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8" embedTrueTypeFonts="1" saveSubsetFonts="1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notesMaster" Target="notesMasters/notesMaster1.xml" Id="rId3" /><Relationship Type="http://schemas.openxmlformats.org/officeDocument/2006/relationships/viewProps" Target="viewProps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tableStyles" Target="tableStyles.xml" Id="rId9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85729-38CF-41A2-9314-3AB338FB3114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C465D-3E06-40B4-8D7E-A502371303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3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9575d53d-58c4-40d3-80b3-ae6dd35d3155.source.default.zh-Hans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7568C3-048A-4527-901F-36082E41B27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1423373"/>
      </p:ext>
    </p:extLst>
  </p:cSld>
  <p:clrMapOvr>
    <a:masterClrMapping/>
  </p:clrMapOvr>
</p:note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66E98F-5B4A-3B22-71A2-C51082FC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AB2E9-6CA4-4EDF-B543-C889E2D93FF8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4775E8-951F-7643-FAFE-37559C884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5E9F24-4D5F-A585-7CD7-39504BC53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E89B-EDF2-4306-B340-159C27F06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554120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../slideLayouts/slideLayout7.xml" Id="rId7" /><Relationship Type="http://schemas.openxmlformats.org/officeDocument/2006/relationships/theme" Target="../theme/theme1.xml" Id="rId12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0504075-1BFC-3C67-AE14-18DCC474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E239E7-919D-9F43-F065-0610F0357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6A0976-A2F7-2870-903D-B3BD55228F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AB2E9-6CA4-4EDF-B543-C889E2D93FF8}" type="datetimeFigureOut">
              <a:rPr lang="zh-CN" altLang="en-US" smtClean="0"/>
              <a:t>2023/9/11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BB37F-1649-B52C-9A12-1B131C1C9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EC732-919F-57D6-89D0-C38EA4F5C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DE89B-EDF2-4306-B340-159C27F067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8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6E190B2-5B5E-A130-B21E-5A0292F9DB44}"/>
              </a:ext>
            </a:extLst>
          </p:cNvPr>
          <p:cNvGrpSpPr/>
          <p:nvPr/>
        </p:nvGrpSpPr>
        <p:grpSpPr>
          <a:xfrm>
            <a:off x="-304800" y="0"/>
            <a:ext cx="12849225" cy="6858000"/>
            <a:chOff x="-304800" y="0"/>
            <a:chExt cx="12849225" cy="6858000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B874907-E7A3-DB54-6FCB-5368B2A23C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7146" y="894611"/>
              <a:ext cx="12199146" cy="5655829"/>
            </a:xfrm>
            <a:prstGeom prst="rect">
              <a:avLst/>
            </a:prstGeom>
          </p:spPr>
        </p:pic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39237FAD-4B76-43E9-B9C0-DEDD80C1C9C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2192000 w 12192000"/>
                <a:gd name="connsiteY0" fmla="*/ 4379264 h 6858000"/>
                <a:gd name="connsiteX1" fmla="*/ 12192000 w 12192000"/>
                <a:gd name="connsiteY1" fmla="*/ 6858000 h 6858000"/>
                <a:gd name="connsiteX2" fmla="*/ 9509480 w 12192000"/>
                <a:gd name="connsiteY2" fmla="*/ 6858000 h 6858000"/>
                <a:gd name="connsiteX3" fmla="*/ 9632525 w 12192000"/>
                <a:gd name="connsiteY3" fmla="*/ 6781664 h 6858000"/>
                <a:gd name="connsiteX4" fmla="*/ 12030871 w 12192000"/>
                <a:gd name="connsiteY4" fmla="*/ 4605545 h 6858000"/>
                <a:gd name="connsiteX5" fmla="*/ 0 w 12192000"/>
                <a:gd name="connsiteY5" fmla="*/ 0 h 6858000"/>
                <a:gd name="connsiteX6" fmla="*/ 3079053 w 12192000"/>
                <a:gd name="connsiteY6" fmla="*/ 0 h 6858000"/>
                <a:gd name="connsiteX7" fmla="*/ 2930341 w 12192000"/>
                <a:gd name="connsiteY7" fmla="*/ 79793 h 6858000"/>
                <a:gd name="connsiteX8" fmla="*/ 97479 w 12192000"/>
                <a:gd name="connsiteY8" fmla="*/ 2390431 h 6858000"/>
                <a:gd name="connsiteX9" fmla="*/ 0 w 12192000"/>
                <a:gd name="connsiteY9" fmla="*/ 251573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6858000">
                  <a:moveTo>
                    <a:pt x="12192000" y="4379264"/>
                  </a:moveTo>
                  <a:lnTo>
                    <a:pt x="12192000" y="6858000"/>
                  </a:lnTo>
                  <a:lnTo>
                    <a:pt x="9509480" y="6858000"/>
                  </a:lnTo>
                  <a:lnTo>
                    <a:pt x="9632525" y="6781664"/>
                  </a:lnTo>
                  <a:cubicBezTo>
                    <a:pt x="10626810" y="6142653"/>
                    <a:pt x="11444360" y="5392978"/>
                    <a:pt x="12030871" y="4605545"/>
                  </a:cubicBezTo>
                  <a:close/>
                  <a:moveTo>
                    <a:pt x="0" y="0"/>
                  </a:moveTo>
                  <a:lnTo>
                    <a:pt x="3079053" y="0"/>
                  </a:lnTo>
                  <a:lnTo>
                    <a:pt x="2930341" y="79793"/>
                  </a:lnTo>
                  <a:cubicBezTo>
                    <a:pt x="1761253" y="730804"/>
                    <a:pt x="792873" y="1533364"/>
                    <a:pt x="97479" y="2390431"/>
                  </a:cubicBezTo>
                  <a:lnTo>
                    <a:pt x="0" y="2515738"/>
                  </a:lnTo>
                  <a:close/>
                </a:path>
              </a:pathLst>
            </a:custGeom>
            <a:solidFill>
              <a:srgbClr val="A8946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BAE75DE2-B925-421B-BA2C-90DF50616E55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2192000 w 12192000"/>
                <a:gd name="connsiteY0" fmla="*/ 4480922 h 6858000"/>
                <a:gd name="connsiteX1" fmla="*/ 12192000 w 12192000"/>
                <a:gd name="connsiteY1" fmla="*/ 6858000 h 6858000"/>
                <a:gd name="connsiteX2" fmla="*/ 9844772 w 12192000"/>
                <a:gd name="connsiteY2" fmla="*/ 6858000 h 6858000"/>
                <a:gd name="connsiteX3" fmla="*/ 10108487 w 12192000"/>
                <a:gd name="connsiteY3" fmla="*/ 6666981 h 6858000"/>
                <a:gd name="connsiteX4" fmla="*/ 12135343 w 12192000"/>
                <a:gd name="connsiteY4" fmla="*/ 4570238 h 6858000"/>
                <a:gd name="connsiteX5" fmla="*/ 0 w 12192000"/>
                <a:gd name="connsiteY5" fmla="*/ 0 h 6858000"/>
                <a:gd name="connsiteX6" fmla="*/ 2591891 w 12192000"/>
                <a:gd name="connsiteY6" fmla="*/ 0 h 6858000"/>
                <a:gd name="connsiteX7" fmla="*/ 2419379 w 12192000"/>
                <a:gd name="connsiteY7" fmla="*/ 108180 h 6858000"/>
                <a:gd name="connsiteX8" fmla="*/ 169095 w 12192000"/>
                <a:gd name="connsiteY8" fmla="*/ 2118903 h 6858000"/>
                <a:gd name="connsiteX9" fmla="*/ 0 w 12192000"/>
                <a:gd name="connsiteY9" fmla="*/ 234116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192000" h="6858000">
                  <a:moveTo>
                    <a:pt x="12192000" y="4480922"/>
                  </a:moveTo>
                  <a:lnTo>
                    <a:pt x="12192000" y="6858000"/>
                  </a:lnTo>
                  <a:lnTo>
                    <a:pt x="9844772" y="6858000"/>
                  </a:lnTo>
                  <a:lnTo>
                    <a:pt x="10108487" y="6666981"/>
                  </a:lnTo>
                  <a:cubicBezTo>
                    <a:pt x="10949602" y="6035698"/>
                    <a:pt x="11637662" y="5318088"/>
                    <a:pt x="12135343" y="4570238"/>
                  </a:cubicBezTo>
                  <a:close/>
                  <a:moveTo>
                    <a:pt x="0" y="0"/>
                  </a:moveTo>
                  <a:lnTo>
                    <a:pt x="2591891" y="0"/>
                  </a:lnTo>
                  <a:lnTo>
                    <a:pt x="2419379" y="108180"/>
                  </a:lnTo>
                  <a:cubicBezTo>
                    <a:pt x="1512082" y="698326"/>
                    <a:pt x="749546" y="1387263"/>
                    <a:pt x="169095" y="2118903"/>
                  </a:cubicBezTo>
                  <a:lnTo>
                    <a:pt x="0" y="2341163"/>
                  </a:lnTo>
                  <a:close/>
                </a:path>
              </a:pathLst>
            </a:custGeom>
            <a:solidFill>
              <a:srgbClr val="014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957C07A6-DBDB-44E3-9785-4BC85B53AC24}"/>
                </a:ext>
              </a:extLst>
            </p:cNvPr>
            <p:cNvSpPr/>
            <p:nvPr/>
          </p:nvSpPr>
          <p:spPr>
            <a:xfrm>
              <a:off x="-304800" y="1009650"/>
              <a:ext cx="12849225" cy="5438775"/>
            </a:xfrm>
            <a:custGeom>
              <a:avLst/>
              <a:gdLst>
                <a:gd name="connsiteX0" fmla="*/ 0 w 12849225"/>
                <a:gd name="connsiteY0" fmla="*/ 5438775 h 5438775"/>
                <a:gd name="connsiteX1" fmla="*/ 1857375 w 12849225"/>
                <a:gd name="connsiteY1" fmla="*/ 4505325 h 5438775"/>
                <a:gd name="connsiteX2" fmla="*/ 4314825 w 12849225"/>
                <a:gd name="connsiteY2" fmla="*/ 4000500 h 5438775"/>
                <a:gd name="connsiteX3" fmla="*/ 3971925 w 12849225"/>
                <a:gd name="connsiteY3" fmla="*/ 2238375 h 5438775"/>
                <a:gd name="connsiteX4" fmla="*/ 6372225 w 12849225"/>
                <a:gd name="connsiteY4" fmla="*/ 3162300 h 5438775"/>
                <a:gd name="connsiteX5" fmla="*/ 6696075 w 12849225"/>
                <a:gd name="connsiteY5" fmla="*/ 1019175 h 5438775"/>
                <a:gd name="connsiteX6" fmla="*/ 9315450 w 12849225"/>
                <a:gd name="connsiteY6" fmla="*/ 2028825 h 5438775"/>
                <a:gd name="connsiteX7" fmla="*/ 12849225 w 12849225"/>
                <a:gd name="connsiteY7" fmla="*/ 0 h 543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49225" h="5438775">
                  <a:moveTo>
                    <a:pt x="0" y="5438775"/>
                  </a:moveTo>
                  <a:cubicBezTo>
                    <a:pt x="569119" y="5091906"/>
                    <a:pt x="1138238" y="4745037"/>
                    <a:pt x="1857375" y="4505325"/>
                  </a:cubicBezTo>
                  <a:cubicBezTo>
                    <a:pt x="2576513" y="4265612"/>
                    <a:pt x="3962400" y="4378325"/>
                    <a:pt x="4314825" y="4000500"/>
                  </a:cubicBezTo>
                  <a:cubicBezTo>
                    <a:pt x="4667250" y="3622675"/>
                    <a:pt x="3629025" y="2378075"/>
                    <a:pt x="3971925" y="2238375"/>
                  </a:cubicBezTo>
                  <a:cubicBezTo>
                    <a:pt x="4314825" y="2098675"/>
                    <a:pt x="5918200" y="3365500"/>
                    <a:pt x="6372225" y="3162300"/>
                  </a:cubicBezTo>
                  <a:cubicBezTo>
                    <a:pt x="6826250" y="2959100"/>
                    <a:pt x="6205538" y="1208087"/>
                    <a:pt x="6696075" y="1019175"/>
                  </a:cubicBezTo>
                  <a:cubicBezTo>
                    <a:pt x="7186613" y="830262"/>
                    <a:pt x="8289925" y="2198687"/>
                    <a:pt x="9315450" y="2028825"/>
                  </a:cubicBezTo>
                  <a:cubicBezTo>
                    <a:pt x="10340975" y="1858963"/>
                    <a:pt x="11595100" y="929481"/>
                    <a:pt x="12849225" y="0"/>
                  </a:cubicBezTo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925924D9-F30D-4575-87EB-52E97966D6AE}"/>
                </a:ext>
              </a:extLst>
            </p:cNvPr>
            <p:cNvGrpSpPr/>
            <p:nvPr/>
          </p:nvGrpSpPr>
          <p:grpSpPr>
            <a:xfrm>
              <a:off x="138429" y="215901"/>
              <a:ext cx="1233171" cy="795079"/>
              <a:chOff x="138429" y="215901"/>
              <a:chExt cx="1233171" cy="795079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B0D9D9B7-3D79-4479-8B69-50E3F65AB3B3}"/>
                  </a:ext>
                </a:extLst>
              </p:cNvPr>
              <p:cNvGrpSpPr/>
              <p:nvPr/>
            </p:nvGrpSpPr>
            <p:grpSpPr>
              <a:xfrm>
                <a:off x="241300" y="215901"/>
                <a:ext cx="397784" cy="336550"/>
                <a:chOff x="749300" y="3149600"/>
                <a:chExt cx="926374" cy="685800"/>
              </a:xfrm>
              <a:solidFill>
                <a:schemeClr val="bg1"/>
              </a:solidFill>
            </p:grpSpPr>
            <p:sp>
              <p:nvSpPr>
                <p:cNvPr id="4" name="箭头: V 形 3">
                  <a:extLst>
                    <a:ext uri="{FF2B5EF4-FFF2-40B4-BE49-F238E27FC236}">
                      <a16:creationId xmlns:a16="http://schemas.microsoft.com/office/drawing/2014/main" id="{6FA8B5E6-BA18-4C02-9757-B2488DBE4199}"/>
                    </a:ext>
                  </a:extLst>
                </p:cNvPr>
                <p:cNvSpPr/>
                <p:nvPr/>
              </p:nvSpPr>
              <p:spPr>
                <a:xfrm>
                  <a:off x="749300" y="3149600"/>
                  <a:ext cx="546100" cy="546100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487" name="箭头: V 形 486">
                  <a:extLst>
                    <a:ext uri="{FF2B5EF4-FFF2-40B4-BE49-F238E27FC236}">
                      <a16:creationId xmlns:a16="http://schemas.microsoft.com/office/drawing/2014/main" id="{1118EBA7-7023-4CF7-89C5-6D6C54F430F5}"/>
                    </a:ext>
                  </a:extLst>
                </p:cNvPr>
                <p:cNvSpPr/>
                <p:nvPr/>
              </p:nvSpPr>
              <p:spPr>
                <a:xfrm flipH="1">
                  <a:off x="1205774" y="3365499"/>
                  <a:ext cx="469900" cy="469901"/>
                </a:xfrm>
                <a:prstGeom prst="chevron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DA2AF1B-07E1-4C9D-A370-19A2C98E715D}"/>
                  </a:ext>
                </a:extLst>
              </p:cNvPr>
              <p:cNvSpPr txBox="1"/>
              <p:nvPr/>
            </p:nvSpPr>
            <p:spPr>
              <a:xfrm>
                <a:off x="628650" y="311150"/>
                <a:ext cx="74295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企业介绍</a:t>
                </a:r>
              </a:p>
            </p:txBody>
          </p:sp>
          <p:sp>
            <p:nvSpPr>
              <p:cNvPr id="492" name="文本框 491">
                <a:extLst>
                  <a:ext uri="{FF2B5EF4-FFF2-40B4-BE49-F238E27FC236}">
                    <a16:creationId xmlns:a16="http://schemas.microsoft.com/office/drawing/2014/main" id="{B2D60335-F0AC-409E-AA1D-2B8A3D8CC114}"/>
                  </a:ext>
                </a:extLst>
              </p:cNvPr>
              <p:cNvSpPr txBox="1"/>
              <p:nvPr/>
            </p:nvSpPr>
            <p:spPr>
              <a:xfrm>
                <a:off x="138429" y="610870"/>
                <a:ext cx="102743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5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Pellentesque</a:t>
                </a:r>
                <a:r>
                  <a:rPr kumimoji="0" lang="en-US" altLang="zh-CN" sz="5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habitant morbi tristique senectus et netus et malesuada fames ac turpis egestas. 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B13B43CF-6DCE-4E57-AB00-C5D4C4B104D5}"/>
                </a:ext>
              </a:extLst>
            </p:cNvPr>
            <p:cNvGrpSpPr/>
            <p:nvPr/>
          </p:nvGrpSpPr>
          <p:grpSpPr>
            <a:xfrm>
              <a:off x="7920990" y="669290"/>
              <a:ext cx="3058634" cy="1194455"/>
              <a:chOff x="7920990" y="669290"/>
              <a:chExt cx="3058634" cy="1194455"/>
            </a:xfrm>
            <a:scene3d>
              <a:camera prst="isometricBottomDown"/>
              <a:lightRig rig="threePt" dir="t"/>
            </a:scene3d>
          </p:grpSpPr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9EE52B2-342B-47EF-A9D1-FE7398B9EFDD}"/>
                  </a:ext>
                </a:extLst>
              </p:cNvPr>
              <p:cNvSpPr txBox="1"/>
              <p:nvPr/>
            </p:nvSpPr>
            <p:spPr>
              <a:xfrm>
                <a:off x="9071610" y="915670"/>
                <a:ext cx="18122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A8946B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contents</a:t>
                </a:r>
                <a:endParaRPr kumimoji="0" lang="zh-CN" alt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srgbClr val="A8946B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2B7F1220-B876-4FBD-B74E-A68EDA656ACC}"/>
                  </a:ext>
                </a:extLst>
              </p:cNvPr>
              <p:cNvGrpSpPr/>
              <p:nvPr/>
            </p:nvGrpSpPr>
            <p:grpSpPr>
              <a:xfrm>
                <a:off x="7920990" y="669290"/>
                <a:ext cx="3058634" cy="1194455"/>
                <a:chOff x="7920990" y="669290"/>
                <a:chExt cx="3058634" cy="1194455"/>
              </a:xfrm>
            </p:grpSpPr>
            <p:sp>
              <p:nvSpPr>
                <p:cNvPr id="493" name="文本框 492">
                  <a:extLst>
                    <a:ext uri="{FF2B5EF4-FFF2-40B4-BE49-F238E27FC236}">
                      <a16:creationId xmlns:a16="http://schemas.microsoft.com/office/drawing/2014/main" id="{BB2722A0-9C4F-4AD4-B3C1-01973602CE83}"/>
                    </a:ext>
                  </a:extLst>
                </p:cNvPr>
                <p:cNvSpPr txBox="1"/>
                <p:nvPr/>
              </p:nvSpPr>
              <p:spPr>
                <a:xfrm>
                  <a:off x="7920990" y="669290"/>
                  <a:ext cx="1367790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4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目录</a:t>
                  </a:r>
                </a:p>
              </p:txBody>
            </p:sp>
            <p:sp>
              <p:nvSpPr>
                <p:cNvPr id="495" name="文本框 494">
                  <a:extLst>
                    <a:ext uri="{FF2B5EF4-FFF2-40B4-BE49-F238E27FC236}">
                      <a16:creationId xmlns:a16="http://schemas.microsoft.com/office/drawing/2014/main" id="{BA63126A-68BD-4076-9CD6-25FA41D57F56}"/>
                    </a:ext>
                  </a:extLst>
                </p:cNvPr>
                <p:cNvSpPr txBox="1"/>
                <p:nvPr/>
              </p:nvSpPr>
              <p:spPr>
                <a:xfrm>
                  <a:off x="7990840" y="1402080"/>
                  <a:ext cx="298878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Pellentesque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habitant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morbi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tristique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senectus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netus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malesuada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fames ac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turpis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egestas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 Proin pharetra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nonummy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pede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Mauris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orci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</a:t>
                  </a:r>
                </a:p>
              </p:txBody>
            </p:sp>
          </p:grp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90291313-7215-494F-8EC7-E21B4C9A38B2}"/>
                </a:ext>
              </a:extLst>
            </p:cNvPr>
            <p:cNvGrpSpPr/>
            <p:nvPr/>
          </p:nvGrpSpPr>
          <p:grpSpPr>
            <a:xfrm>
              <a:off x="6118499" y="3704092"/>
              <a:ext cx="2854051" cy="1537457"/>
              <a:chOff x="6118499" y="3704092"/>
              <a:chExt cx="2854051" cy="1537457"/>
            </a:xfrm>
          </p:grpSpPr>
          <p:grpSp>
            <p:nvGrpSpPr>
              <p:cNvPr id="971" name="组合 970">
                <a:extLst>
                  <a:ext uri="{FF2B5EF4-FFF2-40B4-BE49-F238E27FC236}">
                    <a16:creationId xmlns:a16="http://schemas.microsoft.com/office/drawing/2014/main" id="{BCDAC3BC-C857-452D-B0F5-4FBC856E4A32}"/>
                  </a:ext>
                </a:extLst>
              </p:cNvPr>
              <p:cNvGrpSpPr/>
              <p:nvPr/>
            </p:nvGrpSpPr>
            <p:grpSpPr>
              <a:xfrm>
                <a:off x="6118499" y="3704092"/>
                <a:ext cx="1233360" cy="1537457"/>
                <a:chOff x="6488884" y="3429431"/>
                <a:chExt cx="1233360" cy="1537457"/>
              </a:xfrm>
            </p:grpSpPr>
            <p:grpSp>
              <p:nvGrpSpPr>
                <p:cNvPr id="966" name="组合 965">
                  <a:extLst>
                    <a:ext uri="{FF2B5EF4-FFF2-40B4-BE49-F238E27FC236}">
                      <a16:creationId xmlns:a16="http://schemas.microsoft.com/office/drawing/2014/main" id="{B5D192E3-F475-475C-AF16-9D9A23552B1A}"/>
                    </a:ext>
                  </a:extLst>
                </p:cNvPr>
                <p:cNvGrpSpPr/>
                <p:nvPr/>
              </p:nvGrpSpPr>
              <p:grpSpPr>
                <a:xfrm>
                  <a:off x="6488884" y="3463200"/>
                  <a:ext cx="1211580" cy="1503688"/>
                  <a:chOff x="6488884" y="3463200"/>
                  <a:chExt cx="1211580" cy="1503688"/>
                </a:xfrm>
              </p:grpSpPr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7335A99E-D9A1-492B-B096-837C54584A5E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463200"/>
                    <a:ext cx="1211580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56" name="文本框 755">
                    <a:extLst>
                      <a:ext uri="{FF2B5EF4-FFF2-40B4-BE49-F238E27FC236}">
                        <a16:creationId xmlns:a16="http://schemas.microsoft.com/office/drawing/2014/main" id="{B8389B04-3788-49BB-8F35-DABDE052B02C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47007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57" name="文本框 756">
                    <a:extLst>
                      <a:ext uri="{FF2B5EF4-FFF2-40B4-BE49-F238E27FC236}">
                        <a16:creationId xmlns:a16="http://schemas.microsoft.com/office/drawing/2014/main" id="{37B39A6B-166C-4062-B7AD-A524423EB175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47694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58" name="文本框 757">
                    <a:extLst>
                      <a:ext uri="{FF2B5EF4-FFF2-40B4-BE49-F238E27FC236}">
                        <a16:creationId xmlns:a16="http://schemas.microsoft.com/office/drawing/2014/main" id="{BCCBB17A-95D7-4455-A4E4-E8EFBC706055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48382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59" name="文本框 758">
                    <a:extLst>
                      <a:ext uri="{FF2B5EF4-FFF2-40B4-BE49-F238E27FC236}">
                        <a16:creationId xmlns:a16="http://schemas.microsoft.com/office/drawing/2014/main" id="{DE97E735-9BE0-4262-B660-367476D00790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49069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60" name="文本框 759">
                    <a:extLst>
                      <a:ext uri="{FF2B5EF4-FFF2-40B4-BE49-F238E27FC236}">
                        <a16:creationId xmlns:a16="http://schemas.microsoft.com/office/drawing/2014/main" id="{41760187-4B71-40B7-B6F6-54623750EF63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49756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61" name="文本框 760">
                    <a:extLst>
                      <a:ext uri="{FF2B5EF4-FFF2-40B4-BE49-F238E27FC236}">
                        <a16:creationId xmlns:a16="http://schemas.microsoft.com/office/drawing/2014/main" id="{39076733-ECF9-4D0E-B391-AA601E74DA56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50444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62" name="文本框 761">
                    <a:extLst>
                      <a:ext uri="{FF2B5EF4-FFF2-40B4-BE49-F238E27FC236}">
                        <a16:creationId xmlns:a16="http://schemas.microsoft.com/office/drawing/2014/main" id="{3FF35783-F122-4B84-9D87-72957940B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51131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63" name="文本框 762">
                    <a:extLst>
                      <a:ext uri="{FF2B5EF4-FFF2-40B4-BE49-F238E27FC236}">
                        <a16:creationId xmlns:a16="http://schemas.microsoft.com/office/drawing/2014/main" id="{6F8DDFD1-9242-4D4A-9ECE-4D072C9F4034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51818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64" name="文本框 763">
                    <a:extLst>
                      <a:ext uri="{FF2B5EF4-FFF2-40B4-BE49-F238E27FC236}">
                        <a16:creationId xmlns:a16="http://schemas.microsoft.com/office/drawing/2014/main" id="{C01CEF69-011F-4654-A3B8-BA7AD6E877D4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52506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65" name="文本框 764">
                    <a:extLst>
                      <a:ext uri="{FF2B5EF4-FFF2-40B4-BE49-F238E27FC236}">
                        <a16:creationId xmlns:a16="http://schemas.microsoft.com/office/drawing/2014/main" id="{7A2C13F1-9425-4717-B3B5-328AA3ADA4A9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53193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66" name="文本框 765">
                    <a:extLst>
                      <a:ext uri="{FF2B5EF4-FFF2-40B4-BE49-F238E27FC236}">
                        <a16:creationId xmlns:a16="http://schemas.microsoft.com/office/drawing/2014/main" id="{1D7683C8-0E45-4A75-A59C-B073E9BE544C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53881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67" name="文本框 766">
                    <a:extLst>
                      <a:ext uri="{FF2B5EF4-FFF2-40B4-BE49-F238E27FC236}">
                        <a16:creationId xmlns:a16="http://schemas.microsoft.com/office/drawing/2014/main" id="{8F8754B7-66D1-445B-89B5-D4A935991E8B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54568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68" name="文本框 767">
                    <a:extLst>
                      <a:ext uri="{FF2B5EF4-FFF2-40B4-BE49-F238E27FC236}">
                        <a16:creationId xmlns:a16="http://schemas.microsoft.com/office/drawing/2014/main" id="{B2CBED2D-73AA-4697-BA99-E1A02DE2B6DD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55255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69" name="文本框 768">
                    <a:extLst>
                      <a:ext uri="{FF2B5EF4-FFF2-40B4-BE49-F238E27FC236}">
                        <a16:creationId xmlns:a16="http://schemas.microsoft.com/office/drawing/2014/main" id="{15A4A88D-17F7-4E47-8A28-D41A309B13F0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55943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70" name="文本框 769">
                    <a:extLst>
                      <a:ext uri="{FF2B5EF4-FFF2-40B4-BE49-F238E27FC236}">
                        <a16:creationId xmlns:a16="http://schemas.microsoft.com/office/drawing/2014/main" id="{4CFCABA7-2027-4D49-9E89-84010C893625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56630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71" name="文本框 770">
                    <a:extLst>
                      <a:ext uri="{FF2B5EF4-FFF2-40B4-BE49-F238E27FC236}">
                        <a16:creationId xmlns:a16="http://schemas.microsoft.com/office/drawing/2014/main" id="{1C23C03A-C60B-4B73-8340-86CBFBF803F9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57317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72" name="文本框 771">
                    <a:extLst>
                      <a:ext uri="{FF2B5EF4-FFF2-40B4-BE49-F238E27FC236}">
                        <a16:creationId xmlns:a16="http://schemas.microsoft.com/office/drawing/2014/main" id="{742024B8-6CFD-4305-9876-69644CBA5504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58005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73" name="文本框 772">
                    <a:extLst>
                      <a:ext uri="{FF2B5EF4-FFF2-40B4-BE49-F238E27FC236}">
                        <a16:creationId xmlns:a16="http://schemas.microsoft.com/office/drawing/2014/main" id="{614407B1-16A0-4855-992B-42D5183FBFA6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58692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74" name="文本框 773">
                    <a:extLst>
                      <a:ext uri="{FF2B5EF4-FFF2-40B4-BE49-F238E27FC236}">
                        <a16:creationId xmlns:a16="http://schemas.microsoft.com/office/drawing/2014/main" id="{2114A580-1B83-4547-B4BB-30FF9DCDD3AC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59379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75" name="文本框 774">
                    <a:extLst>
                      <a:ext uri="{FF2B5EF4-FFF2-40B4-BE49-F238E27FC236}">
                        <a16:creationId xmlns:a16="http://schemas.microsoft.com/office/drawing/2014/main" id="{3B289A64-9D6B-4188-ACDE-696BA2C5F4F7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60067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76" name="文本框 775">
                    <a:extLst>
                      <a:ext uri="{FF2B5EF4-FFF2-40B4-BE49-F238E27FC236}">
                        <a16:creationId xmlns:a16="http://schemas.microsoft.com/office/drawing/2014/main" id="{32FBD84B-4FFE-4F95-BE1E-74E2D25B896C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60754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77" name="文本框 776">
                    <a:extLst>
                      <a:ext uri="{FF2B5EF4-FFF2-40B4-BE49-F238E27FC236}">
                        <a16:creationId xmlns:a16="http://schemas.microsoft.com/office/drawing/2014/main" id="{A9436A8A-0450-4B1D-9050-F23FC88E9699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61441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78" name="文本框 777">
                    <a:extLst>
                      <a:ext uri="{FF2B5EF4-FFF2-40B4-BE49-F238E27FC236}">
                        <a16:creationId xmlns:a16="http://schemas.microsoft.com/office/drawing/2014/main" id="{C302733C-FC4E-4EA7-B0EB-9833EC89C00B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62129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79" name="文本框 778">
                    <a:extLst>
                      <a:ext uri="{FF2B5EF4-FFF2-40B4-BE49-F238E27FC236}">
                        <a16:creationId xmlns:a16="http://schemas.microsoft.com/office/drawing/2014/main" id="{2134B9CF-2CF1-4B3B-A673-3D125A13D306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62816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80" name="文本框 779">
                    <a:extLst>
                      <a:ext uri="{FF2B5EF4-FFF2-40B4-BE49-F238E27FC236}">
                        <a16:creationId xmlns:a16="http://schemas.microsoft.com/office/drawing/2014/main" id="{8DBC3F9B-F4CB-41AC-8406-D559CFE77C0B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63504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81" name="文本框 780">
                    <a:extLst>
                      <a:ext uri="{FF2B5EF4-FFF2-40B4-BE49-F238E27FC236}">
                        <a16:creationId xmlns:a16="http://schemas.microsoft.com/office/drawing/2014/main" id="{E8E22894-F097-4A9E-8599-F4C73CE6B49C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64191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82" name="文本框 781">
                    <a:extLst>
                      <a:ext uri="{FF2B5EF4-FFF2-40B4-BE49-F238E27FC236}">
                        <a16:creationId xmlns:a16="http://schemas.microsoft.com/office/drawing/2014/main" id="{44FB7BE1-51BD-464F-A783-F2BEF215DB74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64878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83" name="文本框 782">
                    <a:extLst>
                      <a:ext uri="{FF2B5EF4-FFF2-40B4-BE49-F238E27FC236}">
                        <a16:creationId xmlns:a16="http://schemas.microsoft.com/office/drawing/2014/main" id="{1EA82FF0-4F02-44AB-8574-859E1C9AB466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65566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84" name="文本框 783">
                    <a:extLst>
                      <a:ext uri="{FF2B5EF4-FFF2-40B4-BE49-F238E27FC236}">
                        <a16:creationId xmlns:a16="http://schemas.microsoft.com/office/drawing/2014/main" id="{2691E86C-4AB1-41BD-9BF2-9E0954336E99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66253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85" name="文本框 784">
                    <a:extLst>
                      <a:ext uri="{FF2B5EF4-FFF2-40B4-BE49-F238E27FC236}">
                        <a16:creationId xmlns:a16="http://schemas.microsoft.com/office/drawing/2014/main" id="{DFFBFA2A-9336-4E45-9DC5-B20FAF764B12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66940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86" name="文本框 785">
                    <a:extLst>
                      <a:ext uri="{FF2B5EF4-FFF2-40B4-BE49-F238E27FC236}">
                        <a16:creationId xmlns:a16="http://schemas.microsoft.com/office/drawing/2014/main" id="{71FC9CFE-5414-4B90-B013-8E1B2A74D13E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67628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87" name="文本框 786">
                    <a:extLst>
                      <a:ext uri="{FF2B5EF4-FFF2-40B4-BE49-F238E27FC236}">
                        <a16:creationId xmlns:a16="http://schemas.microsoft.com/office/drawing/2014/main" id="{49D2766E-68E8-41FC-AEE3-35570661B465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68315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88" name="文本框 787">
                    <a:extLst>
                      <a:ext uri="{FF2B5EF4-FFF2-40B4-BE49-F238E27FC236}">
                        <a16:creationId xmlns:a16="http://schemas.microsoft.com/office/drawing/2014/main" id="{0F2FA8FB-E3E0-442B-9ABD-30C5D821980E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69002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89" name="文本框 788">
                    <a:extLst>
                      <a:ext uri="{FF2B5EF4-FFF2-40B4-BE49-F238E27FC236}">
                        <a16:creationId xmlns:a16="http://schemas.microsoft.com/office/drawing/2014/main" id="{DAB14A6B-F9B1-4A99-B54D-59738CD2A86A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69690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90" name="文本框 789">
                    <a:extLst>
                      <a:ext uri="{FF2B5EF4-FFF2-40B4-BE49-F238E27FC236}">
                        <a16:creationId xmlns:a16="http://schemas.microsoft.com/office/drawing/2014/main" id="{772397B2-AF1A-4C6B-9225-A7715293EFD3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70377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91" name="文本框 790">
                    <a:extLst>
                      <a:ext uri="{FF2B5EF4-FFF2-40B4-BE49-F238E27FC236}">
                        <a16:creationId xmlns:a16="http://schemas.microsoft.com/office/drawing/2014/main" id="{57594B56-A21E-4194-B0B4-FCC867418A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71064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92" name="文本框 791">
                    <a:extLst>
                      <a:ext uri="{FF2B5EF4-FFF2-40B4-BE49-F238E27FC236}">
                        <a16:creationId xmlns:a16="http://schemas.microsoft.com/office/drawing/2014/main" id="{23C42F7D-77DC-4F39-8723-39D3F369981B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71752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93" name="文本框 792">
                    <a:extLst>
                      <a:ext uri="{FF2B5EF4-FFF2-40B4-BE49-F238E27FC236}">
                        <a16:creationId xmlns:a16="http://schemas.microsoft.com/office/drawing/2014/main" id="{3E1DE1D1-C39E-4DC3-A894-4F355EE780E2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72439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94" name="文本框 793">
                    <a:extLst>
                      <a:ext uri="{FF2B5EF4-FFF2-40B4-BE49-F238E27FC236}">
                        <a16:creationId xmlns:a16="http://schemas.microsoft.com/office/drawing/2014/main" id="{9AAB26EE-D2C5-4E21-A977-0492896A08A2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73127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95" name="文本框 794">
                    <a:extLst>
                      <a:ext uri="{FF2B5EF4-FFF2-40B4-BE49-F238E27FC236}">
                        <a16:creationId xmlns:a16="http://schemas.microsoft.com/office/drawing/2014/main" id="{8A400113-8168-49B7-BE3C-8564B6A3BDB4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73814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96" name="文本框 795">
                    <a:extLst>
                      <a:ext uri="{FF2B5EF4-FFF2-40B4-BE49-F238E27FC236}">
                        <a16:creationId xmlns:a16="http://schemas.microsoft.com/office/drawing/2014/main" id="{AEE6F830-82A0-4C7C-BF1D-DCE4D81A8C73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74501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97" name="文本框 796">
                    <a:extLst>
                      <a:ext uri="{FF2B5EF4-FFF2-40B4-BE49-F238E27FC236}">
                        <a16:creationId xmlns:a16="http://schemas.microsoft.com/office/drawing/2014/main" id="{6E5BB2E1-75B1-43F9-86A3-67A35D878F1C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75189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98" name="文本框 797">
                    <a:extLst>
                      <a:ext uri="{FF2B5EF4-FFF2-40B4-BE49-F238E27FC236}">
                        <a16:creationId xmlns:a16="http://schemas.microsoft.com/office/drawing/2014/main" id="{8040B904-4389-48B5-9073-81AF0AA5BEE1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75876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99" name="文本框 798">
                    <a:extLst>
                      <a:ext uri="{FF2B5EF4-FFF2-40B4-BE49-F238E27FC236}">
                        <a16:creationId xmlns:a16="http://schemas.microsoft.com/office/drawing/2014/main" id="{21EA7585-06EA-418B-8110-F223DF4A1B14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76563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00" name="文本框 799">
                    <a:extLst>
                      <a:ext uri="{FF2B5EF4-FFF2-40B4-BE49-F238E27FC236}">
                        <a16:creationId xmlns:a16="http://schemas.microsoft.com/office/drawing/2014/main" id="{B5451374-7AE7-4736-A0A6-EF146BAD78A7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77251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01" name="文本框 800">
                    <a:extLst>
                      <a:ext uri="{FF2B5EF4-FFF2-40B4-BE49-F238E27FC236}">
                        <a16:creationId xmlns:a16="http://schemas.microsoft.com/office/drawing/2014/main" id="{B15544FC-9074-4D3C-87BC-4D9F0D2EB4F6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77938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02" name="文本框 801">
                    <a:extLst>
                      <a:ext uri="{FF2B5EF4-FFF2-40B4-BE49-F238E27FC236}">
                        <a16:creationId xmlns:a16="http://schemas.microsoft.com/office/drawing/2014/main" id="{6467BF50-BE7A-4675-BBF1-1E4C33A72E1F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78625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03" name="文本框 802">
                    <a:extLst>
                      <a:ext uri="{FF2B5EF4-FFF2-40B4-BE49-F238E27FC236}">
                        <a16:creationId xmlns:a16="http://schemas.microsoft.com/office/drawing/2014/main" id="{66C3EC5E-4088-46E8-9811-4E7695A53342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79313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04" name="文本框 803">
                    <a:extLst>
                      <a:ext uri="{FF2B5EF4-FFF2-40B4-BE49-F238E27FC236}">
                        <a16:creationId xmlns:a16="http://schemas.microsoft.com/office/drawing/2014/main" id="{3FE525F9-5AF8-4540-AFB6-E5119F96268B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80000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05" name="文本框 804">
                    <a:extLst>
                      <a:ext uri="{FF2B5EF4-FFF2-40B4-BE49-F238E27FC236}">
                        <a16:creationId xmlns:a16="http://schemas.microsoft.com/office/drawing/2014/main" id="{E8E13796-470C-4FDD-988A-D3117C5C463E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80688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06" name="文本框 805">
                    <a:extLst>
                      <a:ext uri="{FF2B5EF4-FFF2-40B4-BE49-F238E27FC236}">
                        <a16:creationId xmlns:a16="http://schemas.microsoft.com/office/drawing/2014/main" id="{EEE44C27-041E-4A2A-8A1D-4579951DD367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81375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07" name="文本框 806">
                    <a:extLst>
                      <a:ext uri="{FF2B5EF4-FFF2-40B4-BE49-F238E27FC236}">
                        <a16:creationId xmlns:a16="http://schemas.microsoft.com/office/drawing/2014/main" id="{2DE003E9-1EB0-4853-B93D-C11E8CC07892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82062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08" name="文本框 807">
                    <a:extLst>
                      <a:ext uri="{FF2B5EF4-FFF2-40B4-BE49-F238E27FC236}">
                        <a16:creationId xmlns:a16="http://schemas.microsoft.com/office/drawing/2014/main" id="{B2D5EC8F-711A-49BF-BBA9-985DCC4E686D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82750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09" name="文本框 808">
                    <a:extLst>
                      <a:ext uri="{FF2B5EF4-FFF2-40B4-BE49-F238E27FC236}">
                        <a16:creationId xmlns:a16="http://schemas.microsoft.com/office/drawing/2014/main" id="{59EA3B07-4185-4AD0-8B96-726C40C56A95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83437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10" name="文本框 809">
                    <a:extLst>
                      <a:ext uri="{FF2B5EF4-FFF2-40B4-BE49-F238E27FC236}">
                        <a16:creationId xmlns:a16="http://schemas.microsoft.com/office/drawing/2014/main" id="{9D36B9E4-EADD-412E-AA21-0EB2695F4236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84124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11" name="文本框 810">
                    <a:extLst>
                      <a:ext uri="{FF2B5EF4-FFF2-40B4-BE49-F238E27FC236}">
                        <a16:creationId xmlns:a16="http://schemas.microsoft.com/office/drawing/2014/main" id="{66B32665-8DA6-494E-88CE-3029461BF3CB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84812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12" name="文本框 811">
                    <a:extLst>
                      <a:ext uri="{FF2B5EF4-FFF2-40B4-BE49-F238E27FC236}">
                        <a16:creationId xmlns:a16="http://schemas.microsoft.com/office/drawing/2014/main" id="{1B456DF4-A827-43C7-8E14-A07E29A84AA7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85499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13" name="文本框 812">
                    <a:extLst>
                      <a:ext uri="{FF2B5EF4-FFF2-40B4-BE49-F238E27FC236}">
                        <a16:creationId xmlns:a16="http://schemas.microsoft.com/office/drawing/2014/main" id="{6A84DDD3-7F7C-477B-A19E-DA75E1F5EFA6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86186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14" name="文本框 813">
                    <a:extLst>
                      <a:ext uri="{FF2B5EF4-FFF2-40B4-BE49-F238E27FC236}">
                        <a16:creationId xmlns:a16="http://schemas.microsoft.com/office/drawing/2014/main" id="{99C61F1D-4EE5-41A6-A816-109475342160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86874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15" name="文本框 814">
                    <a:extLst>
                      <a:ext uri="{FF2B5EF4-FFF2-40B4-BE49-F238E27FC236}">
                        <a16:creationId xmlns:a16="http://schemas.microsoft.com/office/drawing/2014/main" id="{9208AE9F-3B2F-4733-9DD8-F9B1B80196A4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87561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16" name="文本框 815">
                    <a:extLst>
                      <a:ext uri="{FF2B5EF4-FFF2-40B4-BE49-F238E27FC236}">
                        <a16:creationId xmlns:a16="http://schemas.microsoft.com/office/drawing/2014/main" id="{81D0DE8C-1CBD-4C72-8F2C-C49584D35393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88248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17" name="文本框 816">
                    <a:extLst>
                      <a:ext uri="{FF2B5EF4-FFF2-40B4-BE49-F238E27FC236}">
                        <a16:creationId xmlns:a16="http://schemas.microsoft.com/office/drawing/2014/main" id="{75ED2C85-950C-48B3-BE95-8BA355F10287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88936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18" name="文本框 817">
                    <a:extLst>
                      <a:ext uri="{FF2B5EF4-FFF2-40B4-BE49-F238E27FC236}">
                        <a16:creationId xmlns:a16="http://schemas.microsoft.com/office/drawing/2014/main" id="{ED9DC06E-087E-43CB-A544-F8674F12D835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89623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19" name="文本框 818">
                    <a:extLst>
                      <a:ext uri="{FF2B5EF4-FFF2-40B4-BE49-F238E27FC236}">
                        <a16:creationId xmlns:a16="http://schemas.microsoft.com/office/drawing/2014/main" id="{BBD87227-A7DE-4F99-89FB-86C61AA81C84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90311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20" name="文本框 819">
                    <a:extLst>
                      <a:ext uri="{FF2B5EF4-FFF2-40B4-BE49-F238E27FC236}">
                        <a16:creationId xmlns:a16="http://schemas.microsoft.com/office/drawing/2014/main" id="{9E0F0D18-5045-4BDE-BCE3-8C0BCE9401FA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90998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21" name="文本框 820">
                    <a:extLst>
                      <a:ext uri="{FF2B5EF4-FFF2-40B4-BE49-F238E27FC236}">
                        <a16:creationId xmlns:a16="http://schemas.microsoft.com/office/drawing/2014/main" id="{EF06EFA2-5865-4E91-8D32-0755412055FA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91685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22" name="文本框 821">
                    <a:extLst>
                      <a:ext uri="{FF2B5EF4-FFF2-40B4-BE49-F238E27FC236}">
                        <a16:creationId xmlns:a16="http://schemas.microsoft.com/office/drawing/2014/main" id="{BD239411-1716-4E53-B762-923376AF636A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92373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23" name="文本框 822">
                    <a:extLst>
                      <a:ext uri="{FF2B5EF4-FFF2-40B4-BE49-F238E27FC236}">
                        <a16:creationId xmlns:a16="http://schemas.microsoft.com/office/drawing/2014/main" id="{D0BF09AD-AD34-4FED-AE5B-297E65B526B6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93060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24" name="文本框 823">
                    <a:extLst>
                      <a:ext uri="{FF2B5EF4-FFF2-40B4-BE49-F238E27FC236}">
                        <a16:creationId xmlns:a16="http://schemas.microsoft.com/office/drawing/2014/main" id="{41D53D00-5B47-4384-A300-8F33669F9D5B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93747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25" name="文本框 824">
                    <a:extLst>
                      <a:ext uri="{FF2B5EF4-FFF2-40B4-BE49-F238E27FC236}">
                        <a16:creationId xmlns:a16="http://schemas.microsoft.com/office/drawing/2014/main" id="{342923C9-1907-41AA-B225-228A9830D673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94435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19" name="文本框 318">
                    <a:extLst>
                      <a:ext uri="{FF2B5EF4-FFF2-40B4-BE49-F238E27FC236}">
                        <a16:creationId xmlns:a16="http://schemas.microsoft.com/office/drawing/2014/main" id="{D4AED4AD-93E8-4E15-823E-3F8BAAE8A579}"/>
                      </a:ext>
                    </a:extLst>
                  </p:cNvPr>
                  <p:cNvSpPr txBox="1"/>
                  <p:nvPr/>
                </p:nvSpPr>
                <p:spPr>
                  <a:xfrm>
                    <a:off x="6488884" y="3951225"/>
                    <a:ext cx="1211580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04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611" name="文本框 610">
                  <a:extLst>
                    <a:ext uri="{FF2B5EF4-FFF2-40B4-BE49-F238E27FC236}">
                      <a16:creationId xmlns:a16="http://schemas.microsoft.com/office/drawing/2014/main" id="{EF4D8B09-5128-4BA9-B7C6-E9627F81A1C8}"/>
                    </a:ext>
                  </a:extLst>
                </p:cNvPr>
                <p:cNvSpPr txBox="1"/>
                <p:nvPr/>
              </p:nvSpPr>
              <p:spPr>
                <a:xfrm>
                  <a:off x="6510664" y="3429431"/>
                  <a:ext cx="121158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04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14378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31329EAC-0F8F-4AF1-8575-6E5555B4904B}"/>
                  </a:ext>
                </a:extLst>
              </p:cNvPr>
              <p:cNvGrpSpPr/>
              <p:nvPr/>
            </p:nvGrpSpPr>
            <p:grpSpPr>
              <a:xfrm>
                <a:off x="6368415" y="3939084"/>
                <a:ext cx="2604135" cy="1200546"/>
                <a:chOff x="6368415" y="3939084"/>
                <a:chExt cx="2604135" cy="1200546"/>
              </a:xfrm>
            </p:grpSpPr>
            <p:sp>
              <p:nvSpPr>
                <p:cNvPr id="501" name="文本框 500">
                  <a:extLst>
                    <a:ext uri="{FF2B5EF4-FFF2-40B4-BE49-F238E27FC236}">
                      <a16:creationId xmlns:a16="http://schemas.microsoft.com/office/drawing/2014/main" id="{A9014090-6F59-46D4-9637-4763F38FC82E}"/>
                    </a:ext>
                  </a:extLst>
                </p:cNvPr>
                <p:cNvSpPr txBox="1"/>
                <p:nvPr/>
              </p:nvSpPr>
              <p:spPr>
                <a:xfrm>
                  <a:off x="6368415" y="3939084"/>
                  <a:ext cx="239141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部门配额比例</a:t>
                  </a:r>
                </a:p>
              </p:txBody>
            </p:sp>
            <p:sp>
              <p:nvSpPr>
                <p:cNvPr id="504" name="文本框 503">
                  <a:extLst>
                    <a:ext uri="{FF2B5EF4-FFF2-40B4-BE49-F238E27FC236}">
                      <a16:creationId xmlns:a16="http://schemas.microsoft.com/office/drawing/2014/main" id="{127E65C9-1B6B-4A81-AEE0-F56FB4265327}"/>
                    </a:ext>
                  </a:extLst>
                </p:cNvPr>
                <p:cNvSpPr txBox="1"/>
                <p:nvPr/>
              </p:nvSpPr>
              <p:spPr>
                <a:xfrm>
                  <a:off x="6904990" y="4554855"/>
                  <a:ext cx="20675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Pellentesque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habitant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morbi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tristique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senectus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netus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malesuada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fames ac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turpis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egestas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 Proin pharetra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nonummy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pede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Mauris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orci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</a:t>
                  </a:r>
                </a:p>
              </p:txBody>
            </p:sp>
          </p:grp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C61911B3-DB2D-3B75-726B-0EECE32A8545}"/>
                </a:ext>
              </a:extLst>
            </p:cNvPr>
            <p:cNvGrpSpPr/>
            <p:nvPr/>
          </p:nvGrpSpPr>
          <p:grpSpPr>
            <a:xfrm>
              <a:off x="8813780" y="2776614"/>
              <a:ext cx="2889270" cy="1510161"/>
              <a:chOff x="8813780" y="2776614"/>
              <a:chExt cx="2889270" cy="1510161"/>
            </a:xfrm>
          </p:grpSpPr>
          <p:grpSp>
            <p:nvGrpSpPr>
              <p:cNvPr id="969" name="组合 968">
                <a:extLst>
                  <a:ext uri="{FF2B5EF4-FFF2-40B4-BE49-F238E27FC236}">
                    <a16:creationId xmlns:a16="http://schemas.microsoft.com/office/drawing/2014/main" id="{3169F91B-5D15-495F-899B-A4D6FFA2D146}"/>
                  </a:ext>
                </a:extLst>
              </p:cNvPr>
              <p:cNvGrpSpPr/>
              <p:nvPr/>
            </p:nvGrpSpPr>
            <p:grpSpPr>
              <a:xfrm>
                <a:off x="8813780" y="2776614"/>
                <a:ext cx="1233361" cy="1510161"/>
                <a:chOff x="9011104" y="3456727"/>
                <a:chExt cx="1233361" cy="1510161"/>
              </a:xfrm>
            </p:grpSpPr>
            <p:grpSp>
              <p:nvGrpSpPr>
                <p:cNvPr id="968" name="组合 967">
                  <a:extLst>
                    <a:ext uri="{FF2B5EF4-FFF2-40B4-BE49-F238E27FC236}">
                      <a16:creationId xmlns:a16="http://schemas.microsoft.com/office/drawing/2014/main" id="{256A7561-4357-417D-BE4A-6A6C5578734C}"/>
                    </a:ext>
                  </a:extLst>
                </p:cNvPr>
                <p:cNvGrpSpPr/>
                <p:nvPr/>
              </p:nvGrpSpPr>
              <p:grpSpPr>
                <a:xfrm>
                  <a:off x="9011104" y="3463200"/>
                  <a:ext cx="1211580" cy="1503688"/>
                  <a:chOff x="9011104" y="3463200"/>
                  <a:chExt cx="1211580" cy="1503688"/>
                </a:xfrm>
              </p:grpSpPr>
              <p:sp>
                <p:nvSpPr>
                  <p:cNvPr id="604" name="文本框 603">
                    <a:extLst>
                      <a:ext uri="{FF2B5EF4-FFF2-40B4-BE49-F238E27FC236}">
                        <a16:creationId xmlns:a16="http://schemas.microsoft.com/office/drawing/2014/main" id="{926118D4-2C18-4347-B18C-1448A51EF728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463200"/>
                    <a:ext cx="1211580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96" name="文本框 895">
                    <a:extLst>
                      <a:ext uri="{FF2B5EF4-FFF2-40B4-BE49-F238E27FC236}">
                        <a16:creationId xmlns:a16="http://schemas.microsoft.com/office/drawing/2014/main" id="{19B46118-0A40-4ECE-81A2-D2C36219EBBA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47007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97" name="文本框 896">
                    <a:extLst>
                      <a:ext uri="{FF2B5EF4-FFF2-40B4-BE49-F238E27FC236}">
                        <a16:creationId xmlns:a16="http://schemas.microsoft.com/office/drawing/2014/main" id="{61C67010-114B-424B-B716-2D7CDFBAA4DA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47694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98" name="文本框 897">
                    <a:extLst>
                      <a:ext uri="{FF2B5EF4-FFF2-40B4-BE49-F238E27FC236}">
                        <a16:creationId xmlns:a16="http://schemas.microsoft.com/office/drawing/2014/main" id="{43AA56C8-644D-4D03-9C2D-7359409DC53A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48382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99" name="文本框 898">
                    <a:extLst>
                      <a:ext uri="{FF2B5EF4-FFF2-40B4-BE49-F238E27FC236}">
                        <a16:creationId xmlns:a16="http://schemas.microsoft.com/office/drawing/2014/main" id="{7B4303E9-668F-4256-888D-6AC23239E6ED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49069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00" name="文本框 899">
                    <a:extLst>
                      <a:ext uri="{FF2B5EF4-FFF2-40B4-BE49-F238E27FC236}">
                        <a16:creationId xmlns:a16="http://schemas.microsoft.com/office/drawing/2014/main" id="{A43BB6CC-8051-4F53-AC0B-286930AB13C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49756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01" name="文本框 900">
                    <a:extLst>
                      <a:ext uri="{FF2B5EF4-FFF2-40B4-BE49-F238E27FC236}">
                        <a16:creationId xmlns:a16="http://schemas.microsoft.com/office/drawing/2014/main" id="{CB4688AA-2691-4F6C-BEDB-FC44BFB5242C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50444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02" name="文本框 901">
                    <a:extLst>
                      <a:ext uri="{FF2B5EF4-FFF2-40B4-BE49-F238E27FC236}">
                        <a16:creationId xmlns:a16="http://schemas.microsoft.com/office/drawing/2014/main" id="{BF2C9D34-1D8D-4A44-8F1E-D0C5EF9A0062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51131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03" name="文本框 902">
                    <a:extLst>
                      <a:ext uri="{FF2B5EF4-FFF2-40B4-BE49-F238E27FC236}">
                        <a16:creationId xmlns:a16="http://schemas.microsoft.com/office/drawing/2014/main" id="{03DD6E21-A939-40E6-B670-5798FEAE06FC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51818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04" name="文本框 903">
                    <a:extLst>
                      <a:ext uri="{FF2B5EF4-FFF2-40B4-BE49-F238E27FC236}">
                        <a16:creationId xmlns:a16="http://schemas.microsoft.com/office/drawing/2014/main" id="{80ADD3A6-BC2E-4535-BDC2-F05D608576C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52506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05" name="文本框 904">
                    <a:extLst>
                      <a:ext uri="{FF2B5EF4-FFF2-40B4-BE49-F238E27FC236}">
                        <a16:creationId xmlns:a16="http://schemas.microsoft.com/office/drawing/2014/main" id="{F8F745C7-BB33-489E-8485-0B9DC0ACC5BB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53193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06" name="文本框 905">
                    <a:extLst>
                      <a:ext uri="{FF2B5EF4-FFF2-40B4-BE49-F238E27FC236}">
                        <a16:creationId xmlns:a16="http://schemas.microsoft.com/office/drawing/2014/main" id="{ED43F315-BD78-4A7A-8D12-DF013D40B609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53881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07" name="文本框 906">
                    <a:extLst>
                      <a:ext uri="{FF2B5EF4-FFF2-40B4-BE49-F238E27FC236}">
                        <a16:creationId xmlns:a16="http://schemas.microsoft.com/office/drawing/2014/main" id="{62470728-6856-43DE-A4CC-236D1174A2DB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54568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08" name="文本框 907">
                    <a:extLst>
                      <a:ext uri="{FF2B5EF4-FFF2-40B4-BE49-F238E27FC236}">
                        <a16:creationId xmlns:a16="http://schemas.microsoft.com/office/drawing/2014/main" id="{77F67CCA-DB3B-4425-9098-CE204749D25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55255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09" name="文本框 908">
                    <a:extLst>
                      <a:ext uri="{FF2B5EF4-FFF2-40B4-BE49-F238E27FC236}">
                        <a16:creationId xmlns:a16="http://schemas.microsoft.com/office/drawing/2014/main" id="{BF7D68CE-B1CE-4F7C-9801-6A136595DBBD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55943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10" name="文本框 909">
                    <a:extLst>
                      <a:ext uri="{FF2B5EF4-FFF2-40B4-BE49-F238E27FC236}">
                        <a16:creationId xmlns:a16="http://schemas.microsoft.com/office/drawing/2014/main" id="{0FC75F3A-87FF-49E3-9DFC-6EB851DFB29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56630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11" name="文本框 910">
                    <a:extLst>
                      <a:ext uri="{FF2B5EF4-FFF2-40B4-BE49-F238E27FC236}">
                        <a16:creationId xmlns:a16="http://schemas.microsoft.com/office/drawing/2014/main" id="{872DC47A-386D-4F90-A960-21C2C9DFCBBF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57317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12" name="文本框 911">
                    <a:extLst>
                      <a:ext uri="{FF2B5EF4-FFF2-40B4-BE49-F238E27FC236}">
                        <a16:creationId xmlns:a16="http://schemas.microsoft.com/office/drawing/2014/main" id="{115F8C18-423E-49EA-8A73-CA67106442DD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58005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13" name="文本框 912">
                    <a:extLst>
                      <a:ext uri="{FF2B5EF4-FFF2-40B4-BE49-F238E27FC236}">
                        <a16:creationId xmlns:a16="http://schemas.microsoft.com/office/drawing/2014/main" id="{4B380B2D-802F-421C-8BA1-EC6823BEBFF7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58692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14" name="文本框 913">
                    <a:extLst>
                      <a:ext uri="{FF2B5EF4-FFF2-40B4-BE49-F238E27FC236}">
                        <a16:creationId xmlns:a16="http://schemas.microsoft.com/office/drawing/2014/main" id="{A28CEB5D-B83D-4976-9CE8-1FE3741D389D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59379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15" name="文本框 914">
                    <a:extLst>
                      <a:ext uri="{FF2B5EF4-FFF2-40B4-BE49-F238E27FC236}">
                        <a16:creationId xmlns:a16="http://schemas.microsoft.com/office/drawing/2014/main" id="{EBD4688E-3190-438F-A086-BF4E691E9F70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60067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16" name="文本框 915">
                    <a:extLst>
                      <a:ext uri="{FF2B5EF4-FFF2-40B4-BE49-F238E27FC236}">
                        <a16:creationId xmlns:a16="http://schemas.microsoft.com/office/drawing/2014/main" id="{05615BC8-D00E-4A8C-B0E6-0FF9D34F603B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60754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17" name="文本框 916">
                    <a:extLst>
                      <a:ext uri="{FF2B5EF4-FFF2-40B4-BE49-F238E27FC236}">
                        <a16:creationId xmlns:a16="http://schemas.microsoft.com/office/drawing/2014/main" id="{4B723CB2-3EA3-4D74-866E-4526014ACA90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61441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18" name="文本框 917">
                    <a:extLst>
                      <a:ext uri="{FF2B5EF4-FFF2-40B4-BE49-F238E27FC236}">
                        <a16:creationId xmlns:a16="http://schemas.microsoft.com/office/drawing/2014/main" id="{C656F357-ACAC-41FF-98EB-6A5C8EF6470C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62129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19" name="文本框 918">
                    <a:extLst>
                      <a:ext uri="{FF2B5EF4-FFF2-40B4-BE49-F238E27FC236}">
                        <a16:creationId xmlns:a16="http://schemas.microsoft.com/office/drawing/2014/main" id="{811FD33E-D147-42A1-A139-FC63F6D7509B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62816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20" name="文本框 919">
                    <a:extLst>
                      <a:ext uri="{FF2B5EF4-FFF2-40B4-BE49-F238E27FC236}">
                        <a16:creationId xmlns:a16="http://schemas.microsoft.com/office/drawing/2014/main" id="{BBD067CA-8AA8-4E35-A4FF-8EF7839DEFBA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63504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21" name="文本框 920">
                    <a:extLst>
                      <a:ext uri="{FF2B5EF4-FFF2-40B4-BE49-F238E27FC236}">
                        <a16:creationId xmlns:a16="http://schemas.microsoft.com/office/drawing/2014/main" id="{F6C14433-BE33-4B9F-B6BE-3CE635682EC0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64191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22" name="文本框 921">
                    <a:extLst>
                      <a:ext uri="{FF2B5EF4-FFF2-40B4-BE49-F238E27FC236}">
                        <a16:creationId xmlns:a16="http://schemas.microsoft.com/office/drawing/2014/main" id="{BB0BD4A7-3455-42A5-8EE6-2B7CF25003E5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64878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23" name="文本框 922">
                    <a:extLst>
                      <a:ext uri="{FF2B5EF4-FFF2-40B4-BE49-F238E27FC236}">
                        <a16:creationId xmlns:a16="http://schemas.microsoft.com/office/drawing/2014/main" id="{5379D06C-AC7E-4F38-B3DE-7040D4A938DF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65566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24" name="文本框 923">
                    <a:extLst>
                      <a:ext uri="{FF2B5EF4-FFF2-40B4-BE49-F238E27FC236}">
                        <a16:creationId xmlns:a16="http://schemas.microsoft.com/office/drawing/2014/main" id="{75619301-668B-4AB5-BF37-49DE1B00A12B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66253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25" name="文本框 924">
                    <a:extLst>
                      <a:ext uri="{FF2B5EF4-FFF2-40B4-BE49-F238E27FC236}">
                        <a16:creationId xmlns:a16="http://schemas.microsoft.com/office/drawing/2014/main" id="{ADE3B944-E654-43A1-B56F-ABECE8E0F828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66940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26" name="文本框 925">
                    <a:extLst>
                      <a:ext uri="{FF2B5EF4-FFF2-40B4-BE49-F238E27FC236}">
                        <a16:creationId xmlns:a16="http://schemas.microsoft.com/office/drawing/2014/main" id="{7ED3BA3E-22D7-4651-937C-BB4C3AD57177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67628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27" name="文本框 926">
                    <a:extLst>
                      <a:ext uri="{FF2B5EF4-FFF2-40B4-BE49-F238E27FC236}">
                        <a16:creationId xmlns:a16="http://schemas.microsoft.com/office/drawing/2014/main" id="{8DFEFA91-2746-4A65-A64B-24F213A4D0E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68315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28" name="文本框 927">
                    <a:extLst>
                      <a:ext uri="{FF2B5EF4-FFF2-40B4-BE49-F238E27FC236}">
                        <a16:creationId xmlns:a16="http://schemas.microsoft.com/office/drawing/2014/main" id="{79176246-46F2-4A4C-8E13-B66BDC9B05E7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69002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29" name="文本框 928">
                    <a:extLst>
                      <a:ext uri="{FF2B5EF4-FFF2-40B4-BE49-F238E27FC236}">
                        <a16:creationId xmlns:a16="http://schemas.microsoft.com/office/drawing/2014/main" id="{0D507C76-1013-4228-88CE-00DE7FF66C5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69690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30" name="文本框 929">
                    <a:extLst>
                      <a:ext uri="{FF2B5EF4-FFF2-40B4-BE49-F238E27FC236}">
                        <a16:creationId xmlns:a16="http://schemas.microsoft.com/office/drawing/2014/main" id="{FDEFC5FF-053E-43A5-99F9-06AE09C74B0E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70377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31" name="文本框 930">
                    <a:extLst>
                      <a:ext uri="{FF2B5EF4-FFF2-40B4-BE49-F238E27FC236}">
                        <a16:creationId xmlns:a16="http://schemas.microsoft.com/office/drawing/2014/main" id="{2D3969F3-6B99-47D3-9AAA-42C910DDE6C5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71064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32" name="文本框 931">
                    <a:extLst>
                      <a:ext uri="{FF2B5EF4-FFF2-40B4-BE49-F238E27FC236}">
                        <a16:creationId xmlns:a16="http://schemas.microsoft.com/office/drawing/2014/main" id="{3AC6DE47-C670-4C77-86F7-A10AC555CCEE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71752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33" name="文本框 932">
                    <a:extLst>
                      <a:ext uri="{FF2B5EF4-FFF2-40B4-BE49-F238E27FC236}">
                        <a16:creationId xmlns:a16="http://schemas.microsoft.com/office/drawing/2014/main" id="{601C1DE9-DDE9-4813-9E44-1E1AF38F9F3C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72439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34" name="文本框 933">
                    <a:extLst>
                      <a:ext uri="{FF2B5EF4-FFF2-40B4-BE49-F238E27FC236}">
                        <a16:creationId xmlns:a16="http://schemas.microsoft.com/office/drawing/2014/main" id="{B6A3FDF8-A2F2-4DBE-86BD-FE667FA14EBD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73127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35" name="文本框 934">
                    <a:extLst>
                      <a:ext uri="{FF2B5EF4-FFF2-40B4-BE49-F238E27FC236}">
                        <a16:creationId xmlns:a16="http://schemas.microsoft.com/office/drawing/2014/main" id="{DFDF4B65-461B-42F3-9A61-60A012997533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73814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36" name="文本框 935">
                    <a:extLst>
                      <a:ext uri="{FF2B5EF4-FFF2-40B4-BE49-F238E27FC236}">
                        <a16:creationId xmlns:a16="http://schemas.microsoft.com/office/drawing/2014/main" id="{31857004-23F5-406F-AEA5-86F953F2D3E7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74501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37" name="文本框 936">
                    <a:extLst>
                      <a:ext uri="{FF2B5EF4-FFF2-40B4-BE49-F238E27FC236}">
                        <a16:creationId xmlns:a16="http://schemas.microsoft.com/office/drawing/2014/main" id="{52EF07A2-A70C-4CD5-ACBB-FE639AEBCFBD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75189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38" name="文本框 937">
                    <a:extLst>
                      <a:ext uri="{FF2B5EF4-FFF2-40B4-BE49-F238E27FC236}">
                        <a16:creationId xmlns:a16="http://schemas.microsoft.com/office/drawing/2014/main" id="{3D6B7362-3423-4AE7-88B4-39BE97929189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75876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39" name="文本框 938">
                    <a:extLst>
                      <a:ext uri="{FF2B5EF4-FFF2-40B4-BE49-F238E27FC236}">
                        <a16:creationId xmlns:a16="http://schemas.microsoft.com/office/drawing/2014/main" id="{34C2AB01-716E-4BDE-B0A2-781DDBCB642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76563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40" name="文本框 939">
                    <a:extLst>
                      <a:ext uri="{FF2B5EF4-FFF2-40B4-BE49-F238E27FC236}">
                        <a16:creationId xmlns:a16="http://schemas.microsoft.com/office/drawing/2014/main" id="{64376937-61FC-4D1F-8087-7F2BB63A2B5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77251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41" name="文本框 940">
                    <a:extLst>
                      <a:ext uri="{FF2B5EF4-FFF2-40B4-BE49-F238E27FC236}">
                        <a16:creationId xmlns:a16="http://schemas.microsoft.com/office/drawing/2014/main" id="{F6F83F03-9B97-4E35-A9B1-1E5017CE7A2C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77938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42" name="文本框 941">
                    <a:extLst>
                      <a:ext uri="{FF2B5EF4-FFF2-40B4-BE49-F238E27FC236}">
                        <a16:creationId xmlns:a16="http://schemas.microsoft.com/office/drawing/2014/main" id="{5E2F5655-1E64-4299-A9BE-D41A741730DD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78625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43" name="文本框 942">
                    <a:extLst>
                      <a:ext uri="{FF2B5EF4-FFF2-40B4-BE49-F238E27FC236}">
                        <a16:creationId xmlns:a16="http://schemas.microsoft.com/office/drawing/2014/main" id="{F35BDD7B-9F4B-48AD-8B6A-CB5E3778A76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79313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44" name="文本框 943">
                    <a:extLst>
                      <a:ext uri="{FF2B5EF4-FFF2-40B4-BE49-F238E27FC236}">
                        <a16:creationId xmlns:a16="http://schemas.microsoft.com/office/drawing/2014/main" id="{82F1D156-2703-461F-99C4-C78221D11073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80000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45" name="文本框 944">
                    <a:extLst>
                      <a:ext uri="{FF2B5EF4-FFF2-40B4-BE49-F238E27FC236}">
                        <a16:creationId xmlns:a16="http://schemas.microsoft.com/office/drawing/2014/main" id="{253D3251-327A-4AE8-81CC-C9C93F627DA7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80688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46" name="文本框 945">
                    <a:extLst>
                      <a:ext uri="{FF2B5EF4-FFF2-40B4-BE49-F238E27FC236}">
                        <a16:creationId xmlns:a16="http://schemas.microsoft.com/office/drawing/2014/main" id="{DA2E76A6-54DD-494D-B7C4-46DAC85E428C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81375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47" name="文本框 946">
                    <a:extLst>
                      <a:ext uri="{FF2B5EF4-FFF2-40B4-BE49-F238E27FC236}">
                        <a16:creationId xmlns:a16="http://schemas.microsoft.com/office/drawing/2014/main" id="{90E73677-BA05-4890-B760-0CA7D944D058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82062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48" name="文本框 947">
                    <a:extLst>
                      <a:ext uri="{FF2B5EF4-FFF2-40B4-BE49-F238E27FC236}">
                        <a16:creationId xmlns:a16="http://schemas.microsoft.com/office/drawing/2014/main" id="{4AACCC52-B28B-46F2-8EFA-12D1E1F0A289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82750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49" name="文本框 948">
                    <a:extLst>
                      <a:ext uri="{FF2B5EF4-FFF2-40B4-BE49-F238E27FC236}">
                        <a16:creationId xmlns:a16="http://schemas.microsoft.com/office/drawing/2014/main" id="{40F1DE80-B260-402F-8A4D-FB1A54ABA827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83437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50" name="文本框 949">
                    <a:extLst>
                      <a:ext uri="{FF2B5EF4-FFF2-40B4-BE49-F238E27FC236}">
                        <a16:creationId xmlns:a16="http://schemas.microsoft.com/office/drawing/2014/main" id="{9ED6E99D-4305-41E8-98EE-8A7760CFD912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84124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51" name="文本框 950">
                    <a:extLst>
                      <a:ext uri="{FF2B5EF4-FFF2-40B4-BE49-F238E27FC236}">
                        <a16:creationId xmlns:a16="http://schemas.microsoft.com/office/drawing/2014/main" id="{131BD138-5777-41E9-814C-A0F3B2CAB1F5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84812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52" name="文本框 951">
                    <a:extLst>
                      <a:ext uri="{FF2B5EF4-FFF2-40B4-BE49-F238E27FC236}">
                        <a16:creationId xmlns:a16="http://schemas.microsoft.com/office/drawing/2014/main" id="{87B231DC-4375-45A5-B001-E1EA8A7F8167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85499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53" name="文本框 952">
                    <a:extLst>
                      <a:ext uri="{FF2B5EF4-FFF2-40B4-BE49-F238E27FC236}">
                        <a16:creationId xmlns:a16="http://schemas.microsoft.com/office/drawing/2014/main" id="{97854622-51F5-4151-966F-4F06F114170F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86186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54" name="文本框 953">
                    <a:extLst>
                      <a:ext uri="{FF2B5EF4-FFF2-40B4-BE49-F238E27FC236}">
                        <a16:creationId xmlns:a16="http://schemas.microsoft.com/office/drawing/2014/main" id="{2CBA0F23-53DF-44F5-BC5A-D2BB50F0C08D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86874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55" name="文本框 954">
                    <a:extLst>
                      <a:ext uri="{FF2B5EF4-FFF2-40B4-BE49-F238E27FC236}">
                        <a16:creationId xmlns:a16="http://schemas.microsoft.com/office/drawing/2014/main" id="{24AD1112-EA4F-4D71-87FD-7ACA8F774D7B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87561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56" name="文本框 955">
                    <a:extLst>
                      <a:ext uri="{FF2B5EF4-FFF2-40B4-BE49-F238E27FC236}">
                        <a16:creationId xmlns:a16="http://schemas.microsoft.com/office/drawing/2014/main" id="{46FE4E97-B397-4D30-951E-38C3D7C77BCE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88248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57" name="文本框 956">
                    <a:extLst>
                      <a:ext uri="{FF2B5EF4-FFF2-40B4-BE49-F238E27FC236}">
                        <a16:creationId xmlns:a16="http://schemas.microsoft.com/office/drawing/2014/main" id="{9138C468-B842-4A9B-897C-5C7F5779CCE9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88936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58" name="文本框 957">
                    <a:extLst>
                      <a:ext uri="{FF2B5EF4-FFF2-40B4-BE49-F238E27FC236}">
                        <a16:creationId xmlns:a16="http://schemas.microsoft.com/office/drawing/2014/main" id="{3ECBDB6D-2516-4655-92CA-26DCC2A21931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89623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59" name="文本框 958">
                    <a:extLst>
                      <a:ext uri="{FF2B5EF4-FFF2-40B4-BE49-F238E27FC236}">
                        <a16:creationId xmlns:a16="http://schemas.microsoft.com/office/drawing/2014/main" id="{1665C4AB-D161-415A-9681-C05A8BC7454F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90311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60" name="文本框 959">
                    <a:extLst>
                      <a:ext uri="{FF2B5EF4-FFF2-40B4-BE49-F238E27FC236}">
                        <a16:creationId xmlns:a16="http://schemas.microsoft.com/office/drawing/2014/main" id="{8312CCF8-4BD9-4D53-96C8-449F7472C39D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90998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61" name="文本框 960">
                    <a:extLst>
                      <a:ext uri="{FF2B5EF4-FFF2-40B4-BE49-F238E27FC236}">
                        <a16:creationId xmlns:a16="http://schemas.microsoft.com/office/drawing/2014/main" id="{C3EF2C2C-BBDA-49F8-8D13-AF97875FD426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91685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62" name="文本框 961">
                    <a:extLst>
                      <a:ext uri="{FF2B5EF4-FFF2-40B4-BE49-F238E27FC236}">
                        <a16:creationId xmlns:a16="http://schemas.microsoft.com/office/drawing/2014/main" id="{E60FF8F7-6C47-4C5B-86B2-3BA46E43C4B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92373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63" name="文本框 962">
                    <a:extLst>
                      <a:ext uri="{FF2B5EF4-FFF2-40B4-BE49-F238E27FC236}">
                        <a16:creationId xmlns:a16="http://schemas.microsoft.com/office/drawing/2014/main" id="{FE02BFD7-1289-423E-A4AB-B1CBED12D99E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93060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64" name="文本框 963">
                    <a:extLst>
                      <a:ext uri="{FF2B5EF4-FFF2-40B4-BE49-F238E27FC236}">
                        <a16:creationId xmlns:a16="http://schemas.microsoft.com/office/drawing/2014/main" id="{713FC75F-8B5A-4138-99CB-AFEA7C6B81ED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93747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965" name="文本框 964">
                    <a:extLst>
                      <a:ext uri="{FF2B5EF4-FFF2-40B4-BE49-F238E27FC236}">
                        <a16:creationId xmlns:a16="http://schemas.microsoft.com/office/drawing/2014/main" id="{C0366E07-E1E5-4CD0-85EC-7E9DC78B29C5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94435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05" name="文本框 604">
                    <a:extLst>
                      <a:ext uri="{FF2B5EF4-FFF2-40B4-BE49-F238E27FC236}">
                        <a16:creationId xmlns:a16="http://schemas.microsoft.com/office/drawing/2014/main" id="{857832E6-5E40-49B2-B302-F2A1FA150DD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1104" y="3951225"/>
                    <a:ext cx="1211580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06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613" name="文本框 612">
                  <a:extLst>
                    <a:ext uri="{FF2B5EF4-FFF2-40B4-BE49-F238E27FC236}">
                      <a16:creationId xmlns:a16="http://schemas.microsoft.com/office/drawing/2014/main" id="{AB180F2B-0F25-47D7-9E60-346F1BEB11CB}"/>
                    </a:ext>
                  </a:extLst>
                </p:cNvPr>
                <p:cNvSpPr txBox="1"/>
                <p:nvPr/>
              </p:nvSpPr>
              <p:spPr>
                <a:xfrm>
                  <a:off x="9032885" y="3456727"/>
                  <a:ext cx="121158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06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14378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C9DB0424-D07F-44CF-A7C3-5C08847BF006}"/>
                  </a:ext>
                </a:extLst>
              </p:cNvPr>
              <p:cNvGrpSpPr/>
              <p:nvPr/>
            </p:nvGrpSpPr>
            <p:grpSpPr>
              <a:xfrm>
                <a:off x="9311640" y="3205659"/>
                <a:ext cx="2391410" cy="1067196"/>
                <a:chOff x="9311640" y="3205659"/>
                <a:chExt cx="2391410" cy="1067196"/>
              </a:xfrm>
            </p:grpSpPr>
            <p:sp>
              <p:nvSpPr>
                <p:cNvPr id="503" name="文本框 502">
                  <a:extLst>
                    <a:ext uri="{FF2B5EF4-FFF2-40B4-BE49-F238E27FC236}">
                      <a16:creationId xmlns:a16="http://schemas.microsoft.com/office/drawing/2014/main" id="{CBCE4FD6-DC63-4D95-B0A1-93A89B1B7140}"/>
                    </a:ext>
                  </a:extLst>
                </p:cNvPr>
                <p:cNvSpPr txBox="1"/>
                <p:nvPr/>
              </p:nvSpPr>
              <p:spPr>
                <a:xfrm>
                  <a:off x="9311640" y="3205659"/>
                  <a:ext cx="239141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阶段工作计划</a:t>
                  </a:r>
                </a:p>
              </p:txBody>
            </p:sp>
            <p:sp>
              <p:nvSpPr>
                <p:cNvPr id="505" name="文本框 504">
                  <a:extLst>
                    <a:ext uri="{FF2B5EF4-FFF2-40B4-BE49-F238E27FC236}">
                      <a16:creationId xmlns:a16="http://schemas.microsoft.com/office/drawing/2014/main" id="{D0F0FB02-DCE6-42DA-AD4E-A7D13F187907}"/>
                    </a:ext>
                  </a:extLst>
                </p:cNvPr>
                <p:cNvSpPr txBox="1"/>
                <p:nvPr/>
              </p:nvSpPr>
              <p:spPr>
                <a:xfrm>
                  <a:off x="9591040" y="3688080"/>
                  <a:ext cx="20675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Pellentesque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habitant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morbi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tristique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senectus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netus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malesuada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fames ac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turpis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egestas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 Proin pharetra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nonummy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pede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Mauris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orci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</a:t>
                  </a:r>
                </a:p>
              </p:txBody>
            </p:sp>
          </p:grp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DDC7812-0065-D96C-EACD-95B3F8A79641}"/>
                </a:ext>
              </a:extLst>
            </p:cNvPr>
            <p:cNvGrpSpPr/>
            <p:nvPr/>
          </p:nvGrpSpPr>
          <p:grpSpPr>
            <a:xfrm>
              <a:off x="3681028" y="4618428"/>
              <a:ext cx="2910272" cy="1549902"/>
              <a:chOff x="3681028" y="4618428"/>
              <a:chExt cx="2910272" cy="1549902"/>
            </a:xfrm>
          </p:grpSpPr>
          <p:grpSp>
            <p:nvGrpSpPr>
              <p:cNvPr id="973" name="组合 972">
                <a:extLst>
                  <a:ext uri="{FF2B5EF4-FFF2-40B4-BE49-F238E27FC236}">
                    <a16:creationId xmlns:a16="http://schemas.microsoft.com/office/drawing/2014/main" id="{9F395788-218C-4F21-9370-63F1FF22A94F}"/>
                  </a:ext>
                </a:extLst>
              </p:cNvPr>
              <p:cNvGrpSpPr/>
              <p:nvPr/>
            </p:nvGrpSpPr>
            <p:grpSpPr>
              <a:xfrm>
                <a:off x="3681028" y="4618428"/>
                <a:ext cx="1211580" cy="1523495"/>
                <a:chOff x="3703774" y="3443393"/>
                <a:chExt cx="1211580" cy="1523495"/>
              </a:xfrm>
            </p:grpSpPr>
            <p:grpSp>
              <p:nvGrpSpPr>
                <p:cNvPr id="240" name="组合 239">
                  <a:extLst>
                    <a:ext uri="{FF2B5EF4-FFF2-40B4-BE49-F238E27FC236}">
                      <a16:creationId xmlns:a16="http://schemas.microsoft.com/office/drawing/2014/main" id="{1711761B-4D0B-49F8-ABCF-074487DBA053}"/>
                    </a:ext>
                  </a:extLst>
                </p:cNvPr>
                <p:cNvGrpSpPr/>
                <p:nvPr/>
              </p:nvGrpSpPr>
              <p:grpSpPr>
                <a:xfrm>
                  <a:off x="3703774" y="3463200"/>
                  <a:ext cx="1211580" cy="1503688"/>
                  <a:chOff x="3703774" y="3463200"/>
                  <a:chExt cx="1211580" cy="1503688"/>
                </a:xfrm>
              </p:grpSpPr>
              <p:sp>
                <p:nvSpPr>
                  <p:cNvPr id="606" name="文本框 605">
                    <a:extLst>
                      <a:ext uri="{FF2B5EF4-FFF2-40B4-BE49-F238E27FC236}">
                        <a16:creationId xmlns:a16="http://schemas.microsoft.com/office/drawing/2014/main" id="{39A3F071-E1B8-4457-A003-6EDD7D360656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463200"/>
                    <a:ext cx="1211580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14" name="文本框 613">
                    <a:extLst>
                      <a:ext uri="{FF2B5EF4-FFF2-40B4-BE49-F238E27FC236}">
                        <a16:creationId xmlns:a16="http://schemas.microsoft.com/office/drawing/2014/main" id="{1CC8DB93-C73C-41E8-8C72-E8454F0D5E56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47007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15" name="文本框 614">
                    <a:extLst>
                      <a:ext uri="{FF2B5EF4-FFF2-40B4-BE49-F238E27FC236}">
                        <a16:creationId xmlns:a16="http://schemas.microsoft.com/office/drawing/2014/main" id="{45900B09-E0F7-40F7-BB57-594A08D586DA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47694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16" name="文本框 615">
                    <a:extLst>
                      <a:ext uri="{FF2B5EF4-FFF2-40B4-BE49-F238E27FC236}">
                        <a16:creationId xmlns:a16="http://schemas.microsoft.com/office/drawing/2014/main" id="{C74FA026-16F6-4CB5-9184-9594FF5B6051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48382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17" name="文本框 616">
                    <a:extLst>
                      <a:ext uri="{FF2B5EF4-FFF2-40B4-BE49-F238E27FC236}">
                        <a16:creationId xmlns:a16="http://schemas.microsoft.com/office/drawing/2014/main" id="{A619AB5F-3B13-45BC-AD22-55D7C513AA76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49069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18" name="文本框 617">
                    <a:extLst>
                      <a:ext uri="{FF2B5EF4-FFF2-40B4-BE49-F238E27FC236}">
                        <a16:creationId xmlns:a16="http://schemas.microsoft.com/office/drawing/2014/main" id="{EC088B57-CEA3-4FF8-B76C-356D1D235E6D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49756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19" name="文本框 618">
                    <a:extLst>
                      <a:ext uri="{FF2B5EF4-FFF2-40B4-BE49-F238E27FC236}">
                        <a16:creationId xmlns:a16="http://schemas.microsoft.com/office/drawing/2014/main" id="{C3713514-C418-408B-8190-FBA719D469BC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50444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20" name="文本框 619">
                    <a:extLst>
                      <a:ext uri="{FF2B5EF4-FFF2-40B4-BE49-F238E27FC236}">
                        <a16:creationId xmlns:a16="http://schemas.microsoft.com/office/drawing/2014/main" id="{5FDAE954-F8D3-4F6A-B85B-00E1303322B9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51131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21" name="文本框 620">
                    <a:extLst>
                      <a:ext uri="{FF2B5EF4-FFF2-40B4-BE49-F238E27FC236}">
                        <a16:creationId xmlns:a16="http://schemas.microsoft.com/office/drawing/2014/main" id="{80989CF8-0CDA-4DE6-983D-F127387AAB7D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51818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22" name="文本框 621">
                    <a:extLst>
                      <a:ext uri="{FF2B5EF4-FFF2-40B4-BE49-F238E27FC236}">
                        <a16:creationId xmlns:a16="http://schemas.microsoft.com/office/drawing/2014/main" id="{3F2C07DE-A34C-479A-81AA-3B7A89BD4887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52506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23" name="文本框 622">
                    <a:extLst>
                      <a:ext uri="{FF2B5EF4-FFF2-40B4-BE49-F238E27FC236}">
                        <a16:creationId xmlns:a16="http://schemas.microsoft.com/office/drawing/2014/main" id="{7240648D-CBDF-4F23-AD66-A168573F5736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53193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24" name="文本框 623">
                    <a:extLst>
                      <a:ext uri="{FF2B5EF4-FFF2-40B4-BE49-F238E27FC236}">
                        <a16:creationId xmlns:a16="http://schemas.microsoft.com/office/drawing/2014/main" id="{FA9FE3CD-8614-4415-BABE-94638AD674CF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53881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25" name="文本框 624">
                    <a:extLst>
                      <a:ext uri="{FF2B5EF4-FFF2-40B4-BE49-F238E27FC236}">
                        <a16:creationId xmlns:a16="http://schemas.microsoft.com/office/drawing/2014/main" id="{1E02CB4D-7F39-4490-8DC5-67A290C1593C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54568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26" name="文本框 625">
                    <a:extLst>
                      <a:ext uri="{FF2B5EF4-FFF2-40B4-BE49-F238E27FC236}">
                        <a16:creationId xmlns:a16="http://schemas.microsoft.com/office/drawing/2014/main" id="{E11F00A1-A6E8-475F-A262-6123DB3233BC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55255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27" name="文本框 626">
                    <a:extLst>
                      <a:ext uri="{FF2B5EF4-FFF2-40B4-BE49-F238E27FC236}">
                        <a16:creationId xmlns:a16="http://schemas.microsoft.com/office/drawing/2014/main" id="{88F1E802-FB93-4355-8AF1-3A5F162488FD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55943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28" name="文本框 627">
                    <a:extLst>
                      <a:ext uri="{FF2B5EF4-FFF2-40B4-BE49-F238E27FC236}">
                        <a16:creationId xmlns:a16="http://schemas.microsoft.com/office/drawing/2014/main" id="{BE9EAEB5-0A8D-4855-97AF-86DE695B85B6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56630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29" name="文本框 628">
                    <a:extLst>
                      <a:ext uri="{FF2B5EF4-FFF2-40B4-BE49-F238E27FC236}">
                        <a16:creationId xmlns:a16="http://schemas.microsoft.com/office/drawing/2014/main" id="{F6DC7E42-B294-4FEB-A8F0-C96364B7FF8E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57317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30" name="文本框 629">
                    <a:extLst>
                      <a:ext uri="{FF2B5EF4-FFF2-40B4-BE49-F238E27FC236}">
                        <a16:creationId xmlns:a16="http://schemas.microsoft.com/office/drawing/2014/main" id="{F2C25C46-3CB2-40D1-90BB-DC45875D3A17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58005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31" name="文本框 630">
                    <a:extLst>
                      <a:ext uri="{FF2B5EF4-FFF2-40B4-BE49-F238E27FC236}">
                        <a16:creationId xmlns:a16="http://schemas.microsoft.com/office/drawing/2014/main" id="{49A891C8-8731-42BC-BABE-E5AD7F7B90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58692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32" name="文本框 631">
                    <a:extLst>
                      <a:ext uri="{FF2B5EF4-FFF2-40B4-BE49-F238E27FC236}">
                        <a16:creationId xmlns:a16="http://schemas.microsoft.com/office/drawing/2014/main" id="{6A8B69CC-08F7-4D09-BE04-4D4BCBA40CDB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59379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33" name="文本框 632">
                    <a:extLst>
                      <a:ext uri="{FF2B5EF4-FFF2-40B4-BE49-F238E27FC236}">
                        <a16:creationId xmlns:a16="http://schemas.microsoft.com/office/drawing/2014/main" id="{450F7943-45FC-40A4-B832-4DFE8E028DAA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60067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34" name="文本框 633">
                    <a:extLst>
                      <a:ext uri="{FF2B5EF4-FFF2-40B4-BE49-F238E27FC236}">
                        <a16:creationId xmlns:a16="http://schemas.microsoft.com/office/drawing/2014/main" id="{613E0579-F3C9-4AA9-BC2C-3536AF07042F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60754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35" name="文本框 634">
                    <a:extLst>
                      <a:ext uri="{FF2B5EF4-FFF2-40B4-BE49-F238E27FC236}">
                        <a16:creationId xmlns:a16="http://schemas.microsoft.com/office/drawing/2014/main" id="{DA3DA490-0D13-4B61-BBAE-12C11D6F35F1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61441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36" name="文本框 635">
                    <a:extLst>
                      <a:ext uri="{FF2B5EF4-FFF2-40B4-BE49-F238E27FC236}">
                        <a16:creationId xmlns:a16="http://schemas.microsoft.com/office/drawing/2014/main" id="{56EB32D3-B105-4269-9B92-55F892AA9D82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62129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37" name="文本框 636">
                    <a:extLst>
                      <a:ext uri="{FF2B5EF4-FFF2-40B4-BE49-F238E27FC236}">
                        <a16:creationId xmlns:a16="http://schemas.microsoft.com/office/drawing/2014/main" id="{059FA46C-691D-460A-A946-E051D72D061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62816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38" name="文本框 637">
                    <a:extLst>
                      <a:ext uri="{FF2B5EF4-FFF2-40B4-BE49-F238E27FC236}">
                        <a16:creationId xmlns:a16="http://schemas.microsoft.com/office/drawing/2014/main" id="{55C76440-025D-4E6C-BA76-0EECC06B4F25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63504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39" name="文本框 638">
                    <a:extLst>
                      <a:ext uri="{FF2B5EF4-FFF2-40B4-BE49-F238E27FC236}">
                        <a16:creationId xmlns:a16="http://schemas.microsoft.com/office/drawing/2014/main" id="{F22B3E45-37BE-40FC-9F14-171AC2DCC81B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64191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40" name="文本框 639">
                    <a:extLst>
                      <a:ext uri="{FF2B5EF4-FFF2-40B4-BE49-F238E27FC236}">
                        <a16:creationId xmlns:a16="http://schemas.microsoft.com/office/drawing/2014/main" id="{16725AE4-049E-47E1-B05F-1F0201D0E99A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64878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41" name="文本框 640">
                    <a:extLst>
                      <a:ext uri="{FF2B5EF4-FFF2-40B4-BE49-F238E27FC236}">
                        <a16:creationId xmlns:a16="http://schemas.microsoft.com/office/drawing/2014/main" id="{9D550066-0350-459B-8F26-43A5DFF72349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65566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42" name="文本框 641">
                    <a:extLst>
                      <a:ext uri="{FF2B5EF4-FFF2-40B4-BE49-F238E27FC236}">
                        <a16:creationId xmlns:a16="http://schemas.microsoft.com/office/drawing/2014/main" id="{64695050-5138-4DA8-BD2D-53F3E0B68FE3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66253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43" name="文本框 642">
                    <a:extLst>
                      <a:ext uri="{FF2B5EF4-FFF2-40B4-BE49-F238E27FC236}">
                        <a16:creationId xmlns:a16="http://schemas.microsoft.com/office/drawing/2014/main" id="{44D4E07E-80F0-44E4-B14F-9D927B84934D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66940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44" name="文本框 643">
                    <a:extLst>
                      <a:ext uri="{FF2B5EF4-FFF2-40B4-BE49-F238E27FC236}">
                        <a16:creationId xmlns:a16="http://schemas.microsoft.com/office/drawing/2014/main" id="{7EB8925A-E713-4FD5-B714-8CDA421BCFAB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67628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45" name="文本框 644">
                    <a:extLst>
                      <a:ext uri="{FF2B5EF4-FFF2-40B4-BE49-F238E27FC236}">
                        <a16:creationId xmlns:a16="http://schemas.microsoft.com/office/drawing/2014/main" id="{75185AD4-6007-4091-B6A1-BD2EBA6251D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68315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46" name="文本框 645">
                    <a:extLst>
                      <a:ext uri="{FF2B5EF4-FFF2-40B4-BE49-F238E27FC236}">
                        <a16:creationId xmlns:a16="http://schemas.microsoft.com/office/drawing/2014/main" id="{A6D7C297-021D-447C-AF3F-A5A3F6EC79B1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69002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47" name="文本框 646">
                    <a:extLst>
                      <a:ext uri="{FF2B5EF4-FFF2-40B4-BE49-F238E27FC236}">
                        <a16:creationId xmlns:a16="http://schemas.microsoft.com/office/drawing/2014/main" id="{7C13EBF1-8311-421F-834F-64EB2099E42F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69690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48" name="文本框 647">
                    <a:extLst>
                      <a:ext uri="{FF2B5EF4-FFF2-40B4-BE49-F238E27FC236}">
                        <a16:creationId xmlns:a16="http://schemas.microsoft.com/office/drawing/2014/main" id="{8B219BF0-BFD2-4806-B016-5F7BF40294E6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70377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49" name="文本框 648">
                    <a:extLst>
                      <a:ext uri="{FF2B5EF4-FFF2-40B4-BE49-F238E27FC236}">
                        <a16:creationId xmlns:a16="http://schemas.microsoft.com/office/drawing/2014/main" id="{DEB75A12-CD4A-4639-9539-B0BAFD9C2BA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71064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50" name="文本框 649">
                    <a:extLst>
                      <a:ext uri="{FF2B5EF4-FFF2-40B4-BE49-F238E27FC236}">
                        <a16:creationId xmlns:a16="http://schemas.microsoft.com/office/drawing/2014/main" id="{87D94879-6225-41CE-9B5B-490F0050746D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71752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51" name="文本框 650">
                    <a:extLst>
                      <a:ext uri="{FF2B5EF4-FFF2-40B4-BE49-F238E27FC236}">
                        <a16:creationId xmlns:a16="http://schemas.microsoft.com/office/drawing/2014/main" id="{E5A0D897-4F60-4C82-B7AD-E08F5141DBF9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72439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52" name="文本框 651">
                    <a:extLst>
                      <a:ext uri="{FF2B5EF4-FFF2-40B4-BE49-F238E27FC236}">
                        <a16:creationId xmlns:a16="http://schemas.microsoft.com/office/drawing/2014/main" id="{8C603A73-2679-4E95-A82B-7027A97DEE89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73127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53" name="文本框 652">
                    <a:extLst>
                      <a:ext uri="{FF2B5EF4-FFF2-40B4-BE49-F238E27FC236}">
                        <a16:creationId xmlns:a16="http://schemas.microsoft.com/office/drawing/2014/main" id="{899E13B7-69D3-4C51-892E-F2EFB156E1E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73814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54" name="文本框 653">
                    <a:extLst>
                      <a:ext uri="{FF2B5EF4-FFF2-40B4-BE49-F238E27FC236}">
                        <a16:creationId xmlns:a16="http://schemas.microsoft.com/office/drawing/2014/main" id="{7131CA9D-C519-42C8-9102-F54A7BFD715A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74501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55" name="文本框 654">
                    <a:extLst>
                      <a:ext uri="{FF2B5EF4-FFF2-40B4-BE49-F238E27FC236}">
                        <a16:creationId xmlns:a16="http://schemas.microsoft.com/office/drawing/2014/main" id="{0FCD232E-CCA3-4CB5-9035-73AA103C8565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75189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56" name="文本框 655">
                    <a:extLst>
                      <a:ext uri="{FF2B5EF4-FFF2-40B4-BE49-F238E27FC236}">
                        <a16:creationId xmlns:a16="http://schemas.microsoft.com/office/drawing/2014/main" id="{5BAE53AE-9B35-4B4D-B6A7-5AE17038603F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75876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57" name="文本框 656">
                    <a:extLst>
                      <a:ext uri="{FF2B5EF4-FFF2-40B4-BE49-F238E27FC236}">
                        <a16:creationId xmlns:a16="http://schemas.microsoft.com/office/drawing/2014/main" id="{CC4EDBA7-CCE4-4BCC-B3B0-B2F5F9D93E02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76563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58" name="文本框 657">
                    <a:extLst>
                      <a:ext uri="{FF2B5EF4-FFF2-40B4-BE49-F238E27FC236}">
                        <a16:creationId xmlns:a16="http://schemas.microsoft.com/office/drawing/2014/main" id="{7DFD6F6E-6AD0-4496-BC82-3B39242CDA77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77251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59" name="文本框 658">
                    <a:extLst>
                      <a:ext uri="{FF2B5EF4-FFF2-40B4-BE49-F238E27FC236}">
                        <a16:creationId xmlns:a16="http://schemas.microsoft.com/office/drawing/2014/main" id="{2FC4F595-0AC4-41B8-909C-B11FBAA7C916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77938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60" name="文本框 659">
                    <a:extLst>
                      <a:ext uri="{FF2B5EF4-FFF2-40B4-BE49-F238E27FC236}">
                        <a16:creationId xmlns:a16="http://schemas.microsoft.com/office/drawing/2014/main" id="{FED3C973-1D60-4B5E-A216-F8E9E3712018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78625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61" name="文本框 660">
                    <a:extLst>
                      <a:ext uri="{FF2B5EF4-FFF2-40B4-BE49-F238E27FC236}">
                        <a16:creationId xmlns:a16="http://schemas.microsoft.com/office/drawing/2014/main" id="{DB268072-58C3-4EBE-ADA0-1192CFDCD54A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79313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62" name="文本框 661">
                    <a:extLst>
                      <a:ext uri="{FF2B5EF4-FFF2-40B4-BE49-F238E27FC236}">
                        <a16:creationId xmlns:a16="http://schemas.microsoft.com/office/drawing/2014/main" id="{E056D2BC-2830-477A-A621-657374E42235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80000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63" name="文本框 662">
                    <a:extLst>
                      <a:ext uri="{FF2B5EF4-FFF2-40B4-BE49-F238E27FC236}">
                        <a16:creationId xmlns:a16="http://schemas.microsoft.com/office/drawing/2014/main" id="{B18D182A-3155-43B6-97C5-54E3909E6996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80688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64" name="文本框 663">
                    <a:extLst>
                      <a:ext uri="{FF2B5EF4-FFF2-40B4-BE49-F238E27FC236}">
                        <a16:creationId xmlns:a16="http://schemas.microsoft.com/office/drawing/2014/main" id="{B0EB54C4-7ECC-4A6D-9B10-439F8A245AEE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81375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65" name="文本框 664">
                    <a:extLst>
                      <a:ext uri="{FF2B5EF4-FFF2-40B4-BE49-F238E27FC236}">
                        <a16:creationId xmlns:a16="http://schemas.microsoft.com/office/drawing/2014/main" id="{08B8566A-16D4-4F0D-9AF4-037972D5D8D9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82062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66" name="文本框 665">
                    <a:extLst>
                      <a:ext uri="{FF2B5EF4-FFF2-40B4-BE49-F238E27FC236}">
                        <a16:creationId xmlns:a16="http://schemas.microsoft.com/office/drawing/2014/main" id="{7D6BFEB3-8E72-4AEE-96AE-320ED08BD4A6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82750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67" name="文本框 666">
                    <a:extLst>
                      <a:ext uri="{FF2B5EF4-FFF2-40B4-BE49-F238E27FC236}">
                        <a16:creationId xmlns:a16="http://schemas.microsoft.com/office/drawing/2014/main" id="{43838306-4012-4F9B-BC95-AC2DFF67CD92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83437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68" name="文本框 667">
                    <a:extLst>
                      <a:ext uri="{FF2B5EF4-FFF2-40B4-BE49-F238E27FC236}">
                        <a16:creationId xmlns:a16="http://schemas.microsoft.com/office/drawing/2014/main" id="{6EB036AB-1E39-416F-9DDC-AD1BB6693943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84124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69" name="文本框 668">
                    <a:extLst>
                      <a:ext uri="{FF2B5EF4-FFF2-40B4-BE49-F238E27FC236}">
                        <a16:creationId xmlns:a16="http://schemas.microsoft.com/office/drawing/2014/main" id="{C19F2D6C-DE78-466B-B399-B083B4689862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84812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70" name="文本框 669">
                    <a:extLst>
                      <a:ext uri="{FF2B5EF4-FFF2-40B4-BE49-F238E27FC236}">
                        <a16:creationId xmlns:a16="http://schemas.microsoft.com/office/drawing/2014/main" id="{1ABC222E-B29A-4F2E-9745-C2FEF8D578C9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85499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71" name="文本框 670">
                    <a:extLst>
                      <a:ext uri="{FF2B5EF4-FFF2-40B4-BE49-F238E27FC236}">
                        <a16:creationId xmlns:a16="http://schemas.microsoft.com/office/drawing/2014/main" id="{E113D9F5-2901-417C-B4D1-75FBFEA166AF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86186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72" name="文本框 671">
                    <a:extLst>
                      <a:ext uri="{FF2B5EF4-FFF2-40B4-BE49-F238E27FC236}">
                        <a16:creationId xmlns:a16="http://schemas.microsoft.com/office/drawing/2014/main" id="{ECC2E523-2A73-4A8D-AA66-95938755218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86874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73" name="文本框 672">
                    <a:extLst>
                      <a:ext uri="{FF2B5EF4-FFF2-40B4-BE49-F238E27FC236}">
                        <a16:creationId xmlns:a16="http://schemas.microsoft.com/office/drawing/2014/main" id="{260354C7-463F-411E-9A9D-E31925937905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87561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74" name="文本框 673">
                    <a:extLst>
                      <a:ext uri="{FF2B5EF4-FFF2-40B4-BE49-F238E27FC236}">
                        <a16:creationId xmlns:a16="http://schemas.microsoft.com/office/drawing/2014/main" id="{050D417E-9A96-4AF3-9CE1-BFA53D008DA7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88248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75" name="文本框 674">
                    <a:extLst>
                      <a:ext uri="{FF2B5EF4-FFF2-40B4-BE49-F238E27FC236}">
                        <a16:creationId xmlns:a16="http://schemas.microsoft.com/office/drawing/2014/main" id="{52638982-3D22-4BE2-BC28-59D4013FAA1B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88936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76" name="文本框 675">
                    <a:extLst>
                      <a:ext uri="{FF2B5EF4-FFF2-40B4-BE49-F238E27FC236}">
                        <a16:creationId xmlns:a16="http://schemas.microsoft.com/office/drawing/2014/main" id="{ABE3F38A-6F87-435B-B973-5AC613FEB82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89623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77" name="文本框 676">
                    <a:extLst>
                      <a:ext uri="{FF2B5EF4-FFF2-40B4-BE49-F238E27FC236}">
                        <a16:creationId xmlns:a16="http://schemas.microsoft.com/office/drawing/2014/main" id="{232321AC-A026-4836-A167-F2CB0DDBCECE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90311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78" name="文本框 677">
                    <a:extLst>
                      <a:ext uri="{FF2B5EF4-FFF2-40B4-BE49-F238E27FC236}">
                        <a16:creationId xmlns:a16="http://schemas.microsoft.com/office/drawing/2014/main" id="{77449C04-DE7B-40B2-B286-D9C3295BBB1F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90998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79" name="文本框 678">
                    <a:extLst>
                      <a:ext uri="{FF2B5EF4-FFF2-40B4-BE49-F238E27FC236}">
                        <a16:creationId xmlns:a16="http://schemas.microsoft.com/office/drawing/2014/main" id="{FCC68208-6493-49BE-9AC6-84F89CA78A4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91685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80" name="文本框 679">
                    <a:extLst>
                      <a:ext uri="{FF2B5EF4-FFF2-40B4-BE49-F238E27FC236}">
                        <a16:creationId xmlns:a16="http://schemas.microsoft.com/office/drawing/2014/main" id="{F43993C3-367F-4F3D-A1B0-B68B8BE2BC24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92373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81" name="文本框 680">
                    <a:extLst>
                      <a:ext uri="{FF2B5EF4-FFF2-40B4-BE49-F238E27FC236}">
                        <a16:creationId xmlns:a16="http://schemas.microsoft.com/office/drawing/2014/main" id="{41F5028E-0D12-4D80-AD33-DA586E25DBD4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93060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82" name="文本框 681">
                    <a:extLst>
                      <a:ext uri="{FF2B5EF4-FFF2-40B4-BE49-F238E27FC236}">
                        <a16:creationId xmlns:a16="http://schemas.microsoft.com/office/drawing/2014/main" id="{3413BEF1-CB74-4AF6-9982-96DECDDB622A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93747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83" name="文本框 682">
                    <a:extLst>
                      <a:ext uri="{FF2B5EF4-FFF2-40B4-BE49-F238E27FC236}">
                        <a16:creationId xmlns:a16="http://schemas.microsoft.com/office/drawing/2014/main" id="{A68A7285-275A-4D46-BA20-1C102AD16449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94435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07" name="文本框 606">
                    <a:extLst>
                      <a:ext uri="{FF2B5EF4-FFF2-40B4-BE49-F238E27FC236}">
                        <a16:creationId xmlns:a16="http://schemas.microsoft.com/office/drawing/2014/main" id="{2515308E-0643-4D75-ACB9-EC9B5A5AFD0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3774" y="3951225"/>
                    <a:ext cx="1211580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14378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02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609" name="文本框 608">
                  <a:extLst>
                    <a:ext uri="{FF2B5EF4-FFF2-40B4-BE49-F238E27FC236}">
                      <a16:creationId xmlns:a16="http://schemas.microsoft.com/office/drawing/2014/main" id="{DA973982-A23B-44AE-BE92-697A7DC793F6}"/>
                    </a:ext>
                  </a:extLst>
                </p:cNvPr>
                <p:cNvSpPr txBox="1"/>
                <p:nvPr/>
              </p:nvSpPr>
              <p:spPr>
                <a:xfrm>
                  <a:off x="3703774" y="3443393"/>
                  <a:ext cx="121158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02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14378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981C6302-E4F7-43E8-882E-4F93D451F19C}"/>
                  </a:ext>
                </a:extLst>
              </p:cNvPr>
              <p:cNvGrpSpPr/>
              <p:nvPr/>
            </p:nvGrpSpPr>
            <p:grpSpPr>
              <a:xfrm>
                <a:off x="4072890" y="4996359"/>
                <a:ext cx="2518410" cy="1171971"/>
                <a:chOff x="4072890" y="4996359"/>
                <a:chExt cx="2518410" cy="1171971"/>
              </a:xfrm>
            </p:grpSpPr>
            <p:sp>
              <p:nvSpPr>
                <p:cNvPr id="497" name="文本框 496">
                  <a:extLst>
                    <a:ext uri="{FF2B5EF4-FFF2-40B4-BE49-F238E27FC236}">
                      <a16:creationId xmlns:a16="http://schemas.microsoft.com/office/drawing/2014/main" id="{9A0E1535-5C76-4930-BC37-6DF60FF20DE6}"/>
                    </a:ext>
                  </a:extLst>
                </p:cNvPr>
                <p:cNvSpPr txBox="1"/>
                <p:nvPr/>
              </p:nvSpPr>
              <p:spPr>
                <a:xfrm>
                  <a:off x="4072890" y="4996359"/>
                  <a:ext cx="239141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14378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小组完成情况</a:t>
                  </a:r>
                </a:p>
              </p:txBody>
            </p:sp>
            <p:sp>
              <p:nvSpPr>
                <p:cNvPr id="506" name="文本框 505">
                  <a:extLst>
                    <a:ext uri="{FF2B5EF4-FFF2-40B4-BE49-F238E27FC236}">
                      <a16:creationId xmlns:a16="http://schemas.microsoft.com/office/drawing/2014/main" id="{2D2CF333-FCC2-4D58-92E6-51C163B4E294}"/>
                    </a:ext>
                  </a:extLst>
                </p:cNvPr>
                <p:cNvSpPr txBox="1"/>
                <p:nvPr/>
              </p:nvSpPr>
              <p:spPr>
                <a:xfrm>
                  <a:off x="4523740" y="5583555"/>
                  <a:ext cx="20675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Pellentesque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habitant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morbi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tristique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senectus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netus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malesuada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fames ac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turpis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egestas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 Proin pharetra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nonummy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pede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Mauris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orci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</a:t>
                  </a:r>
                </a:p>
              </p:txBody>
            </p:sp>
          </p:grp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482C9570-CD46-681B-357F-0EC75C93399E}"/>
                </a:ext>
              </a:extLst>
            </p:cNvPr>
            <p:cNvGrpSpPr/>
            <p:nvPr/>
          </p:nvGrpSpPr>
          <p:grpSpPr>
            <a:xfrm>
              <a:off x="3876040" y="668655"/>
              <a:ext cx="3531235" cy="1840119"/>
              <a:chOff x="3876040" y="668655"/>
              <a:chExt cx="3531235" cy="1840119"/>
            </a:xfrm>
          </p:grpSpPr>
          <p:grpSp>
            <p:nvGrpSpPr>
              <p:cNvPr id="970" name="组合 969">
                <a:extLst>
                  <a:ext uri="{FF2B5EF4-FFF2-40B4-BE49-F238E27FC236}">
                    <a16:creationId xmlns:a16="http://schemas.microsoft.com/office/drawing/2014/main" id="{6CBB4706-AB14-4DBF-86F3-4B6364B3ECA0}"/>
                  </a:ext>
                </a:extLst>
              </p:cNvPr>
              <p:cNvGrpSpPr/>
              <p:nvPr/>
            </p:nvGrpSpPr>
            <p:grpSpPr>
              <a:xfrm>
                <a:off x="5483064" y="984965"/>
                <a:ext cx="1227444" cy="1523809"/>
                <a:chOff x="7783660" y="3443079"/>
                <a:chExt cx="1227444" cy="1523809"/>
              </a:xfrm>
            </p:grpSpPr>
            <p:grpSp>
              <p:nvGrpSpPr>
                <p:cNvPr id="967" name="组合 966">
                  <a:extLst>
                    <a:ext uri="{FF2B5EF4-FFF2-40B4-BE49-F238E27FC236}">
                      <a16:creationId xmlns:a16="http://schemas.microsoft.com/office/drawing/2014/main" id="{E46BCE03-730B-4B56-81E7-A6A3E6EF8529}"/>
                    </a:ext>
                  </a:extLst>
                </p:cNvPr>
                <p:cNvGrpSpPr/>
                <p:nvPr/>
              </p:nvGrpSpPr>
              <p:grpSpPr>
                <a:xfrm>
                  <a:off x="7799524" y="3463200"/>
                  <a:ext cx="1211580" cy="1503688"/>
                  <a:chOff x="7799524" y="3463200"/>
                  <a:chExt cx="1211580" cy="1503688"/>
                </a:xfrm>
              </p:grpSpPr>
              <p:sp>
                <p:nvSpPr>
                  <p:cNvPr id="320" name="文本框 319">
                    <a:extLst>
                      <a:ext uri="{FF2B5EF4-FFF2-40B4-BE49-F238E27FC236}">
                        <a16:creationId xmlns:a16="http://schemas.microsoft.com/office/drawing/2014/main" id="{C4BE3678-CFE1-4182-B4D2-88A3C7C0EA2E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463200"/>
                    <a:ext cx="1211580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26" name="文本框 825">
                    <a:extLst>
                      <a:ext uri="{FF2B5EF4-FFF2-40B4-BE49-F238E27FC236}">
                        <a16:creationId xmlns:a16="http://schemas.microsoft.com/office/drawing/2014/main" id="{D7AFE419-2BDE-43B9-8E32-CADE500F2C85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47007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27" name="文本框 826">
                    <a:extLst>
                      <a:ext uri="{FF2B5EF4-FFF2-40B4-BE49-F238E27FC236}">
                        <a16:creationId xmlns:a16="http://schemas.microsoft.com/office/drawing/2014/main" id="{0DF09344-BC8E-48CE-B7CD-39BCA7F52274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47694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28" name="文本框 827">
                    <a:extLst>
                      <a:ext uri="{FF2B5EF4-FFF2-40B4-BE49-F238E27FC236}">
                        <a16:creationId xmlns:a16="http://schemas.microsoft.com/office/drawing/2014/main" id="{A403EF72-B958-4DC9-BEC7-6564EA941033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48382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29" name="文本框 828">
                    <a:extLst>
                      <a:ext uri="{FF2B5EF4-FFF2-40B4-BE49-F238E27FC236}">
                        <a16:creationId xmlns:a16="http://schemas.microsoft.com/office/drawing/2014/main" id="{19824007-9388-43F7-868F-3E171788B5B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49069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30" name="文本框 829">
                    <a:extLst>
                      <a:ext uri="{FF2B5EF4-FFF2-40B4-BE49-F238E27FC236}">
                        <a16:creationId xmlns:a16="http://schemas.microsoft.com/office/drawing/2014/main" id="{146C5908-6374-4D98-B074-9202B417649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49756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31" name="文本框 830">
                    <a:extLst>
                      <a:ext uri="{FF2B5EF4-FFF2-40B4-BE49-F238E27FC236}">
                        <a16:creationId xmlns:a16="http://schemas.microsoft.com/office/drawing/2014/main" id="{A9183FAA-5CEF-4096-AA94-364EAFDE1256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50444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32" name="文本框 831">
                    <a:extLst>
                      <a:ext uri="{FF2B5EF4-FFF2-40B4-BE49-F238E27FC236}">
                        <a16:creationId xmlns:a16="http://schemas.microsoft.com/office/drawing/2014/main" id="{D023A8EF-D706-420D-B331-0713DA6A0315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51131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33" name="文本框 832">
                    <a:extLst>
                      <a:ext uri="{FF2B5EF4-FFF2-40B4-BE49-F238E27FC236}">
                        <a16:creationId xmlns:a16="http://schemas.microsoft.com/office/drawing/2014/main" id="{AC4CC5DF-EED3-4D02-AC8E-21EBBABF1C84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51818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34" name="文本框 833">
                    <a:extLst>
                      <a:ext uri="{FF2B5EF4-FFF2-40B4-BE49-F238E27FC236}">
                        <a16:creationId xmlns:a16="http://schemas.microsoft.com/office/drawing/2014/main" id="{196A2D69-FE11-4240-A537-3EA86AE87284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52506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35" name="文本框 834">
                    <a:extLst>
                      <a:ext uri="{FF2B5EF4-FFF2-40B4-BE49-F238E27FC236}">
                        <a16:creationId xmlns:a16="http://schemas.microsoft.com/office/drawing/2014/main" id="{A6CF8C51-6F29-4421-AF4D-CE30702C584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53193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36" name="文本框 835">
                    <a:extLst>
                      <a:ext uri="{FF2B5EF4-FFF2-40B4-BE49-F238E27FC236}">
                        <a16:creationId xmlns:a16="http://schemas.microsoft.com/office/drawing/2014/main" id="{8A6DC264-C383-48D7-A483-AC791B4DAB7F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53881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37" name="文本框 836">
                    <a:extLst>
                      <a:ext uri="{FF2B5EF4-FFF2-40B4-BE49-F238E27FC236}">
                        <a16:creationId xmlns:a16="http://schemas.microsoft.com/office/drawing/2014/main" id="{8DFCDEA5-AFDA-4EE1-AC7D-69655868A27E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54568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38" name="文本框 837">
                    <a:extLst>
                      <a:ext uri="{FF2B5EF4-FFF2-40B4-BE49-F238E27FC236}">
                        <a16:creationId xmlns:a16="http://schemas.microsoft.com/office/drawing/2014/main" id="{EA295BDC-F595-454E-8BAD-9185E2CC229D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55255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39" name="文本框 838">
                    <a:extLst>
                      <a:ext uri="{FF2B5EF4-FFF2-40B4-BE49-F238E27FC236}">
                        <a16:creationId xmlns:a16="http://schemas.microsoft.com/office/drawing/2014/main" id="{FD4EF2F3-5A75-4B0C-A3DA-733395B2126F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55943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40" name="文本框 839">
                    <a:extLst>
                      <a:ext uri="{FF2B5EF4-FFF2-40B4-BE49-F238E27FC236}">
                        <a16:creationId xmlns:a16="http://schemas.microsoft.com/office/drawing/2014/main" id="{ED0745BC-921B-4FA6-945A-89212C28CBAE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56630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41" name="文本框 840">
                    <a:extLst>
                      <a:ext uri="{FF2B5EF4-FFF2-40B4-BE49-F238E27FC236}">
                        <a16:creationId xmlns:a16="http://schemas.microsoft.com/office/drawing/2014/main" id="{F3C8444E-6B71-4A1F-AB5B-9B5304DB1B6D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57317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42" name="文本框 841">
                    <a:extLst>
                      <a:ext uri="{FF2B5EF4-FFF2-40B4-BE49-F238E27FC236}">
                        <a16:creationId xmlns:a16="http://schemas.microsoft.com/office/drawing/2014/main" id="{11F2DE80-2D80-46D0-A1B9-690FC9AF276B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58005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43" name="文本框 842">
                    <a:extLst>
                      <a:ext uri="{FF2B5EF4-FFF2-40B4-BE49-F238E27FC236}">
                        <a16:creationId xmlns:a16="http://schemas.microsoft.com/office/drawing/2014/main" id="{8EBF4DAA-821B-46C9-B1E4-C9DACA7968A9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58692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44" name="文本框 843">
                    <a:extLst>
                      <a:ext uri="{FF2B5EF4-FFF2-40B4-BE49-F238E27FC236}">
                        <a16:creationId xmlns:a16="http://schemas.microsoft.com/office/drawing/2014/main" id="{C12DAF33-1453-4848-A978-0731EF9F1C06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59379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45" name="文本框 844">
                    <a:extLst>
                      <a:ext uri="{FF2B5EF4-FFF2-40B4-BE49-F238E27FC236}">
                        <a16:creationId xmlns:a16="http://schemas.microsoft.com/office/drawing/2014/main" id="{F5CA939E-4D70-4041-AB26-DE0207045AA3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60067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46" name="文本框 845">
                    <a:extLst>
                      <a:ext uri="{FF2B5EF4-FFF2-40B4-BE49-F238E27FC236}">
                        <a16:creationId xmlns:a16="http://schemas.microsoft.com/office/drawing/2014/main" id="{A77629EC-3F9F-4F6B-89A3-F3755765FD7E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60754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47" name="文本框 846">
                    <a:extLst>
                      <a:ext uri="{FF2B5EF4-FFF2-40B4-BE49-F238E27FC236}">
                        <a16:creationId xmlns:a16="http://schemas.microsoft.com/office/drawing/2014/main" id="{2517CFAC-063E-4A27-9C45-606A13C94426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61441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48" name="文本框 847">
                    <a:extLst>
                      <a:ext uri="{FF2B5EF4-FFF2-40B4-BE49-F238E27FC236}">
                        <a16:creationId xmlns:a16="http://schemas.microsoft.com/office/drawing/2014/main" id="{3F7737D4-3725-4470-B05C-DE8C222C6F35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62129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49" name="文本框 848">
                    <a:extLst>
                      <a:ext uri="{FF2B5EF4-FFF2-40B4-BE49-F238E27FC236}">
                        <a16:creationId xmlns:a16="http://schemas.microsoft.com/office/drawing/2014/main" id="{2666D13A-9BEE-4968-A816-BAA6F40E28E9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62816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50" name="文本框 849">
                    <a:extLst>
                      <a:ext uri="{FF2B5EF4-FFF2-40B4-BE49-F238E27FC236}">
                        <a16:creationId xmlns:a16="http://schemas.microsoft.com/office/drawing/2014/main" id="{C1E1C382-413B-48C2-8D78-18E997B7ACE3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63504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51" name="文本框 850">
                    <a:extLst>
                      <a:ext uri="{FF2B5EF4-FFF2-40B4-BE49-F238E27FC236}">
                        <a16:creationId xmlns:a16="http://schemas.microsoft.com/office/drawing/2014/main" id="{B4406ABC-B937-4E42-8CB0-846B6B7EFDBC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64191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52" name="文本框 851">
                    <a:extLst>
                      <a:ext uri="{FF2B5EF4-FFF2-40B4-BE49-F238E27FC236}">
                        <a16:creationId xmlns:a16="http://schemas.microsoft.com/office/drawing/2014/main" id="{6428CDE1-BAF3-4B3C-9255-4C26F24194CF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64878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53" name="文本框 852">
                    <a:extLst>
                      <a:ext uri="{FF2B5EF4-FFF2-40B4-BE49-F238E27FC236}">
                        <a16:creationId xmlns:a16="http://schemas.microsoft.com/office/drawing/2014/main" id="{0554C593-0522-4A69-8326-A1370D19B098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65566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54" name="文本框 853">
                    <a:extLst>
                      <a:ext uri="{FF2B5EF4-FFF2-40B4-BE49-F238E27FC236}">
                        <a16:creationId xmlns:a16="http://schemas.microsoft.com/office/drawing/2014/main" id="{CB0E7F26-C90C-4ED4-A95C-AABF9ECA40A3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66253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55" name="文本框 854">
                    <a:extLst>
                      <a:ext uri="{FF2B5EF4-FFF2-40B4-BE49-F238E27FC236}">
                        <a16:creationId xmlns:a16="http://schemas.microsoft.com/office/drawing/2014/main" id="{313123E5-738B-4928-8ED9-CE6AE42B86A2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66940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56" name="文本框 855">
                    <a:extLst>
                      <a:ext uri="{FF2B5EF4-FFF2-40B4-BE49-F238E27FC236}">
                        <a16:creationId xmlns:a16="http://schemas.microsoft.com/office/drawing/2014/main" id="{92430223-1C31-4E00-8112-05F81AF729A6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67628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57" name="文本框 856">
                    <a:extLst>
                      <a:ext uri="{FF2B5EF4-FFF2-40B4-BE49-F238E27FC236}">
                        <a16:creationId xmlns:a16="http://schemas.microsoft.com/office/drawing/2014/main" id="{17591918-CCF2-4398-867D-AFC521175185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68315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58" name="文本框 857">
                    <a:extLst>
                      <a:ext uri="{FF2B5EF4-FFF2-40B4-BE49-F238E27FC236}">
                        <a16:creationId xmlns:a16="http://schemas.microsoft.com/office/drawing/2014/main" id="{0DDA1672-3A94-4910-868C-C0D4D4446DE8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69002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59" name="文本框 858">
                    <a:extLst>
                      <a:ext uri="{FF2B5EF4-FFF2-40B4-BE49-F238E27FC236}">
                        <a16:creationId xmlns:a16="http://schemas.microsoft.com/office/drawing/2014/main" id="{9CB6CE69-AA0E-430E-83C2-D91078DDE6D4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69690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60" name="文本框 859">
                    <a:extLst>
                      <a:ext uri="{FF2B5EF4-FFF2-40B4-BE49-F238E27FC236}">
                        <a16:creationId xmlns:a16="http://schemas.microsoft.com/office/drawing/2014/main" id="{A1D07E84-A9FA-41B1-A683-E6D18D6803AE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70377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61" name="文本框 860">
                    <a:extLst>
                      <a:ext uri="{FF2B5EF4-FFF2-40B4-BE49-F238E27FC236}">
                        <a16:creationId xmlns:a16="http://schemas.microsoft.com/office/drawing/2014/main" id="{B18870B5-7B93-42FD-843E-638ACAE31BE9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71064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62" name="文本框 861">
                    <a:extLst>
                      <a:ext uri="{FF2B5EF4-FFF2-40B4-BE49-F238E27FC236}">
                        <a16:creationId xmlns:a16="http://schemas.microsoft.com/office/drawing/2014/main" id="{CFC8F7C6-5EA4-4600-8DCC-5F52491B669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71752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63" name="文本框 862">
                    <a:extLst>
                      <a:ext uri="{FF2B5EF4-FFF2-40B4-BE49-F238E27FC236}">
                        <a16:creationId xmlns:a16="http://schemas.microsoft.com/office/drawing/2014/main" id="{69CD2E09-ABF2-4C0B-8E61-A433DEB366A4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72439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64" name="文本框 863">
                    <a:extLst>
                      <a:ext uri="{FF2B5EF4-FFF2-40B4-BE49-F238E27FC236}">
                        <a16:creationId xmlns:a16="http://schemas.microsoft.com/office/drawing/2014/main" id="{6DCFA694-2FF5-438C-8316-62E166C5A43D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73127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65" name="文本框 864">
                    <a:extLst>
                      <a:ext uri="{FF2B5EF4-FFF2-40B4-BE49-F238E27FC236}">
                        <a16:creationId xmlns:a16="http://schemas.microsoft.com/office/drawing/2014/main" id="{0EA3E3A3-25F3-478A-90AA-440E031A3C4F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73814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66" name="文本框 865">
                    <a:extLst>
                      <a:ext uri="{FF2B5EF4-FFF2-40B4-BE49-F238E27FC236}">
                        <a16:creationId xmlns:a16="http://schemas.microsoft.com/office/drawing/2014/main" id="{BAF589CB-5E0E-4E52-A949-286633EC6982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74501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67" name="文本框 866">
                    <a:extLst>
                      <a:ext uri="{FF2B5EF4-FFF2-40B4-BE49-F238E27FC236}">
                        <a16:creationId xmlns:a16="http://schemas.microsoft.com/office/drawing/2014/main" id="{4AE28F7A-DBE8-4D07-B7EE-6BD16040813B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75189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68" name="文本框 867">
                    <a:extLst>
                      <a:ext uri="{FF2B5EF4-FFF2-40B4-BE49-F238E27FC236}">
                        <a16:creationId xmlns:a16="http://schemas.microsoft.com/office/drawing/2014/main" id="{9BF8A656-25BA-4C52-A7E0-879CFE5AB9A9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75876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69" name="文本框 868">
                    <a:extLst>
                      <a:ext uri="{FF2B5EF4-FFF2-40B4-BE49-F238E27FC236}">
                        <a16:creationId xmlns:a16="http://schemas.microsoft.com/office/drawing/2014/main" id="{A83A0A6A-F82D-48D4-B30A-ABDD92803C2D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76563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70" name="文本框 869">
                    <a:extLst>
                      <a:ext uri="{FF2B5EF4-FFF2-40B4-BE49-F238E27FC236}">
                        <a16:creationId xmlns:a16="http://schemas.microsoft.com/office/drawing/2014/main" id="{CC725A08-AE4D-4BA1-956F-A343F8D08AC6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77251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71" name="文本框 870">
                    <a:extLst>
                      <a:ext uri="{FF2B5EF4-FFF2-40B4-BE49-F238E27FC236}">
                        <a16:creationId xmlns:a16="http://schemas.microsoft.com/office/drawing/2014/main" id="{E7E18B68-9990-4F80-8250-43EDEA40931B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77938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72" name="文本框 871">
                    <a:extLst>
                      <a:ext uri="{FF2B5EF4-FFF2-40B4-BE49-F238E27FC236}">
                        <a16:creationId xmlns:a16="http://schemas.microsoft.com/office/drawing/2014/main" id="{6F42E4C9-C4CC-4068-8D80-174486497730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78625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73" name="文本框 872">
                    <a:extLst>
                      <a:ext uri="{FF2B5EF4-FFF2-40B4-BE49-F238E27FC236}">
                        <a16:creationId xmlns:a16="http://schemas.microsoft.com/office/drawing/2014/main" id="{13C710C3-3369-41AB-A3FF-896EB2C45CF9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79313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74" name="文本框 873">
                    <a:extLst>
                      <a:ext uri="{FF2B5EF4-FFF2-40B4-BE49-F238E27FC236}">
                        <a16:creationId xmlns:a16="http://schemas.microsoft.com/office/drawing/2014/main" id="{3B2C89ED-66B1-4D78-9041-3D1A8EA9A20A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80000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75" name="文本框 874">
                    <a:extLst>
                      <a:ext uri="{FF2B5EF4-FFF2-40B4-BE49-F238E27FC236}">
                        <a16:creationId xmlns:a16="http://schemas.microsoft.com/office/drawing/2014/main" id="{3EDE89C1-F364-4E0E-9FF3-2CAEFE741597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80688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76" name="文本框 875">
                    <a:extLst>
                      <a:ext uri="{FF2B5EF4-FFF2-40B4-BE49-F238E27FC236}">
                        <a16:creationId xmlns:a16="http://schemas.microsoft.com/office/drawing/2014/main" id="{046F4B7E-D958-4C26-8841-CE9B8BCC4E7E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81375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77" name="文本框 876">
                    <a:extLst>
                      <a:ext uri="{FF2B5EF4-FFF2-40B4-BE49-F238E27FC236}">
                        <a16:creationId xmlns:a16="http://schemas.microsoft.com/office/drawing/2014/main" id="{CBFE3E60-AACA-41F7-BCBD-8691AE305915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82062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78" name="文本框 877">
                    <a:extLst>
                      <a:ext uri="{FF2B5EF4-FFF2-40B4-BE49-F238E27FC236}">
                        <a16:creationId xmlns:a16="http://schemas.microsoft.com/office/drawing/2014/main" id="{2F6EF1C9-C344-4FFE-BCD5-536A2D45E787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82750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79" name="文本框 878">
                    <a:extLst>
                      <a:ext uri="{FF2B5EF4-FFF2-40B4-BE49-F238E27FC236}">
                        <a16:creationId xmlns:a16="http://schemas.microsoft.com/office/drawing/2014/main" id="{2CBED50B-A6E4-4CF0-834A-3D1AD81803C4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83437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80" name="文本框 879">
                    <a:extLst>
                      <a:ext uri="{FF2B5EF4-FFF2-40B4-BE49-F238E27FC236}">
                        <a16:creationId xmlns:a16="http://schemas.microsoft.com/office/drawing/2014/main" id="{4902139E-E67F-47A1-9B25-C82FF8EF8ED8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84124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81" name="文本框 880">
                    <a:extLst>
                      <a:ext uri="{FF2B5EF4-FFF2-40B4-BE49-F238E27FC236}">
                        <a16:creationId xmlns:a16="http://schemas.microsoft.com/office/drawing/2014/main" id="{4E640212-5E13-4A84-8792-F829CEB02803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84812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82" name="文本框 881">
                    <a:extLst>
                      <a:ext uri="{FF2B5EF4-FFF2-40B4-BE49-F238E27FC236}">
                        <a16:creationId xmlns:a16="http://schemas.microsoft.com/office/drawing/2014/main" id="{561283D1-7A03-4C99-AD31-4E2546BB9425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85499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83" name="文本框 882">
                    <a:extLst>
                      <a:ext uri="{FF2B5EF4-FFF2-40B4-BE49-F238E27FC236}">
                        <a16:creationId xmlns:a16="http://schemas.microsoft.com/office/drawing/2014/main" id="{24CB215B-6F72-45EC-A1A2-078043A5E5B6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86186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84" name="文本框 883">
                    <a:extLst>
                      <a:ext uri="{FF2B5EF4-FFF2-40B4-BE49-F238E27FC236}">
                        <a16:creationId xmlns:a16="http://schemas.microsoft.com/office/drawing/2014/main" id="{47D87CBF-6DB3-4055-90A0-0CD641636590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86874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85" name="文本框 884">
                    <a:extLst>
                      <a:ext uri="{FF2B5EF4-FFF2-40B4-BE49-F238E27FC236}">
                        <a16:creationId xmlns:a16="http://schemas.microsoft.com/office/drawing/2014/main" id="{B12BCCEC-4A68-4355-A851-48B00DC5020E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87561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86" name="文本框 885">
                    <a:extLst>
                      <a:ext uri="{FF2B5EF4-FFF2-40B4-BE49-F238E27FC236}">
                        <a16:creationId xmlns:a16="http://schemas.microsoft.com/office/drawing/2014/main" id="{B95C98BE-6025-47F9-A1B3-10FB102A3255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88248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87" name="文本框 886">
                    <a:extLst>
                      <a:ext uri="{FF2B5EF4-FFF2-40B4-BE49-F238E27FC236}">
                        <a16:creationId xmlns:a16="http://schemas.microsoft.com/office/drawing/2014/main" id="{123284A7-C414-4C86-AB77-E781C4C46810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88936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88" name="文本框 887">
                    <a:extLst>
                      <a:ext uri="{FF2B5EF4-FFF2-40B4-BE49-F238E27FC236}">
                        <a16:creationId xmlns:a16="http://schemas.microsoft.com/office/drawing/2014/main" id="{DCB38F09-61BE-4927-A3C3-BA7C2DFD7C00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89623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89" name="文本框 888">
                    <a:extLst>
                      <a:ext uri="{FF2B5EF4-FFF2-40B4-BE49-F238E27FC236}">
                        <a16:creationId xmlns:a16="http://schemas.microsoft.com/office/drawing/2014/main" id="{38209477-86FA-48A3-B451-73751E43370B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90311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90" name="文本框 889">
                    <a:extLst>
                      <a:ext uri="{FF2B5EF4-FFF2-40B4-BE49-F238E27FC236}">
                        <a16:creationId xmlns:a16="http://schemas.microsoft.com/office/drawing/2014/main" id="{C6F74870-7CC7-4718-995D-6EDE69E94937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90998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91" name="文本框 890">
                    <a:extLst>
                      <a:ext uri="{FF2B5EF4-FFF2-40B4-BE49-F238E27FC236}">
                        <a16:creationId xmlns:a16="http://schemas.microsoft.com/office/drawing/2014/main" id="{3F7DD397-C3F0-4F19-BA81-72BD15BEF1F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91685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92" name="文本框 891">
                    <a:extLst>
                      <a:ext uri="{FF2B5EF4-FFF2-40B4-BE49-F238E27FC236}">
                        <a16:creationId xmlns:a16="http://schemas.microsoft.com/office/drawing/2014/main" id="{7519D631-3175-486C-A7CC-A58920EA66EA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92373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93" name="文本框 892">
                    <a:extLst>
                      <a:ext uri="{FF2B5EF4-FFF2-40B4-BE49-F238E27FC236}">
                        <a16:creationId xmlns:a16="http://schemas.microsoft.com/office/drawing/2014/main" id="{DBA00D2B-8381-4545-9B3B-480A55F5EF29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93060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94" name="文本框 893">
                    <a:extLst>
                      <a:ext uri="{FF2B5EF4-FFF2-40B4-BE49-F238E27FC236}">
                        <a16:creationId xmlns:a16="http://schemas.microsoft.com/office/drawing/2014/main" id="{F48FDCFB-A0B2-4DD4-81D4-148C8A52288E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93747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895" name="文本框 894">
                    <a:extLst>
                      <a:ext uri="{FF2B5EF4-FFF2-40B4-BE49-F238E27FC236}">
                        <a16:creationId xmlns:a16="http://schemas.microsoft.com/office/drawing/2014/main" id="{BF9C4BA3-D1BF-47F1-B010-3B5FC8F682E8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94435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21" name="文本框 320">
                    <a:extLst>
                      <a:ext uri="{FF2B5EF4-FFF2-40B4-BE49-F238E27FC236}">
                        <a16:creationId xmlns:a16="http://schemas.microsoft.com/office/drawing/2014/main" id="{05D4DE03-0699-4CC4-A5DB-AF29207CEA84}"/>
                      </a:ext>
                    </a:extLst>
                  </p:cNvPr>
                  <p:cNvSpPr txBox="1"/>
                  <p:nvPr/>
                </p:nvSpPr>
                <p:spPr>
                  <a:xfrm>
                    <a:off x="7799524" y="3951225"/>
                    <a:ext cx="1211580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05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612" name="文本框 611">
                  <a:extLst>
                    <a:ext uri="{FF2B5EF4-FFF2-40B4-BE49-F238E27FC236}">
                      <a16:creationId xmlns:a16="http://schemas.microsoft.com/office/drawing/2014/main" id="{8DE4F534-F604-436A-9F75-11B5927C878C}"/>
                    </a:ext>
                  </a:extLst>
                </p:cNvPr>
                <p:cNvSpPr txBox="1"/>
                <p:nvPr/>
              </p:nvSpPr>
              <p:spPr>
                <a:xfrm>
                  <a:off x="7783660" y="3443079"/>
                  <a:ext cx="121158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05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C1B5D746-A9A8-470B-923F-7FA13FF1EAD4}"/>
                  </a:ext>
                </a:extLst>
              </p:cNvPr>
              <p:cNvGrpSpPr/>
              <p:nvPr/>
            </p:nvGrpSpPr>
            <p:grpSpPr>
              <a:xfrm>
                <a:off x="3876040" y="668655"/>
                <a:ext cx="3531235" cy="755174"/>
                <a:chOff x="3876040" y="668655"/>
                <a:chExt cx="3531235" cy="755174"/>
              </a:xfrm>
            </p:grpSpPr>
            <p:sp>
              <p:nvSpPr>
                <p:cNvPr id="499" name="文本框 498">
                  <a:extLst>
                    <a:ext uri="{FF2B5EF4-FFF2-40B4-BE49-F238E27FC236}">
                      <a16:creationId xmlns:a16="http://schemas.microsoft.com/office/drawing/2014/main" id="{9DA9B291-7E75-48A9-AD93-57E05902C449}"/>
                    </a:ext>
                  </a:extLst>
                </p:cNvPr>
                <p:cNvSpPr txBox="1"/>
                <p:nvPr/>
              </p:nvSpPr>
              <p:spPr>
                <a:xfrm>
                  <a:off x="5015865" y="900609"/>
                  <a:ext cx="239141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部门整体总结</a:t>
                  </a:r>
                </a:p>
              </p:txBody>
            </p:sp>
            <p:sp>
              <p:nvSpPr>
                <p:cNvPr id="507" name="文本框 506">
                  <a:extLst>
                    <a:ext uri="{FF2B5EF4-FFF2-40B4-BE49-F238E27FC236}">
                      <a16:creationId xmlns:a16="http://schemas.microsoft.com/office/drawing/2014/main" id="{84E72AA6-0C77-466D-856F-491E2047F5CE}"/>
                    </a:ext>
                  </a:extLst>
                </p:cNvPr>
                <p:cNvSpPr txBox="1"/>
                <p:nvPr/>
              </p:nvSpPr>
              <p:spPr>
                <a:xfrm>
                  <a:off x="3876040" y="668655"/>
                  <a:ext cx="20675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Pellentesque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habitant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morbi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tristique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senectus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netus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malesuada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fames ac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turpis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egestas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 Proin pharetra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nonummy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pede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Mauris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orci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</a:t>
                  </a:r>
                </a:p>
              </p:txBody>
            </p:sp>
          </p:grp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50B0550-C98C-F6EF-A432-8BC56FC22BFF}"/>
                </a:ext>
              </a:extLst>
            </p:cNvPr>
            <p:cNvGrpSpPr/>
            <p:nvPr/>
          </p:nvGrpSpPr>
          <p:grpSpPr>
            <a:xfrm>
              <a:off x="1380490" y="1925955"/>
              <a:ext cx="3636010" cy="1820027"/>
              <a:chOff x="1380490" y="1925955"/>
              <a:chExt cx="3636010" cy="1820027"/>
            </a:xfrm>
          </p:grpSpPr>
          <p:grpSp>
            <p:nvGrpSpPr>
              <p:cNvPr id="972" name="组合 971">
                <a:extLst>
                  <a:ext uri="{FF2B5EF4-FFF2-40B4-BE49-F238E27FC236}">
                    <a16:creationId xmlns:a16="http://schemas.microsoft.com/office/drawing/2014/main" id="{1F552FF9-7E48-4395-83F8-E0DDA8292C37}"/>
                  </a:ext>
                </a:extLst>
              </p:cNvPr>
              <p:cNvGrpSpPr/>
              <p:nvPr/>
            </p:nvGrpSpPr>
            <p:grpSpPr>
              <a:xfrm>
                <a:off x="2909437" y="2227492"/>
                <a:ext cx="1220565" cy="1518490"/>
                <a:chOff x="5243014" y="3448398"/>
                <a:chExt cx="1220565" cy="1518490"/>
              </a:xfrm>
            </p:grpSpPr>
            <p:grpSp>
              <p:nvGrpSpPr>
                <p:cNvPr id="315" name="组合 314">
                  <a:extLst>
                    <a:ext uri="{FF2B5EF4-FFF2-40B4-BE49-F238E27FC236}">
                      <a16:creationId xmlns:a16="http://schemas.microsoft.com/office/drawing/2014/main" id="{C90098ED-802B-426B-B5F1-FE27F37BF008}"/>
                    </a:ext>
                  </a:extLst>
                </p:cNvPr>
                <p:cNvGrpSpPr/>
                <p:nvPr/>
              </p:nvGrpSpPr>
              <p:grpSpPr>
                <a:xfrm>
                  <a:off x="5243014" y="3463200"/>
                  <a:ext cx="1211580" cy="1503688"/>
                  <a:chOff x="5243014" y="3463200"/>
                  <a:chExt cx="1211580" cy="1503688"/>
                </a:xfrm>
              </p:grpSpPr>
              <p:sp>
                <p:nvSpPr>
                  <p:cNvPr id="316" name="文本框 315">
                    <a:extLst>
                      <a:ext uri="{FF2B5EF4-FFF2-40B4-BE49-F238E27FC236}">
                        <a16:creationId xmlns:a16="http://schemas.microsoft.com/office/drawing/2014/main" id="{E9105D82-897E-4DEF-AC71-65740007145C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463200"/>
                    <a:ext cx="1211580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84" name="文本框 683">
                    <a:extLst>
                      <a:ext uri="{FF2B5EF4-FFF2-40B4-BE49-F238E27FC236}">
                        <a16:creationId xmlns:a16="http://schemas.microsoft.com/office/drawing/2014/main" id="{DC9F74F4-F4AC-48F8-B609-19C08813B8F6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47007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85" name="文本框 684">
                    <a:extLst>
                      <a:ext uri="{FF2B5EF4-FFF2-40B4-BE49-F238E27FC236}">
                        <a16:creationId xmlns:a16="http://schemas.microsoft.com/office/drawing/2014/main" id="{CAFDFC6D-E691-4777-91AE-704DBF8F4F6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47694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86" name="文本框 685">
                    <a:extLst>
                      <a:ext uri="{FF2B5EF4-FFF2-40B4-BE49-F238E27FC236}">
                        <a16:creationId xmlns:a16="http://schemas.microsoft.com/office/drawing/2014/main" id="{C8F02758-ADF5-4991-B65B-53B12A0E2244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48382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87" name="文本框 686">
                    <a:extLst>
                      <a:ext uri="{FF2B5EF4-FFF2-40B4-BE49-F238E27FC236}">
                        <a16:creationId xmlns:a16="http://schemas.microsoft.com/office/drawing/2014/main" id="{E4BAF2C9-FFD7-4793-9770-929E2063043F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49069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88" name="文本框 687">
                    <a:extLst>
                      <a:ext uri="{FF2B5EF4-FFF2-40B4-BE49-F238E27FC236}">
                        <a16:creationId xmlns:a16="http://schemas.microsoft.com/office/drawing/2014/main" id="{69BD6023-C574-4973-B09F-DC4418125AC3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49756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89" name="文本框 688">
                    <a:extLst>
                      <a:ext uri="{FF2B5EF4-FFF2-40B4-BE49-F238E27FC236}">
                        <a16:creationId xmlns:a16="http://schemas.microsoft.com/office/drawing/2014/main" id="{3C060E87-131C-48B0-B4A3-D34CA47AE855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50444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90" name="文本框 689">
                    <a:extLst>
                      <a:ext uri="{FF2B5EF4-FFF2-40B4-BE49-F238E27FC236}">
                        <a16:creationId xmlns:a16="http://schemas.microsoft.com/office/drawing/2014/main" id="{1CCBBEF0-CA60-47C7-BA29-D61A141BB3B4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51131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91" name="文本框 690">
                    <a:extLst>
                      <a:ext uri="{FF2B5EF4-FFF2-40B4-BE49-F238E27FC236}">
                        <a16:creationId xmlns:a16="http://schemas.microsoft.com/office/drawing/2014/main" id="{C2DAE1A7-22C5-40D9-8464-77F4B40306B0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51818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92" name="文本框 691">
                    <a:extLst>
                      <a:ext uri="{FF2B5EF4-FFF2-40B4-BE49-F238E27FC236}">
                        <a16:creationId xmlns:a16="http://schemas.microsoft.com/office/drawing/2014/main" id="{3CAE9B10-979E-4FDB-B118-3BFB23A1607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52506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93" name="文本框 692">
                    <a:extLst>
                      <a:ext uri="{FF2B5EF4-FFF2-40B4-BE49-F238E27FC236}">
                        <a16:creationId xmlns:a16="http://schemas.microsoft.com/office/drawing/2014/main" id="{5DEDBF24-2360-4857-B50C-910806971781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53193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94" name="文本框 693">
                    <a:extLst>
                      <a:ext uri="{FF2B5EF4-FFF2-40B4-BE49-F238E27FC236}">
                        <a16:creationId xmlns:a16="http://schemas.microsoft.com/office/drawing/2014/main" id="{F573C8AC-8724-42F8-9A74-245E184C349C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53881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95" name="文本框 694">
                    <a:extLst>
                      <a:ext uri="{FF2B5EF4-FFF2-40B4-BE49-F238E27FC236}">
                        <a16:creationId xmlns:a16="http://schemas.microsoft.com/office/drawing/2014/main" id="{57EB5AE3-C6B5-4A9F-B57A-CA612737EE85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54568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96" name="文本框 695">
                    <a:extLst>
                      <a:ext uri="{FF2B5EF4-FFF2-40B4-BE49-F238E27FC236}">
                        <a16:creationId xmlns:a16="http://schemas.microsoft.com/office/drawing/2014/main" id="{266C7638-B042-443C-80CA-C782AC1FFB68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55255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97" name="文本框 696">
                    <a:extLst>
                      <a:ext uri="{FF2B5EF4-FFF2-40B4-BE49-F238E27FC236}">
                        <a16:creationId xmlns:a16="http://schemas.microsoft.com/office/drawing/2014/main" id="{CAC21BD6-BFBB-4859-9362-7D2CAD48F397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55943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699" name="文本框 698">
                    <a:extLst>
                      <a:ext uri="{FF2B5EF4-FFF2-40B4-BE49-F238E27FC236}">
                        <a16:creationId xmlns:a16="http://schemas.microsoft.com/office/drawing/2014/main" id="{4BF165C3-74AF-425E-A95A-ECB1D4A5F6B2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56630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01" name="文本框 700">
                    <a:extLst>
                      <a:ext uri="{FF2B5EF4-FFF2-40B4-BE49-F238E27FC236}">
                        <a16:creationId xmlns:a16="http://schemas.microsoft.com/office/drawing/2014/main" id="{AEE91E0E-97FA-431C-BDE0-02DB301792BC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57317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02" name="文本框 701">
                    <a:extLst>
                      <a:ext uri="{FF2B5EF4-FFF2-40B4-BE49-F238E27FC236}">
                        <a16:creationId xmlns:a16="http://schemas.microsoft.com/office/drawing/2014/main" id="{C5BF0925-FF49-45D2-8F6F-2104D423C756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58005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03" name="文本框 702">
                    <a:extLst>
                      <a:ext uri="{FF2B5EF4-FFF2-40B4-BE49-F238E27FC236}">
                        <a16:creationId xmlns:a16="http://schemas.microsoft.com/office/drawing/2014/main" id="{9F3DF441-9F7A-4CC6-BB7F-A9238608918D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58692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04" name="文本框 703">
                    <a:extLst>
                      <a:ext uri="{FF2B5EF4-FFF2-40B4-BE49-F238E27FC236}">
                        <a16:creationId xmlns:a16="http://schemas.microsoft.com/office/drawing/2014/main" id="{35A176FE-E5D3-49A7-B307-C85250BCDC47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59379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05" name="文本框 704">
                    <a:extLst>
                      <a:ext uri="{FF2B5EF4-FFF2-40B4-BE49-F238E27FC236}">
                        <a16:creationId xmlns:a16="http://schemas.microsoft.com/office/drawing/2014/main" id="{3A611AD5-5E44-4974-AABC-BF17899E1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60067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06" name="文本框 705">
                    <a:extLst>
                      <a:ext uri="{FF2B5EF4-FFF2-40B4-BE49-F238E27FC236}">
                        <a16:creationId xmlns:a16="http://schemas.microsoft.com/office/drawing/2014/main" id="{C1253444-8897-44DB-B537-E84DA4D5801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60754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07" name="文本框 706">
                    <a:extLst>
                      <a:ext uri="{FF2B5EF4-FFF2-40B4-BE49-F238E27FC236}">
                        <a16:creationId xmlns:a16="http://schemas.microsoft.com/office/drawing/2014/main" id="{73BAA193-CCA3-4273-843E-CADADC8E7EC5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61441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08" name="文本框 707">
                    <a:extLst>
                      <a:ext uri="{FF2B5EF4-FFF2-40B4-BE49-F238E27FC236}">
                        <a16:creationId xmlns:a16="http://schemas.microsoft.com/office/drawing/2014/main" id="{E505A2EF-D7B1-43B6-A874-18FE55C1A9FD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62129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09" name="文本框 708">
                    <a:extLst>
                      <a:ext uri="{FF2B5EF4-FFF2-40B4-BE49-F238E27FC236}">
                        <a16:creationId xmlns:a16="http://schemas.microsoft.com/office/drawing/2014/main" id="{74D2F179-E5DC-469B-BA1E-FAD918805F9F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62816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10" name="文本框 709">
                    <a:extLst>
                      <a:ext uri="{FF2B5EF4-FFF2-40B4-BE49-F238E27FC236}">
                        <a16:creationId xmlns:a16="http://schemas.microsoft.com/office/drawing/2014/main" id="{D01AD70D-025A-4D24-8E32-A077FAE82377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63504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11" name="文本框 710">
                    <a:extLst>
                      <a:ext uri="{FF2B5EF4-FFF2-40B4-BE49-F238E27FC236}">
                        <a16:creationId xmlns:a16="http://schemas.microsoft.com/office/drawing/2014/main" id="{11D5783E-C9C5-4498-AFCD-C42B28FABCAD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64191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12" name="文本框 711">
                    <a:extLst>
                      <a:ext uri="{FF2B5EF4-FFF2-40B4-BE49-F238E27FC236}">
                        <a16:creationId xmlns:a16="http://schemas.microsoft.com/office/drawing/2014/main" id="{90999BB3-24C7-4B8E-999D-4BBC3DE9A4EA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64878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13" name="文本框 712">
                    <a:extLst>
                      <a:ext uri="{FF2B5EF4-FFF2-40B4-BE49-F238E27FC236}">
                        <a16:creationId xmlns:a16="http://schemas.microsoft.com/office/drawing/2014/main" id="{FD4A205A-046B-4E47-A696-D2DCFDCDDFCD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65566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14" name="文本框 713">
                    <a:extLst>
                      <a:ext uri="{FF2B5EF4-FFF2-40B4-BE49-F238E27FC236}">
                        <a16:creationId xmlns:a16="http://schemas.microsoft.com/office/drawing/2014/main" id="{4E61B7D6-1FAB-44A9-B54F-2C039D871CF0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66253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15" name="文本框 714">
                    <a:extLst>
                      <a:ext uri="{FF2B5EF4-FFF2-40B4-BE49-F238E27FC236}">
                        <a16:creationId xmlns:a16="http://schemas.microsoft.com/office/drawing/2014/main" id="{0D794909-F1A6-40FD-B93E-9594701B0DCF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66940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16" name="文本框 715">
                    <a:extLst>
                      <a:ext uri="{FF2B5EF4-FFF2-40B4-BE49-F238E27FC236}">
                        <a16:creationId xmlns:a16="http://schemas.microsoft.com/office/drawing/2014/main" id="{589DF0A3-1A33-4234-A636-79296B07778D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67628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17" name="文本框 716">
                    <a:extLst>
                      <a:ext uri="{FF2B5EF4-FFF2-40B4-BE49-F238E27FC236}">
                        <a16:creationId xmlns:a16="http://schemas.microsoft.com/office/drawing/2014/main" id="{9698AAFE-4CBB-42B9-8227-9802BDACDDE5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68315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18" name="文本框 717">
                    <a:extLst>
                      <a:ext uri="{FF2B5EF4-FFF2-40B4-BE49-F238E27FC236}">
                        <a16:creationId xmlns:a16="http://schemas.microsoft.com/office/drawing/2014/main" id="{F9DDC363-59AD-4AE3-A6C1-261D30CEEE0F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69002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19" name="文本框 718">
                    <a:extLst>
                      <a:ext uri="{FF2B5EF4-FFF2-40B4-BE49-F238E27FC236}">
                        <a16:creationId xmlns:a16="http://schemas.microsoft.com/office/drawing/2014/main" id="{5CCFD013-0027-4489-BA7A-47CF1CE4EBC2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69690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20" name="文本框 719">
                    <a:extLst>
                      <a:ext uri="{FF2B5EF4-FFF2-40B4-BE49-F238E27FC236}">
                        <a16:creationId xmlns:a16="http://schemas.microsoft.com/office/drawing/2014/main" id="{D79C450D-2325-4005-A614-AFB0064A8DA2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70377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21" name="文本框 720">
                    <a:extLst>
                      <a:ext uri="{FF2B5EF4-FFF2-40B4-BE49-F238E27FC236}">
                        <a16:creationId xmlns:a16="http://schemas.microsoft.com/office/drawing/2014/main" id="{5E237288-358E-409A-866A-AD983C93AD0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71064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22" name="文本框 721">
                    <a:extLst>
                      <a:ext uri="{FF2B5EF4-FFF2-40B4-BE49-F238E27FC236}">
                        <a16:creationId xmlns:a16="http://schemas.microsoft.com/office/drawing/2014/main" id="{DAC60DD9-F688-4AD9-8657-0ACB4514485C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71752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23" name="文本框 722">
                    <a:extLst>
                      <a:ext uri="{FF2B5EF4-FFF2-40B4-BE49-F238E27FC236}">
                        <a16:creationId xmlns:a16="http://schemas.microsoft.com/office/drawing/2014/main" id="{F20DBD5F-9AE7-42B0-835D-BEDA8BCEA484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72439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24" name="文本框 723">
                    <a:extLst>
                      <a:ext uri="{FF2B5EF4-FFF2-40B4-BE49-F238E27FC236}">
                        <a16:creationId xmlns:a16="http://schemas.microsoft.com/office/drawing/2014/main" id="{3A3EED1C-D338-485F-88B2-76968687BA75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73127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25" name="文本框 724">
                    <a:extLst>
                      <a:ext uri="{FF2B5EF4-FFF2-40B4-BE49-F238E27FC236}">
                        <a16:creationId xmlns:a16="http://schemas.microsoft.com/office/drawing/2014/main" id="{75043747-AF1D-4BE5-8FD7-7F44EBB0E30B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73814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26" name="文本框 725">
                    <a:extLst>
                      <a:ext uri="{FF2B5EF4-FFF2-40B4-BE49-F238E27FC236}">
                        <a16:creationId xmlns:a16="http://schemas.microsoft.com/office/drawing/2014/main" id="{7E63275F-93C8-4ADC-8235-09EA1BD24E19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74501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27" name="文本框 726">
                    <a:extLst>
                      <a:ext uri="{FF2B5EF4-FFF2-40B4-BE49-F238E27FC236}">
                        <a16:creationId xmlns:a16="http://schemas.microsoft.com/office/drawing/2014/main" id="{A73CC1AA-79B0-40DE-8BDA-C7BC64D84BE9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75189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28" name="文本框 727">
                    <a:extLst>
                      <a:ext uri="{FF2B5EF4-FFF2-40B4-BE49-F238E27FC236}">
                        <a16:creationId xmlns:a16="http://schemas.microsoft.com/office/drawing/2014/main" id="{E2010CBC-658A-4A1D-BB76-84C8CA2FB035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75876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29" name="文本框 728">
                    <a:extLst>
                      <a:ext uri="{FF2B5EF4-FFF2-40B4-BE49-F238E27FC236}">
                        <a16:creationId xmlns:a16="http://schemas.microsoft.com/office/drawing/2014/main" id="{8DF3E1C6-19C3-446E-AC3A-6FFAA76B99E3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76563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30" name="文本框 729">
                    <a:extLst>
                      <a:ext uri="{FF2B5EF4-FFF2-40B4-BE49-F238E27FC236}">
                        <a16:creationId xmlns:a16="http://schemas.microsoft.com/office/drawing/2014/main" id="{DB67AD04-0154-45D1-B887-7E46ADABA979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77251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31" name="文本框 730">
                    <a:extLst>
                      <a:ext uri="{FF2B5EF4-FFF2-40B4-BE49-F238E27FC236}">
                        <a16:creationId xmlns:a16="http://schemas.microsoft.com/office/drawing/2014/main" id="{4075C8A5-0323-4D31-BE11-F379B850F679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77938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32" name="文本框 731">
                    <a:extLst>
                      <a:ext uri="{FF2B5EF4-FFF2-40B4-BE49-F238E27FC236}">
                        <a16:creationId xmlns:a16="http://schemas.microsoft.com/office/drawing/2014/main" id="{5F160131-15CE-4881-90DB-B6FF357CC326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78625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33" name="文本框 732">
                    <a:extLst>
                      <a:ext uri="{FF2B5EF4-FFF2-40B4-BE49-F238E27FC236}">
                        <a16:creationId xmlns:a16="http://schemas.microsoft.com/office/drawing/2014/main" id="{AE54C2CC-8F28-46B6-BD76-DA98F5F9DF1A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79313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34" name="文本框 733">
                    <a:extLst>
                      <a:ext uri="{FF2B5EF4-FFF2-40B4-BE49-F238E27FC236}">
                        <a16:creationId xmlns:a16="http://schemas.microsoft.com/office/drawing/2014/main" id="{B4C18FE4-0A79-4728-8488-55C2FB16135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80000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35" name="文本框 734">
                    <a:extLst>
                      <a:ext uri="{FF2B5EF4-FFF2-40B4-BE49-F238E27FC236}">
                        <a16:creationId xmlns:a16="http://schemas.microsoft.com/office/drawing/2014/main" id="{B8FD5169-BB13-48E6-BEC7-33AABF492D09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80688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36" name="文本框 735">
                    <a:extLst>
                      <a:ext uri="{FF2B5EF4-FFF2-40B4-BE49-F238E27FC236}">
                        <a16:creationId xmlns:a16="http://schemas.microsoft.com/office/drawing/2014/main" id="{E4CD05DD-6F1B-45F8-9D08-25192B3778F0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81375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37" name="文本框 736">
                    <a:extLst>
                      <a:ext uri="{FF2B5EF4-FFF2-40B4-BE49-F238E27FC236}">
                        <a16:creationId xmlns:a16="http://schemas.microsoft.com/office/drawing/2014/main" id="{111709A8-8C64-43F1-962D-D32D6B3AB79C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82062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38" name="文本框 737">
                    <a:extLst>
                      <a:ext uri="{FF2B5EF4-FFF2-40B4-BE49-F238E27FC236}">
                        <a16:creationId xmlns:a16="http://schemas.microsoft.com/office/drawing/2014/main" id="{9FC428ED-036A-4339-9EFD-2E090B5B69E1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82750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39" name="文本框 738">
                    <a:extLst>
                      <a:ext uri="{FF2B5EF4-FFF2-40B4-BE49-F238E27FC236}">
                        <a16:creationId xmlns:a16="http://schemas.microsoft.com/office/drawing/2014/main" id="{EC19805F-7F49-4EE7-8FB7-F2B995EB5675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83437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40" name="文本框 739">
                    <a:extLst>
                      <a:ext uri="{FF2B5EF4-FFF2-40B4-BE49-F238E27FC236}">
                        <a16:creationId xmlns:a16="http://schemas.microsoft.com/office/drawing/2014/main" id="{FC4EA596-5514-4743-B8F5-BE59509DFC9F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84124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41" name="文本框 740">
                    <a:extLst>
                      <a:ext uri="{FF2B5EF4-FFF2-40B4-BE49-F238E27FC236}">
                        <a16:creationId xmlns:a16="http://schemas.microsoft.com/office/drawing/2014/main" id="{5FA28295-21E7-45FE-840E-2259AC5E111D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84812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42" name="文本框 741">
                    <a:extLst>
                      <a:ext uri="{FF2B5EF4-FFF2-40B4-BE49-F238E27FC236}">
                        <a16:creationId xmlns:a16="http://schemas.microsoft.com/office/drawing/2014/main" id="{07EFB7A1-05E2-4D12-89B4-F1DDE1B631D2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85499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43" name="文本框 742">
                    <a:extLst>
                      <a:ext uri="{FF2B5EF4-FFF2-40B4-BE49-F238E27FC236}">
                        <a16:creationId xmlns:a16="http://schemas.microsoft.com/office/drawing/2014/main" id="{85EC3E6D-0A24-417E-AA82-88D824C1E20F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86186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44" name="文本框 743">
                    <a:extLst>
                      <a:ext uri="{FF2B5EF4-FFF2-40B4-BE49-F238E27FC236}">
                        <a16:creationId xmlns:a16="http://schemas.microsoft.com/office/drawing/2014/main" id="{75517914-7F62-4864-8295-C95F0A27E5E6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868742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45" name="文本框 744">
                    <a:extLst>
                      <a:ext uri="{FF2B5EF4-FFF2-40B4-BE49-F238E27FC236}">
                        <a16:creationId xmlns:a16="http://schemas.microsoft.com/office/drawing/2014/main" id="{ED740B99-A609-4E52-B831-29A1C5CB3475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875615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46" name="文本框 745">
                    <a:extLst>
                      <a:ext uri="{FF2B5EF4-FFF2-40B4-BE49-F238E27FC236}">
                        <a16:creationId xmlns:a16="http://schemas.microsoft.com/office/drawing/2014/main" id="{4967934E-D803-4266-9AC5-B1AC8ABE220A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882489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47" name="文本框 746">
                    <a:extLst>
                      <a:ext uri="{FF2B5EF4-FFF2-40B4-BE49-F238E27FC236}">
                        <a16:creationId xmlns:a16="http://schemas.microsoft.com/office/drawing/2014/main" id="{929EB4D7-27E6-48FA-A586-61775EE3149B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88936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48" name="文本框 747">
                    <a:extLst>
                      <a:ext uri="{FF2B5EF4-FFF2-40B4-BE49-F238E27FC236}">
                        <a16:creationId xmlns:a16="http://schemas.microsoft.com/office/drawing/2014/main" id="{5F818EB7-034E-43AD-9114-D60DF5C17496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896236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49" name="文本框 748">
                    <a:extLst>
                      <a:ext uri="{FF2B5EF4-FFF2-40B4-BE49-F238E27FC236}">
                        <a16:creationId xmlns:a16="http://schemas.microsoft.com/office/drawing/2014/main" id="{E3BC227D-73FD-49FF-92AF-12A4678C42CA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903110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50" name="文本框 749">
                    <a:extLst>
                      <a:ext uri="{FF2B5EF4-FFF2-40B4-BE49-F238E27FC236}">
                        <a16:creationId xmlns:a16="http://schemas.microsoft.com/office/drawing/2014/main" id="{50DDD363-9748-421B-B7CA-777B29163D4E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909983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51" name="文本框 750">
                    <a:extLst>
                      <a:ext uri="{FF2B5EF4-FFF2-40B4-BE49-F238E27FC236}">
                        <a16:creationId xmlns:a16="http://schemas.microsoft.com/office/drawing/2014/main" id="{2E7F4E82-5549-4F03-87CC-B30177C2D0E9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916857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52" name="文本框 751">
                    <a:extLst>
                      <a:ext uri="{FF2B5EF4-FFF2-40B4-BE49-F238E27FC236}">
                        <a16:creationId xmlns:a16="http://schemas.microsoft.com/office/drawing/2014/main" id="{31F5BFFA-3E59-454E-8D9C-F2D9A70A27C5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92373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53" name="文本框 752">
                    <a:extLst>
                      <a:ext uri="{FF2B5EF4-FFF2-40B4-BE49-F238E27FC236}">
                        <a16:creationId xmlns:a16="http://schemas.microsoft.com/office/drawing/2014/main" id="{1959D3F9-CB98-4291-AD5E-A02441C44E6B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930604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54" name="文本框 753">
                    <a:extLst>
                      <a:ext uri="{FF2B5EF4-FFF2-40B4-BE49-F238E27FC236}">
                        <a16:creationId xmlns:a16="http://schemas.microsoft.com/office/drawing/2014/main" id="{2F530CEE-193E-4533-AE66-C16A1D195B3A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937478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755" name="文本框 754">
                    <a:extLst>
                      <a:ext uri="{FF2B5EF4-FFF2-40B4-BE49-F238E27FC236}">
                        <a16:creationId xmlns:a16="http://schemas.microsoft.com/office/drawing/2014/main" id="{2B144BE4-3C81-4CA0-A20A-D67044F755C6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944351"/>
                    <a:ext cx="1211580" cy="1015663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  <p:sp>
                <p:nvSpPr>
                  <p:cNvPr id="317" name="文本框 316">
                    <a:extLst>
                      <a:ext uri="{FF2B5EF4-FFF2-40B4-BE49-F238E27FC236}">
                        <a16:creationId xmlns:a16="http://schemas.microsoft.com/office/drawing/2014/main" id="{4CBA4931-E077-4C6E-86C9-B20F7BA6C1D7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014" y="3951225"/>
                    <a:ext cx="1211580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  <a:scene3d>
                      <a:camera prst="isometricBottomDown"/>
                      <a:lightRig rig="threePt" dir="t"/>
                    </a:scene3d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6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A8946B">
                            <a:alpha val="2000"/>
                          </a:srgbClr>
                        </a:solidFill>
                        <a:effectLst/>
                        <a:uLnTx/>
                        <a:uFillTx/>
                        <a:latin typeface="Arial"/>
                        <a:ea typeface="微软雅黑"/>
                        <a:cs typeface="+mn-cs"/>
                      </a:rPr>
                      <a:t>03</a:t>
                    </a:r>
                    <a:endParaRPr kumimoji="0" lang="zh-CN" altLang="en-US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2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endParaRPr>
                  </a:p>
                </p:txBody>
              </p:sp>
            </p:grpSp>
            <p:sp>
              <p:nvSpPr>
                <p:cNvPr id="610" name="文本框 609">
                  <a:extLst>
                    <a:ext uri="{FF2B5EF4-FFF2-40B4-BE49-F238E27FC236}">
                      <a16:creationId xmlns:a16="http://schemas.microsoft.com/office/drawing/2014/main" id="{708826E6-B1D3-4785-8DFC-A88404D02FD7}"/>
                    </a:ext>
                  </a:extLst>
                </p:cNvPr>
                <p:cNvSpPr txBox="1"/>
                <p:nvPr/>
              </p:nvSpPr>
              <p:spPr>
                <a:xfrm>
                  <a:off x="5251999" y="3448398"/>
                  <a:ext cx="121158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03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3AF4982E-17A4-45C9-AB1E-4287F2823B19}"/>
                  </a:ext>
                </a:extLst>
              </p:cNvPr>
              <p:cNvGrpSpPr/>
              <p:nvPr/>
            </p:nvGrpSpPr>
            <p:grpSpPr>
              <a:xfrm>
                <a:off x="1380490" y="1925955"/>
                <a:ext cx="3636010" cy="869474"/>
                <a:chOff x="1380490" y="1925955"/>
                <a:chExt cx="3636010" cy="869474"/>
              </a:xfrm>
            </p:grpSpPr>
            <p:sp>
              <p:nvSpPr>
                <p:cNvPr id="498" name="文本框 497">
                  <a:extLst>
                    <a:ext uri="{FF2B5EF4-FFF2-40B4-BE49-F238E27FC236}">
                      <a16:creationId xmlns:a16="http://schemas.microsoft.com/office/drawing/2014/main" id="{2A35253A-35CA-461F-8FD0-0A912EF2824E}"/>
                    </a:ext>
                  </a:extLst>
                </p:cNvPr>
                <p:cNvSpPr txBox="1"/>
                <p:nvPr/>
              </p:nvSpPr>
              <p:spPr>
                <a:xfrm>
                  <a:off x="2625090" y="2272209"/>
                  <a:ext cx="239141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完成重点项目</a:t>
                  </a:r>
                </a:p>
              </p:txBody>
            </p:sp>
            <p:sp>
              <p:nvSpPr>
                <p:cNvPr id="508" name="文本框 507">
                  <a:extLst>
                    <a:ext uri="{FF2B5EF4-FFF2-40B4-BE49-F238E27FC236}">
                      <a16:creationId xmlns:a16="http://schemas.microsoft.com/office/drawing/2014/main" id="{1A73E732-32CE-4CE4-BB4E-76E99B85311B}"/>
                    </a:ext>
                  </a:extLst>
                </p:cNvPr>
                <p:cNvSpPr txBox="1"/>
                <p:nvPr/>
              </p:nvSpPr>
              <p:spPr>
                <a:xfrm>
                  <a:off x="1380490" y="1925955"/>
                  <a:ext cx="2067560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Pellentesque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habitant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morbi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tristique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senectus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netus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malesuada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fames ac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turpis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egestas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 Proin pharetra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nonummy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pede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Mauris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 et </a:t>
                  </a:r>
                  <a:r>
                    <a:rPr kumimoji="0" lang="en-US" altLang="zh-CN" sz="8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orci</a:t>
                  </a:r>
                  <a:r>
                    <a:rPr kumimoji="0" lang="en-US" altLang="zh-CN" sz="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7E6E6">
                          <a:lumMod val="7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.</a:t>
                  </a:r>
                </a:p>
              </p:txBody>
            </p:sp>
          </p:grp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BB318014-74B3-C92B-B29F-F5C3975E36EC}"/>
                </a:ext>
              </a:extLst>
            </p:cNvPr>
            <p:cNvGrpSpPr/>
            <p:nvPr/>
          </p:nvGrpSpPr>
          <p:grpSpPr>
            <a:xfrm>
              <a:off x="-286385" y="3802380"/>
              <a:ext cx="3445510" cy="1858466"/>
              <a:chOff x="-286385" y="3802380"/>
              <a:chExt cx="3445510" cy="1858466"/>
            </a:xfrm>
          </p:grpSpPr>
          <p:sp>
            <p:nvSpPr>
              <p:cNvPr id="496" name="文本框 495">
                <a:extLst>
                  <a:ext uri="{FF2B5EF4-FFF2-40B4-BE49-F238E27FC236}">
                    <a16:creationId xmlns:a16="http://schemas.microsoft.com/office/drawing/2014/main" id="{0E1D9E09-E31B-4216-A667-38CB997F9AA7}"/>
                  </a:ext>
                </a:extLst>
              </p:cNvPr>
              <p:cNvSpPr txBox="1"/>
              <p:nvPr/>
            </p:nvSpPr>
            <p:spPr>
              <a:xfrm>
                <a:off x="767715" y="3996234"/>
                <a:ext cx="239141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isometricBottomDown"/>
                  <a:lightRig rig="threePt" dir="t"/>
                </a:scene3d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业绩目标定额</a:t>
                </a:r>
              </a:p>
            </p:txBody>
          </p:sp>
          <p:grpSp>
            <p:nvGrpSpPr>
              <p:cNvPr id="166" name="组合 165">
                <a:extLst>
                  <a:ext uri="{FF2B5EF4-FFF2-40B4-BE49-F238E27FC236}">
                    <a16:creationId xmlns:a16="http://schemas.microsoft.com/office/drawing/2014/main" id="{5C3C53CE-A310-47F7-9700-2529CCF46502}"/>
                  </a:ext>
                </a:extLst>
              </p:cNvPr>
              <p:cNvGrpSpPr/>
              <p:nvPr/>
            </p:nvGrpSpPr>
            <p:grpSpPr>
              <a:xfrm>
                <a:off x="1112377" y="4200515"/>
                <a:ext cx="1211580" cy="1460331"/>
                <a:chOff x="4038600" y="2476500"/>
                <a:chExt cx="1211580" cy="1460331"/>
              </a:xfrm>
            </p:grpSpPr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7DC8B008-DBE5-4ABE-B0A2-037513645D65}"/>
                    </a:ext>
                  </a:extLst>
                </p:cNvPr>
                <p:cNvSpPr txBox="1"/>
                <p:nvPr/>
              </p:nvSpPr>
              <p:spPr>
                <a:xfrm>
                  <a:off x="4038600" y="2921168"/>
                  <a:ext cx="121158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0" name="文本框 169">
                  <a:extLst>
                    <a:ext uri="{FF2B5EF4-FFF2-40B4-BE49-F238E27FC236}">
                      <a16:creationId xmlns:a16="http://schemas.microsoft.com/office/drawing/2014/main" id="{45310A94-7350-4936-8A22-CAEAF01586D3}"/>
                    </a:ext>
                  </a:extLst>
                </p:cNvPr>
                <p:cNvSpPr txBox="1"/>
                <p:nvPr/>
              </p:nvSpPr>
              <p:spPr>
                <a:xfrm>
                  <a:off x="4038600" y="2914905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1" name="文本框 170">
                  <a:extLst>
                    <a:ext uri="{FF2B5EF4-FFF2-40B4-BE49-F238E27FC236}">
                      <a16:creationId xmlns:a16="http://schemas.microsoft.com/office/drawing/2014/main" id="{4E1CD491-D8E7-4E63-ADE6-604FA20FA1F3}"/>
                    </a:ext>
                  </a:extLst>
                </p:cNvPr>
                <p:cNvSpPr txBox="1"/>
                <p:nvPr/>
              </p:nvSpPr>
              <p:spPr>
                <a:xfrm>
                  <a:off x="4038600" y="2908642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C472537C-CE48-454E-8AAC-BE4EE4E8B6B3}"/>
                    </a:ext>
                  </a:extLst>
                </p:cNvPr>
                <p:cNvSpPr txBox="1"/>
                <p:nvPr/>
              </p:nvSpPr>
              <p:spPr>
                <a:xfrm>
                  <a:off x="4038600" y="2902379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3" name="文本框 172">
                  <a:extLst>
                    <a:ext uri="{FF2B5EF4-FFF2-40B4-BE49-F238E27FC236}">
                      <a16:creationId xmlns:a16="http://schemas.microsoft.com/office/drawing/2014/main" id="{24D3FED4-33A4-48BB-92A7-1F45FC573E57}"/>
                    </a:ext>
                  </a:extLst>
                </p:cNvPr>
                <p:cNvSpPr txBox="1"/>
                <p:nvPr/>
              </p:nvSpPr>
              <p:spPr>
                <a:xfrm>
                  <a:off x="4038600" y="2896116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D6C0D4FD-6382-4F7A-B5F8-7AE84DA19158}"/>
                    </a:ext>
                  </a:extLst>
                </p:cNvPr>
                <p:cNvSpPr txBox="1"/>
                <p:nvPr/>
              </p:nvSpPr>
              <p:spPr>
                <a:xfrm>
                  <a:off x="4038600" y="2889853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6C887847-4484-4373-BF84-80234EF07203}"/>
                    </a:ext>
                  </a:extLst>
                </p:cNvPr>
                <p:cNvSpPr txBox="1"/>
                <p:nvPr/>
              </p:nvSpPr>
              <p:spPr>
                <a:xfrm>
                  <a:off x="4038600" y="2883590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6" name="文本框 175">
                  <a:extLst>
                    <a:ext uri="{FF2B5EF4-FFF2-40B4-BE49-F238E27FC236}">
                      <a16:creationId xmlns:a16="http://schemas.microsoft.com/office/drawing/2014/main" id="{048C8262-1465-480A-AAC3-0894A5B9DFD9}"/>
                    </a:ext>
                  </a:extLst>
                </p:cNvPr>
                <p:cNvSpPr txBox="1"/>
                <p:nvPr/>
              </p:nvSpPr>
              <p:spPr>
                <a:xfrm>
                  <a:off x="4038600" y="2877327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7" name="文本框 176">
                  <a:extLst>
                    <a:ext uri="{FF2B5EF4-FFF2-40B4-BE49-F238E27FC236}">
                      <a16:creationId xmlns:a16="http://schemas.microsoft.com/office/drawing/2014/main" id="{3C071D8D-C479-46DD-838C-E08C43AA2777}"/>
                    </a:ext>
                  </a:extLst>
                </p:cNvPr>
                <p:cNvSpPr txBox="1"/>
                <p:nvPr/>
              </p:nvSpPr>
              <p:spPr>
                <a:xfrm>
                  <a:off x="4038600" y="2871064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8" name="文本框 177">
                  <a:extLst>
                    <a:ext uri="{FF2B5EF4-FFF2-40B4-BE49-F238E27FC236}">
                      <a16:creationId xmlns:a16="http://schemas.microsoft.com/office/drawing/2014/main" id="{D1A78755-EE79-4730-9C16-ED7BD0EDB2E0}"/>
                    </a:ext>
                  </a:extLst>
                </p:cNvPr>
                <p:cNvSpPr txBox="1"/>
                <p:nvPr/>
              </p:nvSpPr>
              <p:spPr>
                <a:xfrm>
                  <a:off x="4038600" y="2864802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79" name="文本框 178">
                  <a:extLst>
                    <a:ext uri="{FF2B5EF4-FFF2-40B4-BE49-F238E27FC236}">
                      <a16:creationId xmlns:a16="http://schemas.microsoft.com/office/drawing/2014/main" id="{926FBDFB-ADC5-4325-8A93-9311696DFCD0}"/>
                    </a:ext>
                  </a:extLst>
                </p:cNvPr>
                <p:cNvSpPr txBox="1"/>
                <p:nvPr/>
              </p:nvSpPr>
              <p:spPr>
                <a:xfrm>
                  <a:off x="4038600" y="2858539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0" name="文本框 179">
                  <a:extLst>
                    <a:ext uri="{FF2B5EF4-FFF2-40B4-BE49-F238E27FC236}">
                      <a16:creationId xmlns:a16="http://schemas.microsoft.com/office/drawing/2014/main" id="{6781056F-D3A4-4DD6-9D55-5CDDE9CBCB2B}"/>
                    </a:ext>
                  </a:extLst>
                </p:cNvPr>
                <p:cNvSpPr txBox="1"/>
                <p:nvPr/>
              </p:nvSpPr>
              <p:spPr>
                <a:xfrm>
                  <a:off x="4038600" y="2852276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BE123C41-9EFE-44A1-A945-155E10EF3BAE}"/>
                    </a:ext>
                  </a:extLst>
                </p:cNvPr>
                <p:cNvSpPr txBox="1"/>
                <p:nvPr/>
              </p:nvSpPr>
              <p:spPr>
                <a:xfrm>
                  <a:off x="4038600" y="2846013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2" name="文本框 181">
                  <a:extLst>
                    <a:ext uri="{FF2B5EF4-FFF2-40B4-BE49-F238E27FC236}">
                      <a16:creationId xmlns:a16="http://schemas.microsoft.com/office/drawing/2014/main" id="{33CF5E99-44F1-4F88-8EDC-7DF998E04269}"/>
                    </a:ext>
                  </a:extLst>
                </p:cNvPr>
                <p:cNvSpPr txBox="1"/>
                <p:nvPr/>
              </p:nvSpPr>
              <p:spPr>
                <a:xfrm>
                  <a:off x="4038600" y="2839750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DA20BDA0-3C52-4089-A877-06F766BDF14D}"/>
                    </a:ext>
                  </a:extLst>
                </p:cNvPr>
                <p:cNvSpPr txBox="1"/>
                <p:nvPr/>
              </p:nvSpPr>
              <p:spPr>
                <a:xfrm>
                  <a:off x="4038600" y="2833487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054807A3-0CE8-4019-8265-045774951072}"/>
                    </a:ext>
                  </a:extLst>
                </p:cNvPr>
                <p:cNvSpPr txBox="1"/>
                <p:nvPr/>
              </p:nvSpPr>
              <p:spPr>
                <a:xfrm>
                  <a:off x="4038600" y="2827224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950E9AE7-4D4E-4CD4-B1FA-BBB6177D30B8}"/>
                    </a:ext>
                  </a:extLst>
                </p:cNvPr>
                <p:cNvSpPr txBox="1"/>
                <p:nvPr/>
              </p:nvSpPr>
              <p:spPr>
                <a:xfrm>
                  <a:off x="4038600" y="2820961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35A7E7B8-4B3F-443A-B8C2-0ADB426C5A4A}"/>
                    </a:ext>
                  </a:extLst>
                </p:cNvPr>
                <p:cNvSpPr txBox="1"/>
                <p:nvPr/>
              </p:nvSpPr>
              <p:spPr>
                <a:xfrm>
                  <a:off x="4038600" y="2814698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C30391F4-EF26-4090-BE12-CE5747B75F92}"/>
                    </a:ext>
                  </a:extLst>
                </p:cNvPr>
                <p:cNvSpPr txBox="1"/>
                <p:nvPr/>
              </p:nvSpPr>
              <p:spPr>
                <a:xfrm>
                  <a:off x="4038600" y="2808435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6C4787FF-2D86-425C-9186-D69842555A9D}"/>
                    </a:ext>
                  </a:extLst>
                </p:cNvPr>
                <p:cNvSpPr txBox="1"/>
                <p:nvPr/>
              </p:nvSpPr>
              <p:spPr>
                <a:xfrm>
                  <a:off x="4038600" y="2802172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B9A1969E-65B8-4825-8CE4-57CD9B331679}"/>
                    </a:ext>
                  </a:extLst>
                </p:cNvPr>
                <p:cNvSpPr txBox="1"/>
                <p:nvPr/>
              </p:nvSpPr>
              <p:spPr>
                <a:xfrm>
                  <a:off x="4038600" y="2795909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0" name="文本框 189">
                  <a:extLst>
                    <a:ext uri="{FF2B5EF4-FFF2-40B4-BE49-F238E27FC236}">
                      <a16:creationId xmlns:a16="http://schemas.microsoft.com/office/drawing/2014/main" id="{2124FD49-CF1E-40BB-80E3-87ECFC702604}"/>
                    </a:ext>
                  </a:extLst>
                </p:cNvPr>
                <p:cNvSpPr txBox="1"/>
                <p:nvPr/>
              </p:nvSpPr>
              <p:spPr>
                <a:xfrm>
                  <a:off x="4038600" y="2789647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602FF1-2BA9-41D9-9157-AFD67B7AA552}"/>
                    </a:ext>
                  </a:extLst>
                </p:cNvPr>
                <p:cNvSpPr txBox="1"/>
                <p:nvPr/>
              </p:nvSpPr>
              <p:spPr>
                <a:xfrm>
                  <a:off x="4038600" y="2783384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58821744-EB2B-42BB-9FC7-C2AB6971F05D}"/>
                    </a:ext>
                  </a:extLst>
                </p:cNvPr>
                <p:cNvSpPr txBox="1"/>
                <p:nvPr/>
              </p:nvSpPr>
              <p:spPr>
                <a:xfrm>
                  <a:off x="4038600" y="2777121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43C0A85B-39DD-4451-8830-9690BCD0C1F8}"/>
                    </a:ext>
                  </a:extLst>
                </p:cNvPr>
                <p:cNvSpPr txBox="1"/>
                <p:nvPr/>
              </p:nvSpPr>
              <p:spPr>
                <a:xfrm>
                  <a:off x="4038600" y="2770858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72ED80CC-3591-429D-9495-6B78C3F636DB}"/>
                    </a:ext>
                  </a:extLst>
                </p:cNvPr>
                <p:cNvSpPr txBox="1"/>
                <p:nvPr/>
              </p:nvSpPr>
              <p:spPr>
                <a:xfrm>
                  <a:off x="4038600" y="2764595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E08E9363-F6E0-46CF-8055-BF83678DB0DD}"/>
                    </a:ext>
                  </a:extLst>
                </p:cNvPr>
                <p:cNvSpPr txBox="1"/>
                <p:nvPr/>
              </p:nvSpPr>
              <p:spPr>
                <a:xfrm>
                  <a:off x="4038600" y="2758332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39504BBC-1282-466B-A392-54DCCE0EA7B2}"/>
                    </a:ext>
                  </a:extLst>
                </p:cNvPr>
                <p:cNvSpPr txBox="1"/>
                <p:nvPr/>
              </p:nvSpPr>
              <p:spPr>
                <a:xfrm>
                  <a:off x="4038600" y="2752069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2A3A5940-6313-4013-8F0A-766F089DB1F9}"/>
                    </a:ext>
                  </a:extLst>
                </p:cNvPr>
                <p:cNvSpPr txBox="1"/>
                <p:nvPr/>
              </p:nvSpPr>
              <p:spPr>
                <a:xfrm>
                  <a:off x="4038600" y="2745806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3131A5C-55F5-4891-82A1-AF16DEDDE75B}"/>
                    </a:ext>
                  </a:extLst>
                </p:cNvPr>
                <p:cNvSpPr txBox="1"/>
                <p:nvPr/>
              </p:nvSpPr>
              <p:spPr>
                <a:xfrm>
                  <a:off x="4038600" y="2739543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6F6998DB-85F2-447B-82F3-62D091F8DF7C}"/>
                    </a:ext>
                  </a:extLst>
                </p:cNvPr>
                <p:cNvSpPr txBox="1"/>
                <p:nvPr/>
              </p:nvSpPr>
              <p:spPr>
                <a:xfrm>
                  <a:off x="4038600" y="2733280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2A172FF7-92C5-4EF4-AD2F-7A7970F93B23}"/>
                    </a:ext>
                  </a:extLst>
                </p:cNvPr>
                <p:cNvSpPr txBox="1"/>
                <p:nvPr/>
              </p:nvSpPr>
              <p:spPr>
                <a:xfrm>
                  <a:off x="4038600" y="2727017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8BFEAA51-0136-4661-97FB-19019B030CF6}"/>
                    </a:ext>
                  </a:extLst>
                </p:cNvPr>
                <p:cNvSpPr txBox="1"/>
                <p:nvPr/>
              </p:nvSpPr>
              <p:spPr>
                <a:xfrm>
                  <a:off x="4038600" y="2720754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2" name="文本框 201">
                  <a:extLst>
                    <a:ext uri="{FF2B5EF4-FFF2-40B4-BE49-F238E27FC236}">
                      <a16:creationId xmlns:a16="http://schemas.microsoft.com/office/drawing/2014/main" id="{855BCF6B-2585-4DF5-89A2-80577F750356}"/>
                    </a:ext>
                  </a:extLst>
                </p:cNvPr>
                <p:cNvSpPr txBox="1"/>
                <p:nvPr/>
              </p:nvSpPr>
              <p:spPr>
                <a:xfrm>
                  <a:off x="4038600" y="2714491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3" name="文本框 202">
                  <a:extLst>
                    <a:ext uri="{FF2B5EF4-FFF2-40B4-BE49-F238E27FC236}">
                      <a16:creationId xmlns:a16="http://schemas.microsoft.com/office/drawing/2014/main" id="{951823E4-35A4-49F8-907E-B71DA2B9624F}"/>
                    </a:ext>
                  </a:extLst>
                </p:cNvPr>
                <p:cNvSpPr txBox="1"/>
                <p:nvPr/>
              </p:nvSpPr>
              <p:spPr>
                <a:xfrm>
                  <a:off x="4038600" y="2708228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29E37745-056A-4FA2-AC4D-C3E4A2B53CC3}"/>
                    </a:ext>
                  </a:extLst>
                </p:cNvPr>
                <p:cNvSpPr txBox="1"/>
                <p:nvPr/>
              </p:nvSpPr>
              <p:spPr>
                <a:xfrm>
                  <a:off x="4038600" y="2701966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5" name="文本框 204">
                  <a:extLst>
                    <a:ext uri="{FF2B5EF4-FFF2-40B4-BE49-F238E27FC236}">
                      <a16:creationId xmlns:a16="http://schemas.microsoft.com/office/drawing/2014/main" id="{5C8DEBFF-C223-4FF9-876C-A9A419430E20}"/>
                    </a:ext>
                  </a:extLst>
                </p:cNvPr>
                <p:cNvSpPr txBox="1"/>
                <p:nvPr/>
              </p:nvSpPr>
              <p:spPr>
                <a:xfrm>
                  <a:off x="4038600" y="2695703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6" name="文本框 205">
                  <a:extLst>
                    <a:ext uri="{FF2B5EF4-FFF2-40B4-BE49-F238E27FC236}">
                      <a16:creationId xmlns:a16="http://schemas.microsoft.com/office/drawing/2014/main" id="{4AD8F24C-3D96-47C8-B809-A006893740F4}"/>
                    </a:ext>
                  </a:extLst>
                </p:cNvPr>
                <p:cNvSpPr txBox="1"/>
                <p:nvPr/>
              </p:nvSpPr>
              <p:spPr>
                <a:xfrm>
                  <a:off x="4038600" y="2689440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E80C5D03-D0E0-48FA-A9D1-9FB242C87D66}"/>
                    </a:ext>
                  </a:extLst>
                </p:cNvPr>
                <p:cNvSpPr txBox="1"/>
                <p:nvPr/>
              </p:nvSpPr>
              <p:spPr>
                <a:xfrm>
                  <a:off x="4038600" y="2683177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02503EF0-4B3C-4D29-9756-007C9BD8A237}"/>
                    </a:ext>
                  </a:extLst>
                </p:cNvPr>
                <p:cNvSpPr txBox="1"/>
                <p:nvPr/>
              </p:nvSpPr>
              <p:spPr>
                <a:xfrm>
                  <a:off x="4038600" y="2676914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09" name="文本框 208">
                  <a:extLst>
                    <a:ext uri="{FF2B5EF4-FFF2-40B4-BE49-F238E27FC236}">
                      <a16:creationId xmlns:a16="http://schemas.microsoft.com/office/drawing/2014/main" id="{78B5105E-D1B8-4416-AB76-B36686EBF40B}"/>
                    </a:ext>
                  </a:extLst>
                </p:cNvPr>
                <p:cNvSpPr txBox="1"/>
                <p:nvPr/>
              </p:nvSpPr>
              <p:spPr>
                <a:xfrm>
                  <a:off x="4038600" y="2670651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83511735-6C26-47B9-91E9-8121BA82343A}"/>
                    </a:ext>
                  </a:extLst>
                </p:cNvPr>
                <p:cNvSpPr txBox="1"/>
                <p:nvPr/>
              </p:nvSpPr>
              <p:spPr>
                <a:xfrm>
                  <a:off x="4038600" y="2664388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1" name="文本框 210">
                  <a:extLst>
                    <a:ext uri="{FF2B5EF4-FFF2-40B4-BE49-F238E27FC236}">
                      <a16:creationId xmlns:a16="http://schemas.microsoft.com/office/drawing/2014/main" id="{A94BA290-0EB9-4CF4-B149-B333EC30EB23}"/>
                    </a:ext>
                  </a:extLst>
                </p:cNvPr>
                <p:cNvSpPr txBox="1"/>
                <p:nvPr/>
              </p:nvSpPr>
              <p:spPr>
                <a:xfrm>
                  <a:off x="4038600" y="2658125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2" name="文本框 211">
                  <a:extLst>
                    <a:ext uri="{FF2B5EF4-FFF2-40B4-BE49-F238E27FC236}">
                      <a16:creationId xmlns:a16="http://schemas.microsoft.com/office/drawing/2014/main" id="{B7C2ACC6-6D18-4FFF-919A-B8265CF300BC}"/>
                    </a:ext>
                  </a:extLst>
                </p:cNvPr>
                <p:cNvSpPr txBox="1"/>
                <p:nvPr/>
              </p:nvSpPr>
              <p:spPr>
                <a:xfrm>
                  <a:off x="4038600" y="2651862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3" name="文本框 212">
                  <a:extLst>
                    <a:ext uri="{FF2B5EF4-FFF2-40B4-BE49-F238E27FC236}">
                      <a16:creationId xmlns:a16="http://schemas.microsoft.com/office/drawing/2014/main" id="{F2ACEEA9-17FE-4398-A681-EBDAFAF9EB47}"/>
                    </a:ext>
                  </a:extLst>
                </p:cNvPr>
                <p:cNvSpPr txBox="1"/>
                <p:nvPr/>
              </p:nvSpPr>
              <p:spPr>
                <a:xfrm>
                  <a:off x="4038600" y="2645599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4" name="文本框 213">
                  <a:extLst>
                    <a:ext uri="{FF2B5EF4-FFF2-40B4-BE49-F238E27FC236}">
                      <a16:creationId xmlns:a16="http://schemas.microsoft.com/office/drawing/2014/main" id="{60FFD894-1670-4A4B-A660-3D853B80CF5E}"/>
                    </a:ext>
                  </a:extLst>
                </p:cNvPr>
                <p:cNvSpPr txBox="1"/>
                <p:nvPr/>
              </p:nvSpPr>
              <p:spPr>
                <a:xfrm>
                  <a:off x="4038600" y="2639336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EBFADA9D-C8EC-4D9C-82CF-10187DAE36D3}"/>
                    </a:ext>
                  </a:extLst>
                </p:cNvPr>
                <p:cNvSpPr txBox="1"/>
                <p:nvPr/>
              </p:nvSpPr>
              <p:spPr>
                <a:xfrm>
                  <a:off x="4038600" y="2633073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A6FB827E-4C4E-4694-9C4F-40A3E7D1A904}"/>
                    </a:ext>
                  </a:extLst>
                </p:cNvPr>
                <p:cNvSpPr txBox="1"/>
                <p:nvPr/>
              </p:nvSpPr>
              <p:spPr>
                <a:xfrm>
                  <a:off x="4038600" y="2626810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7" name="文本框 216">
                  <a:extLst>
                    <a:ext uri="{FF2B5EF4-FFF2-40B4-BE49-F238E27FC236}">
                      <a16:creationId xmlns:a16="http://schemas.microsoft.com/office/drawing/2014/main" id="{438A510B-4D33-4679-BB46-B457E670F876}"/>
                    </a:ext>
                  </a:extLst>
                </p:cNvPr>
                <p:cNvSpPr txBox="1"/>
                <p:nvPr/>
              </p:nvSpPr>
              <p:spPr>
                <a:xfrm>
                  <a:off x="4038600" y="2620547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B766B250-6B78-4D25-AFFF-9658B5456F98}"/>
                    </a:ext>
                  </a:extLst>
                </p:cNvPr>
                <p:cNvSpPr txBox="1"/>
                <p:nvPr/>
              </p:nvSpPr>
              <p:spPr>
                <a:xfrm>
                  <a:off x="4038600" y="2614284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A9B7E1FC-ABCF-4942-9D00-784EFC1F78AE}"/>
                    </a:ext>
                  </a:extLst>
                </p:cNvPr>
                <p:cNvSpPr txBox="1"/>
                <p:nvPr/>
              </p:nvSpPr>
              <p:spPr>
                <a:xfrm>
                  <a:off x="4038600" y="2608021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4FC40936-B221-4FD5-A99C-5D55D37F965B}"/>
                    </a:ext>
                  </a:extLst>
                </p:cNvPr>
                <p:cNvSpPr txBox="1"/>
                <p:nvPr/>
              </p:nvSpPr>
              <p:spPr>
                <a:xfrm>
                  <a:off x="4038600" y="2601759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1" name="文本框 220">
                  <a:extLst>
                    <a:ext uri="{FF2B5EF4-FFF2-40B4-BE49-F238E27FC236}">
                      <a16:creationId xmlns:a16="http://schemas.microsoft.com/office/drawing/2014/main" id="{4E14AEB7-D409-494C-A79E-CD62F990294F}"/>
                    </a:ext>
                  </a:extLst>
                </p:cNvPr>
                <p:cNvSpPr txBox="1"/>
                <p:nvPr/>
              </p:nvSpPr>
              <p:spPr>
                <a:xfrm>
                  <a:off x="4038600" y="2595496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2" name="文本框 221">
                  <a:extLst>
                    <a:ext uri="{FF2B5EF4-FFF2-40B4-BE49-F238E27FC236}">
                      <a16:creationId xmlns:a16="http://schemas.microsoft.com/office/drawing/2014/main" id="{14193DDA-05B5-4F06-B3AD-C3183A0B72EB}"/>
                    </a:ext>
                  </a:extLst>
                </p:cNvPr>
                <p:cNvSpPr txBox="1"/>
                <p:nvPr/>
              </p:nvSpPr>
              <p:spPr>
                <a:xfrm>
                  <a:off x="4038600" y="2589233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A8F11296-7BAA-4B1B-A496-922C3C67E73E}"/>
                    </a:ext>
                  </a:extLst>
                </p:cNvPr>
                <p:cNvSpPr txBox="1"/>
                <p:nvPr/>
              </p:nvSpPr>
              <p:spPr>
                <a:xfrm>
                  <a:off x="4038600" y="2582970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4" name="文本框 223">
                  <a:extLst>
                    <a:ext uri="{FF2B5EF4-FFF2-40B4-BE49-F238E27FC236}">
                      <a16:creationId xmlns:a16="http://schemas.microsoft.com/office/drawing/2014/main" id="{93CC73B7-87AD-46C4-86CE-09DF369AE84F}"/>
                    </a:ext>
                  </a:extLst>
                </p:cNvPr>
                <p:cNvSpPr txBox="1"/>
                <p:nvPr/>
              </p:nvSpPr>
              <p:spPr>
                <a:xfrm>
                  <a:off x="4038600" y="2576707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52F38F65-A929-4D20-8198-185DC1B41803}"/>
                    </a:ext>
                  </a:extLst>
                </p:cNvPr>
                <p:cNvSpPr txBox="1"/>
                <p:nvPr/>
              </p:nvSpPr>
              <p:spPr>
                <a:xfrm>
                  <a:off x="4038600" y="2570444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6" name="文本框 225">
                  <a:extLst>
                    <a:ext uri="{FF2B5EF4-FFF2-40B4-BE49-F238E27FC236}">
                      <a16:creationId xmlns:a16="http://schemas.microsoft.com/office/drawing/2014/main" id="{4D23DE69-779B-47D9-95C5-D83443507CD1}"/>
                    </a:ext>
                  </a:extLst>
                </p:cNvPr>
                <p:cNvSpPr txBox="1"/>
                <p:nvPr/>
              </p:nvSpPr>
              <p:spPr>
                <a:xfrm>
                  <a:off x="4038600" y="2564181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A7393669-6987-4167-BCFF-32651CFA66FA}"/>
                    </a:ext>
                  </a:extLst>
                </p:cNvPr>
                <p:cNvSpPr txBox="1"/>
                <p:nvPr/>
              </p:nvSpPr>
              <p:spPr>
                <a:xfrm>
                  <a:off x="4038600" y="2557918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BFCCF60C-DCE8-4DFE-B9C4-09E4BCDC5EF0}"/>
                    </a:ext>
                  </a:extLst>
                </p:cNvPr>
                <p:cNvSpPr txBox="1"/>
                <p:nvPr/>
              </p:nvSpPr>
              <p:spPr>
                <a:xfrm>
                  <a:off x="4038600" y="2551655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29" name="文本框 228">
                  <a:extLst>
                    <a:ext uri="{FF2B5EF4-FFF2-40B4-BE49-F238E27FC236}">
                      <a16:creationId xmlns:a16="http://schemas.microsoft.com/office/drawing/2014/main" id="{862872C4-502F-40C0-BAF0-700088D5C0FE}"/>
                    </a:ext>
                  </a:extLst>
                </p:cNvPr>
                <p:cNvSpPr txBox="1"/>
                <p:nvPr/>
              </p:nvSpPr>
              <p:spPr>
                <a:xfrm>
                  <a:off x="4038600" y="2545392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3740E1A5-62A6-4B11-BDA4-CF63B9D5E6AF}"/>
                    </a:ext>
                  </a:extLst>
                </p:cNvPr>
                <p:cNvSpPr txBox="1"/>
                <p:nvPr/>
              </p:nvSpPr>
              <p:spPr>
                <a:xfrm>
                  <a:off x="4038600" y="2539129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1" name="文本框 230">
                  <a:extLst>
                    <a:ext uri="{FF2B5EF4-FFF2-40B4-BE49-F238E27FC236}">
                      <a16:creationId xmlns:a16="http://schemas.microsoft.com/office/drawing/2014/main" id="{0E3F158B-91C9-43C7-8953-28940BCF2FC3}"/>
                    </a:ext>
                  </a:extLst>
                </p:cNvPr>
                <p:cNvSpPr txBox="1"/>
                <p:nvPr/>
              </p:nvSpPr>
              <p:spPr>
                <a:xfrm>
                  <a:off x="4038600" y="2532866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2" name="文本框 231">
                  <a:extLst>
                    <a:ext uri="{FF2B5EF4-FFF2-40B4-BE49-F238E27FC236}">
                      <a16:creationId xmlns:a16="http://schemas.microsoft.com/office/drawing/2014/main" id="{A5BF0C84-A95D-4361-87AB-B3611DBEDB44}"/>
                    </a:ext>
                  </a:extLst>
                </p:cNvPr>
                <p:cNvSpPr txBox="1"/>
                <p:nvPr/>
              </p:nvSpPr>
              <p:spPr>
                <a:xfrm>
                  <a:off x="4038600" y="2526604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3" name="文本框 232">
                  <a:extLst>
                    <a:ext uri="{FF2B5EF4-FFF2-40B4-BE49-F238E27FC236}">
                      <a16:creationId xmlns:a16="http://schemas.microsoft.com/office/drawing/2014/main" id="{BCF54CDA-6664-4805-87E6-6920B3C85AFE}"/>
                    </a:ext>
                  </a:extLst>
                </p:cNvPr>
                <p:cNvSpPr txBox="1"/>
                <p:nvPr/>
              </p:nvSpPr>
              <p:spPr>
                <a:xfrm>
                  <a:off x="4038600" y="2520341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4" name="文本框 233">
                  <a:extLst>
                    <a:ext uri="{FF2B5EF4-FFF2-40B4-BE49-F238E27FC236}">
                      <a16:creationId xmlns:a16="http://schemas.microsoft.com/office/drawing/2014/main" id="{B7CC676A-A801-4AD9-8ADD-A4563834CB63}"/>
                    </a:ext>
                  </a:extLst>
                </p:cNvPr>
                <p:cNvSpPr txBox="1"/>
                <p:nvPr/>
              </p:nvSpPr>
              <p:spPr>
                <a:xfrm>
                  <a:off x="4038600" y="2514078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5" name="文本框 234">
                  <a:extLst>
                    <a:ext uri="{FF2B5EF4-FFF2-40B4-BE49-F238E27FC236}">
                      <a16:creationId xmlns:a16="http://schemas.microsoft.com/office/drawing/2014/main" id="{9C15FB20-FC19-4CA8-B373-628DBA5EF5EA}"/>
                    </a:ext>
                  </a:extLst>
                </p:cNvPr>
                <p:cNvSpPr txBox="1"/>
                <p:nvPr/>
              </p:nvSpPr>
              <p:spPr>
                <a:xfrm>
                  <a:off x="4038600" y="2507815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6" name="文本框 235">
                  <a:extLst>
                    <a:ext uri="{FF2B5EF4-FFF2-40B4-BE49-F238E27FC236}">
                      <a16:creationId xmlns:a16="http://schemas.microsoft.com/office/drawing/2014/main" id="{656A3C1C-3BE9-45AE-A46C-21657832ADEB}"/>
                    </a:ext>
                  </a:extLst>
                </p:cNvPr>
                <p:cNvSpPr txBox="1"/>
                <p:nvPr/>
              </p:nvSpPr>
              <p:spPr>
                <a:xfrm>
                  <a:off x="4038600" y="2501552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7" name="文本框 236">
                  <a:extLst>
                    <a:ext uri="{FF2B5EF4-FFF2-40B4-BE49-F238E27FC236}">
                      <a16:creationId xmlns:a16="http://schemas.microsoft.com/office/drawing/2014/main" id="{359549D3-6256-44F5-9F72-658C52318475}"/>
                    </a:ext>
                  </a:extLst>
                </p:cNvPr>
                <p:cNvSpPr txBox="1"/>
                <p:nvPr/>
              </p:nvSpPr>
              <p:spPr>
                <a:xfrm>
                  <a:off x="4038600" y="2495289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D5190388-CA35-4B32-AB7A-E7C8A8A44876}"/>
                    </a:ext>
                  </a:extLst>
                </p:cNvPr>
                <p:cNvSpPr txBox="1"/>
                <p:nvPr/>
              </p:nvSpPr>
              <p:spPr>
                <a:xfrm>
                  <a:off x="4038600" y="2489026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239" name="文本框 238">
                  <a:extLst>
                    <a:ext uri="{FF2B5EF4-FFF2-40B4-BE49-F238E27FC236}">
                      <a16:creationId xmlns:a16="http://schemas.microsoft.com/office/drawing/2014/main" id="{FE9B2187-F121-430F-9D9F-CE0F6BEBEB1D}"/>
                    </a:ext>
                  </a:extLst>
                </p:cNvPr>
                <p:cNvSpPr txBox="1"/>
                <p:nvPr/>
              </p:nvSpPr>
              <p:spPr>
                <a:xfrm>
                  <a:off x="4038600" y="2482763"/>
                  <a:ext cx="1211580" cy="1015663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932F4B4-9949-4D53-9212-846E029B25DA}"/>
                    </a:ext>
                  </a:extLst>
                </p:cNvPr>
                <p:cNvSpPr txBox="1"/>
                <p:nvPr/>
              </p:nvSpPr>
              <p:spPr>
                <a:xfrm>
                  <a:off x="4038600" y="2482763"/>
                  <a:ext cx="121158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/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FA5394EC-6441-4730-9FB7-047F7B33DFEE}"/>
                    </a:ext>
                  </a:extLst>
                </p:cNvPr>
                <p:cNvSpPr txBox="1"/>
                <p:nvPr/>
              </p:nvSpPr>
              <p:spPr>
                <a:xfrm>
                  <a:off x="4038600" y="2476500"/>
                  <a:ext cx="1211580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  <a:scene3d>
                    <a:camera prst="isometricBottomDown"/>
                    <a:lightRig rig="threePt" dir="t"/>
                  </a:scene3d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6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8946B">
                          <a:alpha val="5000"/>
                        </a:srgbClr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cs"/>
                    </a:rPr>
                    <a:t>01</a:t>
                  </a:r>
                  <a:endParaRPr kumimoji="0" lang="zh-CN" altLang="en-US" sz="6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A8946B">
                        <a:alpha val="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endParaRPr>
                </a:p>
              </p:txBody>
            </p:sp>
          </p:grpSp>
          <p:sp>
            <p:nvSpPr>
              <p:cNvPr id="509" name="文本框 508">
                <a:extLst>
                  <a:ext uri="{FF2B5EF4-FFF2-40B4-BE49-F238E27FC236}">
                    <a16:creationId xmlns:a16="http://schemas.microsoft.com/office/drawing/2014/main" id="{A9F0BB06-CA65-4EE1-8309-D4DB863BDEB0}"/>
                  </a:ext>
                </a:extLst>
              </p:cNvPr>
              <p:cNvSpPr txBox="1"/>
              <p:nvPr/>
            </p:nvSpPr>
            <p:spPr>
              <a:xfrm>
                <a:off x="-286385" y="3802380"/>
                <a:ext cx="206756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isometricBottomDown"/>
                  <a:lightRig rig="threePt" dir="t"/>
                </a:scene3d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Pellentesque</a:t>
                </a: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habitant </a:t>
                </a: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morbi</a:t>
                </a: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</a:t>
                </a: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tristique</a:t>
                </a: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</a:t>
                </a: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senectus</a:t>
                </a: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et </a:t>
                </a: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netus</a:t>
                </a: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et </a:t>
                </a: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malesuada</a:t>
                </a: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fames ac </a:t>
                </a: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turpis</a:t>
                </a: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</a:t>
                </a: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egestas</a:t>
                </a: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. Proin pharetra </a:t>
                </a: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nonummy</a:t>
                </a: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</a:t>
                </a: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pede</a:t>
                </a: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. </a:t>
                </a: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Mauris</a:t>
                </a: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 et </a:t>
                </a:r>
                <a:r>
                  <a:rPr kumimoji="0" lang="en-US" altLang="zh-CN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orci</a:t>
                </a:r>
                <a:r>
                  <a:rPr kumimoji="0" lang="en-US" altLang="zh-CN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7E6E6">
                        <a:lumMod val="75000"/>
                      </a:srgbClr>
                    </a:solidFill>
                    <a:effectLst/>
                    <a:uLnTx/>
                    <a:uFillTx/>
                    <a:latin typeface="Arial"/>
                    <a:ea typeface="微软雅黑"/>
                    <a:cs typeface="+mn-cs"/>
                  </a:rPr>
                  <a:t>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764615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主题​​">
  <a:themeElements>
    <a:clrScheme name="图示案例库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57EE7"/>
      </a:accent1>
      <a:accent2>
        <a:srgbClr val="F9BC5F"/>
      </a:accent2>
      <a:accent3>
        <a:srgbClr val="A07BE5"/>
      </a:accent3>
      <a:accent4>
        <a:srgbClr val="2AD4AF"/>
      </a:accent4>
      <a:accent5>
        <a:srgbClr val="7AC7FF"/>
      </a:accent5>
      <a:accent6>
        <a:srgbClr val="483394"/>
      </a:accent6>
      <a:hlink>
        <a:srgbClr val="0563C1"/>
      </a:hlink>
      <a:folHlink>
        <a:srgbClr val="954F72"/>
      </a:folHlink>
    </a:clrScheme>
    <a:fontScheme name="标准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Manager>iSlide</ap:Manager>
  <ap:Template>iSlide</ap:Template>
  <ap:TotalTime>0</ap:TotalTime>
  <ap:Company>iSlide</ap:Company>
  <ap:Words>643</ap:Words>
  <ap:Application>Microsoft Office PowerPoint</ap:Application>
  <ap:PresentationFormat>宽屏</ap:PresentationFormat>
  <ap:Paragraphs>457</ap:Paragraphs>
  <ap:Slides>1</ap:Slides>
  <ap:Notes>1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4">
      <vt:lpstr>Arial</vt:lpstr>
      <vt:lpstr>等线</vt:lpstr>
      <vt:lpstr>2_Office 主题​​</vt:lpstr>
      <vt:lpstr>PowerPoint 演示文稿</vt:lpstr>
    </vt:vector>
  </ap:TitlesOfParts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PowerPoint 演示文稿</dc:title>
  <dc:creator>iSlide</dc:creator>
  <lastModifiedBy>iSlide</lastModifiedBy>
  <revision>1</revision>
  <dcterms:created xsi:type="dcterms:W3CDTF">2023-09-11T05:56:37.0000000Z</dcterms:created>
  <dcterms:modified xsi:type="dcterms:W3CDTF">2023-09-11T05:56:37.0000000Z</dcterms:modified>
</coreProperties>
</file>