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</p:sldMasterIdLst>
  <p:notesMasterIdLst>
    <p:notesMasterId r:id="rId31"/>
  </p:notesMasterIdLst>
  <p:handoutMasterIdLst>
    <p:handoutMasterId r:id="rId32"/>
  </p:handoutMasterIdLst>
  <p:sldIdLst>
    <p:sldId id="385" r:id="rId11"/>
    <p:sldId id="391" r:id="rId12"/>
    <p:sldId id="440" r:id="rId13"/>
    <p:sldId id="441" r:id="rId14"/>
    <p:sldId id="442" r:id="rId15"/>
    <p:sldId id="445" r:id="rId16"/>
    <p:sldId id="446" r:id="rId17"/>
    <p:sldId id="447" r:id="rId18"/>
    <p:sldId id="448" r:id="rId19"/>
    <p:sldId id="364" r:id="rId20"/>
    <p:sldId id="449" r:id="rId21"/>
    <p:sldId id="367" r:id="rId22"/>
    <p:sldId id="450" r:id="rId23"/>
    <p:sldId id="451" r:id="rId24"/>
    <p:sldId id="370" r:id="rId25"/>
    <p:sldId id="452" r:id="rId26"/>
    <p:sldId id="453" r:id="rId27"/>
    <p:sldId id="454" r:id="rId28"/>
    <p:sldId id="455" r:id="rId29"/>
    <p:sldId id="456" r:id="rId30"/>
  </p:sldIdLst>
  <p:sldSz cx="9144000" cy="6858000" type="screen4x3"/>
  <p:notesSz cx="6797675" cy="9928225"/>
  <p:custDataLst>
    <p:tags r:id="rId33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4025" indent="317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09955" indent="508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65250" indent="63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1180" indent="825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8268" autoAdjust="0"/>
    <p:restoredTop sz="94660"/>
  </p:normalViewPr>
  <p:slideViewPr>
    <p:cSldViewPr>
      <p:cViewPr varScale="1">
        <p:scale>
          <a:sx n="62" d="100"/>
          <a:sy n="62" d="100"/>
        </p:scale>
        <p:origin x="48" y="9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3450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slide" Target="slides/slide16.xml"/><Relationship Id="rId21" Type="http://schemas.openxmlformats.org/officeDocument/2006/relationships/slide" Target="slides/slide11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slide" Target="slides/slide15.xml"/><Relationship Id="rId33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29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slide" Target="slides/slide14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slide" Target="slides/slide18.xml"/><Relationship Id="rId36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slide" Target="slides/slide17.xml"/><Relationship Id="rId30" Type="http://schemas.openxmlformats.org/officeDocument/2006/relationships/slide" Target="slides/slide20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AA88F05-271C-4238-84B9-E0BDDC10C4E8}" type="datetimeFigureOut">
              <a:rPr lang="zh-CN" altLang="en-US"/>
              <a:t>2025/5/12</a:t>
            </a:fld>
            <a:endParaRPr lang="en-US" altLang="zh-CN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9AB0D49-FF2C-4566-9A4B-70F1937F5BFF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1CFC954-980B-4A64-9766-261672AB6A0C}" type="datetimeFigureOut">
              <a:rPr lang="zh-CN" altLang="en-US"/>
              <a:t>2025/5/12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6125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230" tIns="44115" rIns="88230" bIns="44115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/>
          <a:lstStyle>
            <a:lvl1pPr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49688" y="9431338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571" tIns="47786" rIns="95571" bIns="47786" numCol="1" anchor="b" anchorCtr="0" compatLnSpc="1"/>
          <a:lstStyle>
            <a:lvl1pPr algn="r" defTabSz="955675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B0ADEB5-0615-4EC9-B19E-2EFC403D9409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40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099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652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118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76475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1770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87065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42360" algn="l" defTabSz="91059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4451" name="备注占位符 2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0445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C3955C4-AE60-447E-8930-20B8373F8D5F}" type="slidenum">
              <a:rPr lang="zh-CN" altLang="en-US" sz="1300" smtClean="0"/>
              <a:t>1</a:t>
            </a:fld>
            <a:endParaRPr lang="zh-CN" altLang="en-US" sz="13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C08B75-976A-4E2A-B77C-0E5401ADE1CA}" type="slidenum">
              <a:rPr lang="en-US" altLang="zh-CN" sz="1300" smtClean="0"/>
              <a:t>12</a:t>
            </a:fld>
            <a:endParaRPr lang="en-US" altLang="zh-CN" sz="1300"/>
          </a:p>
        </p:txBody>
      </p:sp>
      <p:sp>
        <p:nvSpPr>
          <p:cNvPr id="212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4E41CDD-7BDB-4941-AD43-2F261B18FB4C}" type="slidenum">
              <a:rPr lang="en-US" altLang="zh-CN" sz="1300" smtClean="0">
                <a:solidFill>
                  <a:srgbClr val="000000"/>
                </a:solidFill>
              </a:rPr>
              <a:t>13</a:t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215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790719F-D2DB-48D0-9872-4AD40B86478F}" type="slidenum">
              <a:rPr lang="en-US" altLang="zh-CN" sz="1300" smtClean="0">
                <a:solidFill>
                  <a:srgbClr val="000000"/>
                </a:solidFill>
              </a:rPr>
              <a:t>14</a:t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217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70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1EDA4D9-0F06-4816-B053-FB4D0EA50A38}" type="slidenum">
              <a:rPr lang="en-US" altLang="zh-CN" sz="1300" smtClean="0"/>
              <a:t>15</a:t>
            </a:fld>
            <a:endParaRPr lang="en-US" altLang="zh-CN" sz="1300"/>
          </a:p>
        </p:txBody>
      </p:sp>
      <p:sp>
        <p:nvSpPr>
          <p:cNvPr id="219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91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1F3229-693C-4B56-A035-91197890A6A9}" type="slidenum">
              <a:rPr lang="en-US" altLang="zh-CN" sz="1300" smtClean="0">
                <a:solidFill>
                  <a:srgbClr val="000000"/>
                </a:solidFill>
              </a:rPr>
              <a:t>16</a:t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221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11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B71CD3C-C468-4224-A525-30E05F431353}" type="slidenum">
              <a:rPr lang="en-US" altLang="zh-CN" sz="1300" smtClean="0">
                <a:solidFill>
                  <a:srgbClr val="000000"/>
                </a:solidFill>
              </a:rPr>
              <a:t>17</a:t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223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32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B27112B-2347-47FF-AD06-5E98A44C05DB}" type="slidenum">
              <a:rPr lang="en-US" altLang="zh-CN" sz="1300" smtClean="0">
                <a:solidFill>
                  <a:srgbClr val="000000"/>
                </a:solidFill>
              </a:rPr>
              <a:t>18</a:t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6A9CCEA-B606-46CC-8976-8C55979E49F7}" type="slidenum">
              <a:rPr lang="en-US" altLang="zh-CN" sz="1300" smtClean="0">
                <a:solidFill>
                  <a:srgbClr val="000000"/>
                </a:solidFill>
              </a:rPr>
              <a:t>19</a:t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227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73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B4EE2C8-5CC3-4294-BFF6-F9D80C7CC409}" type="slidenum">
              <a:rPr lang="en-US" altLang="zh-CN" sz="1300" smtClean="0">
                <a:solidFill>
                  <a:srgbClr val="000000"/>
                </a:solidFill>
              </a:rPr>
              <a:t>20</a:t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14A874-AEC0-46D6-950E-41C021187404}" type="slidenum">
              <a:rPr lang="en-US" altLang="zh-CN" sz="1300" smtClean="0"/>
              <a:t>2</a:t>
            </a:fld>
            <a:endParaRPr lang="en-US" altLang="zh-CN" sz="130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1C53C15-46DD-4017-8898-96C79D96AEB9}" type="slidenum">
              <a:rPr lang="en-US" altLang="zh-CN" sz="1300" smtClean="0"/>
              <a:t>5</a:t>
            </a:fld>
            <a:endParaRPr lang="en-US" altLang="zh-CN" sz="13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DAA5D9-58D1-4709-AFC6-C7415155CD65}" type="slidenum">
              <a:rPr lang="en-US" altLang="zh-CN" sz="1300" smtClean="0">
                <a:solidFill>
                  <a:srgbClr val="000000"/>
                </a:solidFill>
              </a:rPr>
              <a:t>6</a:t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B89714-3B27-4DF2-9EFA-0FC7370369CA}" type="slidenum">
              <a:rPr lang="en-US" altLang="zh-CN" sz="1300" smtClean="0">
                <a:solidFill>
                  <a:srgbClr val="000000"/>
                </a:solidFill>
              </a:rPr>
              <a:t>7</a:t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8F40530-6AE4-4CC0-8615-640094ABE378}" type="slidenum">
              <a:rPr lang="en-US" altLang="zh-CN" sz="1300" smtClean="0">
                <a:solidFill>
                  <a:srgbClr val="000000"/>
                </a:solidFill>
              </a:rPr>
              <a:t>8</a:t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7575" y="744538"/>
            <a:ext cx="4962525" cy="3722687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32D4B69-3E51-4A9A-B807-A07F54FB7F2A}" type="slidenum">
              <a:rPr lang="en-US" altLang="zh-CN" sz="1300" smtClean="0">
                <a:solidFill>
                  <a:srgbClr val="000000"/>
                </a:solidFill>
              </a:rPr>
              <a:t>9</a:t>
            </a:fld>
            <a:endParaRPr lang="en-US" altLang="zh-CN" sz="1300">
              <a:solidFill>
                <a:srgbClr val="000000"/>
              </a:solidFill>
            </a:endParaRPr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9D7FAC-93E4-4C28-96D2-692DA321592F}" type="slidenum">
              <a:rPr lang="en-US" altLang="zh-CN" sz="1300" smtClean="0"/>
              <a:t>10</a:t>
            </a:fld>
            <a:endParaRPr lang="en-US" altLang="zh-CN" sz="13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955675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556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0B239E6-4BDF-4BC1-A1E2-546E37F44701}" type="slidenum">
              <a:rPr lang="en-US" altLang="zh-CN" sz="1300" smtClean="0"/>
              <a:t>11</a:t>
            </a:fld>
            <a:endParaRPr lang="en-US" altLang="zh-CN" sz="13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7F3EF3-EFEC-4BE3-A97F-33E65D265A8E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6DC5F2-9DF1-4571-B953-4E571DB433F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84" y="1933496"/>
            <a:ext cx="7048020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68" y="3526971"/>
            <a:ext cx="5804252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33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7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20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60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00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4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7E351C3-6D93-4DFF-95DA-FF2C9DCE3B36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963773C-FD2C-4C46-B147-7C897F08628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0F6F9E6-6C36-442F-AA2F-145FF77E4A21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1097178-7463-455E-8D78-0F68F7918B7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4" y="3999549"/>
            <a:ext cx="7048020" cy="1236169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4" y="2638029"/>
            <a:ext cx="7048020" cy="1361514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465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867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33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573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720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860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006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147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9B41512-41A3-44D8-A1F4-15473301D93F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BBAA5EF-2563-4DE0-9534-4F7477FEF73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89" y="1452292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4992" y="1452292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EEA6C8E-1472-4F99-B4CB-C529468595DB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EF5A4-35F2-4FAE-8206-F38DF7C2BF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393212"/>
            <a:ext cx="3663647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55" indent="0">
              <a:buNone/>
              <a:defRPr sz="1800" b="1"/>
            </a:lvl2pPr>
            <a:lvl3pPr marL="828675" indent="0">
              <a:buNone/>
              <a:defRPr sz="1600" b="1"/>
            </a:lvl3pPr>
            <a:lvl4pPr marL="1243330" indent="0">
              <a:buNone/>
              <a:defRPr sz="1500" b="1"/>
            </a:lvl4pPr>
            <a:lvl5pPr marL="1657350" indent="0">
              <a:buNone/>
              <a:defRPr sz="1500" b="1"/>
            </a:lvl5pPr>
            <a:lvl6pPr marL="2072005" indent="0">
              <a:buNone/>
              <a:defRPr sz="1500" b="1"/>
            </a:lvl6pPr>
            <a:lvl7pPr marL="2486025" indent="0">
              <a:buNone/>
              <a:defRPr sz="1500" b="1"/>
            </a:lvl7pPr>
            <a:lvl8pPr marL="2900680" indent="0">
              <a:buNone/>
              <a:defRPr sz="1500" b="1"/>
            </a:lvl8pPr>
            <a:lvl9pPr marL="33147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589" y="1973836"/>
            <a:ext cx="3663647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115" y="1393212"/>
            <a:ext cx="3665086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655" indent="0">
              <a:buNone/>
              <a:defRPr sz="1800" b="1"/>
            </a:lvl2pPr>
            <a:lvl3pPr marL="828675" indent="0">
              <a:buNone/>
              <a:defRPr sz="1600" b="1"/>
            </a:lvl3pPr>
            <a:lvl4pPr marL="1243330" indent="0">
              <a:buNone/>
              <a:defRPr sz="1500" b="1"/>
            </a:lvl4pPr>
            <a:lvl5pPr marL="1657350" indent="0">
              <a:buNone/>
              <a:defRPr sz="1500" b="1"/>
            </a:lvl5pPr>
            <a:lvl6pPr marL="2072005" indent="0">
              <a:buNone/>
              <a:defRPr sz="1500" b="1"/>
            </a:lvl6pPr>
            <a:lvl7pPr marL="2486025" indent="0">
              <a:buNone/>
              <a:defRPr sz="1500" b="1"/>
            </a:lvl7pPr>
            <a:lvl8pPr marL="2900680" indent="0">
              <a:buNone/>
              <a:defRPr sz="1500" b="1"/>
            </a:lvl8pPr>
            <a:lvl9pPr marL="331470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115" y="1973836"/>
            <a:ext cx="3665086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86DD7B2-31A8-44F6-B61D-91155E085D3E}" type="datetime1">
              <a:rPr lang="en-US" altLang="zh-CN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749717-F153-4379-B8B2-32D45CFDB9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4B2FE61-8CE7-410B-A59F-5B238F2C8AD1}" type="datetime1">
              <a:rPr lang="en-US" altLang="zh-CN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92D1F7-3B87-4B26-AC3A-ADB4C8491F8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9C2E8F-E475-47B7-B54F-D9393B2A43C1}" type="datetime1">
              <a:rPr lang="en-US" altLang="zh-CN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8603A73-5521-4C7B-A9D4-9D6926CCE4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99" y="247810"/>
            <a:ext cx="2727941" cy="105463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859" y="247820"/>
            <a:ext cx="4635340" cy="5312069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599" y="1302453"/>
            <a:ext cx="2727941" cy="4257435"/>
          </a:xfrm>
        </p:spPr>
        <p:txBody>
          <a:bodyPr/>
          <a:lstStyle>
            <a:lvl1pPr marL="0" indent="0">
              <a:buNone/>
              <a:defRPr sz="1300"/>
            </a:lvl1pPr>
            <a:lvl2pPr marL="414655" indent="0">
              <a:buNone/>
              <a:defRPr sz="1100"/>
            </a:lvl2pPr>
            <a:lvl3pPr marL="828675" indent="0">
              <a:buNone/>
              <a:defRPr sz="900"/>
            </a:lvl3pPr>
            <a:lvl4pPr marL="1243330" indent="0">
              <a:buNone/>
              <a:defRPr sz="800"/>
            </a:lvl4pPr>
            <a:lvl5pPr marL="1657350" indent="0">
              <a:buNone/>
              <a:defRPr sz="800"/>
            </a:lvl5pPr>
            <a:lvl6pPr marL="2072005" indent="0">
              <a:buNone/>
              <a:defRPr sz="800"/>
            </a:lvl6pPr>
            <a:lvl7pPr marL="2486025" indent="0">
              <a:buNone/>
              <a:defRPr sz="800"/>
            </a:lvl7pPr>
            <a:lvl8pPr marL="2900680" indent="0">
              <a:buNone/>
              <a:defRPr sz="800"/>
            </a:lvl8pPr>
            <a:lvl9pPr marL="33147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6F4E81-412D-4881-A7BF-8183606AB7AE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62DB49C-19F8-46A5-BB87-47F5DBCD6B3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49" y="4356847"/>
            <a:ext cx="4975073" cy="5143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249" y="556132"/>
            <a:ext cx="4975073" cy="373444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14655" indent="0">
              <a:buNone/>
              <a:defRPr sz="2500"/>
            </a:lvl2pPr>
            <a:lvl3pPr marL="828675" indent="0">
              <a:buNone/>
              <a:defRPr sz="2200"/>
            </a:lvl3pPr>
            <a:lvl4pPr marL="1243330" indent="0">
              <a:buNone/>
              <a:defRPr sz="1800"/>
            </a:lvl4pPr>
            <a:lvl5pPr marL="1657350" indent="0">
              <a:buNone/>
              <a:defRPr sz="1800"/>
            </a:lvl5pPr>
            <a:lvl6pPr marL="2072005" indent="0">
              <a:buNone/>
              <a:defRPr sz="1800"/>
            </a:lvl6pPr>
            <a:lvl7pPr marL="2486025" indent="0">
              <a:buNone/>
              <a:defRPr sz="1800"/>
            </a:lvl7pPr>
            <a:lvl8pPr marL="2900680" indent="0">
              <a:buNone/>
              <a:defRPr sz="1800"/>
            </a:lvl8pPr>
            <a:lvl9pPr marL="331470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249" y="4871198"/>
            <a:ext cx="4975073" cy="730463"/>
          </a:xfrm>
        </p:spPr>
        <p:txBody>
          <a:bodyPr/>
          <a:lstStyle>
            <a:lvl1pPr marL="0" indent="0">
              <a:buNone/>
              <a:defRPr sz="1300"/>
            </a:lvl1pPr>
            <a:lvl2pPr marL="414655" indent="0">
              <a:buNone/>
              <a:defRPr sz="1100"/>
            </a:lvl2pPr>
            <a:lvl3pPr marL="828675" indent="0">
              <a:buNone/>
              <a:defRPr sz="900"/>
            </a:lvl3pPr>
            <a:lvl4pPr marL="1243330" indent="0">
              <a:buNone/>
              <a:defRPr sz="800"/>
            </a:lvl4pPr>
            <a:lvl5pPr marL="1657350" indent="0">
              <a:buNone/>
              <a:defRPr sz="800"/>
            </a:lvl5pPr>
            <a:lvl6pPr marL="2072005" indent="0">
              <a:buNone/>
              <a:defRPr sz="800"/>
            </a:lvl6pPr>
            <a:lvl7pPr marL="2486025" indent="0">
              <a:buNone/>
              <a:defRPr sz="800"/>
            </a:lvl7pPr>
            <a:lvl8pPr marL="2900680" indent="0">
              <a:buNone/>
              <a:defRPr sz="800"/>
            </a:lvl8pPr>
            <a:lvl9pPr marL="331470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6D1B321-AC27-41B5-ADF1-1B39208DD2F0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E730B6-195A-41C7-8D74-31E4393C718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9522E0C-C5F3-4033-AD59-C677A58B51A9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56E39A-1652-41BB-A72F-65A9268EFE6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312BA1-6139-4575-AD63-5DC6B97778E4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1547" y="249253"/>
            <a:ext cx="1865652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89" y="249253"/>
            <a:ext cx="5458761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320D393-CA46-4767-9AA7-9365BB0D1BBB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86D9A6B-E04A-451C-B039-5F409E8D6C0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84" y="1933496"/>
            <a:ext cx="7048020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68" y="3526971"/>
            <a:ext cx="5804252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2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6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8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2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6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77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1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03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5487B5-44D5-4A7D-AA79-6CCB51722610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4404C1B-E0D8-409A-8EC4-D36C7FFDDE0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C58572F-443E-4811-88F8-F2CBFDCACDA9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5B79812-477D-4865-9332-9AE83BA0C84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4" y="3999580"/>
            <a:ext cx="7048020" cy="1236169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4" y="2638029"/>
            <a:ext cx="7048020" cy="1361514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275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61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3888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522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650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777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911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039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62E1E17-E1D4-4291-A6EA-D623663E8907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FC18990-907E-4CBD-B589-F03E9C2F005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89" y="1452323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4992" y="1452323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C9C631B-1885-409D-BDE5-9F195F0C457A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5A0A115-C267-4A95-ADD4-BEB79B3AE8D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393212"/>
            <a:ext cx="3663647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750" indent="0">
              <a:buNone/>
              <a:defRPr sz="1800" b="1"/>
            </a:lvl2pPr>
            <a:lvl3pPr marL="826135" indent="0">
              <a:buNone/>
              <a:defRPr sz="1600" b="1"/>
            </a:lvl3pPr>
            <a:lvl4pPr marL="1238885" indent="0">
              <a:buNone/>
              <a:defRPr sz="1500" b="1"/>
            </a:lvl4pPr>
            <a:lvl5pPr marL="1652270" indent="0">
              <a:buNone/>
              <a:defRPr sz="1500" b="1"/>
            </a:lvl5pPr>
            <a:lvl6pPr marL="2065020" indent="0">
              <a:buNone/>
              <a:defRPr sz="1500" b="1"/>
            </a:lvl6pPr>
            <a:lvl7pPr marL="2477770" indent="0">
              <a:buNone/>
              <a:defRPr sz="1500" b="1"/>
            </a:lvl7pPr>
            <a:lvl8pPr marL="2891155" indent="0">
              <a:buNone/>
              <a:defRPr sz="1500" b="1"/>
            </a:lvl8pPr>
            <a:lvl9pPr marL="330390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589" y="1973836"/>
            <a:ext cx="3663647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115" y="1393212"/>
            <a:ext cx="3665086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2750" indent="0">
              <a:buNone/>
              <a:defRPr sz="1800" b="1"/>
            </a:lvl2pPr>
            <a:lvl3pPr marL="826135" indent="0">
              <a:buNone/>
              <a:defRPr sz="1600" b="1"/>
            </a:lvl3pPr>
            <a:lvl4pPr marL="1238885" indent="0">
              <a:buNone/>
              <a:defRPr sz="1500" b="1"/>
            </a:lvl4pPr>
            <a:lvl5pPr marL="1652270" indent="0">
              <a:buNone/>
              <a:defRPr sz="1500" b="1"/>
            </a:lvl5pPr>
            <a:lvl6pPr marL="2065020" indent="0">
              <a:buNone/>
              <a:defRPr sz="1500" b="1"/>
            </a:lvl6pPr>
            <a:lvl7pPr marL="2477770" indent="0">
              <a:buNone/>
              <a:defRPr sz="1500" b="1"/>
            </a:lvl7pPr>
            <a:lvl8pPr marL="2891155" indent="0">
              <a:buNone/>
              <a:defRPr sz="1500" b="1"/>
            </a:lvl8pPr>
            <a:lvl9pPr marL="330390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115" y="1973836"/>
            <a:ext cx="3665086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BF592B9-143C-45AB-BC49-6610C6C9BB82}" type="datetime1">
              <a:rPr lang="en-US" altLang="zh-CN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3BFF2B-B1B0-476F-8145-E228AC14B17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B2D2264-7811-4C3A-8F5A-8AA91C565697}" type="datetime1">
              <a:rPr lang="en-US" altLang="zh-CN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9EFB0DA-D974-4B50-A05E-73E8D54FB13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07EC31A-7BA5-4C10-90DE-58449F6167E2}" type="datetime1">
              <a:rPr lang="en-US" altLang="zh-CN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E209F9-A8E8-43B6-8C69-9D382D0B3C9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30" y="247810"/>
            <a:ext cx="2727941" cy="105463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859" y="247851"/>
            <a:ext cx="4635340" cy="5312069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30" y="1302484"/>
            <a:ext cx="2727941" cy="4257435"/>
          </a:xfrm>
        </p:spPr>
        <p:txBody>
          <a:bodyPr/>
          <a:lstStyle>
            <a:lvl1pPr marL="0" indent="0">
              <a:buNone/>
              <a:defRPr sz="1300"/>
            </a:lvl1pPr>
            <a:lvl2pPr marL="412750" indent="0">
              <a:buNone/>
              <a:defRPr sz="1100"/>
            </a:lvl2pPr>
            <a:lvl3pPr marL="826135" indent="0">
              <a:buNone/>
              <a:defRPr sz="900"/>
            </a:lvl3pPr>
            <a:lvl4pPr marL="1238885" indent="0">
              <a:buNone/>
              <a:defRPr sz="800"/>
            </a:lvl4pPr>
            <a:lvl5pPr marL="1652270" indent="0">
              <a:buNone/>
              <a:defRPr sz="800"/>
            </a:lvl5pPr>
            <a:lvl6pPr marL="2065020" indent="0">
              <a:buNone/>
              <a:defRPr sz="800"/>
            </a:lvl6pPr>
            <a:lvl7pPr marL="2477770" indent="0">
              <a:buNone/>
              <a:defRPr sz="800"/>
            </a:lvl7pPr>
            <a:lvl8pPr marL="2891155" indent="0">
              <a:buNone/>
              <a:defRPr sz="800"/>
            </a:lvl8pPr>
            <a:lvl9pPr marL="330390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E01D573-E4F5-4365-9A3E-EDFE878B66EB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8E6825E-8125-4CA6-BFE2-30648A3FCDB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7285E7-58E1-4F93-8677-C1A312A61F8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49" y="4356847"/>
            <a:ext cx="4975073" cy="5143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249" y="556132"/>
            <a:ext cx="4975073" cy="373444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12750" indent="0">
              <a:buNone/>
              <a:defRPr sz="2500"/>
            </a:lvl2pPr>
            <a:lvl3pPr marL="826135" indent="0">
              <a:buNone/>
              <a:defRPr sz="2200"/>
            </a:lvl3pPr>
            <a:lvl4pPr marL="1238885" indent="0">
              <a:buNone/>
              <a:defRPr sz="1800"/>
            </a:lvl4pPr>
            <a:lvl5pPr marL="1652270" indent="0">
              <a:buNone/>
              <a:defRPr sz="1800"/>
            </a:lvl5pPr>
            <a:lvl6pPr marL="2065020" indent="0">
              <a:buNone/>
              <a:defRPr sz="1800"/>
            </a:lvl6pPr>
            <a:lvl7pPr marL="2477770" indent="0">
              <a:buNone/>
              <a:defRPr sz="1800"/>
            </a:lvl7pPr>
            <a:lvl8pPr marL="2891155" indent="0">
              <a:buNone/>
              <a:defRPr sz="1800"/>
            </a:lvl8pPr>
            <a:lvl9pPr marL="3303905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249" y="4871198"/>
            <a:ext cx="4975073" cy="730463"/>
          </a:xfrm>
        </p:spPr>
        <p:txBody>
          <a:bodyPr/>
          <a:lstStyle>
            <a:lvl1pPr marL="0" indent="0">
              <a:buNone/>
              <a:defRPr sz="1300"/>
            </a:lvl1pPr>
            <a:lvl2pPr marL="412750" indent="0">
              <a:buNone/>
              <a:defRPr sz="1100"/>
            </a:lvl2pPr>
            <a:lvl3pPr marL="826135" indent="0">
              <a:buNone/>
              <a:defRPr sz="900"/>
            </a:lvl3pPr>
            <a:lvl4pPr marL="1238885" indent="0">
              <a:buNone/>
              <a:defRPr sz="800"/>
            </a:lvl4pPr>
            <a:lvl5pPr marL="1652270" indent="0">
              <a:buNone/>
              <a:defRPr sz="800"/>
            </a:lvl5pPr>
            <a:lvl6pPr marL="2065020" indent="0">
              <a:buNone/>
              <a:defRPr sz="800"/>
            </a:lvl6pPr>
            <a:lvl7pPr marL="2477770" indent="0">
              <a:buNone/>
              <a:defRPr sz="800"/>
            </a:lvl7pPr>
            <a:lvl8pPr marL="2891155" indent="0">
              <a:buNone/>
              <a:defRPr sz="800"/>
            </a:lvl8pPr>
            <a:lvl9pPr marL="3303905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46A7AC6-02CA-446F-914C-E1277554E38E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DCE2BE1-7EDF-48BC-92F7-73F3704189F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6201EBF-032C-4C5A-A65A-591CB62A99F1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78CBB65-3DE1-4FD9-928A-3B644094D76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1547" y="249253"/>
            <a:ext cx="1865652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89" y="249253"/>
            <a:ext cx="5458761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E45626D-F6AD-4596-A51F-5A2756EDE14D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08FEE2F-1493-4C3F-9797-17DCCE23A8E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84" y="1933496"/>
            <a:ext cx="7048020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68" y="3526971"/>
            <a:ext cx="5804252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3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6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9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2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656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78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1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04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2015C6D-C1B2-4A6A-A87D-AC103A765F44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A044CF-6857-4DC6-A7A3-A8BD95E0CF7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F6EF1F6-60A4-486D-BE86-751152916DDC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2671CEB-D716-4755-ACE8-523E661FD00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4" y="3999578"/>
            <a:ext cx="7048020" cy="1236169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4" y="2638029"/>
            <a:ext cx="7048020" cy="1361514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33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61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39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5227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656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784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917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045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C747D5-CA62-46CB-973A-A18154ABA352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73C717B-45E5-49C3-91DB-3DE9DFDFA94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89" y="1452321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4992" y="1452321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A22C611-32B6-4EE9-8997-9C742FD8F039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A6DA24-0BC9-4782-BF59-6D7CA9FF96D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393212"/>
            <a:ext cx="3663647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3385" indent="0">
              <a:buNone/>
              <a:defRPr sz="1800" b="1"/>
            </a:lvl2pPr>
            <a:lvl3pPr marL="826135" indent="0">
              <a:buNone/>
              <a:defRPr sz="1600" b="1"/>
            </a:lvl3pPr>
            <a:lvl4pPr marL="1239520" indent="0">
              <a:buNone/>
              <a:defRPr sz="1500" b="1"/>
            </a:lvl4pPr>
            <a:lvl5pPr marL="1652270" indent="0">
              <a:buNone/>
              <a:defRPr sz="1500" b="1"/>
            </a:lvl5pPr>
            <a:lvl6pPr marL="2065655" indent="0">
              <a:buNone/>
              <a:defRPr sz="1500" b="1"/>
            </a:lvl6pPr>
            <a:lvl7pPr marL="2478405" indent="0">
              <a:buNone/>
              <a:defRPr sz="1500" b="1"/>
            </a:lvl7pPr>
            <a:lvl8pPr marL="2891790" indent="0">
              <a:buNone/>
              <a:defRPr sz="1500" b="1"/>
            </a:lvl8pPr>
            <a:lvl9pPr marL="330454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589" y="1973836"/>
            <a:ext cx="3663647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115" y="1393212"/>
            <a:ext cx="3665086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3385" indent="0">
              <a:buNone/>
              <a:defRPr sz="1800" b="1"/>
            </a:lvl2pPr>
            <a:lvl3pPr marL="826135" indent="0">
              <a:buNone/>
              <a:defRPr sz="1600" b="1"/>
            </a:lvl3pPr>
            <a:lvl4pPr marL="1239520" indent="0">
              <a:buNone/>
              <a:defRPr sz="1500" b="1"/>
            </a:lvl4pPr>
            <a:lvl5pPr marL="1652270" indent="0">
              <a:buNone/>
              <a:defRPr sz="1500" b="1"/>
            </a:lvl5pPr>
            <a:lvl6pPr marL="2065655" indent="0">
              <a:buNone/>
              <a:defRPr sz="1500" b="1"/>
            </a:lvl6pPr>
            <a:lvl7pPr marL="2478405" indent="0">
              <a:buNone/>
              <a:defRPr sz="1500" b="1"/>
            </a:lvl7pPr>
            <a:lvl8pPr marL="2891790" indent="0">
              <a:buNone/>
              <a:defRPr sz="1500" b="1"/>
            </a:lvl8pPr>
            <a:lvl9pPr marL="330454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115" y="1973836"/>
            <a:ext cx="3665086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EF216E-E09E-4E55-B1E1-C1D89F33CCD7}" type="datetime1">
              <a:rPr lang="en-US" altLang="zh-CN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629D194-E579-47D2-B5F9-102E7936C6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A84B51-8659-4DD6-80E3-E4E4E0005CFC}" type="datetime1">
              <a:rPr lang="en-US" altLang="zh-CN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6CA5D46-D953-4560-B84D-118841FB7BA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E0177DA-5961-40AE-B403-BE517CBFA99D}" type="datetime1">
              <a:rPr lang="en-US" altLang="zh-CN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2AA688D-0F0B-440A-86D7-6A5FD1078CC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4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05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5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6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1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870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B1CDAB-3FDC-4CB5-BF00-C2DEA4DBD5F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28" y="247810"/>
            <a:ext cx="2727941" cy="105463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859" y="247849"/>
            <a:ext cx="4635340" cy="5312069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28" y="1302482"/>
            <a:ext cx="2727941" cy="4257435"/>
          </a:xfrm>
        </p:spPr>
        <p:txBody>
          <a:bodyPr/>
          <a:lstStyle>
            <a:lvl1pPr marL="0" indent="0">
              <a:buNone/>
              <a:defRPr sz="1300"/>
            </a:lvl1pPr>
            <a:lvl2pPr marL="413385" indent="0">
              <a:buNone/>
              <a:defRPr sz="1100"/>
            </a:lvl2pPr>
            <a:lvl3pPr marL="826135" indent="0">
              <a:buNone/>
              <a:defRPr sz="900"/>
            </a:lvl3pPr>
            <a:lvl4pPr marL="1239520" indent="0">
              <a:buNone/>
              <a:defRPr sz="800"/>
            </a:lvl4pPr>
            <a:lvl5pPr marL="1652270" indent="0">
              <a:buNone/>
              <a:defRPr sz="800"/>
            </a:lvl5pPr>
            <a:lvl6pPr marL="2065655" indent="0">
              <a:buNone/>
              <a:defRPr sz="800"/>
            </a:lvl6pPr>
            <a:lvl7pPr marL="2478405" indent="0">
              <a:buNone/>
              <a:defRPr sz="800"/>
            </a:lvl7pPr>
            <a:lvl8pPr marL="2891790" indent="0">
              <a:buNone/>
              <a:defRPr sz="800"/>
            </a:lvl8pPr>
            <a:lvl9pPr marL="330454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228489-0ACE-4989-A06A-BBB63DCE8575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739B32-9B4B-492A-B833-32E3DF2D5ED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49" y="4356847"/>
            <a:ext cx="4975073" cy="5143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249" y="556132"/>
            <a:ext cx="4975073" cy="373444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13385" indent="0">
              <a:buNone/>
              <a:defRPr sz="2500"/>
            </a:lvl2pPr>
            <a:lvl3pPr marL="826135" indent="0">
              <a:buNone/>
              <a:defRPr sz="2200"/>
            </a:lvl3pPr>
            <a:lvl4pPr marL="1239520" indent="0">
              <a:buNone/>
              <a:defRPr sz="1800"/>
            </a:lvl4pPr>
            <a:lvl5pPr marL="1652270" indent="0">
              <a:buNone/>
              <a:defRPr sz="1800"/>
            </a:lvl5pPr>
            <a:lvl6pPr marL="2065655" indent="0">
              <a:buNone/>
              <a:defRPr sz="1800"/>
            </a:lvl6pPr>
            <a:lvl7pPr marL="2478405" indent="0">
              <a:buNone/>
              <a:defRPr sz="1800"/>
            </a:lvl7pPr>
            <a:lvl8pPr marL="2891790" indent="0">
              <a:buNone/>
              <a:defRPr sz="1800"/>
            </a:lvl8pPr>
            <a:lvl9pPr marL="330454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249" y="4871198"/>
            <a:ext cx="4975073" cy="730463"/>
          </a:xfrm>
        </p:spPr>
        <p:txBody>
          <a:bodyPr/>
          <a:lstStyle>
            <a:lvl1pPr marL="0" indent="0">
              <a:buNone/>
              <a:defRPr sz="1300"/>
            </a:lvl1pPr>
            <a:lvl2pPr marL="413385" indent="0">
              <a:buNone/>
              <a:defRPr sz="1100"/>
            </a:lvl2pPr>
            <a:lvl3pPr marL="826135" indent="0">
              <a:buNone/>
              <a:defRPr sz="900"/>
            </a:lvl3pPr>
            <a:lvl4pPr marL="1239520" indent="0">
              <a:buNone/>
              <a:defRPr sz="800"/>
            </a:lvl4pPr>
            <a:lvl5pPr marL="1652270" indent="0">
              <a:buNone/>
              <a:defRPr sz="800"/>
            </a:lvl5pPr>
            <a:lvl6pPr marL="2065655" indent="0">
              <a:buNone/>
              <a:defRPr sz="800"/>
            </a:lvl6pPr>
            <a:lvl7pPr marL="2478405" indent="0">
              <a:buNone/>
              <a:defRPr sz="800"/>
            </a:lvl7pPr>
            <a:lvl8pPr marL="2891790" indent="0">
              <a:buNone/>
              <a:defRPr sz="800"/>
            </a:lvl8pPr>
            <a:lvl9pPr marL="330454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B18C5A6-FE6E-481A-86C6-2405D01E0C98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129589-6F04-442C-80A2-EB9D6AF49D4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5ADBA0A-5AC0-434F-960D-B5B66F86508E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9F2170B-3D46-4A8A-8F96-059ED01DC59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1547" y="249253"/>
            <a:ext cx="1865652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89" y="249253"/>
            <a:ext cx="5458761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FD6E4F6-D17C-4BFE-A0E3-93B4209C842F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7D2FA7-BFAA-4233-B63E-61185906EB2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84" y="1933496"/>
            <a:ext cx="7048020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68" y="3526971"/>
            <a:ext cx="5804252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3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61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9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29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662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79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2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05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0DE7900-42B1-472C-BFA4-0C173027E376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95C51FC-A95B-43C9-88EF-9052035B4F1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01CC513-5A66-48DC-8AAA-461357E19B1E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C69C70A-30CA-43E2-9369-FBA1A6196A4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4" y="3999575"/>
            <a:ext cx="7048020" cy="1236169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4" y="2638029"/>
            <a:ext cx="7048020" cy="1361514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33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61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39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5290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662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790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92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058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0B9FAFB-3A56-4CA0-9422-CD66831CF736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62F4081-0E34-47A5-A7D6-A8D687ABAA3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89" y="1452318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4992" y="1452318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BDC448F-9A6D-441C-98A4-C22FF5307E3C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64A0D7-5A85-42CA-8616-08809763D9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393212"/>
            <a:ext cx="3663647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3385" indent="0">
              <a:buNone/>
              <a:defRPr sz="1800" b="1"/>
            </a:lvl2pPr>
            <a:lvl3pPr marL="826135" indent="0">
              <a:buNone/>
              <a:defRPr sz="1600" b="1"/>
            </a:lvl3pPr>
            <a:lvl4pPr marL="1239520" indent="0">
              <a:buNone/>
              <a:defRPr sz="1500" b="1"/>
            </a:lvl4pPr>
            <a:lvl5pPr marL="1652905" indent="0">
              <a:buNone/>
              <a:defRPr sz="1500" b="1"/>
            </a:lvl5pPr>
            <a:lvl6pPr marL="2066290" indent="0">
              <a:buNone/>
              <a:defRPr sz="1500" b="1"/>
            </a:lvl6pPr>
            <a:lvl7pPr marL="2479040" indent="0">
              <a:buNone/>
              <a:defRPr sz="1500" b="1"/>
            </a:lvl7pPr>
            <a:lvl8pPr marL="2892425" indent="0">
              <a:buNone/>
              <a:defRPr sz="1500" b="1"/>
            </a:lvl8pPr>
            <a:lvl9pPr marL="330581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589" y="1973836"/>
            <a:ext cx="3663647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115" y="1393212"/>
            <a:ext cx="3665086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3385" indent="0">
              <a:buNone/>
              <a:defRPr sz="1800" b="1"/>
            </a:lvl2pPr>
            <a:lvl3pPr marL="826135" indent="0">
              <a:buNone/>
              <a:defRPr sz="1600" b="1"/>
            </a:lvl3pPr>
            <a:lvl4pPr marL="1239520" indent="0">
              <a:buNone/>
              <a:defRPr sz="1500" b="1"/>
            </a:lvl4pPr>
            <a:lvl5pPr marL="1652905" indent="0">
              <a:buNone/>
              <a:defRPr sz="1500" b="1"/>
            </a:lvl5pPr>
            <a:lvl6pPr marL="2066290" indent="0">
              <a:buNone/>
              <a:defRPr sz="1500" b="1"/>
            </a:lvl6pPr>
            <a:lvl7pPr marL="2479040" indent="0">
              <a:buNone/>
              <a:defRPr sz="1500" b="1"/>
            </a:lvl7pPr>
            <a:lvl8pPr marL="2892425" indent="0">
              <a:buNone/>
              <a:defRPr sz="1500" b="1"/>
            </a:lvl8pPr>
            <a:lvl9pPr marL="330581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115" y="1973836"/>
            <a:ext cx="3665086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E3CA495-F424-49DF-9B4C-5F21DBB42A7E}" type="datetime1">
              <a:rPr lang="en-US" altLang="zh-CN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63D9EF6-A46C-4601-A0A7-70C3FD36F6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EDA3558-B544-453B-84AD-3DE2DF86B7C6}" type="datetime1">
              <a:rPr lang="en-US" altLang="zh-CN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6F1AC81-4ABB-4C0E-8318-30912CAE259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AD91-A1BA-4C62-8D9D-58A0F2557A1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2EAE56F-5053-4DAA-A267-F77251B50084}" type="datetime1">
              <a:rPr lang="en-US" altLang="zh-CN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F2043E2-59C3-4ACC-830F-CD22EC6A20B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25" y="247810"/>
            <a:ext cx="2727941" cy="105463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859" y="247846"/>
            <a:ext cx="4635340" cy="5312069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25" y="1302479"/>
            <a:ext cx="2727941" cy="4257435"/>
          </a:xfrm>
        </p:spPr>
        <p:txBody>
          <a:bodyPr/>
          <a:lstStyle>
            <a:lvl1pPr marL="0" indent="0">
              <a:buNone/>
              <a:defRPr sz="1300"/>
            </a:lvl1pPr>
            <a:lvl2pPr marL="413385" indent="0">
              <a:buNone/>
              <a:defRPr sz="1100"/>
            </a:lvl2pPr>
            <a:lvl3pPr marL="826135" indent="0">
              <a:buNone/>
              <a:defRPr sz="900"/>
            </a:lvl3pPr>
            <a:lvl4pPr marL="1239520" indent="0">
              <a:buNone/>
              <a:defRPr sz="800"/>
            </a:lvl4pPr>
            <a:lvl5pPr marL="1652905" indent="0">
              <a:buNone/>
              <a:defRPr sz="800"/>
            </a:lvl5pPr>
            <a:lvl6pPr marL="2066290" indent="0">
              <a:buNone/>
              <a:defRPr sz="800"/>
            </a:lvl6pPr>
            <a:lvl7pPr marL="2479040" indent="0">
              <a:buNone/>
              <a:defRPr sz="800"/>
            </a:lvl7pPr>
            <a:lvl8pPr marL="2892425" indent="0">
              <a:buNone/>
              <a:defRPr sz="800"/>
            </a:lvl8pPr>
            <a:lvl9pPr marL="330581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4C294F6-BB98-43C4-A4EB-DBCF4FB9C5AB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5341C4-9AE3-45F7-9061-9273AAFB35A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49" y="4356847"/>
            <a:ext cx="4975073" cy="5143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249" y="556132"/>
            <a:ext cx="4975073" cy="373444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13385" indent="0">
              <a:buNone/>
              <a:defRPr sz="2500"/>
            </a:lvl2pPr>
            <a:lvl3pPr marL="826135" indent="0">
              <a:buNone/>
              <a:defRPr sz="2200"/>
            </a:lvl3pPr>
            <a:lvl4pPr marL="1239520" indent="0">
              <a:buNone/>
              <a:defRPr sz="1800"/>
            </a:lvl4pPr>
            <a:lvl5pPr marL="1652905" indent="0">
              <a:buNone/>
              <a:defRPr sz="1800"/>
            </a:lvl5pPr>
            <a:lvl6pPr marL="2066290" indent="0">
              <a:buNone/>
              <a:defRPr sz="1800"/>
            </a:lvl6pPr>
            <a:lvl7pPr marL="2479040" indent="0">
              <a:buNone/>
              <a:defRPr sz="1800"/>
            </a:lvl7pPr>
            <a:lvl8pPr marL="2892425" indent="0">
              <a:buNone/>
              <a:defRPr sz="1800"/>
            </a:lvl8pPr>
            <a:lvl9pPr marL="330581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249" y="4871198"/>
            <a:ext cx="4975073" cy="730463"/>
          </a:xfrm>
        </p:spPr>
        <p:txBody>
          <a:bodyPr/>
          <a:lstStyle>
            <a:lvl1pPr marL="0" indent="0">
              <a:buNone/>
              <a:defRPr sz="1300"/>
            </a:lvl1pPr>
            <a:lvl2pPr marL="413385" indent="0">
              <a:buNone/>
              <a:defRPr sz="1100"/>
            </a:lvl2pPr>
            <a:lvl3pPr marL="826135" indent="0">
              <a:buNone/>
              <a:defRPr sz="900"/>
            </a:lvl3pPr>
            <a:lvl4pPr marL="1239520" indent="0">
              <a:buNone/>
              <a:defRPr sz="800"/>
            </a:lvl4pPr>
            <a:lvl5pPr marL="1652905" indent="0">
              <a:buNone/>
              <a:defRPr sz="800"/>
            </a:lvl5pPr>
            <a:lvl6pPr marL="2066290" indent="0">
              <a:buNone/>
              <a:defRPr sz="800"/>
            </a:lvl6pPr>
            <a:lvl7pPr marL="2479040" indent="0">
              <a:buNone/>
              <a:defRPr sz="800"/>
            </a:lvl7pPr>
            <a:lvl8pPr marL="2892425" indent="0">
              <a:buNone/>
              <a:defRPr sz="800"/>
            </a:lvl8pPr>
            <a:lvl9pPr marL="330581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59392E-ED82-4265-95C7-A9627852A538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EE78E6B-B8D9-4E39-A08A-F93485803EC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2D97229-7A44-4C9F-83D4-A6BB919CB3AB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78FB639-18A2-4176-AB22-857A664A818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1547" y="249253"/>
            <a:ext cx="1865652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89" y="249253"/>
            <a:ext cx="5458761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D0DDA0D-CFC9-4CC5-866B-B67A73C2A884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095A39C-4A47-4C5D-8975-C7CEA542DC4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5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05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658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11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764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31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870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42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35E2D-E28E-409D-8DA7-F6119B2682C2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92D454-A9A1-4F6A-A117-330F6413E9E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41"/>
            <a:ext cx="7772400" cy="1362075"/>
          </a:xfrm>
        </p:spPr>
        <p:txBody>
          <a:bodyPr anchor="t">
            <a:normAutofit/>
          </a:bodyPr>
          <a:lstStyle>
            <a:lvl1pPr algn="l">
              <a:defRPr sz="28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8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52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05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658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11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764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317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870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423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95510-DDA7-47BF-948B-A1C0FDF249A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4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772AE-A800-4AE0-AD69-2D954CE190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95" indent="0">
              <a:buNone/>
              <a:defRPr sz="2000" b="1"/>
            </a:lvl2pPr>
            <a:lvl3pPr marL="910590" indent="0">
              <a:buNone/>
              <a:defRPr sz="1800" b="1"/>
            </a:lvl3pPr>
            <a:lvl4pPr marL="1365885" indent="0">
              <a:buNone/>
              <a:defRPr sz="1600" b="1"/>
            </a:lvl4pPr>
            <a:lvl5pPr marL="1821180" indent="0">
              <a:buNone/>
              <a:defRPr sz="1600" b="1"/>
            </a:lvl5pPr>
            <a:lvl6pPr marL="2276475" indent="0">
              <a:buNone/>
              <a:defRPr sz="1600" b="1"/>
            </a:lvl6pPr>
            <a:lvl7pPr marL="2731770" indent="0">
              <a:buNone/>
              <a:defRPr sz="1600" b="1"/>
            </a:lvl7pPr>
            <a:lvl8pPr marL="3187065" indent="0">
              <a:buNone/>
              <a:defRPr sz="1600" b="1"/>
            </a:lvl8pPr>
            <a:lvl9pPr marL="364236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95" indent="0">
              <a:buNone/>
              <a:defRPr sz="2000" b="1"/>
            </a:lvl2pPr>
            <a:lvl3pPr marL="910590" indent="0">
              <a:buNone/>
              <a:defRPr sz="1800" b="1"/>
            </a:lvl3pPr>
            <a:lvl4pPr marL="1365885" indent="0">
              <a:buNone/>
              <a:defRPr sz="1600" b="1"/>
            </a:lvl4pPr>
            <a:lvl5pPr marL="1821180" indent="0">
              <a:buNone/>
              <a:defRPr sz="1600" b="1"/>
            </a:lvl5pPr>
            <a:lvl6pPr marL="2276475" indent="0">
              <a:buNone/>
              <a:defRPr sz="1600" b="1"/>
            </a:lvl6pPr>
            <a:lvl7pPr marL="2731770" indent="0">
              <a:buNone/>
              <a:defRPr sz="1600" b="1"/>
            </a:lvl7pPr>
            <a:lvl8pPr marL="3187065" indent="0">
              <a:buNone/>
              <a:defRPr sz="1600" b="1"/>
            </a:lvl8pPr>
            <a:lvl9pPr marL="364236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F18CE2-CD0A-435D-9911-08977303CED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95" indent="0">
              <a:buNone/>
              <a:defRPr sz="2000" b="1"/>
            </a:lvl2pPr>
            <a:lvl3pPr marL="910590" indent="0">
              <a:buNone/>
              <a:defRPr sz="1800" b="1"/>
            </a:lvl3pPr>
            <a:lvl4pPr marL="1365885" indent="0">
              <a:buNone/>
              <a:defRPr sz="1600" b="1"/>
            </a:lvl4pPr>
            <a:lvl5pPr marL="1821180" indent="0">
              <a:buNone/>
              <a:defRPr sz="1600" b="1"/>
            </a:lvl5pPr>
            <a:lvl6pPr marL="2276475" indent="0">
              <a:buNone/>
              <a:defRPr sz="1600" b="1"/>
            </a:lvl6pPr>
            <a:lvl7pPr marL="2731770" indent="0">
              <a:buNone/>
              <a:defRPr sz="1600" b="1"/>
            </a:lvl7pPr>
            <a:lvl8pPr marL="3187065" indent="0">
              <a:buNone/>
              <a:defRPr sz="1600" b="1"/>
            </a:lvl8pPr>
            <a:lvl9pPr marL="364236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295" indent="0">
              <a:buNone/>
              <a:defRPr sz="2000" b="1"/>
            </a:lvl2pPr>
            <a:lvl3pPr marL="910590" indent="0">
              <a:buNone/>
              <a:defRPr sz="1800" b="1"/>
            </a:lvl3pPr>
            <a:lvl4pPr marL="1365885" indent="0">
              <a:buNone/>
              <a:defRPr sz="1600" b="1"/>
            </a:lvl4pPr>
            <a:lvl5pPr marL="1821180" indent="0">
              <a:buNone/>
              <a:defRPr sz="1600" b="1"/>
            </a:lvl5pPr>
            <a:lvl6pPr marL="2276475" indent="0">
              <a:buNone/>
              <a:defRPr sz="1600" b="1"/>
            </a:lvl6pPr>
            <a:lvl7pPr marL="2731770" indent="0">
              <a:buNone/>
              <a:defRPr sz="1600" b="1"/>
            </a:lvl7pPr>
            <a:lvl8pPr marL="3187065" indent="0">
              <a:buNone/>
              <a:defRPr sz="1600" b="1"/>
            </a:lvl8pPr>
            <a:lvl9pPr marL="364236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2E440-EFB4-4CFB-AE83-6C45180C454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141851-147C-4C5E-AAB2-BD6AFFE5F58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FE0E93-9B35-47F6-8549-870CD78FA686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41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9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5295" indent="0">
              <a:buNone/>
              <a:defRPr sz="1200"/>
            </a:lvl2pPr>
            <a:lvl3pPr marL="910590" indent="0">
              <a:buNone/>
              <a:defRPr sz="1000"/>
            </a:lvl3pPr>
            <a:lvl4pPr marL="1365885" indent="0">
              <a:buNone/>
              <a:defRPr sz="900"/>
            </a:lvl4pPr>
            <a:lvl5pPr marL="1821180" indent="0">
              <a:buNone/>
              <a:defRPr sz="900"/>
            </a:lvl5pPr>
            <a:lvl6pPr marL="2276475" indent="0">
              <a:buNone/>
              <a:defRPr sz="900"/>
            </a:lvl6pPr>
            <a:lvl7pPr marL="2731770" indent="0">
              <a:buNone/>
              <a:defRPr sz="900"/>
            </a:lvl7pPr>
            <a:lvl8pPr marL="3187065" indent="0">
              <a:buNone/>
              <a:defRPr sz="900"/>
            </a:lvl8pPr>
            <a:lvl9pPr marL="364236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0C64-C08A-4328-BA6D-F6808D3F5103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5295" indent="0">
              <a:buNone/>
              <a:defRPr sz="2800"/>
            </a:lvl2pPr>
            <a:lvl3pPr marL="910590" indent="0">
              <a:buNone/>
              <a:defRPr sz="2400"/>
            </a:lvl3pPr>
            <a:lvl4pPr marL="1365885" indent="0">
              <a:buNone/>
              <a:defRPr sz="2000"/>
            </a:lvl4pPr>
            <a:lvl5pPr marL="1821180" indent="0">
              <a:buNone/>
              <a:defRPr sz="2000"/>
            </a:lvl5pPr>
            <a:lvl6pPr marL="2276475" indent="0">
              <a:buNone/>
              <a:defRPr sz="2000"/>
            </a:lvl6pPr>
            <a:lvl7pPr marL="2731770" indent="0">
              <a:buNone/>
              <a:defRPr sz="2000"/>
            </a:lvl7pPr>
            <a:lvl8pPr marL="3187065" indent="0">
              <a:buNone/>
              <a:defRPr sz="2000"/>
            </a:lvl8pPr>
            <a:lvl9pPr marL="364236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5295" indent="0">
              <a:buNone/>
              <a:defRPr sz="1200"/>
            </a:lvl2pPr>
            <a:lvl3pPr marL="910590" indent="0">
              <a:buNone/>
              <a:defRPr sz="1000"/>
            </a:lvl3pPr>
            <a:lvl4pPr marL="1365885" indent="0">
              <a:buNone/>
              <a:defRPr sz="900"/>
            </a:lvl4pPr>
            <a:lvl5pPr marL="1821180" indent="0">
              <a:buNone/>
              <a:defRPr sz="900"/>
            </a:lvl5pPr>
            <a:lvl6pPr marL="2276475" indent="0">
              <a:buNone/>
              <a:defRPr sz="900"/>
            </a:lvl6pPr>
            <a:lvl7pPr marL="2731770" indent="0">
              <a:buNone/>
              <a:defRPr sz="900"/>
            </a:lvl7pPr>
            <a:lvl8pPr marL="3187065" indent="0">
              <a:buNone/>
              <a:defRPr sz="900"/>
            </a:lvl8pPr>
            <a:lvl9pPr marL="364236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73CF6-7BFB-4EE7-B204-58F799B37F51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D0F74-027C-49F2-B678-D469035774DC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7E4CCD-6DF9-48C1-AE03-6420BB54F088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84" y="1933496"/>
            <a:ext cx="7048020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68" y="3526971"/>
            <a:ext cx="5804252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3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6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01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35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669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0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3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07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A2B5AF-BA8B-49E2-83AB-E7C11A5AD677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129688E-DE55-4F73-A544-9182D7308A7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918D1BA-11EF-4355-8AB5-5C94565B492F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C69CB7-EE82-49EA-B993-3F398F43630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4" y="3999572"/>
            <a:ext cx="7048020" cy="1236169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4" y="2638029"/>
            <a:ext cx="7048020" cy="1361514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33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67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01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535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669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803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9369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070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BDDFBCD-9591-4F38-BEC1-8025D37B93E2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C43D53-49DC-43F4-B836-EEC9596A54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89" y="1452315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4992" y="1452315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445D8AE-F6D1-40C7-8853-28AE8DBE07D7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F09783D-D548-4A5A-A5E2-11D162478D5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7FE05-DAC6-4BE2-A536-762584F58677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393212"/>
            <a:ext cx="3663647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3385" indent="0">
              <a:buNone/>
              <a:defRPr sz="1800" b="1"/>
            </a:lvl2pPr>
            <a:lvl3pPr marL="826770" indent="0">
              <a:buNone/>
              <a:defRPr sz="1600" b="1"/>
            </a:lvl3pPr>
            <a:lvl4pPr marL="1240155" indent="0">
              <a:buNone/>
              <a:defRPr sz="1500" b="1"/>
            </a:lvl4pPr>
            <a:lvl5pPr marL="1653540" indent="0">
              <a:buNone/>
              <a:defRPr sz="1500" b="1"/>
            </a:lvl5pPr>
            <a:lvl6pPr marL="2066925" indent="0">
              <a:buNone/>
              <a:defRPr sz="1500" b="1"/>
            </a:lvl6pPr>
            <a:lvl7pPr marL="2480310" indent="0">
              <a:buNone/>
              <a:defRPr sz="1500" b="1"/>
            </a:lvl7pPr>
            <a:lvl8pPr marL="2893695" indent="0">
              <a:buNone/>
              <a:defRPr sz="1500" b="1"/>
            </a:lvl8pPr>
            <a:lvl9pPr marL="330708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589" y="1973836"/>
            <a:ext cx="3663647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115" y="1393212"/>
            <a:ext cx="3665086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3385" indent="0">
              <a:buNone/>
              <a:defRPr sz="1800" b="1"/>
            </a:lvl2pPr>
            <a:lvl3pPr marL="826770" indent="0">
              <a:buNone/>
              <a:defRPr sz="1600" b="1"/>
            </a:lvl3pPr>
            <a:lvl4pPr marL="1240155" indent="0">
              <a:buNone/>
              <a:defRPr sz="1500" b="1"/>
            </a:lvl4pPr>
            <a:lvl5pPr marL="1653540" indent="0">
              <a:buNone/>
              <a:defRPr sz="1500" b="1"/>
            </a:lvl5pPr>
            <a:lvl6pPr marL="2066925" indent="0">
              <a:buNone/>
              <a:defRPr sz="1500" b="1"/>
            </a:lvl6pPr>
            <a:lvl7pPr marL="2480310" indent="0">
              <a:buNone/>
              <a:defRPr sz="1500" b="1"/>
            </a:lvl7pPr>
            <a:lvl8pPr marL="2893695" indent="0">
              <a:buNone/>
              <a:defRPr sz="1500" b="1"/>
            </a:lvl8pPr>
            <a:lvl9pPr marL="330708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115" y="1973836"/>
            <a:ext cx="3665086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3EACFD5-B7D4-48B3-8D6A-C84942079CDA}" type="datetime1">
              <a:rPr lang="en-US" altLang="zh-CN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4492621-44DC-4360-A860-C181640FA9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0E9B1C8-B467-4A19-9594-22E33B502649}" type="datetime1">
              <a:rPr lang="en-US" altLang="zh-CN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BA11437-CFA2-4097-86E2-885255ABFA7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C3B5F40-3C03-4AAB-AE69-25FC99AA8503}" type="datetime1">
              <a:rPr lang="en-US" altLang="zh-CN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F667698-6200-4EAE-B73C-BAFC39419B7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22" y="247810"/>
            <a:ext cx="2727941" cy="105463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859" y="247843"/>
            <a:ext cx="4635340" cy="5312069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22" y="1302476"/>
            <a:ext cx="2727941" cy="4257435"/>
          </a:xfrm>
        </p:spPr>
        <p:txBody>
          <a:bodyPr/>
          <a:lstStyle>
            <a:lvl1pPr marL="0" indent="0">
              <a:buNone/>
              <a:defRPr sz="1300"/>
            </a:lvl1pPr>
            <a:lvl2pPr marL="413385" indent="0">
              <a:buNone/>
              <a:defRPr sz="1100"/>
            </a:lvl2pPr>
            <a:lvl3pPr marL="826770" indent="0">
              <a:buNone/>
              <a:defRPr sz="900"/>
            </a:lvl3pPr>
            <a:lvl4pPr marL="1240155" indent="0">
              <a:buNone/>
              <a:defRPr sz="800"/>
            </a:lvl4pPr>
            <a:lvl5pPr marL="1653540" indent="0">
              <a:buNone/>
              <a:defRPr sz="800"/>
            </a:lvl5pPr>
            <a:lvl6pPr marL="2066925" indent="0">
              <a:buNone/>
              <a:defRPr sz="800"/>
            </a:lvl6pPr>
            <a:lvl7pPr marL="2480310" indent="0">
              <a:buNone/>
              <a:defRPr sz="800"/>
            </a:lvl7pPr>
            <a:lvl8pPr marL="2893695" indent="0">
              <a:buNone/>
              <a:defRPr sz="800"/>
            </a:lvl8pPr>
            <a:lvl9pPr marL="3307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CACCF7E-7492-4CD4-B630-A02D470FFB0E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EF6003-F33F-4034-8AD4-385CD02AD5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49" y="4356847"/>
            <a:ext cx="4975073" cy="5143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249" y="556132"/>
            <a:ext cx="4975073" cy="373444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13385" indent="0">
              <a:buNone/>
              <a:defRPr sz="2500"/>
            </a:lvl2pPr>
            <a:lvl3pPr marL="826770" indent="0">
              <a:buNone/>
              <a:defRPr sz="2200"/>
            </a:lvl3pPr>
            <a:lvl4pPr marL="1240155" indent="0">
              <a:buNone/>
              <a:defRPr sz="1800"/>
            </a:lvl4pPr>
            <a:lvl5pPr marL="1653540" indent="0">
              <a:buNone/>
              <a:defRPr sz="1800"/>
            </a:lvl5pPr>
            <a:lvl6pPr marL="2066925" indent="0">
              <a:buNone/>
              <a:defRPr sz="1800"/>
            </a:lvl6pPr>
            <a:lvl7pPr marL="2480310" indent="0">
              <a:buNone/>
              <a:defRPr sz="1800"/>
            </a:lvl7pPr>
            <a:lvl8pPr marL="2893695" indent="0">
              <a:buNone/>
              <a:defRPr sz="1800"/>
            </a:lvl8pPr>
            <a:lvl9pPr marL="330708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249" y="4871198"/>
            <a:ext cx="4975073" cy="730463"/>
          </a:xfrm>
        </p:spPr>
        <p:txBody>
          <a:bodyPr/>
          <a:lstStyle>
            <a:lvl1pPr marL="0" indent="0">
              <a:buNone/>
              <a:defRPr sz="1300"/>
            </a:lvl1pPr>
            <a:lvl2pPr marL="413385" indent="0">
              <a:buNone/>
              <a:defRPr sz="1100"/>
            </a:lvl2pPr>
            <a:lvl3pPr marL="826770" indent="0">
              <a:buNone/>
              <a:defRPr sz="900"/>
            </a:lvl3pPr>
            <a:lvl4pPr marL="1240155" indent="0">
              <a:buNone/>
              <a:defRPr sz="800"/>
            </a:lvl4pPr>
            <a:lvl5pPr marL="1653540" indent="0">
              <a:buNone/>
              <a:defRPr sz="800"/>
            </a:lvl5pPr>
            <a:lvl6pPr marL="2066925" indent="0">
              <a:buNone/>
              <a:defRPr sz="800"/>
            </a:lvl6pPr>
            <a:lvl7pPr marL="2480310" indent="0">
              <a:buNone/>
              <a:defRPr sz="800"/>
            </a:lvl7pPr>
            <a:lvl8pPr marL="2893695" indent="0">
              <a:buNone/>
              <a:defRPr sz="800"/>
            </a:lvl8pPr>
            <a:lvl9pPr marL="3307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6A98C33-AEE6-4640-BCD2-8C7EFA83563C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E3BB876-6CA2-4A7E-A47F-0025141DB5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B92D515-74B5-44E3-A5FF-4C4B90481188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49307F3-69CB-451C-8A64-BE821DEDF59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1547" y="249253"/>
            <a:ext cx="1865652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89" y="249253"/>
            <a:ext cx="5458761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869EBE0-471D-450E-8812-9A2F2BAE400F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254506-182C-4673-9292-636F7B0065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84" y="1933496"/>
            <a:ext cx="7048020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68" y="3526971"/>
            <a:ext cx="5804252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33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6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0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4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67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09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4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08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746BE75-E45F-4B12-AC58-7994FAFAB07F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1D3C1DA-65A4-4FE2-ACCD-4EB6EFF86F6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2EC031-6046-4400-A528-67889D62C417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770442E-2F62-430B-B392-29C05395680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4" y="3999568"/>
            <a:ext cx="7048020" cy="1236169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4" y="2638029"/>
            <a:ext cx="7048020" cy="1361514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338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67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079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541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675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8094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9496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083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C2B8BD6-A8A3-4F28-AA79-04AC1E43C7E5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48E844D-8DA3-4C18-842C-FDE0B3191EA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45732-2601-4347-AB6B-189A72B8020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89" y="1452311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4992" y="1452311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F98B46D-DAA3-43E8-8EAF-3B8FD9843936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EC86F38-22D5-4F15-8012-FF158AF1186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393212"/>
            <a:ext cx="3663647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3385" indent="0">
              <a:buNone/>
              <a:defRPr sz="1800" b="1"/>
            </a:lvl2pPr>
            <a:lvl3pPr marL="826770" indent="0">
              <a:buNone/>
              <a:defRPr sz="1600" b="1"/>
            </a:lvl3pPr>
            <a:lvl4pPr marL="1240790" indent="0">
              <a:buNone/>
              <a:defRPr sz="1500" b="1"/>
            </a:lvl4pPr>
            <a:lvl5pPr marL="1654175" indent="0">
              <a:buNone/>
              <a:defRPr sz="1500" b="1"/>
            </a:lvl5pPr>
            <a:lvl6pPr marL="2067560" indent="0">
              <a:buNone/>
              <a:defRPr sz="1500" b="1"/>
            </a:lvl6pPr>
            <a:lvl7pPr marL="2480945" indent="0">
              <a:buNone/>
              <a:defRPr sz="1500" b="1"/>
            </a:lvl7pPr>
            <a:lvl8pPr marL="2894965" indent="0">
              <a:buNone/>
              <a:defRPr sz="1500" b="1"/>
            </a:lvl8pPr>
            <a:lvl9pPr marL="330835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589" y="1973836"/>
            <a:ext cx="3663647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115" y="1393212"/>
            <a:ext cx="3665086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3385" indent="0">
              <a:buNone/>
              <a:defRPr sz="1800" b="1"/>
            </a:lvl2pPr>
            <a:lvl3pPr marL="826770" indent="0">
              <a:buNone/>
              <a:defRPr sz="1600" b="1"/>
            </a:lvl3pPr>
            <a:lvl4pPr marL="1240790" indent="0">
              <a:buNone/>
              <a:defRPr sz="1500" b="1"/>
            </a:lvl4pPr>
            <a:lvl5pPr marL="1654175" indent="0">
              <a:buNone/>
              <a:defRPr sz="1500" b="1"/>
            </a:lvl5pPr>
            <a:lvl6pPr marL="2067560" indent="0">
              <a:buNone/>
              <a:defRPr sz="1500" b="1"/>
            </a:lvl6pPr>
            <a:lvl7pPr marL="2480945" indent="0">
              <a:buNone/>
              <a:defRPr sz="1500" b="1"/>
            </a:lvl7pPr>
            <a:lvl8pPr marL="2894965" indent="0">
              <a:buNone/>
              <a:defRPr sz="1500" b="1"/>
            </a:lvl8pPr>
            <a:lvl9pPr marL="330835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115" y="1973836"/>
            <a:ext cx="3665086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D98D807-CECF-4C5B-9139-A28E366C00CA}" type="datetime1">
              <a:rPr lang="en-US" altLang="zh-CN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185F9E-FD1D-4909-A387-07493960AF8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7920485-8246-4161-B3D7-DB11B10711B5}" type="datetime1">
              <a:rPr lang="en-US" altLang="zh-CN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AD3D1F0-5CAF-4479-8618-A67A1FE0119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72EE99-46E8-4A36-BE84-2ED38A649A03}" type="datetime1">
              <a:rPr lang="en-US" altLang="zh-CN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068A6AF-FD62-4F93-ABCC-586A64131F0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18" y="247810"/>
            <a:ext cx="2727941" cy="105463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859" y="247839"/>
            <a:ext cx="4635340" cy="5312069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18" y="1302472"/>
            <a:ext cx="2727941" cy="4257435"/>
          </a:xfrm>
        </p:spPr>
        <p:txBody>
          <a:bodyPr/>
          <a:lstStyle>
            <a:lvl1pPr marL="0" indent="0">
              <a:buNone/>
              <a:defRPr sz="1300"/>
            </a:lvl1pPr>
            <a:lvl2pPr marL="413385" indent="0">
              <a:buNone/>
              <a:defRPr sz="1100"/>
            </a:lvl2pPr>
            <a:lvl3pPr marL="826770" indent="0">
              <a:buNone/>
              <a:defRPr sz="900"/>
            </a:lvl3pPr>
            <a:lvl4pPr marL="1240790" indent="0">
              <a:buNone/>
              <a:defRPr sz="800"/>
            </a:lvl4pPr>
            <a:lvl5pPr marL="1654175" indent="0">
              <a:buNone/>
              <a:defRPr sz="800"/>
            </a:lvl5pPr>
            <a:lvl6pPr marL="2067560" indent="0">
              <a:buNone/>
              <a:defRPr sz="800"/>
            </a:lvl6pPr>
            <a:lvl7pPr marL="2480945" indent="0">
              <a:buNone/>
              <a:defRPr sz="800"/>
            </a:lvl7pPr>
            <a:lvl8pPr marL="2894965" indent="0">
              <a:buNone/>
              <a:defRPr sz="800"/>
            </a:lvl8pPr>
            <a:lvl9pPr marL="33083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B95397E-DF39-48DC-9D25-44146D40E356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9DF1BA3-C6E8-4BB8-874A-96229DC7566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49" y="4356847"/>
            <a:ext cx="4975073" cy="5143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249" y="556132"/>
            <a:ext cx="4975073" cy="373444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13385" indent="0">
              <a:buNone/>
              <a:defRPr sz="2500"/>
            </a:lvl2pPr>
            <a:lvl3pPr marL="826770" indent="0">
              <a:buNone/>
              <a:defRPr sz="2200"/>
            </a:lvl3pPr>
            <a:lvl4pPr marL="1240790" indent="0">
              <a:buNone/>
              <a:defRPr sz="1800"/>
            </a:lvl4pPr>
            <a:lvl5pPr marL="1654175" indent="0">
              <a:buNone/>
              <a:defRPr sz="1800"/>
            </a:lvl5pPr>
            <a:lvl6pPr marL="2067560" indent="0">
              <a:buNone/>
              <a:defRPr sz="1800"/>
            </a:lvl6pPr>
            <a:lvl7pPr marL="2480945" indent="0">
              <a:buNone/>
              <a:defRPr sz="1800"/>
            </a:lvl7pPr>
            <a:lvl8pPr marL="2894965" indent="0">
              <a:buNone/>
              <a:defRPr sz="1800"/>
            </a:lvl8pPr>
            <a:lvl9pPr marL="330835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249" y="4871198"/>
            <a:ext cx="4975073" cy="730463"/>
          </a:xfrm>
        </p:spPr>
        <p:txBody>
          <a:bodyPr/>
          <a:lstStyle>
            <a:lvl1pPr marL="0" indent="0">
              <a:buNone/>
              <a:defRPr sz="1300"/>
            </a:lvl1pPr>
            <a:lvl2pPr marL="413385" indent="0">
              <a:buNone/>
              <a:defRPr sz="1100"/>
            </a:lvl2pPr>
            <a:lvl3pPr marL="826770" indent="0">
              <a:buNone/>
              <a:defRPr sz="900"/>
            </a:lvl3pPr>
            <a:lvl4pPr marL="1240790" indent="0">
              <a:buNone/>
              <a:defRPr sz="800"/>
            </a:lvl4pPr>
            <a:lvl5pPr marL="1654175" indent="0">
              <a:buNone/>
              <a:defRPr sz="800"/>
            </a:lvl5pPr>
            <a:lvl6pPr marL="2067560" indent="0">
              <a:buNone/>
              <a:defRPr sz="800"/>
            </a:lvl6pPr>
            <a:lvl7pPr marL="2480945" indent="0">
              <a:buNone/>
              <a:defRPr sz="800"/>
            </a:lvl7pPr>
            <a:lvl8pPr marL="2894965" indent="0">
              <a:buNone/>
              <a:defRPr sz="800"/>
            </a:lvl8pPr>
            <a:lvl9pPr marL="330835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19B857-AE81-44C3-9E33-2D1C4FD50AB7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0951310-E59E-453D-94C8-2C5ECFA35E9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51B7F3B-A5CC-4E57-8B63-BF2308041E78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4F5FA2-9FBE-43FC-BC7E-FB7AA9CF5CE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1547" y="249253"/>
            <a:ext cx="1865652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89" y="249253"/>
            <a:ext cx="5458761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09FB645-470D-4B97-8ACE-7F05517A9491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9D662A9-4B8B-4918-95AC-4846C747F5F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84" y="1933496"/>
            <a:ext cx="7048020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68" y="3526971"/>
            <a:ext cx="5804252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74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14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48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688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22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62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09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E533311-9C95-48A2-B14B-6075521DF3C4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5203059-CB40-486E-93D9-1A079AFCF75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96A3A17-B7E1-4094-9AA7-F2D4E85311C7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61D366B-352C-4E7E-9340-5495756CDC6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41" y="273054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9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41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5295" indent="0">
              <a:buNone/>
              <a:defRPr sz="1200"/>
            </a:lvl2pPr>
            <a:lvl3pPr marL="910590" indent="0">
              <a:buNone/>
              <a:defRPr sz="1000"/>
            </a:lvl3pPr>
            <a:lvl4pPr marL="1365885" indent="0">
              <a:buNone/>
              <a:defRPr sz="900"/>
            </a:lvl4pPr>
            <a:lvl5pPr marL="1821180" indent="0">
              <a:buNone/>
              <a:defRPr sz="900"/>
            </a:lvl5pPr>
            <a:lvl6pPr marL="2276475" indent="0">
              <a:buNone/>
              <a:defRPr sz="900"/>
            </a:lvl6pPr>
            <a:lvl7pPr marL="2731770" indent="0">
              <a:buNone/>
              <a:defRPr sz="900"/>
            </a:lvl7pPr>
            <a:lvl8pPr marL="3187065" indent="0">
              <a:buNone/>
              <a:defRPr sz="900"/>
            </a:lvl8pPr>
            <a:lvl9pPr marL="364236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F69C0-C0E1-41A1-A776-B534C24654B0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4" y="3999563"/>
            <a:ext cx="7048020" cy="1236169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4" y="2638029"/>
            <a:ext cx="7048020" cy="1361514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40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74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1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5481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6883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8221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9623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096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1B193C3-BA9B-4164-A445-A0A76073CD06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F4DAF36-2128-44CF-9B1D-F2F8EC12F3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89" y="1452306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4992" y="1452306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6368C7-3F42-4C82-B6C1-67167B47F09B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516119B-75CB-4FF6-9D83-E60E650715E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393212"/>
            <a:ext cx="3663647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020" indent="0">
              <a:buNone/>
              <a:defRPr sz="1800" b="1"/>
            </a:lvl2pPr>
            <a:lvl3pPr marL="827405" indent="0">
              <a:buNone/>
              <a:defRPr sz="1600" b="1"/>
            </a:lvl3pPr>
            <a:lvl4pPr marL="1241425" indent="0">
              <a:buNone/>
              <a:defRPr sz="1500" b="1"/>
            </a:lvl4pPr>
            <a:lvl5pPr marL="1654810" indent="0">
              <a:buNone/>
              <a:defRPr sz="1500" b="1"/>
            </a:lvl5pPr>
            <a:lvl6pPr marL="2068830" indent="0">
              <a:buNone/>
              <a:defRPr sz="1500" b="1"/>
            </a:lvl6pPr>
            <a:lvl7pPr marL="2482215" indent="0">
              <a:buNone/>
              <a:defRPr sz="1500" b="1"/>
            </a:lvl7pPr>
            <a:lvl8pPr marL="2896235" indent="0">
              <a:buNone/>
              <a:defRPr sz="1500" b="1"/>
            </a:lvl8pPr>
            <a:lvl9pPr marL="330962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589" y="1973836"/>
            <a:ext cx="3663647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115" y="1393212"/>
            <a:ext cx="3665086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020" indent="0">
              <a:buNone/>
              <a:defRPr sz="1800" b="1"/>
            </a:lvl2pPr>
            <a:lvl3pPr marL="827405" indent="0">
              <a:buNone/>
              <a:defRPr sz="1600" b="1"/>
            </a:lvl3pPr>
            <a:lvl4pPr marL="1241425" indent="0">
              <a:buNone/>
              <a:defRPr sz="1500" b="1"/>
            </a:lvl4pPr>
            <a:lvl5pPr marL="1654810" indent="0">
              <a:buNone/>
              <a:defRPr sz="1500" b="1"/>
            </a:lvl5pPr>
            <a:lvl6pPr marL="2068830" indent="0">
              <a:buNone/>
              <a:defRPr sz="1500" b="1"/>
            </a:lvl6pPr>
            <a:lvl7pPr marL="2482215" indent="0">
              <a:buNone/>
              <a:defRPr sz="1500" b="1"/>
            </a:lvl7pPr>
            <a:lvl8pPr marL="2896235" indent="0">
              <a:buNone/>
              <a:defRPr sz="1500" b="1"/>
            </a:lvl8pPr>
            <a:lvl9pPr marL="330962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115" y="1973836"/>
            <a:ext cx="3665086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9A8E746-4B9B-433E-B8A3-BCBAC8F7BF82}" type="datetime1">
              <a:rPr lang="en-US" altLang="zh-CN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42C8EC-9138-4D17-BD6D-B6E25C6DD31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AC0DF41-39CC-4DE4-B0CA-DCE779387101}" type="datetime1">
              <a:rPr lang="en-US" altLang="zh-CN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05C21E-DEE0-4A30-A106-996DB410007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1829BE-D571-4A3D-A0AD-B109EB079287}" type="datetime1">
              <a:rPr lang="en-US" altLang="zh-CN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A124BF4-0772-4432-9850-7AA82CA293F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13" y="247810"/>
            <a:ext cx="2727941" cy="105463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859" y="247834"/>
            <a:ext cx="4635340" cy="5312069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13" y="1302467"/>
            <a:ext cx="2727941" cy="4257435"/>
          </a:xfrm>
        </p:spPr>
        <p:txBody>
          <a:bodyPr/>
          <a:lstStyle>
            <a:lvl1pPr marL="0" indent="0">
              <a:buNone/>
              <a:defRPr sz="1300"/>
            </a:lvl1pPr>
            <a:lvl2pPr marL="414020" indent="0">
              <a:buNone/>
              <a:defRPr sz="1100"/>
            </a:lvl2pPr>
            <a:lvl3pPr marL="827405" indent="0">
              <a:buNone/>
              <a:defRPr sz="900"/>
            </a:lvl3pPr>
            <a:lvl4pPr marL="1241425" indent="0">
              <a:buNone/>
              <a:defRPr sz="800"/>
            </a:lvl4pPr>
            <a:lvl5pPr marL="1654810" indent="0">
              <a:buNone/>
              <a:defRPr sz="800"/>
            </a:lvl5pPr>
            <a:lvl6pPr marL="2068830" indent="0">
              <a:buNone/>
              <a:defRPr sz="800"/>
            </a:lvl6pPr>
            <a:lvl7pPr marL="2482215" indent="0">
              <a:buNone/>
              <a:defRPr sz="800"/>
            </a:lvl7pPr>
            <a:lvl8pPr marL="2896235" indent="0">
              <a:buNone/>
              <a:defRPr sz="800"/>
            </a:lvl8pPr>
            <a:lvl9pPr marL="330962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73D0476-6E9D-45CD-ABA4-49AFB175FD23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43F902A-67BC-4CCE-8A89-0D489AAB7A7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49" y="4356847"/>
            <a:ext cx="4975073" cy="5143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249" y="556132"/>
            <a:ext cx="4975073" cy="373444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14020" indent="0">
              <a:buNone/>
              <a:defRPr sz="2500"/>
            </a:lvl2pPr>
            <a:lvl3pPr marL="827405" indent="0">
              <a:buNone/>
              <a:defRPr sz="2200"/>
            </a:lvl3pPr>
            <a:lvl4pPr marL="1241425" indent="0">
              <a:buNone/>
              <a:defRPr sz="1800"/>
            </a:lvl4pPr>
            <a:lvl5pPr marL="1654810" indent="0">
              <a:buNone/>
              <a:defRPr sz="1800"/>
            </a:lvl5pPr>
            <a:lvl6pPr marL="2068830" indent="0">
              <a:buNone/>
              <a:defRPr sz="1800"/>
            </a:lvl6pPr>
            <a:lvl7pPr marL="2482215" indent="0">
              <a:buNone/>
              <a:defRPr sz="1800"/>
            </a:lvl7pPr>
            <a:lvl8pPr marL="2896235" indent="0">
              <a:buNone/>
              <a:defRPr sz="1800"/>
            </a:lvl8pPr>
            <a:lvl9pPr marL="330962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249" y="4871198"/>
            <a:ext cx="4975073" cy="730463"/>
          </a:xfrm>
        </p:spPr>
        <p:txBody>
          <a:bodyPr/>
          <a:lstStyle>
            <a:lvl1pPr marL="0" indent="0">
              <a:buNone/>
              <a:defRPr sz="1300"/>
            </a:lvl1pPr>
            <a:lvl2pPr marL="414020" indent="0">
              <a:buNone/>
              <a:defRPr sz="1100"/>
            </a:lvl2pPr>
            <a:lvl3pPr marL="827405" indent="0">
              <a:buNone/>
              <a:defRPr sz="900"/>
            </a:lvl3pPr>
            <a:lvl4pPr marL="1241425" indent="0">
              <a:buNone/>
              <a:defRPr sz="800"/>
            </a:lvl4pPr>
            <a:lvl5pPr marL="1654810" indent="0">
              <a:buNone/>
              <a:defRPr sz="800"/>
            </a:lvl5pPr>
            <a:lvl6pPr marL="2068830" indent="0">
              <a:buNone/>
              <a:defRPr sz="800"/>
            </a:lvl6pPr>
            <a:lvl7pPr marL="2482215" indent="0">
              <a:buNone/>
              <a:defRPr sz="800"/>
            </a:lvl7pPr>
            <a:lvl8pPr marL="2896235" indent="0">
              <a:buNone/>
              <a:defRPr sz="800"/>
            </a:lvl8pPr>
            <a:lvl9pPr marL="330962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B5BB97-9F66-4023-B1FD-6DBF78CAB9AD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7DD8D0-5C08-420F-ABA8-D3582B89FE2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6892468-3932-4ADD-84D8-077E4F390984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C9289ED-A75B-40BC-8E5C-1CD78A884CE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1547" y="249253"/>
            <a:ext cx="1865652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89" y="249253"/>
            <a:ext cx="5458761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C87683-8517-4A84-81A5-312EEDD5658D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EED9A30-0D1B-42D6-95D8-C84E5F02E4C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1884" y="1933496"/>
            <a:ext cx="7048020" cy="13341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68" y="3526971"/>
            <a:ext cx="5804252" cy="159059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4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8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420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5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7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84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981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312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D639C91-FA54-463B-BF7D-ECAA649D9CF2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4AAA59-41B5-41CD-8A5D-4C83FB1DB2A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5295" indent="0">
              <a:buNone/>
              <a:defRPr sz="2800"/>
            </a:lvl2pPr>
            <a:lvl3pPr marL="910590" indent="0">
              <a:buNone/>
              <a:defRPr sz="2400"/>
            </a:lvl3pPr>
            <a:lvl4pPr marL="1365885" indent="0">
              <a:buNone/>
              <a:defRPr sz="2000"/>
            </a:lvl4pPr>
            <a:lvl5pPr marL="1821180" indent="0">
              <a:buNone/>
              <a:defRPr sz="2000"/>
            </a:lvl5pPr>
            <a:lvl6pPr marL="2276475" indent="0">
              <a:buNone/>
              <a:defRPr sz="2000"/>
            </a:lvl6pPr>
            <a:lvl7pPr marL="2731770" indent="0">
              <a:buNone/>
              <a:defRPr sz="2000"/>
            </a:lvl7pPr>
            <a:lvl8pPr marL="3187065" indent="0">
              <a:buNone/>
              <a:defRPr sz="2000"/>
            </a:lvl8pPr>
            <a:lvl9pPr marL="364236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5295" indent="0">
              <a:buNone/>
              <a:defRPr sz="1200"/>
            </a:lvl2pPr>
            <a:lvl3pPr marL="910590" indent="0">
              <a:buNone/>
              <a:defRPr sz="1000"/>
            </a:lvl3pPr>
            <a:lvl4pPr marL="1365885" indent="0">
              <a:buNone/>
              <a:defRPr sz="900"/>
            </a:lvl4pPr>
            <a:lvl5pPr marL="1821180" indent="0">
              <a:buNone/>
              <a:defRPr sz="900"/>
            </a:lvl5pPr>
            <a:lvl6pPr marL="2276475" indent="0">
              <a:buNone/>
              <a:defRPr sz="900"/>
            </a:lvl6pPr>
            <a:lvl7pPr marL="2731770" indent="0">
              <a:buNone/>
              <a:defRPr sz="900"/>
            </a:lvl7pPr>
            <a:lvl8pPr marL="3187065" indent="0">
              <a:buNone/>
              <a:defRPr sz="900"/>
            </a:lvl8pPr>
            <a:lvl9pPr marL="364236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6EBC3-63DC-4C73-B8AE-4BE04427690D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1C65229-576B-4179-8D22-2F1EFEAA5F98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3C2CB81-0B02-4AA8-93A2-9EC09403E3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994" y="3999557"/>
            <a:ext cx="7048020" cy="1236169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4994" y="2638029"/>
            <a:ext cx="7048020" cy="1361514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40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8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420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560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701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841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9814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31216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55127FA-422C-419F-8475-20B602A2CC0E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F27C907-77E2-4C16-89FE-4378551F70B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4589" y="1452300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4992" y="1452300"/>
            <a:ext cx="3662207" cy="4107597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A1D39D1-60E4-4A9A-8A84-B562ADE34411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8E105B5-098F-484A-A51E-778B5EDB14C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589" y="1393212"/>
            <a:ext cx="3663647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020" indent="0">
              <a:buNone/>
              <a:defRPr sz="1800" b="1"/>
            </a:lvl2pPr>
            <a:lvl3pPr marL="828040" indent="0">
              <a:buNone/>
              <a:defRPr sz="1600" b="1"/>
            </a:lvl3pPr>
            <a:lvl4pPr marL="1242060" indent="0">
              <a:buNone/>
              <a:defRPr sz="1500" b="1"/>
            </a:lvl4pPr>
            <a:lvl5pPr marL="1656080" indent="0">
              <a:buNone/>
              <a:defRPr sz="1500" b="1"/>
            </a:lvl5pPr>
            <a:lvl6pPr marL="2070100" indent="0">
              <a:buNone/>
              <a:defRPr sz="1500" b="1"/>
            </a:lvl6pPr>
            <a:lvl7pPr marL="2484120" indent="0">
              <a:buNone/>
              <a:defRPr sz="1500" b="1"/>
            </a:lvl7pPr>
            <a:lvl8pPr marL="2898140" indent="0">
              <a:buNone/>
              <a:defRPr sz="1500" b="1"/>
            </a:lvl8pPr>
            <a:lvl9pPr marL="331216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589" y="1973836"/>
            <a:ext cx="3663647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115" y="1393212"/>
            <a:ext cx="3665086" cy="58062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020" indent="0">
              <a:buNone/>
              <a:defRPr sz="1800" b="1"/>
            </a:lvl2pPr>
            <a:lvl3pPr marL="828040" indent="0">
              <a:buNone/>
              <a:defRPr sz="1600" b="1"/>
            </a:lvl3pPr>
            <a:lvl4pPr marL="1242060" indent="0">
              <a:buNone/>
              <a:defRPr sz="1500" b="1"/>
            </a:lvl4pPr>
            <a:lvl5pPr marL="1656080" indent="0">
              <a:buNone/>
              <a:defRPr sz="1500" b="1"/>
            </a:lvl5pPr>
            <a:lvl6pPr marL="2070100" indent="0">
              <a:buNone/>
              <a:defRPr sz="1500" b="1"/>
            </a:lvl6pPr>
            <a:lvl7pPr marL="2484120" indent="0">
              <a:buNone/>
              <a:defRPr sz="1500" b="1"/>
            </a:lvl7pPr>
            <a:lvl8pPr marL="2898140" indent="0">
              <a:buNone/>
              <a:defRPr sz="1500" b="1"/>
            </a:lvl8pPr>
            <a:lvl9pPr marL="3312160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115" y="1973836"/>
            <a:ext cx="3665086" cy="3586043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E88D4FC-2618-45A5-AF7A-923820FC8FAC}" type="datetime1">
              <a:rPr lang="en-US" altLang="zh-CN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C74B6B4-D36F-4300-8020-CBBEA473C57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913C029-D071-4CBC-8DF2-9F1424C3EAC6}" type="datetime1">
              <a:rPr lang="en-US" altLang="zh-CN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1650DE-0304-40E0-AD6D-D5467E88C1E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4C6A414-B02A-48CD-AE96-FF9687A14E93}" type="datetime1">
              <a:rPr lang="en-US" altLang="zh-CN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FB42795-B0E1-4D5A-9741-CB1D6D4A638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607" y="247810"/>
            <a:ext cx="2727941" cy="105463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1859" y="247828"/>
            <a:ext cx="4635340" cy="5312069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4607" y="1302461"/>
            <a:ext cx="2727941" cy="4257435"/>
          </a:xfrm>
        </p:spPr>
        <p:txBody>
          <a:bodyPr/>
          <a:lstStyle>
            <a:lvl1pPr marL="0" indent="0">
              <a:buNone/>
              <a:defRPr sz="1300"/>
            </a:lvl1pPr>
            <a:lvl2pPr marL="414020" indent="0">
              <a:buNone/>
              <a:defRPr sz="1100"/>
            </a:lvl2pPr>
            <a:lvl3pPr marL="828040" indent="0">
              <a:buNone/>
              <a:defRPr sz="900"/>
            </a:lvl3pPr>
            <a:lvl4pPr marL="1242060" indent="0">
              <a:buNone/>
              <a:defRPr sz="800"/>
            </a:lvl4pPr>
            <a:lvl5pPr marL="1656080" indent="0">
              <a:buNone/>
              <a:defRPr sz="800"/>
            </a:lvl5pPr>
            <a:lvl6pPr marL="2070100" indent="0">
              <a:buNone/>
              <a:defRPr sz="800"/>
            </a:lvl6pPr>
            <a:lvl7pPr marL="2484120" indent="0">
              <a:buNone/>
              <a:defRPr sz="800"/>
            </a:lvl7pPr>
            <a:lvl8pPr marL="2898140" indent="0">
              <a:buNone/>
              <a:defRPr sz="800"/>
            </a:lvl8pPr>
            <a:lvl9pPr marL="331216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F265AF9-4B28-4515-B0E4-5C8930A69BF5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97C9E24-96DF-40E0-8E17-87C1ADA9079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249" y="4356847"/>
            <a:ext cx="4975073" cy="51435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25249" y="556132"/>
            <a:ext cx="4975073" cy="3734440"/>
          </a:xfrm>
        </p:spPr>
        <p:txBody>
          <a:bodyPr rtlCol="0">
            <a:normAutofit/>
          </a:bodyPr>
          <a:lstStyle>
            <a:lvl1pPr marL="0" indent="0">
              <a:buNone/>
              <a:defRPr sz="2900"/>
            </a:lvl1pPr>
            <a:lvl2pPr marL="414020" indent="0">
              <a:buNone/>
              <a:defRPr sz="2500"/>
            </a:lvl2pPr>
            <a:lvl3pPr marL="828040" indent="0">
              <a:buNone/>
              <a:defRPr sz="2200"/>
            </a:lvl3pPr>
            <a:lvl4pPr marL="1242060" indent="0">
              <a:buNone/>
              <a:defRPr sz="1800"/>
            </a:lvl4pPr>
            <a:lvl5pPr marL="1656080" indent="0">
              <a:buNone/>
              <a:defRPr sz="1800"/>
            </a:lvl5pPr>
            <a:lvl6pPr marL="2070100" indent="0">
              <a:buNone/>
              <a:defRPr sz="1800"/>
            </a:lvl6pPr>
            <a:lvl7pPr marL="2484120" indent="0">
              <a:buNone/>
              <a:defRPr sz="1800"/>
            </a:lvl7pPr>
            <a:lvl8pPr marL="2898140" indent="0">
              <a:buNone/>
              <a:defRPr sz="1800"/>
            </a:lvl8pPr>
            <a:lvl9pPr marL="3312160" indent="0">
              <a:buNone/>
              <a:defRPr sz="18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25249" y="4871198"/>
            <a:ext cx="4975073" cy="730463"/>
          </a:xfrm>
        </p:spPr>
        <p:txBody>
          <a:bodyPr/>
          <a:lstStyle>
            <a:lvl1pPr marL="0" indent="0">
              <a:buNone/>
              <a:defRPr sz="1300"/>
            </a:lvl1pPr>
            <a:lvl2pPr marL="414020" indent="0">
              <a:buNone/>
              <a:defRPr sz="1100"/>
            </a:lvl2pPr>
            <a:lvl3pPr marL="828040" indent="0">
              <a:buNone/>
              <a:defRPr sz="900"/>
            </a:lvl3pPr>
            <a:lvl4pPr marL="1242060" indent="0">
              <a:buNone/>
              <a:defRPr sz="800"/>
            </a:lvl4pPr>
            <a:lvl5pPr marL="1656080" indent="0">
              <a:buNone/>
              <a:defRPr sz="800"/>
            </a:lvl5pPr>
            <a:lvl6pPr marL="2070100" indent="0">
              <a:buNone/>
              <a:defRPr sz="800"/>
            </a:lvl6pPr>
            <a:lvl7pPr marL="2484120" indent="0">
              <a:buNone/>
              <a:defRPr sz="800"/>
            </a:lvl7pPr>
            <a:lvl8pPr marL="2898140" indent="0">
              <a:buNone/>
              <a:defRPr sz="800"/>
            </a:lvl8pPr>
            <a:lvl9pPr marL="331216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4ED62D-9BB2-4047-8A67-F01314705739}" type="datetime1">
              <a:rPr lang="en-US" altLang="zh-CN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C13F304-3CDB-40BA-8CCD-BCBDFE83F30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4435C2D-6592-48FD-A4CC-B526E04BEFDA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8ED39B-5E47-4812-8657-1570F007460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11547" y="249253"/>
            <a:ext cx="1865652" cy="53106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4589" y="249253"/>
            <a:ext cx="5458761" cy="53106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2DE89ED-FE01-40C4-A1C1-0C0FBBB59A0A}" type="datetime1">
              <a:rPr lang="en-US" altLang="zh-CN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914400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91440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6317C25-5990-4C14-8E72-1BAE7898899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37" tIns="45521" rIns="91037" bIns="45521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37" tIns="45521" rIns="91037" bIns="45521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037" tIns="45521" rIns="91037" bIns="45521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A1BAFB3-ECF5-4940-AE9A-EFC434B8E52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3333FF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5295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059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65885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118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39775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3665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59258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2047875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03805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100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4395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9690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8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18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47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77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06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36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Placeholder 1"/>
          <p:cNvSpPr>
            <a:spLocks noGrp="1"/>
          </p:cNvSpPr>
          <p:nvPr>
            <p:ph type="title"/>
          </p:nvPr>
        </p:nvSpPr>
        <p:spPr bwMode="auto">
          <a:xfrm>
            <a:off x="414338" y="249238"/>
            <a:ext cx="746283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867" tIns="41434" rIns="82867" bIns="41434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4338" y="1452563"/>
            <a:ext cx="7462837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867" tIns="41434" rIns="82867" bIns="41434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338" y="5768975"/>
            <a:ext cx="1935162" cy="331788"/>
          </a:xfrm>
          <a:prstGeom prst="rect">
            <a:avLst/>
          </a:prstGeom>
        </p:spPr>
        <p:txBody>
          <a:bodyPr vert="horz" lIns="82867" tIns="41434" rIns="82867" bIns="41434" rtlCol="0" anchor="ctr"/>
          <a:lstStyle>
            <a:lvl1pPr algn="l" defTabSz="828675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61868D9-79AE-4320-B527-F8D95F850E56}" type="datetime1">
              <a:rPr lang="en-US" altLang="zh-CN"/>
              <a:t>5/12/2025</a:t>
            </a:fld>
            <a:endParaRPr lang="en-US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3688" y="5768975"/>
            <a:ext cx="2625725" cy="331788"/>
          </a:xfrm>
          <a:prstGeom prst="rect">
            <a:avLst/>
          </a:prstGeom>
        </p:spPr>
        <p:txBody>
          <a:bodyPr vert="horz" lIns="82867" tIns="41434" rIns="82867" bIns="41434" rtlCol="0" anchor="ctr"/>
          <a:lstStyle>
            <a:lvl1pPr algn="ctr" defTabSz="828675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013" y="5768975"/>
            <a:ext cx="1935162" cy="331788"/>
          </a:xfrm>
          <a:prstGeom prst="rect">
            <a:avLst/>
          </a:prstGeom>
        </p:spPr>
        <p:txBody>
          <a:bodyPr vert="horz" wrap="square" lIns="82867" tIns="41434" rIns="82867" bIns="41434" numCol="1" anchor="ctr" anchorCtr="0" compatLnSpc="1"/>
          <a:lstStyle>
            <a:lvl1pPr algn="r" defTabSz="828675" eaLnBrk="1" hangingPunct="1">
              <a:defRPr sz="1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9F79252-0E57-4764-9409-57E92455785F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ftr="0" dt="0"/>
  <p:txStyles>
    <p:titleStyle>
      <a:lvl1pPr algn="ctr" defTabSz="828675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286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286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286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2867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2867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2867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2867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2867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9880" indent="-309880" algn="l" defTabSz="8286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3100" indent="-259080" algn="l" defTabSz="8286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5050" indent="-206375" algn="l" defTabSz="8286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9705" indent="-206375" algn="l" defTabSz="8286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63725" indent="-206375" algn="l" defTabSz="82867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79015" indent="-207010" algn="l" defTabSz="828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3035" indent="-207010" algn="l" defTabSz="828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7690" indent="-207010" algn="l" defTabSz="828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21710" indent="-207010" algn="l" defTabSz="82867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6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86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8675" algn="l" defTabSz="8286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330" algn="l" defTabSz="8286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7350" algn="l" defTabSz="8286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2005" algn="l" defTabSz="8286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6025" algn="l" defTabSz="8286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0680" algn="l" defTabSz="8286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4700" algn="l" defTabSz="82867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14338" y="249238"/>
            <a:ext cx="746283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596" tIns="41299" rIns="82596" bIns="41299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4338" y="1452563"/>
            <a:ext cx="7462837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596" tIns="41299" rIns="82596" bIns="41299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338" y="5768975"/>
            <a:ext cx="1935162" cy="331788"/>
          </a:xfrm>
          <a:prstGeom prst="rect">
            <a:avLst/>
          </a:prstGeom>
        </p:spPr>
        <p:txBody>
          <a:bodyPr vert="horz" lIns="82596" tIns="41299" rIns="82596" bIns="41299" rtlCol="0" anchor="ctr"/>
          <a:lstStyle>
            <a:lvl1pPr algn="l" defTabSz="826135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7AF3A2E-3A9F-4DB0-B224-C6704F1B7D21}" type="datetime1">
              <a:rPr lang="en-US" altLang="zh-CN"/>
              <a:t>5/12/2025</a:t>
            </a:fld>
            <a:endParaRPr lang="en-US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3688" y="5768975"/>
            <a:ext cx="2625725" cy="331788"/>
          </a:xfrm>
          <a:prstGeom prst="rect">
            <a:avLst/>
          </a:prstGeom>
        </p:spPr>
        <p:txBody>
          <a:bodyPr vert="horz" lIns="82596" tIns="41299" rIns="82596" bIns="41299" rtlCol="0" anchor="ctr"/>
          <a:lstStyle>
            <a:lvl1pPr algn="ctr" defTabSz="826135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013" y="5768975"/>
            <a:ext cx="1935162" cy="331788"/>
          </a:xfrm>
          <a:prstGeom prst="rect">
            <a:avLst/>
          </a:prstGeom>
        </p:spPr>
        <p:txBody>
          <a:bodyPr vert="horz" wrap="square" lIns="82596" tIns="41299" rIns="82596" bIns="41299" numCol="1" anchor="ctr" anchorCtr="0" compatLnSpc="1"/>
          <a:lstStyle>
            <a:lvl1pPr algn="r" defTabSz="825500" eaLnBrk="1" hangingPunct="1">
              <a:defRPr sz="1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9A69359-B35C-424C-80F0-27C6F5651899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9880" indent="-309880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571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875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4625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57375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71395" indent="-206375" algn="l" defTabSz="826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4780" indent="-206375" algn="l" defTabSz="826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7530" indent="-206375" algn="l" defTabSz="826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0280" indent="-206375" algn="l" defTabSz="826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275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6135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8885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227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502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777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91155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3905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14338" y="249238"/>
            <a:ext cx="746283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614" tIns="41308" rIns="82614" bIns="41308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4338" y="1452563"/>
            <a:ext cx="7462837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614" tIns="41308" rIns="82614" bIns="41308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338" y="5768975"/>
            <a:ext cx="1935162" cy="331788"/>
          </a:xfrm>
          <a:prstGeom prst="rect">
            <a:avLst/>
          </a:prstGeom>
        </p:spPr>
        <p:txBody>
          <a:bodyPr vert="horz" lIns="82614" tIns="41308" rIns="82614" bIns="41308" rtlCol="0" anchor="ctr"/>
          <a:lstStyle>
            <a:lvl1pPr algn="l" defTabSz="826135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454B09-4801-47DD-958B-444875AB95FE}" type="datetime1">
              <a:rPr lang="en-US" altLang="zh-CN"/>
              <a:t>5/12/2025</a:t>
            </a:fld>
            <a:endParaRPr lang="en-US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3688" y="5768975"/>
            <a:ext cx="2625725" cy="331788"/>
          </a:xfrm>
          <a:prstGeom prst="rect">
            <a:avLst/>
          </a:prstGeom>
        </p:spPr>
        <p:txBody>
          <a:bodyPr vert="horz" lIns="82614" tIns="41308" rIns="82614" bIns="41308" rtlCol="0" anchor="ctr"/>
          <a:lstStyle>
            <a:lvl1pPr algn="ctr" defTabSz="826135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013" y="5768975"/>
            <a:ext cx="1935162" cy="331788"/>
          </a:xfrm>
          <a:prstGeom prst="rect">
            <a:avLst/>
          </a:prstGeom>
        </p:spPr>
        <p:txBody>
          <a:bodyPr vert="horz" wrap="square" lIns="82614" tIns="41308" rIns="82614" bIns="41308" numCol="1" anchor="ctr" anchorCtr="0" compatLnSpc="1"/>
          <a:lstStyle>
            <a:lvl1pPr algn="r" defTabSz="825500" eaLnBrk="1" hangingPunct="1">
              <a:defRPr sz="1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BB9350-6D76-44EF-B638-0FA35A3B1397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9880" indent="-309880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571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875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4625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57375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72030" indent="-206375" algn="l" defTabSz="826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5415" indent="-206375" algn="l" defTabSz="826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8165" indent="-206375" algn="l" defTabSz="826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1550" indent="-206375" algn="l" defTabSz="826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3385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6135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952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227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5655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8405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9179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454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14338" y="249238"/>
            <a:ext cx="746283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641" tIns="41321" rIns="82641" bIns="41321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4338" y="1452563"/>
            <a:ext cx="7462837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641" tIns="41321" rIns="82641" bIns="41321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338" y="5768975"/>
            <a:ext cx="1935162" cy="331788"/>
          </a:xfrm>
          <a:prstGeom prst="rect">
            <a:avLst/>
          </a:prstGeom>
        </p:spPr>
        <p:txBody>
          <a:bodyPr vert="horz" lIns="82641" tIns="41321" rIns="82641" bIns="41321" rtlCol="0" anchor="ctr"/>
          <a:lstStyle>
            <a:lvl1pPr algn="l" defTabSz="826135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FF2056D-B886-4F6D-8005-B567E58442F6}" type="datetime1">
              <a:rPr lang="en-US" altLang="zh-CN"/>
              <a:t>5/12/2025</a:t>
            </a:fld>
            <a:endParaRPr lang="en-US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3688" y="5768975"/>
            <a:ext cx="2625725" cy="331788"/>
          </a:xfrm>
          <a:prstGeom prst="rect">
            <a:avLst/>
          </a:prstGeom>
        </p:spPr>
        <p:txBody>
          <a:bodyPr vert="horz" lIns="82641" tIns="41321" rIns="82641" bIns="41321" rtlCol="0" anchor="ctr"/>
          <a:lstStyle>
            <a:lvl1pPr algn="ctr" defTabSz="826135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013" y="5768975"/>
            <a:ext cx="1935162" cy="331788"/>
          </a:xfrm>
          <a:prstGeom prst="rect">
            <a:avLst/>
          </a:prstGeom>
        </p:spPr>
        <p:txBody>
          <a:bodyPr vert="horz" wrap="square" lIns="82641" tIns="41321" rIns="82641" bIns="41321" numCol="1" anchor="ctr" anchorCtr="0" compatLnSpc="1"/>
          <a:lstStyle>
            <a:lvl1pPr algn="r" defTabSz="825500" eaLnBrk="1" hangingPunct="1">
              <a:defRPr sz="1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4999481B-6B75-40E2-B5EB-9F5EE7D6616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9880" indent="-309880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2571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875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59280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72665" indent="-206375" algn="l" defTabSz="826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06375" algn="l" defTabSz="826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99435" indent="-206375" algn="l" defTabSz="826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2185" indent="-206375" algn="l" defTabSz="82613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3385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6135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952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2905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629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7904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92425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5810" algn="l" defTabSz="82613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37" tIns="45521" rIns="91037" bIns="45521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037" tIns="45521" rIns="91037" bIns="45521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037" tIns="45521" rIns="91037" bIns="45521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F1881C9-F7C7-4B12-88FA-AABDD411FFA7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 kern="1200">
          <a:solidFill>
            <a:srgbClr val="3333FF"/>
          </a:solidFill>
          <a:latin typeface="Comic Sans MS" panose="030F07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5pPr>
      <a:lvl6pPr marL="455295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6pPr>
      <a:lvl7pPr marL="91059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7pPr>
      <a:lvl8pPr marL="1365885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8pPr>
      <a:lvl9pPr marL="1821180" algn="ctr" rtl="0" fontAlgn="base">
        <a:spcBef>
          <a:spcPct val="0"/>
        </a:spcBef>
        <a:spcAft>
          <a:spcPct val="0"/>
        </a:spcAft>
        <a:defRPr sz="2800">
          <a:solidFill>
            <a:srgbClr val="3333FF"/>
          </a:solidFill>
          <a:latin typeface="Comic Sans MS" panose="030F0702030302020204" pitchFamily="66" charset="0"/>
          <a:ea typeface="宋体" panose="02010600030101010101" pitchFamily="2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739775" indent="-28448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113665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1592580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2047875" indent="-22733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03805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59100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14395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69690" indent="-227330" algn="l" defTabSz="9105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529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059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588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118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7647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177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87065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42360" algn="l" defTabSz="91059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14338" y="249238"/>
            <a:ext cx="746283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666" tIns="41334" rIns="82666" bIns="41334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4338" y="1452563"/>
            <a:ext cx="7462837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666" tIns="41334" rIns="82666" bIns="41334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338" y="5768975"/>
            <a:ext cx="1935162" cy="331788"/>
          </a:xfrm>
          <a:prstGeom prst="rect">
            <a:avLst/>
          </a:prstGeom>
        </p:spPr>
        <p:txBody>
          <a:bodyPr vert="horz" lIns="82666" tIns="41334" rIns="82666" bIns="41334" rtlCol="0" anchor="ctr"/>
          <a:lstStyle>
            <a:lvl1pPr algn="l" defTabSz="826770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4A9C186-AA2F-43CB-B404-1ECF8EE3EEDF}" type="datetime1">
              <a:rPr lang="en-US" altLang="zh-CN"/>
              <a:t>5/12/2025</a:t>
            </a:fld>
            <a:endParaRPr lang="en-US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3688" y="5768975"/>
            <a:ext cx="2625725" cy="331788"/>
          </a:xfrm>
          <a:prstGeom prst="rect">
            <a:avLst/>
          </a:prstGeom>
        </p:spPr>
        <p:txBody>
          <a:bodyPr vert="horz" lIns="82666" tIns="41334" rIns="82666" bIns="41334" rtlCol="0" anchor="ctr"/>
          <a:lstStyle>
            <a:lvl1pPr algn="ctr" defTabSz="826770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013" y="5768975"/>
            <a:ext cx="1935162" cy="331788"/>
          </a:xfrm>
          <a:prstGeom prst="rect">
            <a:avLst/>
          </a:prstGeom>
        </p:spPr>
        <p:txBody>
          <a:bodyPr vert="horz" wrap="square" lIns="82666" tIns="41334" rIns="82666" bIns="41334" numCol="1" anchor="ctr" anchorCtr="0" compatLnSpc="1"/>
          <a:lstStyle>
            <a:lvl1pPr algn="r" defTabSz="825500" eaLnBrk="1" hangingPunct="1">
              <a:defRPr sz="1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BF7C999-3599-454C-AC4D-1C77F9FCD69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9880" indent="-309880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1830" indent="-2571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875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59280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73300" indent="-206375" algn="l" defTabSz="826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6685" indent="-206375" algn="l" defTabSz="826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0070" indent="-206375" algn="l" defTabSz="826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3455" indent="-206375" algn="l" defTabSz="826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3385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6770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0155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3540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6925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0310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93695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7080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14338" y="249238"/>
            <a:ext cx="746283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701" tIns="41352" rIns="82701" bIns="41352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4338" y="1452563"/>
            <a:ext cx="7462837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701" tIns="41352" rIns="82701" bIns="41352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338" y="5768975"/>
            <a:ext cx="1935162" cy="331788"/>
          </a:xfrm>
          <a:prstGeom prst="rect">
            <a:avLst/>
          </a:prstGeom>
        </p:spPr>
        <p:txBody>
          <a:bodyPr vert="horz" lIns="82701" tIns="41352" rIns="82701" bIns="41352" rtlCol="0" anchor="ctr"/>
          <a:lstStyle>
            <a:lvl1pPr algn="l" defTabSz="826770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BB9DC7-4F3E-4ADC-9DCD-C9DCAADE2760}" type="datetime1">
              <a:rPr lang="en-US" altLang="zh-CN"/>
              <a:t>5/12/2025</a:t>
            </a:fld>
            <a:endParaRPr lang="en-US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3688" y="5768975"/>
            <a:ext cx="2625725" cy="331788"/>
          </a:xfrm>
          <a:prstGeom prst="rect">
            <a:avLst/>
          </a:prstGeom>
        </p:spPr>
        <p:txBody>
          <a:bodyPr vert="horz" lIns="82701" tIns="41352" rIns="82701" bIns="41352" rtlCol="0" anchor="ctr"/>
          <a:lstStyle>
            <a:lvl1pPr algn="ctr" defTabSz="826770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013" y="5768975"/>
            <a:ext cx="1935162" cy="331788"/>
          </a:xfrm>
          <a:prstGeom prst="rect">
            <a:avLst/>
          </a:prstGeom>
        </p:spPr>
        <p:txBody>
          <a:bodyPr vert="horz" wrap="square" lIns="82701" tIns="41352" rIns="82701" bIns="41352" numCol="1" anchor="ctr" anchorCtr="0" compatLnSpc="1"/>
          <a:lstStyle>
            <a:lvl1pPr algn="r" defTabSz="825500" eaLnBrk="1" hangingPunct="1">
              <a:defRPr sz="1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39EB9CD-ADD2-45E9-B4E9-9EFC767E0006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ctr" defTabSz="825500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255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25500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9880" indent="-309880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1830" indent="-2571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780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6530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60550" indent="-206375" algn="l" defTabSz="8255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74570" indent="-207010" algn="l" defTabSz="826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7955" indent="-207010" algn="l" defTabSz="826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1340" indent="-207010" algn="l" defTabSz="826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4725" indent="-207010" algn="l" defTabSz="82677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3385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6770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0790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4175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7560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0945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94965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8350" algn="l" defTabSz="82677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Placeholder 1"/>
          <p:cNvSpPr>
            <a:spLocks noGrp="1"/>
          </p:cNvSpPr>
          <p:nvPr>
            <p:ph type="title"/>
          </p:nvPr>
        </p:nvSpPr>
        <p:spPr bwMode="auto">
          <a:xfrm>
            <a:off x="414338" y="249238"/>
            <a:ext cx="746283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746" tIns="41373" rIns="82746" bIns="41373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4338" y="1452563"/>
            <a:ext cx="7462837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746" tIns="41373" rIns="82746" bIns="41373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338" y="5768975"/>
            <a:ext cx="1935162" cy="331788"/>
          </a:xfrm>
          <a:prstGeom prst="rect">
            <a:avLst/>
          </a:prstGeom>
        </p:spPr>
        <p:txBody>
          <a:bodyPr vert="horz" lIns="82746" tIns="41373" rIns="82746" bIns="41373" rtlCol="0" anchor="ctr"/>
          <a:lstStyle>
            <a:lvl1pPr algn="l" defTabSz="827405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45FE5FF-869E-4F53-A307-F2D243147A3D}" type="datetime1">
              <a:rPr lang="en-US" altLang="zh-CN"/>
              <a:t>5/12/2025</a:t>
            </a:fld>
            <a:endParaRPr lang="en-US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3688" y="5768975"/>
            <a:ext cx="2625725" cy="331788"/>
          </a:xfrm>
          <a:prstGeom prst="rect">
            <a:avLst/>
          </a:prstGeom>
        </p:spPr>
        <p:txBody>
          <a:bodyPr vert="horz" lIns="82746" tIns="41373" rIns="82746" bIns="41373" rtlCol="0" anchor="ctr"/>
          <a:lstStyle>
            <a:lvl1pPr algn="ctr" defTabSz="827405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013" y="5768975"/>
            <a:ext cx="1935162" cy="331788"/>
          </a:xfrm>
          <a:prstGeom prst="rect">
            <a:avLst/>
          </a:prstGeom>
        </p:spPr>
        <p:txBody>
          <a:bodyPr vert="horz" wrap="square" lIns="82746" tIns="41373" rIns="82746" bIns="41373" numCol="1" anchor="ctr" anchorCtr="0" compatLnSpc="1"/>
          <a:lstStyle>
            <a:lvl1pPr algn="r" defTabSz="827405" eaLnBrk="1" hangingPunct="1">
              <a:defRPr sz="1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003642F-32C9-481E-8966-374EAF4E417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ctr" defTabSz="827405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27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27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27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27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2740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2740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2740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2740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9880" indent="-309880" algn="l" defTabSz="8274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1830" indent="-257175" algn="l" defTabSz="8274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780" indent="-206375" algn="l" defTabSz="8274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7800" indent="-206375" algn="l" defTabSz="8274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60550" indent="-206375" algn="l" defTabSz="8274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75840" indent="-207010" algn="l" defTabSz="827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89225" indent="-207010" algn="l" defTabSz="827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3245" indent="-207010" algn="l" defTabSz="827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6630" indent="-207010" algn="l" defTabSz="827405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7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020" algn="l" defTabSz="827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7405" algn="l" defTabSz="827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425" algn="l" defTabSz="827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4810" algn="l" defTabSz="827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68830" algn="l" defTabSz="827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2215" algn="l" defTabSz="827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96235" algn="l" defTabSz="827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09620" algn="l" defTabSz="82740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Placeholder 1"/>
          <p:cNvSpPr>
            <a:spLocks noGrp="1"/>
          </p:cNvSpPr>
          <p:nvPr>
            <p:ph type="title"/>
          </p:nvPr>
        </p:nvSpPr>
        <p:spPr bwMode="auto">
          <a:xfrm>
            <a:off x="414338" y="249238"/>
            <a:ext cx="746283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798" tIns="41399" rIns="82798" bIns="41399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14338" y="1452563"/>
            <a:ext cx="7462837" cy="410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2798" tIns="41399" rIns="82798" bIns="41399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4338" y="5768975"/>
            <a:ext cx="1935162" cy="331788"/>
          </a:xfrm>
          <a:prstGeom prst="rect">
            <a:avLst/>
          </a:prstGeom>
        </p:spPr>
        <p:txBody>
          <a:bodyPr vert="horz" lIns="82798" tIns="41399" rIns="82798" bIns="41399" rtlCol="0" anchor="ctr"/>
          <a:lstStyle>
            <a:lvl1pPr algn="l" defTabSz="828040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6DB69AC-F544-44DC-A884-E46585149066}" type="datetime1">
              <a:rPr lang="en-US" altLang="zh-CN"/>
              <a:t>5/12/2025</a:t>
            </a:fld>
            <a:endParaRPr lang="en-US"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3688" y="5768975"/>
            <a:ext cx="2625725" cy="331788"/>
          </a:xfrm>
          <a:prstGeom prst="rect">
            <a:avLst/>
          </a:prstGeom>
        </p:spPr>
        <p:txBody>
          <a:bodyPr vert="horz" lIns="82798" tIns="41399" rIns="82798" bIns="41399" rtlCol="0" anchor="ctr"/>
          <a:lstStyle>
            <a:lvl1pPr algn="ctr" defTabSz="828040" eaLnBrk="1" fontAlgn="auto" hangingPunct="1">
              <a:spcBef>
                <a:spcPts val="0"/>
              </a:spcBef>
              <a:spcAft>
                <a:spcPts val="0"/>
              </a:spcAft>
              <a:defRPr sz="11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42013" y="5768975"/>
            <a:ext cx="1935162" cy="331788"/>
          </a:xfrm>
          <a:prstGeom prst="rect">
            <a:avLst/>
          </a:prstGeom>
        </p:spPr>
        <p:txBody>
          <a:bodyPr vert="horz" wrap="square" lIns="82798" tIns="41399" rIns="82798" bIns="41399" numCol="1" anchor="ctr" anchorCtr="0" compatLnSpc="1"/>
          <a:lstStyle>
            <a:lvl1pPr algn="r" defTabSz="827405" eaLnBrk="1" hangingPunct="1">
              <a:defRPr sz="1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BEE416C-98BA-49BF-9E8F-BDBB8170D4BD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ctr" defTabSz="827405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827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827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827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827405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82740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82740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82740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827405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09880" indent="-309880" algn="l" defTabSz="8274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71830" indent="-257175" algn="l" defTabSz="8274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33780" indent="-206375" algn="l" defTabSz="8274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47800" indent="-206375" algn="l" defTabSz="8274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62455" indent="-206375" algn="l" defTabSz="82740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77110" indent="-207010" algn="l" defTabSz="828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91130" indent="-207010" algn="l" defTabSz="828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05150" indent="-207010" algn="l" defTabSz="828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519170" indent="-207010" algn="l" defTabSz="82804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80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020" algn="l" defTabSz="8280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8040" algn="l" defTabSz="8280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2060" algn="l" defTabSz="8280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6080" algn="l" defTabSz="8280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0100" algn="l" defTabSz="8280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4120" algn="l" defTabSz="8280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98140" algn="l" defTabSz="8280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2160" algn="l" defTabSz="82804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slide" Target="slide1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slide" Target="slide19.xml"/><Relationship Id="rId4" Type="http://schemas.openxmlformats.org/officeDocument/2006/relationships/slide" Target="slide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175" y="-1588"/>
            <a:ext cx="9140825" cy="6859588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588" tIns="41295" rIns="82588" bIns="41295"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3427" name="TextBox 1"/>
          <p:cNvSpPr txBox="1">
            <a:spLocks noChangeArrowheads="1"/>
          </p:cNvSpPr>
          <p:nvPr/>
        </p:nvSpPr>
        <p:spPr bwMode="auto">
          <a:xfrm>
            <a:off x="1546225" y="2046288"/>
            <a:ext cx="6308725" cy="2481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4129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ts val="1004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zh-CN" altLang="en-US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 eaLnBrk="1" hangingPunct="1">
              <a:lnSpc>
                <a:spcPts val="1004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65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 Parsing</a:t>
            </a:r>
          </a:p>
        </p:txBody>
      </p:sp>
      <p:sp>
        <p:nvSpPr>
          <p:cNvPr id="103428" name="灯片编号占位符 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9924F4-DD5F-4F8C-B222-EE8CEC7DBD9C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1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40"/>
          <p:cNvSpPr>
            <a:spLocks noChangeArrowheads="1"/>
          </p:cNvSpPr>
          <p:nvPr/>
        </p:nvSpPr>
        <p:spPr bwMode="auto">
          <a:xfrm>
            <a:off x="2747963" y="0"/>
            <a:ext cx="5711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wrap="none" lIns="91037" tIns="45521" rIns="91037" bIns="4552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1800" b="1">
                <a:solidFill>
                  <a:srgbClr val="3333FF"/>
                </a:solidFill>
                <a:latin typeface="Arial" panose="020B0604020202020204" pitchFamily="34" charset="0"/>
              </a:rPr>
              <a:t>(2) </a:t>
            </a:r>
            <a:r>
              <a:rPr lang="en-US" altLang="zh-CN" sz="1800" b="1">
                <a:latin typeface="Arial" panose="020B0604020202020204" pitchFamily="34" charset="0"/>
              </a:rPr>
              <a:t>Compute First and Follow set for nonterminals </a:t>
            </a:r>
          </a:p>
        </p:txBody>
      </p:sp>
      <p:sp>
        <p:nvSpPr>
          <p:cNvPr id="207875" name="Rectangle 41"/>
          <p:cNvSpPr>
            <a:spLocks noChangeArrowheads="1"/>
          </p:cNvSpPr>
          <p:nvPr/>
        </p:nvSpPr>
        <p:spPr bwMode="auto">
          <a:xfrm>
            <a:off x="152400" y="76200"/>
            <a:ext cx="27432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 lIns="91037" tIns="45521" rIns="91037" bIns="4552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b="1">
                <a:latin typeface="Arial" panose="020B0604020202020204" pitchFamily="34" charset="0"/>
              </a:rPr>
              <a:t>E→TE ' 	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b="1">
                <a:latin typeface="Arial" panose="020B0604020202020204" pitchFamily="34" charset="0"/>
              </a:rPr>
              <a:t>E'→+TE'│ε 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b="1">
                <a:latin typeface="Arial" panose="020B0604020202020204" pitchFamily="34" charset="0"/>
              </a:rPr>
              <a:t>T→FT ' 	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b="1">
                <a:latin typeface="Arial" panose="020B0604020202020204" pitchFamily="34" charset="0"/>
              </a:rPr>
              <a:t>T'→*FT'│ε</a:t>
            </a:r>
          </a:p>
          <a:p>
            <a:pPr eaLnBrk="1" hangingPunct="1">
              <a:spcBef>
                <a:spcPct val="50000"/>
              </a:spcBef>
              <a:buClr>
                <a:schemeClr val="tx2"/>
              </a:buClr>
              <a:buFont typeface="Monotype Sorts"/>
              <a:buNone/>
            </a:pPr>
            <a:r>
              <a:rPr lang="en-US" altLang="zh-CN" b="1">
                <a:latin typeface="Arial" panose="020B0604020202020204" pitchFamily="34" charset="0"/>
              </a:rPr>
              <a:t>F→(E)│i	</a:t>
            </a: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207876" name="Rectangle 105"/>
          <p:cNvSpPr>
            <a:spLocks noChangeArrowheads="1"/>
          </p:cNvSpPr>
          <p:nvPr/>
        </p:nvSpPr>
        <p:spPr bwMode="auto">
          <a:xfrm>
            <a:off x="0" y="3276600"/>
            <a:ext cx="3712210" cy="36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037" tIns="45521" rIns="91037" bIns="45521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zh-CN" altLang="en-US" sz="1800" b="1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3</a:t>
            </a:r>
            <a:r>
              <a:rPr lang="en-US" altLang="zh-CN" sz="1800" b="1">
                <a:solidFill>
                  <a:srgbClr val="3333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en-US" altLang="zh-CN" sz="1800" b="1">
                <a:latin typeface="Arial" panose="020B0604020202020204" pitchFamily="34" charset="0"/>
                <a:sym typeface="Wingdings" panose="05000000000000000000" pitchFamily="2" charset="2"/>
              </a:rPr>
              <a:t>Construct LL(1) parsing table</a:t>
            </a:r>
          </a:p>
        </p:txBody>
      </p:sp>
      <p:graphicFrame>
        <p:nvGraphicFramePr>
          <p:cNvPr id="71" name="Group 107"/>
          <p:cNvGraphicFramePr>
            <a:graphicFrameLocks noGrp="1"/>
          </p:cNvGraphicFramePr>
          <p:nvPr/>
        </p:nvGraphicFramePr>
        <p:xfrm>
          <a:off x="3708400" y="404813"/>
          <a:ext cx="4189413" cy="3011490"/>
        </p:xfrm>
        <a:graphic>
          <a:graphicData uri="http://schemas.openxmlformats.org/drawingml/2006/table">
            <a:tbl>
              <a:tblPr/>
              <a:tblGrid>
                <a:gridCol w="436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0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44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1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819" marR="100819" marT="50382" marB="503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nullable</a:t>
                      </a:r>
                      <a:endParaRPr kumimoji="1" lang="en-US" altLang="zh-CN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First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Follow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marL="100819" marR="100819" marT="50382" marB="503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{(,</a:t>
                      </a:r>
                      <a:r>
                        <a:rPr kumimoji="1" lang="en-US" altLang="zh-CN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{),$}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E’</a:t>
                      </a:r>
                    </a:p>
                  </a:txBody>
                  <a:tcPr marL="100819" marR="100819" marT="50382" marB="503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{+, ε}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{),$}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marL="100819" marR="100819" marT="50382" marB="503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{(,</a:t>
                      </a:r>
                      <a:r>
                        <a:rPr kumimoji="1" lang="en-US" altLang="zh-CN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{+,),$}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T’</a:t>
                      </a:r>
                    </a:p>
                  </a:txBody>
                  <a:tcPr marL="100819" marR="100819" marT="50382" marB="503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{*, </a:t>
                      </a: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ε}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{+,),$}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9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marL="100819" marR="100819" marT="50382" marB="5038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{(,</a:t>
                      </a:r>
                      <a:r>
                        <a:rPr kumimoji="1" lang="en-US" altLang="zh-CN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en-US" altLang="zh-CN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}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{*,+,),$}</a:t>
                      </a:r>
                    </a:p>
                  </a:txBody>
                  <a:tcPr marL="100819" marR="100819" marT="50382" marB="5038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3" name="Group 43"/>
          <p:cNvGrpSpPr/>
          <p:nvPr/>
        </p:nvGrpSpPr>
        <p:grpSpPr bwMode="auto">
          <a:xfrm>
            <a:off x="876300" y="6088063"/>
            <a:ext cx="8115300" cy="455612"/>
            <a:chOff x="552" y="3649"/>
            <a:chExt cx="5112" cy="287"/>
          </a:xfrm>
        </p:grpSpPr>
        <p:sp>
          <p:nvSpPr>
            <p:cNvPr id="207970" name="Rectangle 44"/>
            <p:cNvSpPr>
              <a:spLocks noChangeArrowheads="1"/>
            </p:cNvSpPr>
            <p:nvPr/>
          </p:nvSpPr>
          <p:spPr bwMode="auto">
            <a:xfrm>
              <a:off x="4931" y="3649"/>
              <a:ext cx="733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71" name="Rectangle 45"/>
            <p:cNvSpPr>
              <a:spLocks noChangeArrowheads="1"/>
            </p:cNvSpPr>
            <p:nvPr/>
          </p:nvSpPr>
          <p:spPr bwMode="auto">
            <a:xfrm>
              <a:off x="4101" y="3649"/>
              <a:ext cx="830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72" name="Rectangle 46"/>
            <p:cNvSpPr>
              <a:spLocks noChangeArrowheads="1"/>
            </p:cNvSpPr>
            <p:nvPr/>
          </p:nvSpPr>
          <p:spPr bwMode="auto">
            <a:xfrm>
              <a:off x="3386" y="3649"/>
              <a:ext cx="71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F→ (E)</a:t>
              </a:r>
            </a:p>
          </p:txBody>
        </p:sp>
        <p:sp>
          <p:nvSpPr>
            <p:cNvPr id="207973" name="Rectangle 47"/>
            <p:cNvSpPr>
              <a:spLocks noChangeArrowheads="1"/>
            </p:cNvSpPr>
            <p:nvPr/>
          </p:nvSpPr>
          <p:spPr bwMode="auto">
            <a:xfrm>
              <a:off x="2424" y="3649"/>
              <a:ext cx="962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74" name="Rectangle 48"/>
            <p:cNvSpPr>
              <a:spLocks noChangeArrowheads="1"/>
            </p:cNvSpPr>
            <p:nvPr/>
          </p:nvSpPr>
          <p:spPr bwMode="auto">
            <a:xfrm>
              <a:off x="1463" y="3649"/>
              <a:ext cx="961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75" name="Rectangle 49"/>
            <p:cNvSpPr>
              <a:spLocks noChangeArrowheads="1"/>
            </p:cNvSpPr>
            <p:nvPr/>
          </p:nvSpPr>
          <p:spPr bwMode="auto">
            <a:xfrm>
              <a:off x="552" y="3649"/>
              <a:ext cx="911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F→ i</a:t>
              </a:r>
            </a:p>
          </p:txBody>
        </p:sp>
      </p:grpSp>
      <p:sp>
        <p:nvSpPr>
          <p:cNvPr id="207915" name="Rectangle 50"/>
          <p:cNvSpPr>
            <a:spLocks noChangeArrowheads="1"/>
          </p:cNvSpPr>
          <p:nvPr/>
        </p:nvSpPr>
        <p:spPr bwMode="auto">
          <a:xfrm>
            <a:off x="152400" y="6088063"/>
            <a:ext cx="723900" cy="455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96" tIns="45550" rIns="91096" bIns="4555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F</a:t>
            </a:r>
          </a:p>
        </p:txBody>
      </p:sp>
      <p:grpSp>
        <p:nvGrpSpPr>
          <p:cNvPr id="141" name="Group 51"/>
          <p:cNvGrpSpPr/>
          <p:nvPr/>
        </p:nvGrpSpPr>
        <p:grpSpPr bwMode="auto">
          <a:xfrm>
            <a:off x="876300" y="5632450"/>
            <a:ext cx="8115300" cy="455613"/>
            <a:chOff x="552" y="3362"/>
            <a:chExt cx="5112" cy="287"/>
          </a:xfrm>
        </p:grpSpPr>
        <p:sp>
          <p:nvSpPr>
            <p:cNvPr id="207964" name="Rectangle 52"/>
            <p:cNvSpPr>
              <a:spLocks noChangeArrowheads="1"/>
            </p:cNvSpPr>
            <p:nvPr/>
          </p:nvSpPr>
          <p:spPr bwMode="auto">
            <a:xfrm>
              <a:off x="4931" y="3362"/>
              <a:ext cx="733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T'→ ε</a:t>
              </a:r>
            </a:p>
          </p:txBody>
        </p:sp>
        <p:sp>
          <p:nvSpPr>
            <p:cNvPr id="207965" name="Rectangle 53"/>
            <p:cNvSpPr>
              <a:spLocks noChangeArrowheads="1"/>
            </p:cNvSpPr>
            <p:nvPr/>
          </p:nvSpPr>
          <p:spPr bwMode="auto">
            <a:xfrm>
              <a:off x="4101" y="3362"/>
              <a:ext cx="830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T'→ ε</a:t>
              </a:r>
            </a:p>
          </p:txBody>
        </p:sp>
        <p:sp>
          <p:nvSpPr>
            <p:cNvPr id="207966" name="Rectangle 54"/>
            <p:cNvSpPr>
              <a:spLocks noChangeArrowheads="1"/>
            </p:cNvSpPr>
            <p:nvPr/>
          </p:nvSpPr>
          <p:spPr bwMode="auto">
            <a:xfrm>
              <a:off x="3386" y="3362"/>
              <a:ext cx="71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67" name="Rectangle 55"/>
            <p:cNvSpPr>
              <a:spLocks noChangeArrowheads="1"/>
            </p:cNvSpPr>
            <p:nvPr/>
          </p:nvSpPr>
          <p:spPr bwMode="auto">
            <a:xfrm>
              <a:off x="2424" y="3362"/>
              <a:ext cx="962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T'→* FT'</a:t>
              </a:r>
            </a:p>
          </p:txBody>
        </p:sp>
        <p:sp>
          <p:nvSpPr>
            <p:cNvPr id="207968" name="Rectangle 56"/>
            <p:cNvSpPr>
              <a:spLocks noChangeArrowheads="1"/>
            </p:cNvSpPr>
            <p:nvPr/>
          </p:nvSpPr>
          <p:spPr bwMode="auto">
            <a:xfrm>
              <a:off x="1463" y="3362"/>
              <a:ext cx="961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T'→ ε</a:t>
              </a:r>
            </a:p>
          </p:txBody>
        </p:sp>
        <p:sp>
          <p:nvSpPr>
            <p:cNvPr id="207969" name="Rectangle 57"/>
            <p:cNvSpPr>
              <a:spLocks noChangeArrowheads="1"/>
            </p:cNvSpPr>
            <p:nvPr/>
          </p:nvSpPr>
          <p:spPr bwMode="auto">
            <a:xfrm>
              <a:off x="552" y="3362"/>
              <a:ext cx="911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</p:grpSp>
      <p:sp>
        <p:nvSpPr>
          <p:cNvPr id="207917" name="Rectangle 58"/>
          <p:cNvSpPr>
            <a:spLocks noChangeArrowheads="1"/>
          </p:cNvSpPr>
          <p:nvPr/>
        </p:nvSpPr>
        <p:spPr bwMode="auto">
          <a:xfrm>
            <a:off x="152400" y="5632450"/>
            <a:ext cx="723900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96" tIns="45550" rIns="91096" bIns="4555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T'</a:t>
            </a:r>
          </a:p>
        </p:txBody>
      </p:sp>
      <p:grpSp>
        <p:nvGrpSpPr>
          <p:cNvPr id="149" name="Group 59"/>
          <p:cNvGrpSpPr/>
          <p:nvPr/>
        </p:nvGrpSpPr>
        <p:grpSpPr bwMode="auto">
          <a:xfrm>
            <a:off x="876300" y="5176838"/>
            <a:ext cx="8115300" cy="455612"/>
            <a:chOff x="552" y="3075"/>
            <a:chExt cx="5112" cy="287"/>
          </a:xfrm>
        </p:grpSpPr>
        <p:sp>
          <p:nvSpPr>
            <p:cNvPr id="207958" name="Rectangle 60"/>
            <p:cNvSpPr>
              <a:spLocks noChangeArrowheads="1"/>
            </p:cNvSpPr>
            <p:nvPr/>
          </p:nvSpPr>
          <p:spPr bwMode="auto">
            <a:xfrm>
              <a:off x="4931" y="3075"/>
              <a:ext cx="733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59" name="Rectangle 61"/>
            <p:cNvSpPr>
              <a:spLocks noChangeArrowheads="1"/>
            </p:cNvSpPr>
            <p:nvPr/>
          </p:nvSpPr>
          <p:spPr bwMode="auto">
            <a:xfrm>
              <a:off x="4101" y="3075"/>
              <a:ext cx="830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60" name="Rectangle 62"/>
            <p:cNvSpPr>
              <a:spLocks noChangeArrowheads="1"/>
            </p:cNvSpPr>
            <p:nvPr/>
          </p:nvSpPr>
          <p:spPr bwMode="auto">
            <a:xfrm>
              <a:off x="3386" y="3075"/>
              <a:ext cx="71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T→ FT’</a:t>
              </a:r>
            </a:p>
          </p:txBody>
        </p:sp>
        <p:sp>
          <p:nvSpPr>
            <p:cNvPr id="207961" name="Rectangle 63"/>
            <p:cNvSpPr>
              <a:spLocks noChangeArrowheads="1"/>
            </p:cNvSpPr>
            <p:nvPr/>
          </p:nvSpPr>
          <p:spPr bwMode="auto">
            <a:xfrm>
              <a:off x="2424" y="3075"/>
              <a:ext cx="962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62" name="Rectangle 64"/>
            <p:cNvSpPr>
              <a:spLocks noChangeArrowheads="1"/>
            </p:cNvSpPr>
            <p:nvPr/>
          </p:nvSpPr>
          <p:spPr bwMode="auto">
            <a:xfrm>
              <a:off x="1463" y="3075"/>
              <a:ext cx="961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63" name="Rectangle 65"/>
            <p:cNvSpPr>
              <a:spLocks noChangeArrowheads="1"/>
            </p:cNvSpPr>
            <p:nvPr/>
          </p:nvSpPr>
          <p:spPr bwMode="auto">
            <a:xfrm>
              <a:off x="552" y="3075"/>
              <a:ext cx="911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T→ FT’</a:t>
              </a:r>
            </a:p>
          </p:txBody>
        </p:sp>
      </p:grpSp>
      <p:sp>
        <p:nvSpPr>
          <p:cNvPr id="207919" name="Rectangle 66"/>
          <p:cNvSpPr>
            <a:spLocks noChangeArrowheads="1"/>
          </p:cNvSpPr>
          <p:nvPr/>
        </p:nvSpPr>
        <p:spPr bwMode="auto">
          <a:xfrm>
            <a:off x="152400" y="5176838"/>
            <a:ext cx="723900" cy="455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96" tIns="45550" rIns="91096" bIns="4555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T</a:t>
            </a:r>
          </a:p>
        </p:txBody>
      </p:sp>
      <p:grpSp>
        <p:nvGrpSpPr>
          <p:cNvPr id="157" name="Group 67"/>
          <p:cNvGrpSpPr/>
          <p:nvPr/>
        </p:nvGrpSpPr>
        <p:grpSpPr bwMode="auto">
          <a:xfrm>
            <a:off x="876300" y="4721225"/>
            <a:ext cx="8115300" cy="455613"/>
            <a:chOff x="552" y="2788"/>
            <a:chExt cx="5112" cy="287"/>
          </a:xfrm>
        </p:grpSpPr>
        <p:sp>
          <p:nvSpPr>
            <p:cNvPr id="207952" name="Rectangle 68"/>
            <p:cNvSpPr>
              <a:spLocks noChangeArrowheads="1"/>
            </p:cNvSpPr>
            <p:nvPr/>
          </p:nvSpPr>
          <p:spPr bwMode="auto">
            <a:xfrm>
              <a:off x="4931" y="2788"/>
              <a:ext cx="733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E'→ ε</a:t>
              </a:r>
            </a:p>
          </p:txBody>
        </p:sp>
        <p:sp>
          <p:nvSpPr>
            <p:cNvPr id="207953" name="Rectangle 69"/>
            <p:cNvSpPr>
              <a:spLocks noChangeArrowheads="1"/>
            </p:cNvSpPr>
            <p:nvPr/>
          </p:nvSpPr>
          <p:spPr bwMode="auto">
            <a:xfrm>
              <a:off x="4101" y="2788"/>
              <a:ext cx="830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E'→ ε</a:t>
              </a:r>
            </a:p>
          </p:txBody>
        </p:sp>
        <p:sp>
          <p:nvSpPr>
            <p:cNvPr id="207954" name="Rectangle 70"/>
            <p:cNvSpPr>
              <a:spLocks noChangeArrowheads="1"/>
            </p:cNvSpPr>
            <p:nvPr/>
          </p:nvSpPr>
          <p:spPr bwMode="auto">
            <a:xfrm>
              <a:off x="3386" y="2788"/>
              <a:ext cx="71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55" name="Rectangle 71"/>
            <p:cNvSpPr>
              <a:spLocks noChangeArrowheads="1"/>
            </p:cNvSpPr>
            <p:nvPr/>
          </p:nvSpPr>
          <p:spPr bwMode="auto">
            <a:xfrm>
              <a:off x="2424" y="2788"/>
              <a:ext cx="962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56" name="Rectangle 72"/>
            <p:cNvSpPr>
              <a:spLocks noChangeArrowheads="1"/>
            </p:cNvSpPr>
            <p:nvPr/>
          </p:nvSpPr>
          <p:spPr bwMode="auto">
            <a:xfrm>
              <a:off x="1463" y="2788"/>
              <a:ext cx="961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E'→+TE’</a:t>
              </a:r>
            </a:p>
          </p:txBody>
        </p:sp>
        <p:sp>
          <p:nvSpPr>
            <p:cNvPr id="207957" name="Rectangle 73"/>
            <p:cNvSpPr>
              <a:spLocks noChangeArrowheads="1"/>
            </p:cNvSpPr>
            <p:nvPr/>
          </p:nvSpPr>
          <p:spPr bwMode="auto">
            <a:xfrm>
              <a:off x="552" y="2788"/>
              <a:ext cx="911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</p:grpSp>
      <p:sp>
        <p:nvSpPr>
          <p:cNvPr id="207921" name="Rectangle 74"/>
          <p:cNvSpPr>
            <a:spLocks noChangeArrowheads="1"/>
          </p:cNvSpPr>
          <p:nvPr/>
        </p:nvSpPr>
        <p:spPr bwMode="auto">
          <a:xfrm>
            <a:off x="152400" y="4721225"/>
            <a:ext cx="723900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96" tIns="45550" rIns="91096" bIns="4555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E'</a:t>
            </a:r>
          </a:p>
        </p:txBody>
      </p:sp>
      <p:sp>
        <p:nvSpPr>
          <p:cNvPr id="207922" name="Rectangle 75"/>
          <p:cNvSpPr>
            <a:spLocks noChangeArrowheads="1"/>
          </p:cNvSpPr>
          <p:nvPr/>
        </p:nvSpPr>
        <p:spPr bwMode="auto">
          <a:xfrm>
            <a:off x="152400" y="4265613"/>
            <a:ext cx="723900" cy="4556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96" tIns="45550" rIns="91096" bIns="4555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07923" name="Rectangle 76"/>
          <p:cNvSpPr>
            <a:spLocks noChangeArrowheads="1"/>
          </p:cNvSpPr>
          <p:nvPr/>
        </p:nvSpPr>
        <p:spPr bwMode="auto">
          <a:xfrm>
            <a:off x="7827963" y="3810000"/>
            <a:ext cx="1163637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96" tIns="45550" rIns="91096" bIns="4555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solidFill>
                  <a:srgbClr val="FF0000"/>
                </a:solidFill>
                <a:latin typeface="Arial" panose="020B0604020202020204" pitchFamily="34" charset="0"/>
              </a:rPr>
              <a:t>$</a:t>
            </a:r>
          </a:p>
        </p:txBody>
      </p:sp>
      <p:sp>
        <p:nvSpPr>
          <p:cNvPr id="207924" name="Rectangle 77"/>
          <p:cNvSpPr>
            <a:spLocks noChangeArrowheads="1"/>
          </p:cNvSpPr>
          <p:nvPr/>
        </p:nvSpPr>
        <p:spPr bwMode="auto">
          <a:xfrm>
            <a:off x="6510338" y="3810000"/>
            <a:ext cx="1317625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96" tIns="45550" rIns="91096" bIns="4555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)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7925" name="Rectangle 78"/>
          <p:cNvSpPr>
            <a:spLocks noChangeArrowheads="1"/>
          </p:cNvSpPr>
          <p:nvPr/>
        </p:nvSpPr>
        <p:spPr bwMode="auto">
          <a:xfrm>
            <a:off x="5375275" y="3810000"/>
            <a:ext cx="1135063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96" tIns="45550" rIns="91096" bIns="4555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(</a:t>
            </a: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7926" name="Rectangle 79"/>
          <p:cNvSpPr>
            <a:spLocks noChangeArrowheads="1"/>
          </p:cNvSpPr>
          <p:nvPr/>
        </p:nvSpPr>
        <p:spPr bwMode="auto">
          <a:xfrm>
            <a:off x="3848100" y="3810000"/>
            <a:ext cx="1527175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96" tIns="45550" rIns="91096" bIns="4555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*</a:t>
            </a:r>
          </a:p>
        </p:txBody>
      </p:sp>
      <p:sp>
        <p:nvSpPr>
          <p:cNvPr id="207927" name="Rectangle 80"/>
          <p:cNvSpPr>
            <a:spLocks noChangeArrowheads="1"/>
          </p:cNvSpPr>
          <p:nvPr/>
        </p:nvSpPr>
        <p:spPr bwMode="auto">
          <a:xfrm>
            <a:off x="2322513" y="3810000"/>
            <a:ext cx="1525587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96" tIns="45550" rIns="91096" bIns="4555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1800" b="1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207928" name="Rectangle 81"/>
          <p:cNvSpPr>
            <a:spLocks noChangeArrowheads="1"/>
          </p:cNvSpPr>
          <p:nvPr/>
        </p:nvSpPr>
        <p:spPr bwMode="auto">
          <a:xfrm>
            <a:off x="876300" y="3810000"/>
            <a:ext cx="1446213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96" tIns="45550" rIns="91096" bIns="4555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207929" name="Rectangle 82"/>
          <p:cNvSpPr>
            <a:spLocks noChangeArrowheads="1"/>
          </p:cNvSpPr>
          <p:nvPr/>
        </p:nvSpPr>
        <p:spPr bwMode="auto">
          <a:xfrm>
            <a:off x="152400" y="3810000"/>
            <a:ext cx="723900" cy="4556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96" tIns="45550" rIns="91096" bIns="4555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zh-CN" altLang="en-US" sz="1800" b="1">
              <a:latin typeface="Arial" panose="020B0604020202020204" pitchFamily="34" charset="0"/>
            </a:endParaRPr>
          </a:p>
        </p:txBody>
      </p:sp>
      <p:sp>
        <p:nvSpPr>
          <p:cNvPr id="207930" name="Line 83"/>
          <p:cNvSpPr>
            <a:spLocks noChangeShapeType="1"/>
          </p:cNvSpPr>
          <p:nvPr/>
        </p:nvSpPr>
        <p:spPr bwMode="auto">
          <a:xfrm>
            <a:off x="152400" y="4265613"/>
            <a:ext cx="8839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  <p:grpSp>
        <p:nvGrpSpPr>
          <p:cNvPr id="174" name="Group 84"/>
          <p:cNvGrpSpPr/>
          <p:nvPr/>
        </p:nvGrpSpPr>
        <p:grpSpPr bwMode="auto">
          <a:xfrm>
            <a:off x="876300" y="4265613"/>
            <a:ext cx="8115300" cy="455612"/>
            <a:chOff x="552" y="2501"/>
            <a:chExt cx="5112" cy="287"/>
          </a:xfrm>
        </p:grpSpPr>
        <p:sp>
          <p:nvSpPr>
            <p:cNvPr id="207946" name="Rectangle 85"/>
            <p:cNvSpPr>
              <a:spLocks noChangeArrowheads="1"/>
            </p:cNvSpPr>
            <p:nvPr/>
          </p:nvSpPr>
          <p:spPr bwMode="auto">
            <a:xfrm>
              <a:off x="4931" y="2501"/>
              <a:ext cx="733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47" name="Rectangle 86"/>
            <p:cNvSpPr>
              <a:spLocks noChangeArrowheads="1"/>
            </p:cNvSpPr>
            <p:nvPr/>
          </p:nvSpPr>
          <p:spPr bwMode="auto">
            <a:xfrm>
              <a:off x="4101" y="2501"/>
              <a:ext cx="830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48" name="Rectangle 87"/>
            <p:cNvSpPr>
              <a:spLocks noChangeArrowheads="1"/>
            </p:cNvSpPr>
            <p:nvPr/>
          </p:nvSpPr>
          <p:spPr bwMode="auto">
            <a:xfrm>
              <a:off x="3386" y="2501"/>
              <a:ext cx="715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E→TE’</a:t>
              </a:r>
            </a:p>
          </p:txBody>
        </p:sp>
        <p:sp>
          <p:nvSpPr>
            <p:cNvPr id="207949" name="Rectangle 88"/>
            <p:cNvSpPr>
              <a:spLocks noChangeArrowheads="1"/>
            </p:cNvSpPr>
            <p:nvPr/>
          </p:nvSpPr>
          <p:spPr bwMode="auto">
            <a:xfrm>
              <a:off x="2424" y="2501"/>
              <a:ext cx="962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50" name="Rectangle 89"/>
            <p:cNvSpPr>
              <a:spLocks noChangeArrowheads="1"/>
            </p:cNvSpPr>
            <p:nvPr/>
          </p:nvSpPr>
          <p:spPr bwMode="auto">
            <a:xfrm>
              <a:off x="1463" y="2501"/>
              <a:ext cx="961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endParaRPr lang="zh-CN" altLang="en-US" sz="1800" b="1">
                <a:latin typeface="Arial" panose="020B0604020202020204" pitchFamily="34" charset="0"/>
              </a:endParaRPr>
            </a:p>
          </p:txBody>
        </p:sp>
        <p:sp>
          <p:nvSpPr>
            <p:cNvPr id="207951" name="Rectangle 90"/>
            <p:cNvSpPr>
              <a:spLocks noChangeArrowheads="1"/>
            </p:cNvSpPr>
            <p:nvPr/>
          </p:nvSpPr>
          <p:spPr bwMode="auto">
            <a:xfrm>
              <a:off x="552" y="2501"/>
              <a:ext cx="911" cy="28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accent2"/>
                </a:buClr>
                <a:buSzPct val="80000"/>
                <a:buFont typeface="Wingdings" panose="05000000000000000000" pitchFamily="2" charset="2"/>
                <a:buNone/>
              </a:pPr>
              <a:r>
                <a:rPr lang="en-US" altLang="zh-CN" sz="1800" b="1">
                  <a:latin typeface="Arial" panose="020B0604020202020204" pitchFamily="34" charset="0"/>
                </a:rPr>
                <a:t>E→TE’</a:t>
              </a:r>
            </a:p>
          </p:txBody>
        </p:sp>
      </p:grpSp>
      <p:sp>
        <p:nvSpPr>
          <p:cNvPr id="207932" name="Line 91"/>
          <p:cNvSpPr>
            <a:spLocks noChangeShapeType="1"/>
          </p:cNvSpPr>
          <p:nvPr/>
        </p:nvSpPr>
        <p:spPr bwMode="auto">
          <a:xfrm>
            <a:off x="152400" y="4721225"/>
            <a:ext cx="8839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  <p:sp>
        <p:nvSpPr>
          <p:cNvPr id="207933" name="Line 92"/>
          <p:cNvSpPr>
            <a:spLocks noChangeShapeType="1"/>
          </p:cNvSpPr>
          <p:nvPr/>
        </p:nvSpPr>
        <p:spPr bwMode="auto">
          <a:xfrm>
            <a:off x="152400" y="5176838"/>
            <a:ext cx="8839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  <p:sp>
        <p:nvSpPr>
          <p:cNvPr id="207934" name="Line 93"/>
          <p:cNvSpPr>
            <a:spLocks noChangeShapeType="1"/>
          </p:cNvSpPr>
          <p:nvPr/>
        </p:nvSpPr>
        <p:spPr bwMode="auto">
          <a:xfrm>
            <a:off x="152400" y="5632450"/>
            <a:ext cx="8839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  <p:sp>
        <p:nvSpPr>
          <p:cNvPr id="207935" name="Line 94"/>
          <p:cNvSpPr>
            <a:spLocks noChangeShapeType="1"/>
          </p:cNvSpPr>
          <p:nvPr/>
        </p:nvSpPr>
        <p:spPr bwMode="auto">
          <a:xfrm>
            <a:off x="152400" y="6088063"/>
            <a:ext cx="8839200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  <p:sp>
        <p:nvSpPr>
          <p:cNvPr id="207936" name="Line 95"/>
          <p:cNvSpPr>
            <a:spLocks noChangeShapeType="1"/>
          </p:cNvSpPr>
          <p:nvPr/>
        </p:nvSpPr>
        <p:spPr bwMode="auto">
          <a:xfrm>
            <a:off x="876300" y="3810000"/>
            <a:ext cx="0" cy="27336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  <p:sp>
        <p:nvSpPr>
          <p:cNvPr id="207937" name="Line 96"/>
          <p:cNvSpPr>
            <a:spLocks noChangeShapeType="1"/>
          </p:cNvSpPr>
          <p:nvPr/>
        </p:nvSpPr>
        <p:spPr bwMode="auto">
          <a:xfrm>
            <a:off x="2322513" y="3810000"/>
            <a:ext cx="0" cy="27336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  <p:sp>
        <p:nvSpPr>
          <p:cNvPr id="207938" name="Line 97"/>
          <p:cNvSpPr>
            <a:spLocks noChangeShapeType="1"/>
          </p:cNvSpPr>
          <p:nvPr/>
        </p:nvSpPr>
        <p:spPr bwMode="auto">
          <a:xfrm>
            <a:off x="3848100" y="3810000"/>
            <a:ext cx="0" cy="27336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  <p:sp>
        <p:nvSpPr>
          <p:cNvPr id="207939" name="Line 98"/>
          <p:cNvSpPr>
            <a:spLocks noChangeShapeType="1"/>
          </p:cNvSpPr>
          <p:nvPr/>
        </p:nvSpPr>
        <p:spPr bwMode="auto">
          <a:xfrm>
            <a:off x="5375275" y="3810000"/>
            <a:ext cx="0" cy="27336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  <p:sp>
        <p:nvSpPr>
          <p:cNvPr id="207940" name="Line 99"/>
          <p:cNvSpPr>
            <a:spLocks noChangeShapeType="1"/>
          </p:cNvSpPr>
          <p:nvPr/>
        </p:nvSpPr>
        <p:spPr bwMode="auto">
          <a:xfrm>
            <a:off x="6510338" y="3810000"/>
            <a:ext cx="0" cy="27336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  <p:sp>
        <p:nvSpPr>
          <p:cNvPr id="207941" name="Line 100"/>
          <p:cNvSpPr>
            <a:spLocks noChangeShapeType="1"/>
          </p:cNvSpPr>
          <p:nvPr/>
        </p:nvSpPr>
        <p:spPr bwMode="auto">
          <a:xfrm>
            <a:off x="7827963" y="3810000"/>
            <a:ext cx="0" cy="2733675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  <p:sp>
        <p:nvSpPr>
          <p:cNvPr id="207942" name="Line 101"/>
          <p:cNvSpPr>
            <a:spLocks noChangeShapeType="1"/>
          </p:cNvSpPr>
          <p:nvPr/>
        </p:nvSpPr>
        <p:spPr bwMode="auto">
          <a:xfrm>
            <a:off x="152400" y="3810000"/>
            <a:ext cx="883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  <p:sp>
        <p:nvSpPr>
          <p:cNvPr id="207943" name="Line 102"/>
          <p:cNvSpPr>
            <a:spLocks noChangeShapeType="1"/>
          </p:cNvSpPr>
          <p:nvPr/>
        </p:nvSpPr>
        <p:spPr bwMode="auto">
          <a:xfrm>
            <a:off x="152400" y="3810000"/>
            <a:ext cx="0" cy="273367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  <p:sp>
        <p:nvSpPr>
          <p:cNvPr id="207944" name="Line 103"/>
          <p:cNvSpPr>
            <a:spLocks noChangeShapeType="1"/>
          </p:cNvSpPr>
          <p:nvPr/>
        </p:nvSpPr>
        <p:spPr bwMode="auto">
          <a:xfrm>
            <a:off x="8991600" y="3810000"/>
            <a:ext cx="0" cy="2733675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  <p:sp>
        <p:nvSpPr>
          <p:cNvPr id="207945" name="Line 104"/>
          <p:cNvSpPr>
            <a:spLocks noChangeShapeType="1"/>
          </p:cNvSpPr>
          <p:nvPr/>
        </p:nvSpPr>
        <p:spPr bwMode="auto">
          <a:xfrm>
            <a:off x="152400" y="6543675"/>
            <a:ext cx="88392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096" tIns="45550" rIns="91096" bIns="45550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3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2400" cy="4343400"/>
          </a:xfrm>
        </p:spPr>
        <p:txBody>
          <a:bodyPr/>
          <a:lstStyle/>
          <a:p>
            <a:pPr eaLnBrk="1" hangingPunct="1"/>
            <a:r>
              <a:rPr lang="en-US" altLang="zh-CN"/>
              <a:t>LL(1) grammar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	A grammar is a LL(1) grammar if the associated LL(1) parsing table has </a:t>
            </a:r>
            <a:r>
              <a:rPr lang="en-US" altLang="zh-CN">
                <a:solidFill>
                  <a:srgbClr val="FF0000"/>
                </a:solidFill>
              </a:rPr>
              <a:t>at most one production in each table entry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</p:txBody>
      </p:sp>
      <p:sp>
        <p:nvSpPr>
          <p:cNvPr id="209923" name="灯片编号占位符 3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E7A6B9-D5FA-4DDF-BBA6-4C6116E2FCA5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11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90"/>
          <p:cNvSpPr>
            <a:spLocks noChangeArrowheads="1"/>
          </p:cNvSpPr>
          <p:nvPr/>
        </p:nvSpPr>
        <p:spPr bwMode="auto">
          <a:xfrm>
            <a:off x="3048000" y="2025650"/>
            <a:ext cx="3200400" cy="346075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37" tIns="0" rIns="91037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pop the top of stack to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211971" name="Text Box 91"/>
          <p:cNvSpPr txBox="1">
            <a:spLocks noChangeArrowheads="1"/>
          </p:cNvSpPr>
          <p:nvPr/>
        </p:nvSpPr>
        <p:spPr bwMode="auto">
          <a:xfrm>
            <a:off x="6713538" y="4424363"/>
            <a:ext cx="212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211972" name="Text Box 92"/>
          <p:cNvSpPr txBox="1">
            <a:spLocks noChangeArrowheads="1"/>
          </p:cNvSpPr>
          <p:nvPr/>
        </p:nvSpPr>
        <p:spPr bwMode="auto">
          <a:xfrm>
            <a:off x="4572000" y="4946650"/>
            <a:ext cx="21431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11973" name="Text Box 93"/>
          <p:cNvSpPr txBox="1">
            <a:spLocks noChangeArrowheads="1"/>
          </p:cNvSpPr>
          <p:nvPr/>
        </p:nvSpPr>
        <p:spPr bwMode="auto">
          <a:xfrm>
            <a:off x="4572000" y="5988050"/>
            <a:ext cx="2143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11974" name="Text Box 94"/>
          <p:cNvSpPr txBox="1">
            <a:spLocks noChangeArrowheads="1"/>
          </p:cNvSpPr>
          <p:nvPr/>
        </p:nvSpPr>
        <p:spPr bwMode="auto">
          <a:xfrm>
            <a:off x="5856288" y="5119688"/>
            <a:ext cx="214312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211975" name="Text Box 95"/>
          <p:cNvSpPr txBox="1">
            <a:spLocks noChangeArrowheads="1"/>
          </p:cNvSpPr>
          <p:nvPr/>
        </p:nvSpPr>
        <p:spPr bwMode="auto">
          <a:xfrm>
            <a:off x="4495800" y="3635375"/>
            <a:ext cx="214313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211976" name="Text Box 96"/>
          <p:cNvSpPr txBox="1">
            <a:spLocks noChangeArrowheads="1"/>
          </p:cNvSpPr>
          <p:nvPr/>
        </p:nvSpPr>
        <p:spPr bwMode="auto">
          <a:xfrm>
            <a:off x="3200400" y="4197350"/>
            <a:ext cx="2143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211977" name="Text Box 97"/>
          <p:cNvSpPr txBox="1">
            <a:spLocks noChangeArrowheads="1"/>
          </p:cNvSpPr>
          <p:nvPr/>
        </p:nvSpPr>
        <p:spPr bwMode="auto">
          <a:xfrm>
            <a:off x="1789113" y="5156200"/>
            <a:ext cx="214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N</a:t>
            </a:r>
          </a:p>
        </p:txBody>
      </p:sp>
      <p:sp>
        <p:nvSpPr>
          <p:cNvPr id="211978" name="Text Box 98"/>
          <p:cNvSpPr txBox="1">
            <a:spLocks noChangeArrowheads="1"/>
          </p:cNvSpPr>
          <p:nvPr/>
        </p:nvSpPr>
        <p:spPr bwMode="auto">
          <a:xfrm>
            <a:off x="1571625" y="3800475"/>
            <a:ext cx="431800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  </a:t>
            </a:r>
            <a:r>
              <a:rPr lang="en-US" altLang="zh-CN" sz="2000" b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11979" name="Text Box 99"/>
          <p:cNvSpPr txBox="1">
            <a:spLocks noChangeArrowheads="1"/>
          </p:cNvSpPr>
          <p:nvPr/>
        </p:nvSpPr>
        <p:spPr bwMode="auto">
          <a:xfrm>
            <a:off x="7215188" y="2643188"/>
            <a:ext cx="214312" cy="34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11980" name="Text Box 100"/>
          <p:cNvSpPr txBox="1">
            <a:spLocks noChangeArrowheads="1"/>
          </p:cNvSpPr>
          <p:nvPr/>
        </p:nvSpPr>
        <p:spPr bwMode="auto">
          <a:xfrm>
            <a:off x="5287963" y="2982913"/>
            <a:ext cx="641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7" tIns="45521" rIns="91037" bIns="45521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 </a:t>
            </a:r>
            <a:r>
              <a:rPr lang="en-US" altLang="zh-CN" sz="2000" b="1"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211981" name="Rectangle 101"/>
          <p:cNvSpPr>
            <a:spLocks noChangeArrowheads="1"/>
          </p:cNvSpPr>
          <p:nvPr/>
        </p:nvSpPr>
        <p:spPr bwMode="auto">
          <a:xfrm>
            <a:off x="2427288" y="412750"/>
            <a:ext cx="3744912" cy="1090613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7920" tIns="0" rIns="17920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push the start symbol onto the top of stack;</a:t>
            </a:r>
            <a:r>
              <a:rPr lang="zh-CN" altLang="en-US" sz="2000" b="1">
                <a:latin typeface="Arial" panose="020B0604020202020204" pitchFamily="34" charset="0"/>
              </a:rPr>
              <a:t> </a:t>
            </a:r>
            <a:r>
              <a:rPr lang="en-US" altLang="zh-CN" sz="2000" b="1">
                <a:latin typeface="Arial" panose="020B0604020202020204" pitchFamily="34" charset="0"/>
              </a:rPr>
              <a:t>put current input token into variable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11982" name="Rectangle 102"/>
          <p:cNvSpPr>
            <a:spLocks noChangeArrowheads="1"/>
          </p:cNvSpPr>
          <p:nvPr/>
        </p:nvSpPr>
        <p:spPr bwMode="auto">
          <a:xfrm>
            <a:off x="228600" y="2025650"/>
            <a:ext cx="2667000" cy="1444625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37" tIns="0" rIns="91037" bIns="0"/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the right hand side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of production is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pushed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in reverse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onto the stack</a:t>
            </a:r>
          </a:p>
        </p:txBody>
      </p:sp>
      <p:sp>
        <p:nvSpPr>
          <p:cNvPr id="211983" name="Line 103"/>
          <p:cNvSpPr>
            <a:spLocks noChangeShapeType="1"/>
          </p:cNvSpPr>
          <p:nvPr/>
        </p:nvSpPr>
        <p:spPr bwMode="auto">
          <a:xfrm>
            <a:off x="4343400" y="0"/>
            <a:ext cx="14288" cy="41275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1984" name="Line 104"/>
          <p:cNvSpPr>
            <a:spLocks noChangeShapeType="1"/>
          </p:cNvSpPr>
          <p:nvPr/>
        </p:nvSpPr>
        <p:spPr bwMode="auto">
          <a:xfrm>
            <a:off x="1574800" y="1676400"/>
            <a:ext cx="0" cy="34925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1985" name="Line 105"/>
          <p:cNvSpPr>
            <a:spLocks noChangeShapeType="1"/>
          </p:cNvSpPr>
          <p:nvPr/>
        </p:nvSpPr>
        <p:spPr bwMode="auto">
          <a:xfrm>
            <a:off x="1574800" y="1676400"/>
            <a:ext cx="2354263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1986" name="Line 106"/>
          <p:cNvSpPr>
            <a:spLocks noChangeShapeType="1"/>
          </p:cNvSpPr>
          <p:nvPr/>
        </p:nvSpPr>
        <p:spPr bwMode="auto">
          <a:xfrm>
            <a:off x="3929063" y="1676400"/>
            <a:ext cx="0" cy="34925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1987" name="Line 107"/>
          <p:cNvSpPr>
            <a:spLocks noChangeShapeType="1"/>
          </p:cNvSpPr>
          <p:nvPr/>
        </p:nvSpPr>
        <p:spPr bwMode="auto">
          <a:xfrm>
            <a:off x="4357688" y="1503363"/>
            <a:ext cx="0" cy="522287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1988" name="Line 108"/>
          <p:cNvSpPr>
            <a:spLocks noChangeShapeType="1"/>
          </p:cNvSpPr>
          <p:nvPr/>
        </p:nvSpPr>
        <p:spPr bwMode="auto">
          <a:xfrm>
            <a:off x="5000625" y="1676400"/>
            <a:ext cx="0" cy="34925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1989" name="Line 109"/>
          <p:cNvSpPr>
            <a:spLocks noChangeShapeType="1"/>
          </p:cNvSpPr>
          <p:nvPr/>
        </p:nvSpPr>
        <p:spPr bwMode="auto">
          <a:xfrm>
            <a:off x="5000625" y="1676400"/>
            <a:ext cx="3211513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1990" name="AutoShape 110"/>
          <p:cNvSpPr>
            <a:spLocks noChangeArrowheads="1"/>
          </p:cNvSpPr>
          <p:nvPr/>
        </p:nvSpPr>
        <p:spPr bwMode="auto">
          <a:xfrm>
            <a:off x="3502025" y="2719388"/>
            <a:ext cx="1925638" cy="523875"/>
          </a:xfrm>
          <a:prstGeom prst="hexagon">
            <a:avLst>
              <a:gd name="adj" fmla="val 99637"/>
              <a:gd name="vf" fmla="val 115470"/>
            </a:avLst>
          </a:prstGeom>
          <a:noFill/>
          <a:ln w="254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37" tIns="0" rIns="91037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X∈V</a:t>
            </a:r>
            <a:r>
              <a:rPr lang="en-US" altLang="zh-CN" sz="2000" b="1" baseline="-25000">
                <a:latin typeface="Arial" panose="020B0604020202020204" pitchFamily="34" charset="0"/>
              </a:rPr>
              <a:t>T </a:t>
            </a:r>
            <a:r>
              <a:rPr lang="en-US" altLang="zh-CN" sz="2000" b="1"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211991" name="AutoShape 111"/>
          <p:cNvSpPr>
            <a:spLocks noChangeArrowheads="1"/>
          </p:cNvSpPr>
          <p:nvPr/>
        </p:nvSpPr>
        <p:spPr bwMode="auto">
          <a:xfrm>
            <a:off x="3502025" y="4424363"/>
            <a:ext cx="1925638" cy="522287"/>
          </a:xfrm>
          <a:prstGeom prst="hexagon">
            <a:avLst>
              <a:gd name="adj" fmla="val 99940"/>
              <a:gd name="vf" fmla="val 115470"/>
            </a:avLst>
          </a:prstGeom>
          <a:noFill/>
          <a:ln w="254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37" tIns="0" rIns="91037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X=’$’ ?</a:t>
            </a:r>
          </a:p>
        </p:txBody>
      </p:sp>
      <p:sp>
        <p:nvSpPr>
          <p:cNvPr id="211992" name="AutoShape 112"/>
          <p:cNvSpPr>
            <a:spLocks noChangeArrowheads="1"/>
          </p:cNvSpPr>
          <p:nvPr/>
        </p:nvSpPr>
        <p:spPr bwMode="auto">
          <a:xfrm>
            <a:off x="3502025" y="5292725"/>
            <a:ext cx="1925638" cy="522288"/>
          </a:xfrm>
          <a:prstGeom prst="hexagon">
            <a:avLst>
              <a:gd name="adj" fmla="val 99940"/>
              <a:gd name="vf" fmla="val 115470"/>
            </a:avLst>
          </a:prstGeom>
          <a:noFill/>
          <a:ln w="254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37" tIns="0" rIns="91037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000" b="1">
                <a:latin typeface="Arial" panose="020B0604020202020204" pitchFamily="34" charset="0"/>
              </a:rPr>
              <a:t>  </a:t>
            </a:r>
            <a:r>
              <a:rPr lang="en-US" altLang="zh-CN" sz="2000" b="1">
                <a:latin typeface="Arial" panose="020B0604020202020204" pitchFamily="34" charset="0"/>
              </a:rPr>
              <a:t>a=’$’  ?</a:t>
            </a:r>
          </a:p>
        </p:txBody>
      </p:sp>
      <p:sp>
        <p:nvSpPr>
          <p:cNvPr id="211993" name="AutoShape 113"/>
          <p:cNvSpPr>
            <a:spLocks noChangeArrowheads="1"/>
          </p:cNvSpPr>
          <p:nvPr/>
        </p:nvSpPr>
        <p:spPr bwMode="auto">
          <a:xfrm>
            <a:off x="5856288" y="2719388"/>
            <a:ext cx="1284287" cy="523875"/>
          </a:xfrm>
          <a:prstGeom prst="hexagon">
            <a:avLst>
              <a:gd name="adj" fmla="val 66452"/>
              <a:gd name="vf" fmla="val 115470"/>
            </a:avLst>
          </a:prstGeom>
          <a:noFill/>
          <a:ln w="254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37" tIns="0" rIns="91037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X=a?</a:t>
            </a:r>
          </a:p>
        </p:txBody>
      </p:sp>
      <p:sp>
        <p:nvSpPr>
          <p:cNvPr id="211994" name="Rectangle 114"/>
          <p:cNvSpPr>
            <a:spLocks noChangeArrowheads="1"/>
          </p:cNvSpPr>
          <p:nvPr/>
        </p:nvSpPr>
        <p:spPr bwMode="auto">
          <a:xfrm>
            <a:off x="7569200" y="2546350"/>
            <a:ext cx="1574800" cy="1006475"/>
          </a:xfrm>
          <a:prstGeom prst="rect">
            <a:avLst/>
          </a:prstGeom>
          <a:noFill/>
          <a:ln w="254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37" tIns="0" rIns="91037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put the next input token to </a:t>
            </a:r>
            <a:r>
              <a:rPr lang="en-US" altLang="zh-CN" sz="2000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211995" name="Line 115"/>
          <p:cNvSpPr>
            <a:spLocks noChangeShapeType="1"/>
          </p:cNvSpPr>
          <p:nvPr/>
        </p:nvSpPr>
        <p:spPr bwMode="auto">
          <a:xfrm flipV="1">
            <a:off x="8212138" y="1676400"/>
            <a:ext cx="0" cy="86995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1996" name="Line 116"/>
          <p:cNvSpPr>
            <a:spLocks noChangeShapeType="1"/>
          </p:cNvSpPr>
          <p:nvPr/>
        </p:nvSpPr>
        <p:spPr bwMode="auto">
          <a:xfrm>
            <a:off x="4357688" y="2371725"/>
            <a:ext cx="0" cy="34766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1997" name="Line 117"/>
          <p:cNvSpPr>
            <a:spLocks noChangeShapeType="1"/>
          </p:cNvSpPr>
          <p:nvPr/>
        </p:nvSpPr>
        <p:spPr bwMode="auto">
          <a:xfrm flipH="1">
            <a:off x="4343400" y="3243263"/>
            <a:ext cx="14288" cy="113665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1998" name="Line 118"/>
          <p:cNvSpPr>
            <a:spLocks noChangeShapeType="1"/>
          </p:cNvSpPr>
          <p:nvPr/>
        </p:nvSpPr>
        <p:spPr bwMode="auto">
          <a:xfrm>
            <a:off x="4357688" y="4946650"/>
            <a:ext cx="0" cy="346075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1999" name="AutoShape 119"/>
          <p:cNvSpPr>
            <a:spLocks noChangeArrowheads="1"/>
          </p:cNvSpPr>
          <p:nvPr/>
        </p:nvSpPr>
        <p:spPr bwMode="auto">
          <a:xfrm>
            <a:off x="76200" y="4259263"/>
            <a:ext cx="2997200" cy="863600"/>
          </a:xfrm>
          <a:prstGeom prst="hexagon">
            <a:avLst>
              <a:gd name="adj" fmla="val 94075"/>
              <a:gd name="vf" fmla="val 115470"/>
            </a:avLst>
          </a:prstGeom>
          <a:noFill/>
          <a:ln w="25400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37" tIns="0" rIns="91037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Is M[X,a]</a:t>
            </a:r>
            <a:r>
              <a:rPr lang="zh-CN" altLang="en-US" sz="1800" b="1">
                <a:latin typeface="Arial" panose="020B0604020202020204" pitchFamily="34" charset="0"/>
              </a:rPr>
              <a:t> </a:t>
            </a:r>
            <a:r>
              <a:rPr lang="en-US" altLang="zh-CN" sz="1800" b="1">
                <a:latin typeface="Arial" panose="020B0604020202020204" pitchFamily="34" charset="0"/>
              </a:rPr>
              <a:t>a production？</a:t>
            </a:r>
          </a:p>
        </p:txBody>
      </p:sp>
      <p:sp>
        <p:nvSpPr>
          <p:cNvPr id="212000" name="Oval 120"/>
          <p:cNvSpPr>
            <a:spLocks noChangeArrowheads="1"/>
          </p:cNvSpPr>
          <p:nvPr/>
        </p:nvSpPr>
        <p:spPr bwMode="auto">
          <a:xfrm>
            <a:off x="931863" y="5678488"/>
            <a:ext cx="1285875" cy="519112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37" tIns="0" rIns="91037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212001" name="Oval 121"/>
          <p:cNvSpPr>
            <a:spLocks noChangeArrowheads="1"/>
          </p:cNvSpPr>
          <p:nvPr/>
        </p:nvSpPr>
        <p:spPr bwMode="auto">
          <a:xfrm>
            <a:off x="3581400" y="6335713"/>
            <a:ext cx="1541463" cy="522287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37" tIns="0" rIns="91037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accept</a:t>
            </a:r>
          </a:p>
        </p:txBody>
      </p:sp>
      <p:sp>
        <p:nvSpPr>
          <p:cNvPr id="212002" name="Oval 122"/>
          <p:cNvSpPr>
            <a:spLocks noChangeArrowheads="1"/>
          </p:cNvSpPr>
          <p:nvPr/>
        </p:nvSpPr>
        <p:spPr bwMode="auto">
          <a:xfrm>
            <a:off x="7140575" y="5200650"/>
            <a:ext cx="1284288" cy="693738"/>
          </a:xfrm>
          <a:prstGeom prst="ellipse">
            <a:avLst/>
          </a:prstGeom>
          <a:noFill/>
          <a:ln w="25400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037" tIns="0" rIns="91037" bIns="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212003" name="Line 123"/>
          <p:cNvSpPr>
            <a:spLocks noChangeShapeType="1"/>
          </p:cNvSpPr>
          <p:nvPr/>
        </p:nvSpPr>
        <p:spPr bwMode="auto">
          <a:xfrm>
            <a:off x="4357688" y="5815013"/>
            <a:ext cx="0" cy="52070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2004" name="Line 126"/>
          <p:cNvSpPr>
            <a:spLocks noChangeShapeType="1"/>
          </p:cNvSpPr>
          <p:nvPr/>
        </p:nvSpPr>
        <p:spPr bwMode="auto">
          <a:xfrm>
            <a:off x="1574800" y="5156200"/>
            <a:ext cx="0" cy="519113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2005" name="Line 127"/>
          <p:cNvSpPr>
            <a:spLocks noChangeShapeType="1"/>
          </p:cNvSpPr>
          <p:nvPr/>
        </p:nvSpPr>
        <p:spPr bwMode="auto">
          <a:xfrm>
            <a:off x="5427663" y="5546725"/>
            <a:ext cx="1712912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2006" name="Line 128"/>
          <p:cNvSpPr>
            <a:spLocks noChangeShapeType="1"/>
          </p:cNvSpPr>
          <p:nvPr/>
        </p:nvSpPr>
        <p:spPr bwMode="auto">
          <a:xfrm flipH="1">
            <a:off x="6477000" y="3243263"/>
            <a:ext cx="22225" cy="229235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2007" name="Line 129"/>
          <p:cNvSpPr>
            <a:spLocks noChangeShapeType="1"/>
          </p:cNvSpPr>
          <p:nvPr/>
        </p:nvSpPr>
        <p:spPr bwMode="auto">
          <a:xfrm>
            <a:off x="7140575" y="2981325"/>
            <a:ext cx="428625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2008" name="Line 130"/>
          <p:cNvSpPr>
            <a:spLocks noChangeShapeType="1"/>
          </p:cNvSpPr>
          <p:nvPr/>
        </p:nvSpPr>
        <p:spPr bwMode="auto">
          <a:xfrm>
            <a:off x="5435600" y="2981325"/>
            <a:ext cx="428625" cy="0"/>
          </a:xfrm>
          <a:prstGeom prst="line">
            <a:avLst/>
          </a:prstGeom>
          <a:noFill/>
          <a:ln w="25400">
            <a:solidFill>
              <a:srgbClr val="0070C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2009" name="Line 131"/>
          <p:cNvSpPr>
            <a:spLocks noChangeShapeType="1"/>
          </p:cNvSpPr>
          <p:nvPr/>
        </p:nvSpPr>
        <p:spPr bwMode="auto">
          <a:xfrm flipV="1">
            <a:off x="1600200" y="3552825"/>
            <a:ext cx="0" cy="660400"/>
          </a:xfrm>
          <a:prstGeom prst="line">
            <a:avLst/>
          </a:prstGeom>
          <a:noFill/>
          <a:ln w="25400" cap="sq">
            <a:solidFill>
              <a:srgbClr val="0070C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2010" name="Line 135"/>
          <p:cNvSpPr>
            <a:spLocks noChangeShapeType="1"/>
          </p:cNvSpPr>
          <p:nvPr/>
        </p:nvSpPr>
        <p:spPr bwMode="auto">
          <a:xfrm flipH="1" flipV="1">
            <a:off x="3122613" y="4708525"/>
            <a:ext cx="382587" cy="1588"/>
          </a:xfrm>
          <a:prstGeom prst="line">
            <a:avLst/>
          </a:prstGeom>
          <a:noFill/>
          <a:ln w="25400" cap="sq">
            <a:solidFill>
              <a:srgbClr val="0070C0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37" tIns="45521" rIns="91037" bIns="45521"/>
          <a:lstStyle/>
          <a:p>
            <a:endParaRPr lang="zh-CN" altLang="en-US"/>
          </a:p>
        </p:txBody>
      </p:sp>
      <p:sp>
        <p:nvSpPr>
          <p:cNvPr id="212011" name="灯片编号占位符 4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5B04A4-081F-4C37-83C6-0D2B736BCE9B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212012" name="Rectangle 2"/>
          <p:cNvSpPr txBox="1">
            <a:spLocks noChangeArrowheads="1"/>
          </p:cNvSpPr>
          <p:nvPr/>
        </p:nvSpPr>
        <p:spPr bwMode="auto">
          <a:xfrm>
            <a:off x="-1260475" y="-26988"/>
            <a:ext cx="6213475" cy="571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96" tIns="45550" rIns="91096" bIns="45550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>
                <a:solidFill>
                  <a:srgbClr val="3333FF"/>
                </a:solidFill>
              </a:rPr>
              <a:t>LL(1) parsing algorithm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76200" y="76200"/>
            <a:ext cx="891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740" tIns="45872" rIns="91740" bIns="45872"/>
          <a:lstStyle>
            <a:lvl1pPr marL="341630" indent="-34163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en-US" altLang="zh-CN" sz="1800" b="1">
                <a:solidFill>
                  <a:srgbClr val="FF0000"/>
                </a:solidFill>
                <a:latin typeface="Arial" panose="020B0604020202020204" pitchFamily="34" charset="0"/>
              </a:rPr>
              <a:t>LL(1) parsing process of string “i+i*i$”</a:t>
            </a:r>
            <a:endParaRPr lang="zh-CN" altLang="en-US" sz="1800" b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94211" name="Group 3"/>
          <p:cNvGraphicFramePr>
            <a:graphicFrameLocks noGrp="1"/>
          </p:cNvGraphicFramePr>
          <p:nvPr/>
        </p:nvGraphicFramePr>
        <p:xfrm>
          <a:off x="304800" y="609600"/>
          <a:ext cx="8242300" cy="2378076"/>
        </p:xfrm>
        <a:graphic>
          <a:graphicData uri="http://schemas.openxmlformats.org/drawingml/2006/table">
            <a:tbl>
              <a:tblPr/>
              <a:tblGrid>
                <a:gridCol w="11540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0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73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9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E→TE’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E→TE’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E'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E'→+TE’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E'→ ε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E'→ ε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 FT’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 FT’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T'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T'→ ε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T'→* FT'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T'→ ε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T'→ ε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F→ i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F→ (E)</a:t>
                      </a: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1436" marR="91436"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" name="Group 61"/>
          <p:cNvGrpSpPr/>
          <p:nvPr/>
        </p:nvGrpSpPr>
        <p:grpSpPr bwMode="auto">
          <a:xfrm>
            <a:off x="2211388" y="6326188"/>
            <a:ext cx="5637212" cy="455612"/>
            <a:chOff x="1393" y="3985"/>
            <a:chExt cx="3551" cy="287"/>
          </a:xfrm>
        </p:grpSpPr>
        <p:sp>
          <p:nvSpPr>
            <p:cNvPr id="214128" name="Rectangle 62"/>
            <p:cNvSpPr>
              <a:spLocks noChangeArrowheads="1"/>
            </p:cNvSpPr>
            <p:nvPr/>
          </p:nvSpPr>
          <p:spPr bwMode="auto">
            <a:xfrm>
              <a:off x="3658" y="3985"/>
              <a:ext cx="1286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match +</a:t>
              </a:r>
            </a:p>
          </p:txBody>
        </p:sp>
        <p:sp>
          <p:nvSpPr>
            <p:cNvPr id="214129" name="Rectangle 63"/>
            <p:cNvSpPr>
              <a:spLocks noChangeArrowheads="1"/>
            </p:cNvSpPr>
            <p:nvPr/>
          </p:nvSpPr>
          <p:spPr bwMode="auto">
            <a:xfrm>
              <a:off x="2434" y="3985"/>
              <a:ext cx="1224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i*i$</a:t>
              </a:r>
            </a:p>
          </p:txBody>
        </p:sp>
        <p:sp>
          <p:nvSpPr>
            <p:cNvPr id="214130" name="Rectangle 64"/>
            <p:cNvSpPr>
              <a:spLocks noChangeArrowheads="1"/>
            </p:cNvSpPr>
            <p:nvPr/>
          </p:nvSpPr>
          <p:spPr bwMode="auto">
            <a:xfrm>
              <a:off x="1393" y="3985"/>
              <a:ext cx="1041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E’T+</a:t>
              </a:r>
            </a:p>
          </p:txBody>
        </p:sp>
      </p:grpSp>
      <p:sp>
        <p:nvSpPr>
          <p:cNvPr id="214078" name="Rectangle 65"/>
          <p:cNvSpPr>
            <a:spLocks noChangeArrowheads="1"/>
          </p:cNvSpPr>
          <p:nvPr/>
        </p:nvSpPr>
        <p:spPr bwMode="auto">
          <a:xfrm>
            <a:off x="1143000" y="6326188"/>
            <a:ext cx="1068388" cy="4556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</p:txBody>
      </p:sp>
      <p:grpSp>
        <p:nvGrpSpPr>
          <p:cNvPr id="3" name="Group 66"/>
          <p:cNvGrpSpPr/>
          <p:nvPr/>
        </p:nvGrpSpPr>
        <p:grpSpPr bwMode="auto">
          <a:xfrm>
            <a:off x="2211388" y="5870575"/>
            <a:ext cx="5637212" cy="455613"/>
            <a:chOff x="1393" y="3698"/>
            <a:chExt cx="3551" cy="287"/>
          </a:xfrm>
        </p:grpSpPr>
        <p:sp>
          <p:nvSpPr>
            <p:cNvPr id="214125" name="Rectangle 67"/>
            <p:cNvSpPr>
              <a:spLocks noChangeArrowheads="1"/>
            </p:cNvSpPr>
            <p:nvPr/>
          </p:nvSpPr>
          <p:spPr bwMode="auto">
            <a:xfrm>
              <a:off x="3658" y="3698"/>
              <a:ext cx="1286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E’→+TE’</a:t>
              </a:r>
            </a:p>
          </p:txBody>
        </p:sp>
        <p:sp>
          <p:nvSpPr>
            <p:cNvPr id="214126" name="Rectangle 68"/>
            <p:cNvSpPr>
              <a:spLocks noChangeArrowheads="1"/>
            </p:cNvSpPr>
            <p:nvPr/>
          </p:nvSpPr>
          <p:spPr bwMode="auto">
            <a:xfrm>
              <a:off x="2434" y="3698"/>
              <a:ext cx="1224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i*i$</a:t>
              </a:r>
            </a:p>
          </p:txBody>
        </p:sp>
        <p:sp>
          <p:nvSpPr>
            <p:cNvPr id="214127" name="Rectangle 69"/>
            <p:cNvSpPr>
              <a:spLocks noChangeArrowheads="1"/>
            </p:cNvSpPr>
            <p:nvPr/>
          </p:nvSpPr>
          <p:spPr bwMode="auto">
            <a:xfrm>
              <a:off x="1393" y="3698"/>
              <a:ext cx="1041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E’</a:t>
              </a:r>
            </a:p>
          </p:txBody>
        </p:sp>
      </p:grpSp>
      <p:sp>
        <p:nvSpPr>
          <p:cNvPr id="214080" name="Rectangle 70"/>
          <p:cNvSpPr>
            <a:spLocks noChangeArrowheads="1"/>
          </p:cNvSpPr>
          <p:nvPr/>
        </p:nvSpPr>
        <p:spPr bwMode="auto">
          <a:xfrm>
            <a:off x="1143000" y="5870575"/>
            <a:ext cx="1068388" cy="4556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</p:txBody>
      </p:sp>
      <p:grpSp>
        <p:nvGrpSpPr>
          <p:cNvPr id="4" name="Group 71"/>
          <p:cNvGrpSpPr/>
          <p:nvPr/>
        </p:nvGrpSpPr>
        <p:grpSpPr bwMode="auto">
          <a:xfrm>
            <a:off x="2211388" y="5414963"/>
            <a:ext cx="5637212" cy="455612"/>
            <a:chOff x="1393" y="3411"/>
            <a:chExt cx="3551" cy="287"/>
          </a:xfrm>
        </p:grpSpPr>
        <p:sp>
          <p:nvSpPr>
            <p:cNvPr id="214122" name="Rectangle 72"/>
            <p:cNvSpPr>
              <a:spLocks noChangeArrowheads="1"/>
            </p:cNvSpPr>
            <p:nvPr/>
          </p:nvSpPr>
          <p:spPr bwMode="auto">
            <a:xfrm>
              <a:off x="3658" y="3411"/>
              <a:ext cx="1286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T’→ ε</a:t>
              </a:r>
            </a:p>
          </p:txBody>
        </p:sp>
        <p:sp>
          <p:nvSpPr>
            <p:cNvPr id="214123" name="Rectangle 73"/>
            <p:cNvSpPr>
              <a:spLocks noChangeArrowheads="1"/>
            </p:cNvSpPr>
            <p:nvPr/>
          </p:nvSpPr>
          <p:spPr bwMode="auto">
            <a:xfrm>
              <a:off x="2434" y="3411"/>
              <a:ext cx="1224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i*i$</a:t>
              </a:r>
            </a:p>
          </p:txBody>
        </p:sp>
        <p:sp>
          <p:nvSpPr>
            <p:cNvPr id="214124" name="Rectangle 74"/>
            <p:cNvSpPr>
              <a:spLocks noChangeArrowheads="1"/>
            </p:cNvSpPr>
            <p:nvPr/>
          </p:nvSpPr>
          <p:spPr bwMode="auto">
            <a:xfrm>
              <a:off x="1393" y="3411"/>
              <a:ext cx="1041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E’T’</a:t>
              </a:r>
            </a:p>
          </p:txBody>
        </p:sp>
      </p:grpSp>
      <p:sp>
        <p:nvSpPr>
          <p:cNvPr id="214082" name="Rectangle 75"/>
          <p:cNvSpPr>
            <a:spLocks noChangeArrowheads="1"/>
          </p:cNvSpPr>
          <p:nvPr/>
        </p:nvSpPr>
        <p:spPr bwMode="auto">
          <a:xfrm>
            <a:off x="1143000" y="5414963"/>
            <a:ext cx="1068388" cy="4556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</p:txBody>
      </p:sp>
      <p:grpSp>
        <p:nvGrpSpPr>
          <p:cNvPr id="5" name="Group 76"/>
          <p:cNvGrpSpPr/>
          <p:nvPr/>
        </p:nvGrpSpPr>
        <p:grpSpPr bwMode="auto">
          <a:xfrm>
            <a:off x="2211388" y="4959350"/>
            <a:ext cx="5637212" cy="455613"/>
            <a:chOff x="1393" y="3124"/>
            <a:chExt cx="3551" cy="287"/>
          </a:xfrm>
        </p:grpSpPr>
        <p:sp>
          <p:nvSpPr>
            <p:cNvPr id="214119" name="Rectangle 77"/>
            <p:cNvSpPr>
              <a:spLocks noChangeArrowheads="1"/>
            </p:cNvSpPr>
            <p:nvPr/>
          </p:nvSpPr>
          <p:spPr bwMode="auto">
            <a:xfrm>
              <a:off x="3658" y="3124"/>
              <a:ext cx="1286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match i</a:t>
              </a:r>
              <a:endParaRPr lang="zh-CN" altLang="en-US" sz="18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4120" name="Rectangle 78"/>
            <p:cNvSpPr>
              <a:spLocks noChangeArrowheads="1"/>
            </p:cNvSpPr>
            <p:nvPr/>
          </p:nvSpPr>
          <p:spPr bwMode="auto">
            <a:xfrm>
              <a:off x="2434" y="3124"/>
              <a:ext cx="1224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i+i*i$</a:t>
              </a:r>
            </a:p>
          </p:txBody>
        </p:sp>
        <p:sp>
          <p:nvSpPr>
            <p:cNvPr id="214121" name="Rectangle 79"/>
            <p:cNvSpPr>
              <a:spLocks noChangeArrowheads="1"/>
            </p:cNvSpPr>
            <p:nvPr/>
          </p:nvSpPr>
          <p:spPr bwMode="auto">
            <a:xfrm>
              <a:off x="1393" y="3124"/>
              <a:ext cx="1041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E’T’i</a:t>
              </a:r>
            </a:p>
          </p:txBody>
        </p:sp>
      </p:grpSp>
      <p:sp>
        <p:nvSpPr>
          <p:cNvPr id="214084" name="Rectangle 80"/>
          <p:cNvSpPr>
            <a:spLocks noChangeArrowheads="1"/>
          </p:cNvSpPr>
          <p:nvPr/>
        </p:nvSpPr>
        <p:spPr bwMode="auto">
          <a:xfrm>
            <a:off x="1143000" y="4959350"/>
            <a:ext cx="1068388" cy="4556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</p:txBody>
      </p:sp>
      <p:grpSp>
        <p:nvGrpSpPr>
          <p:cNvPr id="6" name="Group 81"/>
          <p:cNvGrpSpPr/>
          <p:nvPr/>
        </p:nvGrpSpPr>
        <p:grpSpPr bwMode="auto">
          <a:xfrm>
            <a:off x="2211388" y="4503738"/>
            <a:ext cx="5637212" cy="455612"/>
            <a:chOff x="1393" y="2837"/>
            <a:chExt cx="3551" cy="287"/>
          </a:xfrm>
        </p:grpSpPr>
        <p:sp>
          <p:nvSpPr>
            <p:cNvPr id="214116" name="Rectangle 82"/>
            <p:cNvSpPr>
              <a:spLocks noChangeArrowheads="1"/>
            </p:cNvSpPr>
            <p:nvPr/>
          </p:nvSpPr>
          <p:spPr bwMode="auto">
            <a:xfrm>
              <a:off x="3658" y="2837"/>
              <a:ext cx="1286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F→i</a:t>
              </a:r>
            </a:p>
          </p:txBody>
        </p:sp>
        <p:sp>
          <p:nvSpPr>
            <p:cNvPr id="214117" name="Rectangle 83"/>
            <p:cNvSpPr>
              <a:spLocks noChangeArrowheads="1"/>
            </p:cNvSpPr>
            <p:nvPr/>
          </p:nvSpPr>
          <p:spPr bwMode="auto">
            <a:xfrm>
              <a:off x="2434" y="2837"/>
              <a:ext cx="1224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i+i*i$</a:t>
              </a:r>
            </a:p>
          </p:txBody>
        </p:sp>
        <p:sp>
          <p:nvSpPr>
            <p:cNvPr id="214118" name="Rectangle 84"/>
            <p:cNvSpPr>
              <a:spLocks noChangeArrowheads="1"/>
            </p:cNvSpPr>
            <p:nvPr/>
          </p:nvSpPr>
          <p:spPr bwMode="auto">
            <a:xfrm>
              <a:off x="1393" y="2837"/>
              <a:ext cx="1041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E’T’F</a:t>
              </a:r>
            </a:p>
          </p:txBody>
        </p:sp>
      </p:grpSp>
      <p:sp>
        <p:nvSpPr>
          <p:cNvPr id="214086" name="Rectangle 85"/>
          <p:cNvSpPr>
            <a:spLocks noChangeArrowheads="1"/>
          </p:cNvSpPr>
          <p:nvPr/>
        </p:nvSpPr>
        <p:spPr bwMode="auto">
          <a:xfrm>
            <a:off x="1143000" y="4503738"/>
            <a:ext cx="1068388" cy="4556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grpSp>
        <p:nvGrpSpPr>
          <p:cNvPr id="7" name="Group 86"/>
          <p:cNvGrpSpPr/>
          <p:nvPr/>
        </p:nvGrpSpPr>
        <p:grpSpPr bwMode="auto">
          <a:xfrm>
            <a:off x="2211388" y="4048125"/>
            <a:ext cx="5637212" cy="455613"/>
            <a:chOff x="1393" y="2550"/>
            <a:chExt cx="3551" cy="287"/>
          </a:xfrm>
        </p:grpSpPr>
        <p:sp>
          <p:nvSpPr>
            <p:cNvPr id="214113" name="Rectangle 87"/>
            <p:cNvSpPr>
              <a:spLocks noChangeArrowheads="1"/>
            </p:cNvSpPr>
            <p:nvPr/>
          </p:nvSpPr>
          <p:spPr bwMode="auto">
            <a:xfrm>
              <a:off x="3658" y="2550"/>
              <a:ext cx="1286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T→FT’</a:t>
              </a:r>
            </a:p>
          </p:txBody>
        </p:sp>
        <p:sp>
          <p:nvSpPr>
            <p:cNvPr id="214114" name="Rectangle 88"/>
            <p:cNvSpPr>
              <a:spLocks noChangeArrowheads="1"/>
            </p:cNvSpPr>
            <p:nvPr/>
          </p:nvSpPr>
          <p:spPr bwMode="auto">
            <a:xfrm>
              <a:off x="2434" y="2550"/>
              <a:ext cx="1224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i+i*i$</a:t>
              </a:r>
            </a:p>
          </p:txBody>
        </p:sp>
        <p:sp>
          <p:nvSpPr>
            <p:cNvPr id="214115" name="Rectangle 89"/>
            <p:cNvSpPr>
              <a:spLocks noChangeArrowheads="1"/>
            </p:cNvSpPr>
            <p:nvPr/>
          </p:nvSpPr>
          <p:spPr bwMode="auto">
            <a:xfrm>
              <a:off x="1393" y="2550"/>
              <a:ext cx="1041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1800" b="1">
                  <a:solidFill>
                    <a:srgbClr val="FF0000"/>
                  </a:solidFill>
                  <a:latin typeface="Arial" panose="020B0604020202020204" pitchFamily="34" charset="0"/>
                </a:rPr>
                <a:t>E’T</a:t>
              </a:r>
            </a:p>
          </p:txBody>
        </p:sp>
      </p:grpSp>
      <p:sp>
        <p:nvSpPr>
          <p:cNvPr id="214088" name="Rectangle 90"/>
          <p:cNvSpPr>
            <a:spLocks noChangeArrowheads="1"/>
          </p:cNvSpPr>
          <p:nvPr/>
        </p:nvSpPr>
        <p:spPr bwMode="auto">
          <a:xfrm>
            <a:off x="1143000" y="4048125"/>
            <a:ext cx="1068388" cy="4556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8" name="Group 91"/>
          <p:cNvGrpSpPr/>
          <p:nvPr/>
        </p:nvGrpSpPr>
        <p:grpSpPr bwMode="auto">
          <a:xfrm>
            <a:off x="2211388" y="3592513"/>
            <a:ext cx="5637212" cy="455612"/>
            <a:chOff x="1393" y="2263"/>
            <a:chExt cx="3551" cy="287"/>
          </a:xfrm>
        </p:grpSpPr>
        <p:sp>
          <p:nvSpPr>
            <p:cNvPr id="214110" name="Rectangle 92"/>
            <p:cNvSpPr>
              <a:spLocks noChangeArrowheads="1"/>
            </p:cNvSpPr>
            <p:nvPr/>
          </p:nvSpPr>
          <p:spPr bwMode="auto">
            <a:xfrm>
              <a:off x="3658" y="2263"/>
              <a:ext cx="1286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E→TE’</a:t>
              </a:r>
            </a:p>
          </p:txBody>
        </p:sp>
        <p:sp>
          <p:nvSpPr>
            <p:cNvPr id="214111" name="Rectangle 93"/>
            <p:cNvSpPr>
              <a:spLocks noChangeArrowheads="1"/>
            </p:cNvSpPr>
            <p:nvPr/>
          </p:nvSpPr>
          <p:spPr bwMode="auto">
            <a:xfrm>
              <a:off x="2434" y="2263"/>
              <a:ext cx="1224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i+i*i$</a:t>
              </a:r>
            </a:p>
          </p:txBody>
        </p:sp>
        <p:sp>
          <p:nvSpPr>
            <p:cNvPr id="214112" name="Rectangle 94"/>
            <p:cNvSpPr>
              <a:spLocks noChangeArrowheads="1"/>
            </p:cNvSpPr>
            <p:nvPr/>
          </p:nvSpPr>
          <p:spPr bwMode="auto">
            <a:xfrm>
              <a:off x="1393" y="2263"/>
              <a:ext cx="1041" cy="287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1800" b="1">
                  <a:solidFill>
                    <a:srgbClr val="000000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214090" name="Rectangle 95"/>
          <p:cNvSpPr>
            <a:spLocks noChangeArrowheads="1"/>
          </p:cNvSpPr>
          <p:nvPr/>
        </p:nvSpPr>
        <p:spPr bwMode="auto">
          <a:xfrm>
            <a:off x="1143000" y="3592513"/>
            <a:ext cx="1068388" cy="4556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14091" name="Rectangle 96"/>
          <p:cNvSpPr>
            <a:spLocks noChangeArrowheads="1"/>
          </p:cNvSpPr>
          <p:nvPr/>
        </p:nvSpPr>
        <p:spPr bwMode="auto">
          <a:xfrm>
            <a:off x="5807075" y="3136900"/>
            <a:ext cx="2041525" cy="4556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Action</a:t>
            </a:r>
          </a:p>
        </p:txBody>
      </p:sp>
      <p:sp>
        <p:nvSpPr>
          <p:cNvPr id="214092" name="Rectangle 97"/>
          <p:cNvSpPr>
            <a:spLocks noChangeArrowheads="1"/>
          </p:cNvSpPr>
          <p:nvPr/>
        </p:nvSpPr>
        <p:spPr bwMode="auto">
          <a:xfrm>
            <a:off x="3863975" y="3136900"/>
            <a:ext cx="1943100" cy="4556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Input</a:t>
            </a:r>
          </a:p>
        </p:txBody>
      </p:sp>
      <p:sp>
        <p:nvSpPr>
          <p:cNvPr id="214093" name="Rectangle 98"/>
          <p:cNvSpPr>
            <a:spLocks noChangeArrowheads="1"/>
          </p:cNvSpPr>
          <p:nvPr/>
        </p:nvSpPr>
        <p:spPr bwMode="auto">
          <a:xfrm>
            <a:off x="2211388" y="3136900"/>
            <a:ext cx="1652587" cy="4556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Stack</a:t>
            </a:r>
          </a:p>
        </p:txBody>
      </p:sp>
      <p:sp>
        <p:nvSpPr>
          <p:cNvPr id="214094" name="Rectangle 99"/>
          <p:cNvSpPr>
            <a:spLocks noChangeArrowheads="1"/>
          </p:cNvSpPr>
          <p:nvPr/>
        </p:nvSpPr>
        <p:spPr bwMode="auto">
          <a:xfrm>
            <a:off x="1143000" y="3136900"/>
            <a:ext cx="1068388" cy="4556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en-US" altLang="zh-CN" sz="1800" b="1">
                <a:solidFill>
                  <a:srgbClr val="000000"/>
                </a:solidFill>
                <a:latin typeface="Arial" panose="020B0604020202020204" pitchFamily="34" charset="0"/>
              </a:rPr>
              <a:t>Step</a:t>
            </a:r>
          </a:p>
        </p:txBody>
      </p:sp>
      <p:sp>
        <p:nvSpPr>
          <p:cNvPr id="214095" name="Line 100"/>
          <p:cNvSpPr>
            <a:spLocks noChangeShapeType="1"/>
          </p:cNvSpPr>
          <p:nvPr/>
        </p:nvSpPr>
        <p:spPr bwMode="auto">
          <a:xfrm>
            <a:off x="1143000" y="3136900"/>
            <a:ext cx="6705600" cy="0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4096" name="Line 101"/>
          <p:cNvSpPr>
            <a:spLocks noChangeShapeType="1"/>
          </p:cNvSpPr>
          <p:nvPr/>
        </p:nvSpPr>
        <p:spPr bwMode="auto">
          <a:xfrm>
            <a:off x="1143000" y="3592513"/>
            <a:ext cx="67056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4097" name="Line 102"/>
          <p:cNvSpPr>
            <a:spLocks noChangeShapeType="1"/>
          </p:cNvSpPr>
          <p:nvPr/>
        </p:nvSpPr>
        <p:spPr bwMode="auto">
          <a:xfrm>
            <a:off x="1143000" y="4048125"/>
            <a:ext cx="67056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4098" name="Line 103"/>
          <p:cNvSpPr>
            <a:spLocks noChangeShapeType="1"/>
          </p:cNvSpPr>
          <p:nvPr/>
        </p:nvSpPr>
        <p:spPr bwMode="auto">
          <a:xfrm>
            <a:off x="1143000" y="4503738"/>
            <a:ext cx="67056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4099" name="Line 104"/>
          <p:cNvSpPr>
            <a:spLocks noChangeShapeType="1"/>
          </p:cNvSpPr>
          <p:nvPr/>
        </p:nvSpPr>
        <p:spPr bwMode="auto">
          <a:xfrm>
            <a:off x="1143000" y="4959350"/>
            <a:ext cx="67056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4100" name="Line 105"/>
          <p:cNvSpPr>
            <a:spLocks noChangeShapeType="1"/>
          </p:cNvSpPr>
          <p:nvPr/>
        </p:nvSpPr>
        <p:spPr bwMode="auto">
          <a:xfrm>
            <a:off x="1143000" y="5414963"/>
            <a:ext cx="67056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4101" name="Line 106"/>
          <p:cNvSpPr>
            <a:spLocks noChangeShapeType="1"/>
          </p:cNvSpPr>
          <p:nvPr/>
        </p:nvSpPr>
        <p:spPr bwMode="auto">
          <a:xfrm>
            <a:off x="1143000" y="5870575"/>
            <a:ext cx="67056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4102" name="Line 107"/>
          <p:cNvSpPr>
            <a:spLocks noChangeShapeType="1"/>
          </p:cNvSpPr>
          <p:nvPr/>
        </p:nvSpPr>
        <p:spPr bwMode="auto">
          <a:xfrm>
            <a:off x="1143000" y="6326188"/>
            <a:ext cx="67056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4103" name="Line 108"/>
          <p:cNvSpPr>
            <a:spLocks noChangeShapeType="1"/>
          </p:cNvSpPr>
          <p:nvPr/>
        </p:nvSpPr>
        <p:spPr bwMode="auto">
          <a:xfrm>
            <a:off x="1143000" y="6781800"/>
            <a:ext cx="6705600" cy="0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4104" name="Line 109"/>
          <p:cNvSpPr>
            <a:spLocks noChangeShapeType="1"/>
          </p:cNvSpPr>
          <p:nvPr/>
        </p:nvSpPr>
        <p:spPr bwMode="auto">
          <a:xfrm>
            <a:off x="1143000" y="3136900"/>
            <a:ext cx="0" cy="3644900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4105" name="Line 110"/>
          <p:cNvSpPr>
            <a:spLocks noChangeShapeType="1"/>
          </p:cNvSpPr>
          <p:nvPr/>
        </p:nvSpPr>
        <p:spPr bwMode="auto">
          <a:xfrm>
            <a:off x="2211388" y="3136900"/>
            <a:ext cx="0" cy="36449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4106" name="Line 111"/>
          <p:cNvSpPr>
            <a:spLocks noChangeShapeType="1"/>
          </p:cNvSpPr>
          <p:nvPr/>
        </p:nvSpPr>
        <p:spPr bwMode="auto">
          <a:xfrm>
            <a:off x="3863975" y="3136900"/>
            <a:ext cx="0" cy="36449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4107" name="Line 112"/>
          <p:cNvSpPr>
            <a:spLocks noChangeShapeType="1"/>
          </p:cNvSpPr>
          <p:nvPr/>
        </p:nvSpPr>
        <p:spPr bwMode="auto">
          <a:xfrm>
            <a:off x="5807075" y="3136900"/>
            <a:ext cx="0" cy="364490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4108" name="Line 113"/>
          <p:cNvSpPr>
            <a:spLocks noChangeShapeType="1"/>
          </p:cNvSpPr>
          <p:nvPr/>
        </p:nvSpPr>
        <p:spPr bwMode="auto">
          <a:xfrm>
            <a:off x="7848600" y="3136900"/>
            <a:ext cx="0" cy="3644900"/>
          </a:xfrm>
          <a:prstGeom prst="line">
            <a:avLst/>
          </a:prstGeom>
          <a:noFill/>
          <a:ln w="28575" cap="sq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4109" name="灯片编号占位符 57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914DFEB-BACA-4F53-B143-2D9DC059BE9B}" type="slidenum">
              <a:rPr lang="zh-CN" altLang="en-US" sz="1100" smtClean="0">
                <a:solidFill>
                  <a:srgbClr val="898989"/>
                </a:solidFill>
                <a:latin typeface="Arial" panose="020B0604020202020204" pitchFamily="34" charset="0"/>
              </a:rPr>
              <a:t>13</a:t>
            </a:fld>
            <a:endParaRPr lang="zh-CN" altLang="en-US" sz="11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6" name="Group 2"/>
          <p:cNvGrpSpPr/>
          <p:nvPr/>
        </p:nvGrpSpPr>
        <p:grpSpPr bwMode="auto">
          <a:xfrm>
            <a:off x="2290763" y="2584450"/>
            <a:ext cx="5253037" cy="427038"/>
            <a:chOff x="1443" y="1632"/>
            <a:chExt cx="3309" cy="269"/>
          </a:xfrm>
        </p:grpSpPr>
        <p:sp>
          <p:nvSpPr>
            <p:cNvPr id="216188" name="Rectangle 3"/>
            <p:cNvSpPr>
              <a:spLocks noChangeArrowheads="1"/>
            </p:cNvSpPr>
            <p:nvPr/>
          </p:nvSpPr>
          <p:spPr bwMode="auto">
            <a:xfrm>
              <a:off x="3554" y="1632"/>
              <a:ext cx="1198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T→FT’</a:t>
              </a:r>
            </a:p>
          </p:txBody>
        </p:sp>
        <p:sp>
          <p:nvSpPr>
            <p:cNvPr id="216189" name="Rectangle 4"/>
            <p:cNvSpPr>
              <a:spLocks noChangeArrowheads="1"/>
            </p:cNvSpPr>
            <p:nvPr/>
          </p:nvSpPr>
          <p:spPr bwMode="auto">
            <a:xfrm>
              <a:off x="2413" y="1632"/>
              <a:ext cx="1141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i*i$</a:t>
              </a:r>
            </a:p>
          </p:txBody>
        </p:sp>
        <p:sp>
          <p:nvSpPr>
            <p:cNvPr id="216190" name="Rectangle 5"/>
            <p:cNvSpPr>
              <a:spLocks noChangeArrowheads="1"/>
            </p:cNvSpPr>
            <p:nvPr/>
          </p:nvSpPr>
          <p:spPr bwMode="auto">
            <a:xfrm>
              <a:off x="1443" y="1632"/>
              <a:ext cx="970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E’T</a:t>
              </a:r>
            </a:p>
          </p:txBody>
        </p:sp>
      </p:grpSp>
      <p:sp>
        <p:nvSpPr>
          <p:cNvPr id="216067" name="Rectangle 6"/>
          <p:cNvSpPr>
            <a:spLocks noChangeArrowheads="1"/>
          </p:cNvSpPr>
          <p:nvPr/>
        </p:nvSpPr>
        <p:spPr bwMode="auto">
          <a:xfrm>
            <a:off x="1295400" y="2584450"/>
            <a:ext cx="995363" cy="4270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</p:txBody>
      </p:sp>
      <p:grpSp>
        <p:nvGrpSpPr>
          <p:cNvPr id="216068" name="Group 7"/>
          <p:cNvGrpSpPr/>
          <p:nvPr/>
        </p:nvGrpSpPr>
        <p:grpSpPr bwMode="auto">
          <a:xfrm>
            <a:off x="2290763" y="4718050"/>
            <a:ext cx="5253037" cy="427038"/>
            <a:chOff x="1443" y="2976"/>
            <a:chExt cx="3309" cy="269"/>
          </a:xfrm>
        </p:grpSpPr>
        <p:sp>
          <p:nvSpPr>
            <p:cNvPr id="216185" name="Rectangle 8"/>
            <p:cNvSpPr>
              <a:spLocks noChangeArrowheads="1"/>
            </p:cNvSpPr>
            <p:nvPr/>
          </p:nvSpPr>
          <p:spPr bwMode="auto">
            <a:xfrm>
              <a:off x="3554" y="2976"/>
              <a:ext cx="1198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F→i</a:t>
              </a:r>
            </a:p>
          </p:txBody>
        </p:sp>
        <p:sp>
          <p:nvSpPr>
            <p:cNvPr id="216186" name="Rectangle 9"/>
            <p:cNvSpPr>
              <a:spLocks noChangeArrowheads="1"/>
            </p:cNvSpPr>
            <p:nvPr/>
          </p:nvSpPr>
          <p:spPr bwMode="auto">
            <a:xfrm>
              <a:off x="2413" y="2976"/>
              <a:ext cx="1141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i$</a:t>
              </a:r>
            </a:p>
          </p:txBody>
        </p:sp>
        <p:sp>
          <p:nvSpPr>
            <p:cNvPr id="216187" name="Rectangle 10"/>
            <p:cNvSpPr>
              <a:spLocks noChangeArrowheads="1"/>
            </p:cNvSpPr>
            <p:nvPr/>
          </p:nvSpPr>
          <p:spPr bwMode="auto">
            <a:xfrm>
              <a:off x="1443" y="2976"/>
              <a:ext cx="970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E’T’F</a:t>
              </a:r>
            </a:p>
          </p:txBody>
        </p:sp>
      </p:grpSp>
      <p:sp>
        <p:nvSpPr>
          <p:cNvPr id="216069" name="Rectangle 11"/>
          <p:cNvSpPr>
            <a:spLocks noChangeArrowheads="1"/>
          </p:cNvSpPr>
          <p:nvPr/>
        </p:nvSpPr>
        <p:spPr bwMode="auto">
          <a:xfrm>
            <a:off x="1295400" y="4718050"/>
            <a:ext cx="995363" cy="4270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13</a:t>
            </a:r>
          </a:p>
        </p:txBody>
      </p:sp>
      <p:grpSp>
        <p:nvGrpSpPr>
          <p:cNvPr id="216070" name="Group 12"/>
          <p:cNvGrpSpPr/>
          <p:nvPr/>
        </p:nvGrpSpPr>
        <p:grpSpPr bwMode="auto">
          <a:xfrm>
            <a:off x="2290763" y="5145088"/>
            <a:ext cx="5253037" cy="427037"/>
            <a:chOff x="1443" y="3245"/>
            <a:chExt cx="3309" cy="269"/>
          </a:xfrm>
        </p:grpSpPr>
        <p:sp>
          <p:nvSpPr>
            <p:cNvPr id="216182" name="Rectangle 13"/>
            <p:cNvSpPr>
              <a:spLocks noChangeArrowheads="1"/>
            </p:cNvSpPr>
            <p:nvPr/>
          </p:nvSpPr>
          <p:spPr bwMode="auto">
            <a:xfrm>
              <a:off x="3554" y="3245"/>
              <a:ext cx="1198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match i</a:t>
              </a:r>
              <a:endParaRPr lang="zh-CN" altLang="en-US" sz="22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6183" name="Rectangle 14"/>
            <p:cNvSpPr>
              <a:spLocks noChangeArrowheads="1"/>
            </p:cNvSpPr>
            <p:nvPr/>
          </p:nvSpPr>
          <p:spPr bwMode="auto">
            <a:xfrm>
              <a:off x="2413" y="3245"/>
              <a:ext cx="1141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i$</a:t>
              </a:r>
            </a:p>
          </p:txBody>
        </p:sp>
        <p:sp>
          <p:nvSpPr>
            <p:cNvPr id="216184" name="Rectangle 15"/>
            <p:cNvSpPr>
              <a:spLocks noChangeArrowheads="1"/>
            </p:cNvSpPr>
            <p:nvPr/>
          </p:nvSpPr>
          <p:spPr bwMode="auto">
            <a:xfrm>
              <a:off x="1443" y="3245"/>
              <a:ext cx="970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E’T’i</a:t>
              </a:r>
            </a:p>
          </p:txBody>
        </p:sp>
      </p:grpSp>
      <p:sp>
        <p:nvSpPr>
          <p:cNvPr id="216071" name="Rectangle 16"/>
          <p:cNvSpPr>
            <a:spLocks noChangeArrowheads="1"/>
          </p:cNvSpPr>
          <p:nvPr/>
        </p:nvSpPr>
        <p:spPr bwMode="auto">
          <a:xfrm>
            <a:off x="1295400" y="5145088"/>
            <a:ext cx="995363" cy="4270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14</a:t>
            </a:r>
          </a:p>
        </p:txBody>
      </p:sp>
      <p:grpSp>
        <p:nvGrpSpPr>
          <p:cNvPr id="216072" name="Group 17"/>
          <p:cNvGrpSpPr/>
          <p:nvPr/>
        </p:nvGrpSpPr>
        <p:grpSpPr bwMode="auto">
          <a:xfrm>
            <a:off x="2290763" y="5572125"/>
            <a:ext cx="5253037" cy="425450"/>
            <a:chOff x="1443" y="3514"/>
            <a:chExt cx="3309" cy="268"/>
          </a:xfrm>
        </p:grpSpPr>
        <p:sp>
          <p:nvSpPr>
            <p:cNvPr id="216179" name="Rectangle 18"/>
            <p:cNvSpPr>
              <a:spLocks noChangeArrowheads="1"/>
            </p:cNvSpPr>
            <p:nvPr/>
          </p:nvSpPr>
          <p:spPr bwMode="auto">
            <a:xfrm>
              <a:off x="3554" y="3514"/>
              <a:ext cx="1198" cy="26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T’→ ε</a:t>
              </a:r>
            </a:p>
          </p:txBody>
        </p:sp>
        <p:sp>
          <p:nvSpPr>
            <p:cNvPr id="216180" name="Rectangle 19"/>
            <p:cNvSpPr>
              <a:spLocks noChangeArrowheads="1"/>
            </p:cNvSpPr>
            <p:nvPr/>
          </p:nvSpPr>
          <p:spPr bwMode="auto">
            <a:xfrm>
              <a:off x="2413" y="3514"/>
              <a:ext cx="1141" cy="26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</a:p>
          </p:txBody>
        </p:sp>
        <p:sp>
          <p:nvSpPr>
            <p:cNvPr id="216181" name="Rectangle 20"/>
            <p:cNvSpPr>
              <a:spLocks noChangeArrowheads="1"/>
            </p:cNvSpPr>
            <p:nvPr/>
          </p:nvSpPr>
          <p:spPr bwMode="auto">
            <a:xfrm>
              <a:off x="1443" y="3514"/>
              <a:ext cx="970" cy="26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E’T’</a:t>
              </a:r>
            </a:p>
          </p:txBody>
        </p:sp>
      </p:grpSp>
      <p:sp>
        <p:nvSpPr>
          <p:cNvPr id="216073" name="Rectangle 21"/>
          <p:cNvSpPr>
            <a:spLocks noChangeArrowheads="1"/>
          </p:cNvSpPr>
          <p:nvPr/>
        </p:nvSpPr>
        <p:spPr bwMode="auto">
          <a:xfrm>
            <a:off x="1295400" y="5572125"/>
            <a:ext cx="995363" cy="4254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15</a:t>
            </a:r>
          </a:p>
        </p:txBody>
      </p:sp>
      <p:grpSp>
        <p:nvGrpSpPr>
          <p:cNvPr id="216074" name="Group 22"/>
          <p:cNvGrpSpPr/>
          <p:nvPr/>
        </p:nvGrpSpPr>
        <p:grpSpPr bwMode="auto">
          <a:xfrm>
            <a:off x="2290763" y="5997575"/>
            <a:ext cx="5253037" cy="427038"/>
            <a:chOff x="1443" y="3782"/>
            <a:chExt cx="3309" cy="269"/>
          </a:xfrm>
        </p:grpSpPr>
        <p:sp>
          <p:nvSpPr>
            <p:cNvPr id="216176" name="Rectangle 23"/>
            <p:cNvSpPr>
              <a:spLocks noChangeArrowheads="1"/>
            </p:cNvSpPr>
            <p:nvPr/>
          </p:nvSpPr>
          <p:spPr bwMode="auto">
            <a:xfrm>
              <a:off x="3554" y="3782"/>
              <a:ext cx="1198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E’→ ε</a:t>
              </a:r>
            </a:p>
          </p:txBody>
        </p:sp>
        <p:sp>
          <p:nvSpPr>
            <p:cNvPr id="216177" name="Rectangle 24"/>
            <p:cNvSpPr>
              <a:spLocks noChangeArrowheads="1"/>
            </p:cNvSpPr>
            <p:nvPr/>
          </p:nvSpPr>
          <p:spPr bwMode="auto">
            <a:xfrm>
              <a:off x="2413" y="3782"/>
              <a:ext cx="1141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</a:p>
          </p:txBody>
        </p:sp>
        <p:sp>
          <p:nvSpPr>
            <p:cNvPr id="216178" name="Rectangle 25"/>
            <p:cNvSpPr>
              <a:spLocks noChangeArrowheads="1"/>
            </p:cNvSpPr>
            <p:nvPr/>
          </p:nvSpPr>
          <p:spPr bwMode="auto">
            <a:xfrm>
              <a:off x="1443" y="3782"/>
              <a:ext cx="970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E’</a:t>
              </a:r>
            </a:p>
          </p:txBody>
        </p:sp>
      </p:grpSp>
      <p:sp>
        <p:nvSpPr>
          <p:cNvPr id="216075" name="Rectangle 26"/>
          <p:cNvSpPr>
            <a:spLocks noChangeArrowheads="1"/>
          </p:cNvSpPr>
          <p:nvPr/>
        </p:nvSpPr>
        <p:spPr bwMode="auto">
          <a:xfrm>
            <a:off x="1295400" y="5997575"/>
            <a:ext cx="995363" cy="4270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16</a:t>
            </a:r>
          </a:p>
        </p:txBody>
      </p:sp>
      <p:grpSp>
        <p:nvGrpSpPr>
          <p:cNvPr id="216076" name="Group 27"/>
          <p:cNvGrpSpPr/>
          <p:nvPr/>
        </p:nvGrpSpPr>
        <p:grpSpPr bwMode="auto">
          <a:xfrm>
            <a:off x="2290763" y="6424613"/>
            <a:ext cx="5253037" cy="427037"/>
            <a:chOff x="1443" y="4051"/>
            <a:chExt cx="3309" cy="269"/>
          </a:xfrm>
        </p:grpSpPr>
        <p:sp>
          <p:nvSpPr>
            <p:cNvPr id="216173" name="Rectangle 28"/>
            <p:cNvSpPr>
              <a:spLocks noChangeArrowheads="1"/>
            </p:cNvSpPr>
            <p:nvPr/>
          </p:nvSpPr>
          <p:spPr bwMode="auto">
            <a:xfrm>
              <a:off x="3554" y="4051"/>
              <a:ext cx="1198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accept</a:t>
              </a:r>
            </a:p>
          </p:txBody>
        </p:sp>
        <p:sp>
          <p:nvSpPr>
            <p:cNvPr id="216174" name="Rectangle 29"/>
            <p:cNvSpPr>
              <a:spLocks noChangeArrowheads="1"/>
            </p:cNvSpPr>
            <p:nvPr/>
          </p:nvSpPr>
          <p:spPr bwMode="auto">
            <a:xfrm>
              <a:off x="2413" y="4051"/>
              <a:ext cx="1141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</a:p>
          </p:txBody>
        </p:sp>
        <p:sp>
          <p:nvSpPr>
            <p:cNvPr id="216175" name="Rectangle 30"/>
            <p:cNvSpPr>
              <a:spLocks noChangeArrowheads="1"/>
            </p:cNvSpPr>
            <p:nvPr/>
          </p:nvSpPr>
          <p:spPr bwMode="auto">
            <a:xfrm>
              <a:off x="1443" y="4051"/>
              <a:ext cx="970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</a:p>
          </p:txBody>
        </p:sp>
      </p:grpSp>
      <p:sp>
        <p:nvSpPr>
          <p:cNvPr id="216077" name="Rectangle 31"/>
          <p:cNvSpPr>
            <a:spLocks noChangeArrowheads="1"/>
          </p:cNvSpPr>
          <p:nvPr/>
        </p:nvSpPr>
        <p:spPr bwMode="auto">
          <a:xfrm>
            <a:off x="1295400" y="6424613"/>
            <a:ext cx="995363" cy="4270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17</a:t>
            </a:r>
          </a:p>
        </p:txBody>
      </p:sp>
      <p:grpSp>
        <p:nvGrpSpPr>
          <p:cNvPr id="216078" name="Group 32"/>
          <p:cNvGrpSpPr/>
          <p:nvPr/>
        </p:nvGrpSpPr>
        <p:grpSpPr bwMode="auto">
          <a:xfrm>
            <a:off x="2290763" y="4291013"/>
            <a:ext cx="5253037" cy="427037"/>
            <a:chOff x="1443" y="2707"/>
            <a:chExt cx="3309" cy="269"/>
          </a:xfrm>
        </p:grpSpPr>
        <p:sp>
          <p:nvSpPr>
            <p:cNvPr id="216170" name="Rectangle 33"/>
            <p:cNvSpPr>
              <a:spLocks noChangeArrowheads="1"/>
            </p:cNvSpPr>
            <p:nvPr/>
          </p:nvSpPr>
          <p:spPr bwMode="auto">
            <a:xfrm>
              <a:off x="3554" y="2707"/>
              <a:ext cx="1198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match *</a:t>
              </a:r>
            </a:p>
          </p:txBody>
        </p:sp>
        <p:sp>
          <p:nvSpPr>
            <p:cNvPr id="216171" name="Rectangle 34"/>
            <p:cNvSpPr>
              <a:spLocks noChangeArrowheads="1"/>
            </p:cNvSpPr>
            <p:nvPr/>
          </p:nvSpPr>
          <p:spPr bwMode="auto">
            <a:xfrm>
              <a:off x="2413" y="2707"/>
              <a:ext cx="1141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*</a:t>
              </a: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i$</a:t>
              </a:r>
            </a:p>
          </p:txBody>
        </p:sp>
        <p:sp>
          <p:nvSpPr>
            <p:cNvPr id="216172" name="Rectangle 35"/>
            <p:cNvSpPr>
              <a:spLocks noChangeArrowheads="1"/>
            </p:cNvSpPr>
            <p:nvPr/>
          </p:nvSpPr>
          <p:spPr bwMode="auto">
            <a:xfrm>
              <a:off x="1443" y="2707"/>
              <a:ext cx="970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E’T’F*</a:t>
              </a:r>
            </a:p>
          </p:txBody>
        </p:sp>
      </p:grpSp>
      <p:sp>
        <p:nvSpPr>
          <p:cNvPr id="216079" name="Rectangle 36"/>
          <p:cNvSpPr>
            <a:spLocks noChangeArrowheads="1"/>
          </p:cNvSpPr>
          <p:nvPr/>
        </p:nvSpPr>
        <p:spPr bwMode="auto">
          <a:xfrm>
            <a:off x="1295400" y="4291013"/>
            <a:ext cx="995363" cy="4270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12</a:t>
            </a:r>
          </a:p>
        </p:txBody>
      </p:sp>
      <p:grpSp>
        <p:nvGrpSpPr>
          <p:cNvPr id="216080" name="Group 37"/>
          <p:cNvGrpSpPr/>
          <p:nvPr/>
        </p:nvGrpSpPr>
        <p:grpSpPr bwMode="auto">
          <a:xfrm>
            <a:off x="2290763" y="3863975"/>
            <a:ext cx="5253037" cy="427038"/>
            <a:chOff x="1443" y="2438"/>
            <a:chExt cx="3309" cy="269"/>
          </a:xfrm>
        </p:grpSpPr>
        <p:sp>
          <p:nvSpPr>
            <p:cNvPr id="216167" name="Rectangle 38"/>
            <p:cNvSpPr>
              <a:spLocks noChangeArrowheads="1"/>
            </p:cNvSpPr>
            <p:nvPr/>
          </p:nvSpPr>
          <p:spPr bwMode="auto">
            <a:xfrm>
              <a:off x="3554" y="2438"/>
              <a:ext cx="1198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T’→ *FT’</a:t>
              </a:r>
            </a:p>
          </p:txBody>
        </p:sp>
        <p:sp>
          <p:nvSpPr>
            <p:cNvPr id="216168" name="Rectangle 39"/>
            <p:cNvSpPr>
              <a:spLocks noChangeArrowheads="1"/>
            </p:cNvSpPr>
            <p:nvPr/>
          </p:nvSpPr>
          <p:spPr bwMode="auto">
            <a:xfrm>
              <a:off x="2413" y="2438"/>
              <a:ext cx="1141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*</a:t>
              </a: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i$</a:t>
              </a:r>
            </a:p>
          </p:txBody>
        </p:sp>
        <p:sp>
          <p:nvSpPr>
            <p:cNvPr id="216169" name="Rectangle 40"/>
            <p:cNvSpPr>
              <a:spLocks noChangeArrowheads="1"/>
            </p:cNvSpPr>
            <p:nvPr/>
          </p:nvSpPr>
          <p:spPr bwMode="auto">
            <a:xfrm>
              <a:off x="1443" y="2438"/>
              <a:ext cx="970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E’T’</a:t>
              </a:r>
            </a:p>
          </p:txBody>
        </p:sp>
      </p:grpSp>
      <p:sp>
        <p:nvSpPr>
          <p:cNvPr id="216081" name="Rectangle 41"/>
          <p:cNvSpPr>
            <a:spLocks noChangeArrowheads="1"/>
          </p:cNvSpPr>
          <p:nvPr/>
        </p:nvSpPr>
        <p:spPr bwMode="auto">
          <a:xfrm>
            <a:off x="1295400" y="3863975"/>
            <a:ext cx="995363" cy="427038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11</a:t>
            </a:r>
          </a:p>
        </p:txBody>
      </p:sp>
      <p:grpSp>
        <p:nvGrpSpPr>
          <p:cNvPr id="216082" name="Group 42"/>
          <p:cNvGrpSpPr/>
          <p:nvPr/>
        </p:nvGrpSpPr>
        <p:grpSpPr bwMode="auto">
          <a:xfrm>
            <a:off x="2290763" y="3438525"/>
            <a:ext cx="5253037" cy="425450"/>
            <a:chOff x="1443" y="2170"/>
            <a:chExt cx="3309" cy="268"/>
          </a:xfrm>
        </p:grpSpPr>
        <p:sp>
          <p:nvSpPr>
            <p:cNvPr id="216164" name="Rectangle 43"/>
            <p:cNvSpPr>
              <a:spLocks noChangeArrowheads="1"/>
            </p:cNvSpPr>
            <p:nvPr/>
          </p:nvSpPr>
          <p:spPr bwMode="auto">
            <a:xfrm>
              <a:off x="3554" y="2170"/>
              <a:ext cx="1198" cy="26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match i</a:t>
              </a:r>
              <a:endParaRPr lang="zh-CN" altLang="en-US" sz="2200" b="1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6165" name="Rectangle 44"/>
            <p:cNvSpPr>
              <a:spLocks noChangeArrowheads="1"/>
            </p:cNvSpPr>
            <p:nvPr/>
          </p:nvSpPr>
          <p:spPr bwMode="auto">
            <a:xfrm>
              <a:off x="2413" y="2170"/>
              <a:ext cx="1141" cy="26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i*i$</a:t>
              </a:r>
            </a:p>
          </p:txBody>
        </p:sp>
        <p:sp>
          <p:nvSpPr>
            <p:cNvPr id="216166" name="Rectangle 45"/>
            <p:cNvSpPr>
              <a:spLocks noChangeArrowheads="1"/>
            </p:cNvSpPr>
            <p:nvPr/>
          </p:nvSpPr>
          <p:spPr bwMode="auto">
            <a:xfrm>
              <a:off x="1443" y="2170"/>
              <a:ext cx="970" cy="268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E’T’i</a:t>
              </a:r>
            </a:p>
          </p:txBody>
        </p:sp>
      </p:grpSp>
      <p:sp>
        <p:nvSpPr>
          <p:cNvPr id="216083" name="Rectangle 46"/>
          <p:cNvSpPr>
            <a:spLocks noChangeArrowheads="1"/>
          </p:cNvSpPr>
          <p:nvPr/>
        </p:nvSpPr>
        <p:spPr bwMode="auto">
          <a:xfrm>
            <a:off x="1295400" y="3438525"/>
            <a:ext cx="995363" cy="4254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216084" name="Group 47"/>
          <p:cNvGrpSpPr/>
          <p:nvPr/>
        </p:nvGrpSpPr>
        <p:grpSpPr bwMode="auto">
          <a:xfrm>
            <a:off x="2290763" y="3011488"/>
            <a:ext cx="5253037" cy="427037"/>
            <a:chOff x="1443" y="1901"/>
            <a:chExt cx="3309" cy="269"/>
          </a:xfrm>
        </p:grpSpPr>
        <p:sp>
          <p:nvSpPr>
            <p:cNvPr id="216161" name="Rectangle 48"/>
            <p:cNvSpPr>
              <a:spLocks noChangeArrowheads="1"/>
            </p:cNvSpPr>
            <p:nvPr/>
          </p:nvSpPr>
          <p:spPr bwMode="auto">
            <a:xfrm>
              <a:off x="3554" y="1901"/>
              <a:ext cx="1198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F→i</a:t>
              </a:r>
            </a:p>
          </p:txBody>
        </p:sp>
        <p:sp>
          <p:nvSpPr>
            <p:cNvPr id="216162" name="Rectangle 49"/>
            <p:cNvSpPr>
              <a:spLocks noChangeArrowheads="1"/>
            </p:cNvSpPr>
            <p:nvPr/>
          </p:nvSpPr>
          <p:spPr bwMode="auto">
            <a:xfrm>
              <a:off x="2413" y="1901"/>
              <a:ext cx="1141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i*i$</a:t>
              </a:r>
            </a:p>
          </p:txBody>
        </p:sp>
        <p:sp>
          <p:nvSpPr>
            <p:cNvPr id="216163" name="Rectangle 50"/>
            <p:cNvSpPr>
              <a:spLocks noChangeArrowheads="1"/>
            </p:cNvSpPr>
            <p:nvPr/>
          </p:nvSpPr>
          <p:spPr bwMode="auto">
            <a:xfrm>
              <a:off x="1443" y="1901"/>
              <a:ext cx="970" cy="269"/>
            </a:xfrm>
            <a:prstGeom prst="rect">
              <a:avLst/>
            </a:prstGeom>
            <a:noFill/>
            <a:ln w="9525">
              <a:solidFill>
                <a:srgbClr val="0070C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$</a:t>
              </a:r>
              <a:r>
                <a:rPr lang="en-US" altLang="zh-CN" sz="2200" b="1">
                  <a:solidFill>
                    <a:srgbClr val="000000"/>
                  </a:solidFill>
                  <a:latin typeface="Arial" panose="020B0604020202020204" pitchFamily="34" charset="0"/>
                </a:rPr>
                <a:t>E’T’F</a:t>
              </a:r>
            </a:p>
          </p:txBody>
        </p:sp>
      </p:grpSp>
      <p:sp>
        <p:nvSpPr>
          <p:cNvPr id="216085" name="Rectangle 51"/>
          <p:cNvSpPr>
            <a:spLocks noChangeArrowheads="1"/>
          </p:cNvSpPr>
          <p:nvPr/>
        </p:nvSpPr>
        <p:spPr bwMode="auto">
          <a:xfrm>
            <a:off x="1295400" y="3011488"/>
            <a:ext cx="995363" cy="427037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105" tIns="45555" rIns="91105" bIns="45555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200" b="1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16086" name="Line 52"/>
          <p:cNvSpPr>
            <a:spLocks noChangeShapeType="1"/>
          </p:cNvSpPr>
          <p:nvPr/>
        </p:nvSpPr>
        <p:spPr bwMode="auto">
          <a:xfrm>
            <a:off x="1295400" y="2584450"/>
            <a:ext cx="6248400" cy="0"/>
          </a:xfrm>
          <a:prstGeom prst="line">
            <a:avLst/>
          </a:prstGeom>
          <a:noFill/>
          <a:ln w="28575" cap="sq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087" name="Line 53"/>
          <p:cNvSpPr>
            <a:spLocks noChangeShapeType="1"/>
          </p:cNvSpPr>
          <p:nvPr/>
        </p:nvSpPr>
        <p:spPr bwMode="auto">
          <a:xfrm>
            <a:off x="1295400" y="3438525"/>
            <a:ext cx="6248400" cy="0"/>
          </a:xfrm>
          <a:prstGeom prst="line">
            <a:avLst/>
          </a:prstGeom>
          <a:noFill/>
          <a:ln w="2857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088" name="Line 54"/>
          <p:cNvSpPr>
            <a:spLocks noChangeShapeType="1"/>
          </p:cNvSpPr>
          <p:nvPr/>
        </p:nvSpPr>
        <p:spPr bwMode="auto">
          <a:xfrm>
            <a:off x="1295400" y="3863975"/>
            <a:ext cx="6248400" cy="0"/>
          </a:xfrm>
          <a:prstGeom prst="line">
            <a:avLst/>
          </a:prstGeom>
          <a:noFill/>
          <a:ln w="2857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089" name="Line 55"/>
          <p:cNvSpPr>
            <a:spLocks noChangeShapeType="1"/>
          </p:cNvSpPr>
          <p:nvPr/>
        </p:nvSpPr>
        <p:spPr bwMode="auto">
          <a:xfrm>
            <a:off x="1295400" y="4291013"/>
            <a:ext cx="6248400" cy="0"/>
          </a:xfrm>
          <a:prstGeom prst="line">
            <a:avLst/>
          </a:prstGeom>
          <a:noFill/>
          <a:ln w="2857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090" name="Line 56"/>
          <p:cNvSpPr>
            <a:spLocks noChangeShapeType="1"/>
          </p:cNvSpPr>
          <p:nvPr/>
        </p:nvSpPr>
        <p:spPr bwMode="auto">
          <a:xfrm>
            <a:off x="1295400" y="6851650"/>
            <a:ext cx="6248400" cy="0"/>
          </a:xfrm>
          <a:prstGeom prst="line">
            <a:avLst/>
          </a:prstGeom>
          <a:noFill/>
          <a:ln w="28575" cap="sq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091" name="Line 57"/>
          <p:cNvSpPr>
            <a:spLocks noChangeShapeType="1"/>
          </p:cNvSpPr>
          <p:nvPr/>
        </p:nvSpPr>
        <p:spPr bwMode="auto">
          <a:xfrm>
            <a:off x="1295400" y="2584450"/>
            <a:ext cx="0" cy="4267200"/>
          </a:xfrm>
          <a:prstGeom prst="line">
            <a:avLst/>
          </a:prstGeom>
          <a:noFill/>
          <a:ln w="28575" cap="sq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092" name="Line 58"/>
          <p:cNvSpPr>
            <a:spLocks noChangeShapeType="1"/>
          </p:cNvSpPr>
          <p:nvPr/>
        </p:nvSpPr>
        <p:spPr bwMode="auto">
          <a:xfrm>
            <a:off x="2290763" y="2584450"/>
            <a:ext cx="0" cy="4267200"/>
          </a:xfrm>
          <a:prstGeom prst="line">
            <a:avLst/>
          </a:prstGeom>
          <a:noFill/>
          <a:ln w="2857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093" name="Line 59"/>
          <p:cNvSpPr>
            <a:spLocks noChangeShapeType="1"/>
          </p:cNvSpPr>
          <p:nvPr/>
        </p:nvSpPr>
        <p:spPr bwMode="auto">
          <a:xfrm>
            <a:off x="3830638" y="2584450"/>
            <a:ext cx="0" cy="4267200"/>
          </a:xfrm>
          <a:prstGeom prst="line">
            <a:avLst/>
          </a:prstGeom>
          <a:noFill/>
          <a:ln w="2857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094" name="Line 60"/>
          <p:cNvSpPr>
            <a:spLocks noChangeShapeType="1"/>
          </p:cNvSpPr>
          <p:nvPr/>
        </p:nvSpPr>
        <p:spPr bwMode="auto">
          <a:xfrm>
            <a:off x="5641975" y="2584450"/>
            <a:ext cx="0" cy="4267200"/>
          </a:xfrm>
          <a:prstGeom prst="line">
            <a:avLst/>
          </a:prstGeom>
          <a:noFill/>
          <a:ln w="28575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095" name="Line 61"/>
          <p:cNvSpPr>
            <a:spLocks noChangeShapeType="1"/>
          </p:cNvSpPr>
          <p:nvPr/>
        </p:nvSpPr>
        <p:spPr bwMode="auto">
          <a:xfrm>
            <a:off x="7543800" y="2584450"/>
            <a:ext cx="0" cy="4267200"/>
          </a:xfrm>
          <a:prstGeom prst="line">
            <a:avLst/>
          </a:prstGeom>
          <a:noFill/>
          <a:ln w="28575" cap="sq">
            <a:solidFill>
              <a:srgbClr val="0070C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096" name="Line 62"/>
          <p:cNvSpPr>
            <a:spLocks noChangeShapeType="1"/>
          </p:cNvSpPr>
          <p:nvPr/>
        </p:nvSpPr>
        <p:spPr bwMode="auto">
          <a:xfrm>
            <a:off x="1295400" y="4718050"/>
            <a:ext cx="6248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097" name="Line 63"/>
          <p:cNvSpPr>
            <a:spLocks noChangeShapeType="1"/>
          </p:cNvSpPr>
          <p:nvPr/>
        </p:nvSpPr>
        <p:spPr bwMode="auto">
          <a:xfrm>
            <a:off x="1295400" y="6424613"/>
            <a:ext cx="6248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098" name="Line 64"/>
          <p:cNvSpPr>
            <a:spLocks noChangeShapeType="1"/>
          </p:cNvSpPr>
          <p:nvPr/>
        </p:nvSpPr>
        <p:spPr bwMode="auto">
          <a:xfrm>
            <a:off x="1295400" y="5997575"/>
            <a:ext cx="6248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099" name="Line 65"/>
          <p:cNvSpPr>
            <a:spLocks noChangeShapeType="1"/>
          </p:cNvSpPr>
          <p:nvPr/>
        </p:nvSpPr>
        <p:spPr bwMode="auto">
          <a:xfrm>
            <a:off x="1295400" y="5572125"/>
            <a:ext cx="6248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100" name="Line 66"/>
          <p:cNvSpPr>
            <a:spLocks noChangeShapeType="1"/>
          </p:cNvSpPr>
          <p:nvPr/>
        </p:nvSpPr>
        <p:spPr bwMode="auto">
          <a:xfrm>
            <a:off x="1295400" y="5145088"/>
            <a:ext cx="6248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sp>
        <p:nvSpPr>
          <p:cNvPr id="216101" name="Line 67"/>
          <p:cNvSpPr>
            <a:spLocks noChangeShapeType="1"/>
          </p:cNvSpPr>
          <p:nvPr/>
        </p:nvSpPr>
        <p:spPr bwMode="auto">
          <a:xfrm>
            <a:off x="1295400" y="3011488"/>
            <a:ext cx="6248400" cy="0"/>
          </a:xfrm>
          <a:prstGeom prst="line">
            <a:avLst/>
          </a:prstGeom>
          <a:noFill/>
          <a:ln w="28575">
            <a:solidFill>
              <a:srgbClr val="0070C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05" tIns="45555" rIns="91105" bIns="45555"/>
          <a:lstStyle/>
          <a:p>
            <a:endParaRPr lang="zh-CN" altLang="en-US"/>
          </a:p>
        </p:txBody>
      </p:sp>
      <p:graphicFrame>
        <p:nvGraphicFramePr>
          <p:cNvPr id="95300" name="Group 68"/>
          <p:cNvGraphicFramePr>
            <a:graphicFrameLocks noGrp="1"/>
          </p:cNvGraphicFramePr>
          <p:nvPr/>
        </p:nvGraphicFramePr>
        <p:xfrm>
          <a:off x="304800" y="69850"/>
          <a:ext cx="8382000" cy="2378076"/>
        </p:xfrm>
        <a:graphic>
          <a:graphicData uri="http://schemas.openxmlformats.org/drawingml/2006/table">
            <a:tbl>
              <a:tblPr/>
              <a:tblGrid>
                <a:gridCol w="1154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（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E→TE’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E→TE’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E'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E'→+TE’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E'→ ε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E'→ ε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 FT’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T→ FT’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T'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T'→ ε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T'→* FT'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T'→ ε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T'→ ε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3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F→ 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F→ (E)</a:t>
                      </a: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2" marB="45732" horzOverflow="overflow">
                    <a:lnL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6160" name="灯片编号占位符 70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4A6CFA-1DF4-4E9C-8756-DC49D8F5A8A7}" type="slidenum">
              <a:rPr lang="zh-CN" altLang="en-US" sz="1100" smtClean="0">
                <a:solidFill>
                  <a:srgbClr val="898989"/>
                </a:solidFill>
                <a:latin typeface="Arial" panose="020B0604020202020204" pitchFamily="34" charset="0"/>
              </a:rPr>
              <a:t>14</a:t>
            </a:fld>
            <a:endParaRPr lang="zh-CN" altLang="en-US" sz="11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4.6 </a:t>
            </a:r>
            <a:r>
              <a:rPr lang="en-US" altLang="zh-CN"/>
              <a:t>Error Recovery in Top-down Parsers</a:t>
            </a:r>
          </a:p>
        </p:txBody>
      </p:sp>
      <p:sp>
        <p:nvSpPr>
          <p:cNvPr id="2181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 parser must determine whether a program is syntactically correct or not</a:t>
            </a:r>
          </a:p>
          <a:p>
            <a:pPr eaLnBrk="1" hangingPunct="1"/>
            <a:r>
              <a:rPr lang="en-US" altLang="zh-CN" dirty="0"/>
              <a:t>The response of a parser to syntax errors is often a critical factor in the usefulness of a compiler</a:t>
            </a:r>
          </a:p>
        </p:txBody>
      </p:sp>
      <p:sp>
        <p:nvSpPr>
          <p:cNvPr id="218116" name="灯片编号占位符 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EECEBB-D88D-4ABB-8AD5-0075C3795965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15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3"/>
          <p:cNvSpPr>
            <a:spLocks noGrp="1"/>
          </p:cNvSpPr>
          <p:nvPr>
            <p:ph type="body" idx="1"/>
          </p:nvPr>
        </p:nvSpPr>
        <p:spPr>
          <a:xfrm>
            <a:off x="228600" y="228600"/>
            <a:ext cx="8686800" cy="2514600"/>
          </a:xfrm>
        </p:spPr>
        <p:txBody>
          <a:bodyPr/>
          <a:lstStyle/>
          <a:p>
            <a:pPr eaLnBrk="1" hangingPunct="1"/>
            <a:r>
              <a:rPr lang="en-US" altLang="zh-CN" sz="2800"/>
              <a:t>Normal syntactical errors</a:t>
            </a:r>
          </a:p>
          <a:p>
            <a:pPr lvl="1" eaLnBrk="1" hangingPunct="1">
              <a:buClr>
                <a:schemeClr val="tx1"/>
              </a:buClr>
            </a:pPr>
            <a:r>
              <a:rPr lang="en-US" altLang="zh-CN" sz="2400"/>
              <a:t>Starting and following symbols error</a:t>
            </a:r>
          </a:p>
          <a:p>
            <a:pPr lvl="2" eaLnBrk="1" hangingPunct="1">
              <a:buClr>
                <a:schemeClr val="tx1"/>
              </a:buClr>
            </a:pPr>
            <a:r>
              <a:rPr lang="en-US" altLang="zh-CN" sz="2000"/>
              <a:t>The starting and following symbol of program, expressions and statements </a:t>
            </a:r>
          </a:p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endParaRPr lang="en-US" altLang="zh-CN" sz="2800"/>
          </a:p>
          <a:p>
            <a:pPr eaLnBrk="1" hangingPunct="1">
              <a:buClr>
                <a:srgbClr val="FF3300"/>
              </a:buClr>
              <a:buFont typeface="Wingdings" panose="05000000000000000000" pitchFamily="2" charset="2"/>
              <a:buNone/>
            </a:pPr>
            <a:r>
              <a:rPr lang="en-US" altLang="zh-CN" sz="2800"/>
              <a:t>for example, the Decaf language</a:t>
            </a:r>
          </a:p>
        </p:txBody>
      </p:sp>
      <p:graphicFrame>
        <p:nvGraphicFramePr>
          <p:cNvPr id="97319" name="Group 39"/>
          <p:cNvGraphicFramePr>
            <a:graphicFrameLocks noGrp="1"/>
          </p:cNvGraphicFramePr>
          <p:nvPr/>
        </p:nvGraphicFramePr>
        <p:xfrm>
          <a:off x="457200" y="2971800"/>
          <a:ext cx="8153400" cy="370522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49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starting symbol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following symbol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68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statement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if, while, do, identifier, </a:t>
                      </a: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ReadInteger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, Print</a:t>
                      </a: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，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class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 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else while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1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exp</a:t>
                      </a:r>
                      <a:endParaRPr kumimoji="1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(,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number,  identifier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kumimoji="1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;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0181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AEAA58-B13D-4CE0-A75A-E7D52F4D9B77}" type="slidenum">
              <a:rPr lang="zh-CN" altLang="en-US" sz="1100" smtClean="0">
                <a:solidFill>
                  <a:srgbClr val="898989"/>
                </a:solidFill>
                <a:latin typeface="Arial" panose="020B0604020202020204" pitchFamily="34" charset="0"/>
              </a:rPr>
              <a:t>16</a:t>
            </a:fld>
            <a:endParaRPr lang="zh-CN" altLang="en-US" sz="11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22221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Clr>
                <a:schemeClr val="tx1"/>
              </a:buClr>
            </a:pPr>
            <a:r>
              <a:rPr lang="en-US" altLang="zh-CN" sz="2400"/>
              <a:t>Identifiers and constants error</a:t>
            </a:r>
          </a:p>
          <a:p>
            <a:pPr lvl="2" eaLnBrk="1" hangingPunct="1">
              <a:buClr>
                <a:schemeClr val="tx1"/>
              </a:buClr>
            </a:pPr>
            <a:r>
              <a:rPr lang="en-US" altLang="zh-CN" sz="2100"/>
              <a:t>For example, “const”, “var”, “procedure” are not followed by identifiers</a:t>
            </a:r>
            <a:endParaRPr lang="zh-CN" altLang="en-US" sz="2100"/>
          </a:p>
          <a:p>
            <a:pPr lvl="1" eaLnBrk="1" hangingPunct="1">
              <a:buClr>
                <a:schemeClr val="tx1"/>
              </a:buClr>
            </a:pPr>
            <a:r>
              <a:rPr lang="en-US" altLang="zh-CN" sz="2400"/>
              <a:t>Parenthesis matching error</a:t>
            </a:r>
          </a:p>
          <a:p>
            <a:pPr lvl="2" eaLnBrk="1" hangingPunct="1">
              <a:buClr>
                <a:schemeClr val="tx1"/>
              </a:buClr>
            </a:pPr>
            <a:r>
              <a:rPr lang="en-US" altLang="zh-CN" sz="2100"/>
              <a:t>For example, ( － ), do－while don’t match</a:t>
            </a:r>
            <a:endParaRPr lang="zh-CN" altLang="en-US" sz="2100"/>
          </a:p>
          <a:p>
            <a:pPr lvl="1" eaLnBrk="1" hangingPunct="1">
              <a:buClr>
                <a:schemeClr val="tx1"/>
              </a:buClr>
            </a:pPr>
            <a:r>
              <a:rPr lang="en-US" altLang="zh-CN" sz="2400"/>
              <a:t>Symbols error</a:t>
            </a:r>
          </a:p>
          <a:p>
            <a:pPr lvl="2" eaLnBrk="1" hangingPunct="1">
              <a:buClr>
                <a:schemeClr val="tx1"/>
              </a:buClr>
            </a:pPr>
            <a:r>
              <a:rPr lang="en-US" altLang="zh-CN" sz="2100"/>
              <a:t>For example, symbol in </a:t>
            </a:r>
            <a:r>
              <a:rPr lang="en-US" altLang="zh-CN"/>
              <a:t>equality relation</a:t>
            </a:r>
            <a:r>
              <a:rPr lang="en-US" altLang="zh-CN" sz="2100"/>
              <a:t> is not ‘==’</a:t>
            </a:r>
            <a:endParaRPr lang="zh-CN" altLang="en-US" sz="2100"/>
          </a:p>
        </p:txBody>
      </p:sp>
      <p:sp>
        <p:nvSpPr>
          <p:cNvPr id="222212" name="灯片编号占位符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CA5B2A-F36D-4ADC-9D11-657D94AA1FFE}" type="slidenum">
              <a:rPr lang="zh-CN" altLang="en-US" sz="1100" smtClean="0">
                <a:solidFill>
                  <a:srgbClr val="898989"/>
                </a:solidFill>
                <a:latin typeface="Arial" panose="020B0604020202020204" pitchFamily="34" charset="0"/>
              </a:rPr>
              <a:t>17</a:t>
            </a:fld>
            <a:endParaRPr lang="zh-CN" altLang="en-US" sz="11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Error handing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4259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8330" indent="-608330" eaLnBrk="1" hangingPunct="1">
              <a:buClr>
                <a:schemeClr val="tx1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a meaningful error message</a:t>
            </a:r>
          </a:p>
          <a:p>
            <a:pPr marL="608330" indent="-608330" eaLnBrk="1" hangingPunct="1">
              <a:buClr>
                <a:schemeClr val="tx1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Pick a likely place to resume the parsing. A parser should always try to parse as much of the code as possible, in order to find as many real errors as possible during a single translation</a:t>
            </a:r>
          </a:p>
        </p:txBody>
      </p:sp>
      <p:sp>
        <p:nvSpPr>
          <p:cNvPr id="224260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D068FD-6296-47B7-9E2C-844045FEE89E}" type="slidenum">
              <a:rPr lang="en-US" altLang="zh-CN" sz="1100" smtClean="0">
                <a:solidFill>
                  <a:srgbClr val="898989"/>
                </a:solidFill>
                <a:latin typeface="Arial" panose="020B0604020202020204" pitchFamily="34" charset="0"/>
              </a:rPr>
              <a:t>18</a:t>
            </a:fld>
            <a:endParaRPr lang="en-US" altLang="zh-CN" sz="11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defTabSz="828675" eaLnBrk="1" fontAlgn="auto" hangingPunct="1">
              <a:spcAft>
                <a:spcPts val="0"/>
              </a:spcAft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Recovery in Recursive-Descent Parsers</a:t>
            </a:r>
          </a:p>
        </p:txBody>
      </p:sp>
      <p:sp>
        <p:nvSpPr>
          <p:cNvPr id="22630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Panic Mode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 complex situations, the error handler will consume a possibly large number of tokens in an attempt to find a place to resume parsing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6308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D22DD3-E39D-4379-B235-FF8134F5212C}" type="slidenum">
              <a:rPr lang="en-US" altLang="zh-CN" sz="1100" smtClean="0">
                <a:solidFill>
                  <a:srgbClr val="898989"/>
                </a:solidFill>
                <a:latin typeface="Arial" panose="020B0604020202020204" pitchFamily="34" charset="0"/>
              </a:rPr>
              <a:t>19</a:t>
            </a:fld>
            <a:endParaRPr lang="en-US" altLang="zh-CN" sz="11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OutLine</a:t>
            </a:r>
            <a:endParaRPr lang="en-US" altLang="zh-CN" dirty="0"/>
          </a:p>
        </p:txBody>
      </p:sp>
      <p:sp>
        <p:nvSpPr>
          <p:cNvPr id="1054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>
                <a:hlinkClick r:id="rId3" action="ppaction://hlinksldjump"/>
              </a:rPr>
              <a:t>4.1 </a:t>
            </a:r>
            <a:r>
              <a:rPr lang="en-US" altLang="zh-CN" u="sng" dirty="0">
                <a:solidFill>
                  <a:srgbClr val="3333FF"/>
                </a:solidFill>
              </a:rPr>
              <a:t>The Condition of Predictive Parsing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hlinkClick r:id="rId4" action="ppaction://hlinksldjump"/>
              </a:rPr>
              <a:t>4.2 Recognition of LL(1) Grammar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hlinkClick r:id="rId5" action="ppaction://hlinksldjump"/>
              </a:rPr>
              <a:t>4.3 Non LL(1) grammar to LL(1) grammar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>
                <a:solidFill>
                  <a:srgbClr val="3333FF"/>
                </a:solidFill>
                <a:hlinkClick r:id="rId6" action="ppaction://hlinksldjump"/>
              </a:rPr>
              <a:t>4.4 </a:t>
            </a:r>
            <a:r>
              <a:rPr lang="en-US" altLang="zh-CN" dirty="0">
                <a:solidFill>
                  <a:srgbClr val="3333FF"/>
                </a:solidFill>
                <a:hlinkClick r:id="rId6" action="ppaction://hlinksldjump"/>
              </a:rPr>
              <a:t>Recursive-Descent</a:t>
            </a:r>
            <a:r>
              <a:rPr lang="en-US" altLang="zh-CN" dirty="0">
                <a:solidFill>
                  <a:srgbClr val="3333FF"/>
                </a:solidFill>
                <a:hlinkClick r:id="" action="ppaction://noaction"/>
              </a:rPr>
              <a:t> Parsing</a:t>
            </a:r>
            <a:endParaRPr lang="en-US" altLang="zh-CN" dirty="0">
              <a:solidFill>
                <a:srgbClr val="3333FF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hlinkClick r:id="" action="ppaction://noaction"/>
              </a:rPr>
              <a:t>4.5 LL(1) Parsing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hlinkClick r:id="rId7" action="ppaction://hlinksldjump"/>
              </a:rPr>
              <a:t>4.6 Error Recovery in Top-Down Parsers</a:t>
            </a:r>
            <a:endParaRPr lang="en-US" altLang="zh-CN" dirty="0"/>
          </a:p>
        </p:txBody>
      </p:sp>
      <p:sp>
        <p:nvSpPr>
          <p:cNvPr id="105476" name="灯片编号占位符 4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A72930-1812-4502-B29E-44E88236889C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2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标题 2"/>
          <p:cNvSpPr>
            <a:spLocks noGrp="1"/>
          </p:cNvSpPr>
          <p:nvPr>
            <p:ph type="title"/>
          </p:nvPr>
        </p:nvSpPr>
        <p:spPr>
          <a:xfrm>
            <a:off x="414338" y="249238"/>
            <a:ext cx="8234362" cy="1036637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Basic Mechanism of Panic Mode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355" name="Rectangle 3"/>
          <p:cNvSpPr>
            <a:spLocks noGrp="1"/>
          </p:cNvSpPr>
          <p:nvPr>
            <p:ph idx="1"/>
          </p:nvPr>
        </p:nvSpPr>
        <p:spPr>
          <a:xfrm>
            <a:off x="414338" y="1452563"/>
            <a:ext cx="8234362" cy="4106862"/>
          </a:xfrm>
        </p:spPr>
        <p:txBody>
          <a:bodyPr/>
          <a:lstStyle/>
          <a:p>
            <a:pPr eaLnBrk="1" hangingPunct="1">
              <a:buClr>
                <a:schemeClr val="tx1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each recursive procedure with an extra parameter consisting of a set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synchronizing tokens</a:t>
            </a:r>
          </a:p>
          <a:p>
            <a:pPr eaLnBrk="1" hangingPunct="1">
              <a:buClr>
                <a:schemeClr val="tx1"/>
              </a:buClr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error is encountered, the parser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scans</a:t>
            </a:r>
            <a:r>
              <a:rPr lang="en-US" altLang="zh-CN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ahead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throwing away tokens until one of the synchronizing set of tokens is seen in the input</a:t>
            </a:r>
          </a:p>
        </p:txBody>
      </p:sp>
      <p:sp>
        <p:nvSpPr>
          <p:cNvPr id="228356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366F011-98CD-4287-8992-4BDB4B1C6D16}" type="slidenum">
              <a:rPr lang="en-US" altLang="zh-CN" sz="1100" smtClean="0">
                <a:solidFill>
                  <a:srgbClr val="898989"/>
                </a:solidFill>
                <a:latin typeface="Arial" panose="020B0604020202020204" pitchFamily="34" charset="0"/>
              </a:rPr>
              <a:t>20</a:t>
            </a:fld>
            <a:endParaRPr lang="en-US" altLang="zh-CN" sz="11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标题 1"/>
          <p:cNvSpPr>
            <a:spLocks noGrp="1"/>
          </p:cNvSpPr>
          <p:nvPr>
            <p:ph type="title"/>
          </p:nvPr>
        </p:nvSpPr>
        <p:spPr>
          <a:xfrm>
            <a:off x="414338" y="249238"/>
            <a:ext cx="8234362" cy="1036637"/>
          </a:xfrm>
        </p:spPr>
        <p:txBody>
          <a:bodyPr/>
          <a:lstStyle/>
          <a:p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LL(1) Parsing</a:t>
            </a:r>
            <a:endParaRPr lang="zh-CN" altLang="en-US" b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8179" name="内容占位符 2"/>
          <p:cNvSpPr>
            <a:spLocks noGrp="1"/>
          </p:cNvSpPr>
          <p:nvPr>
            <p:ph idx="1"/>
          </p:nvPr>
        </p:nvSpPr>
        <p:spPr>
          <a:xfrm>
            <a:off x="414338" y="1452563"/>
            <a:ext cx="8234362" cy="4743450"/>
          </a:xfrm>
        </p:spPr>
        <p:txBody>
          <a:bodyPr/>
          <a:lstStyle/>
          <a:p>
            <a:pPr marL="341630" lvl="1" indent="-341630"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Top-down,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parsing require that the grammar must be a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LL(1)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grammar</a:t>
            </a:r>
          </a:p>
          <a:p>
            <a:pPr lvl="1">
              <a:lnSpc>
                <a:spcPts val="2725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Left-to-right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  <a:endParaRPr lang="en-US" altLang="zh-CN" dirty="0"/>
          </a:p>
          <a:p>
            <a:pPr lvl="1">
              <a:lnSpc>
                <a:spcPts val="2725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Leftmost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derivation.</a:t>
            </a:r>
            <a:endParaRPr lang="en-US" altLang="zh-CN" dirty="0"/>
          </a:p>
          <a:p>
            <a:pPr lvl="1">
              <a:lnSpc>
                <a:spcPts val="2725"/>
              </a:lnSpc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err="1">
                <a:solidFill>
                  <a:srgbClr val="3C3C3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lookahead</a:t>
            </a:r>
            <a:endParaRPr lang="en-US" altLang="zh-CN" dirty="0">
              <a:solidFill>
                <a:srgbClr val="3C3C3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6425" indent="-606425"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Predictive Parsing</a:t>
            </a:r>
          </a:p>
          <a:p>
            <a:pPr lvl="1">
              <a:lnSpc>
                <a:spcPts val="2725"/>
              </a:lnSpc>
              <a:buClr>
                <a:schemeClr val="tx1"/>
              </a:buClr>
              <a:defRPr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Recursive-descent parsing</a:t>
            </a:r>
          </a:p>
          <a:p>
            <a:pPr lvl="1">
              <a:lnSpc>
                <a:spcPts val="2725"/>
              </a:lnSpc>
              <a:buClr>
                <a:schemeClr val="tx1"/>
              </a:buClr>
              <a:defRPr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LL(1) parsing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LL(1) parsing uses an explicit stack rather than recursive calls to perform a parse</a:t>
            </a:r>
          </a:p>
          <a:p>
            <a:pPr lvl="1"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stores the symbols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waiting to be matched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parsing</a:t>
            </a:r>
            <a:endParaRPr lang="zh-CN" altLang="en-US" dirty="0"/>
          </a:p>
        </p:txBody>
      </p:sp>
      <p:sp>
        <p:nvSpPr>
          <p:cNvPr id="195588" name="灯片编号占位符 4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88125" y="6308725"/>
            <a:ext cx="1935163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A0D810-2539-4FED-B742-3DDC8B299494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3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85" name="AutoShape 13"/>
          <p:cNvSpPr>
            <a:spLocks noChangeArrowheads="1"/>
          </p:cNvSpPr>
          <p:nvPr/>
        </p:nvSpPr>
        <p:spPr bwMode="auto">
          <a:xfrm>
            <a:off x="7667625" y="2205038"/>
            <a:ext cx="936625" cy="431800"/>
          </a:xfrm>
          <a:prstGeom prst="wedgeRoundRectCallout">
            <a:avLst>
              <a:gd name="adj1" fmla="val -86273"/>
              <a:gd name="adj2" fmla="val -38972"/>
              <a:gd name="adj3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027" tIns="45516" rIns="91027" bIns="45516"/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486" name="AutoShape 14"/>
          <p:cNvSpPr>
            <a:spLocks noChangeArrowheads="1"/>
          </p:cNvSpPr>
          <p:nvPr/>
        </p:nvSpPr>
        <p:spPr bwMode="auto">
          <a:xfrm>
            <a:off x="323850" y="1484313"/>
            <a:ext cx="3024188" cy="863600"/>
          </a:xfrm>
          <a:prstGeom prst="wedgeRoundRectCallout">
            <a:avLst>
              <a:gd name="adj1" fmla="val -10995"/>
              <a:gd name="adj2" fmla="val 88787"/>
              <a:gd name="adj3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91027" tIns="45516" rIns="91027" bIns="45516"/>
          <a:lstStyle/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Parsing stack stores the symbols waiting to be matched in parsing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96612" name="Object 16"/>
          <p:cNvGraphicFramePr>
            <a:graphicFrameLocks noGrp="1" noChangeAspect="1"/>
          </p:cNvGraphicFramePr>
          <p:nvPr>
            <p:ph idx="1"/>
          </p:nvPr>
        </p:nvGraphicFramePr>
        <p:xfrm>
          <a:off x="1482725" y="1663700"/>
          <a:ext cx="6751638" cy="439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902960" imgH="3845560" progId="Visio.Drawing.11">
                  <p:embed/>
                </p:oleObj>
              </mc:Choice>
              <mc:Fallback>
                <p:oleObj name="Visio" r:id="rId2" imgW="5902960" imgH="3845560" progId="Visio.Drawing.11">
                  <p:embed/>
                  <p:pic>
                    <p:nvPicPr>
                      <p:cNvPr id="0" name="Object 1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1663700"/>
                        <a:ext cx="6751638" cy="439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3492" name="Rectangle 20"/>
          <p:cNvSpPr>
            <a:spLocks noChangeArrowheads="1"/>
          </p:cNvSpPr>
          <p:nvPr/>
        </p:nvSpPr>
        <p:spPr bwMode="auto">
          <a:xfrm>
            <a:off x="250825" y="5373688"/>
            <a:ext cx="30257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‘$’ is used to mark the bottom of the stack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493" name="Rectangle 21"/>
          <p:cNvSpPr>
            <a:spLocks noChangeArrowheads="1"/>
          </p:cNvSpPr>
          <p:nvPr/>
        </p:nvSpPr>
        <p:spPr bwMode="auto">
          <a:xfrm>
            <a:off x="5219700" y="620713"/>
            <a:ext cx="32400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27" tIns="45516" rIns="91027" bIns="455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‘$’ is used to mark the end of the input strings</a:t>
            </a:r>
            <a:endParaRPr lang="zh-CN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3494" name="Line 22"/>
          <p:cNvSpPr>
            <a:spLocks noChangeShapeType="1"/>
          </p:cNvSpPr>
          <p:nvPr/>
        </p:nvSpPr>
        <p:spPr bwMode="auto">
          <a:xfrm flipV="1">
            <a:off x="1331913" y="4797425"/>
            <a:ext cx="360362" cy="6477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27" tIns="45516" rIns="91027" bIns="45516"/>
          <a:lstStyle/>
          <a:p>
            <a:endParaRPr lang="zh-CN" altLang="en-US"/>
          </a:p>
        </p:txBody>
      </p:sp>
      <p:sp>
        <p:nvSpPr>
          <p:cNvPr id="233495" name="Line 23"/>
          <p:cNvSpPr>
            <a:spLocks noChangeShapeType="1"/>
          </p:cNvSpPr>
          <p:nvPr/>
        </p:nvSpPr>
        <p:spPr bwMode="auto">
          <a:xfrm>
            <a:off x="6588125" y="1341438"/>
            <a:ext cx="71438" cy="503237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1027" tIns="45516" rIns="91027" bIns="45516"/>
          <a:lstStyle/>
          <a:p>
            <a:endParaRPr lang="zh-CN" altLang="en-US"/>
          </a:p>
        </p:txBody>
      </p:sp>
      <p:sp>
        <p:nvSpPr>
          <p:cNvPr id="196617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5942013" y="5768975"/>
            <a:ext cx="1935162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ED19E0-0624-4E41-8759-3FACC2A7F443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4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196618" name="Rectangle 2"/>
          <p:cNvSpPr>
            <a:spLocks noGrp="1"/>
          </p:cNvSpPr>
          <p:nvPr>
            <p:ph type="title"/>
          </p:nvPr>
        </p:nvSpPr>
        <p:spPr>
          <a:xfrm>
            <a:off x="107950" y="-242888"/>
            <a:ext cx="8928100" cy="1143001"/>
          </a:xfrm>
        </p:spPr>
        <p:txBody>
          <a:bodyPr/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The Basic Method of LL(1) Parsing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3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85" grpId="0" animBg="1"/>
      <p:bldP spid="233486" grpId="0" animBg="1"/>
      <p:bldP spid="233492" grpId="0"/>
      <p:bldP spid="23349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3"/>
          <p:cNvSpPr>
            <a:spLocks noGrp="1"/>
          </p:cNvSpPr>
          <p:nvPr>
            <p:ph type="body" idx="1"/>
          </p:nvPr>
        </p:nvSpPr>
        <p:spPr>
          <a:xfrm>
            <a:off x="611188" y="333375"/>
            <a:ext cx="7772400" cy="3600450"/>
          </a:xfrm>
        </p:spPr>
        <p:txBody>
          <a:bodyPr/>
          <a:lstStyle/>
          <a:p>
            <a:r>
              <a:rPr lang="en-US" altLang="zh-C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schematic for a successful LL(1) parsing is: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begins by pushing the start symbol into the stack</a:t>
            </a:r>
          </a:p>
          <a:p>
            <a:pPr lvl="1"/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top of the stack with the next input string, and when matched,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discard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token from the stack and the input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popping the stack and advancing the input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Replace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nonterminal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the top of the stack by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 rule choice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pushed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reverse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onto the stack)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stack and the input will be empty at the end of a successful parsing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6147" name="Group 19"/>
          <p:cNvGraphicFramePr>
            <a:graphicFrameLocks noGrp="1"/>
          </p:cNvGraphicFramePr>
          <p:nvPr/>
        </p:nvGraphicFramePr>
        <p:xfrm>
          <a:off x="1452563" y="5157788"/>
          <a:ext cx="6648450" cy="1382712"/>
        </p:xfrm>
        <a:graphic>
          <a:graphicData uri="http://schemas.openxmlformats.org/drawingml/2006/table">
            <a:tbl>
              <a:tblPr/>
              <a:tblGrid>
                <a:gridCol w="270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2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0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StartSymbol</a:t>
                      </a:r>
                      <a:endParaRPr kumimoji="1" lang="zh-CN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InputString</a:t>
                      </a: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…</a:t>
                      </a: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endParaRPr kumimoji="1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9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  <a:endParaRPr kumimoji="1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accept</a:t>
                      </a:r>
                    </a:p>
                  </a:txBody>
                  <a:tcPr marT="45683" marB="4568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7645" name="灯片编号占位符 2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948488" y="5732463"/>
            <a:ext cx="1933575" cy="3317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588" tIns="41295" rIns="82588" bIns="41295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65F96C-307D-40BD-BB85-A2941F089F0A}" type="slidenum">
              <a:rPr lang="en-US" altLang="zh-CN" sz="1200" smtClean="0">
                <a:solidFill>
                  <a:srgbClr val="898989"/>
                </a:solidFill>
                <a:latin typeface="Calibri" panose="020F0502020204030204" pitchFamily="34" charset="0"/>
              </a:rPr>
              <a:t>5</a:t>
            </a:fld>
            <a:endParaRPr lang="en-US" altLang="zh-CN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表格 49"/>
          <p:cNvGraphicFramePr>
            <a:graphicFrameLocks noGrp="1"/>
          </p:cNvGraphicFramePr>
          <p:nvPr/>
        </p:nvGraphicFramePr>
        <p:xfrm>
          <a:off x="425450" y="2184400"/>
          <a:ext cx="8293100" cy="41767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93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6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0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7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6673"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82931" marR="82931" marT="41486" marB="4148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67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82931" marR="82931" marT="41486" marB="41486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667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82931" marR="82931" marT="41486" marB="41486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67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82931" marR="82931" marT="41486" marB="41486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67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82931" marR="82931" marT="41486" marB="41486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82931" marR="82931" marT="41486" marB="4148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67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82931" marR="82931" marT="41486" marB="41486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82931" marR="82931" marT="41486" marB="4148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673">
                <a:tc>
                  <a:txBody>
                    <a:bodyPr/>
                    <a:lstStyle/>
                    <a:p>
                      <a:endParaRPr lang="zh-CN" altLang="en-US" sz="1500"/>
                    </a:p>
                  </a:txBody>
                  <a:tcPr marL="82931" marR="82931" marT="41486" marB="41486"/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500" dirty="0"/>
                    </a:p>
                  </a:txBody>
                  <a:tcPr marL="82931" marR="82931" marT="41486" marB="4148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9724" name="Rectangle 3"/>
          <p:cNvSpPr>
            <a:spLocks noGrp="1"/>
          </p:cNvSpPr>
          <p:nvPr>
            <p:ph type="body" idx="1"/>
          </p:nvPr>
        </p:nvSpPr>
        <p:spPr>
          <a:xfrm>
            <a:off x="685800" y="152400"/>
            <a:ext cx="81534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Example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ε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The actions of LL(1) parser for string “( )”</a:t>
            </a:r>
          </a:p>
        </p:txBody>
      </p:sp>
      <p:grpSp>
        <p:nvGrpSpPr>
          <p:cNvPr id="2" name="Group 62"/>
          <p:cNvGrpSpPr/>
          <p:nvPr/>
        </p:nvGrpSpPr>
        <p:grpSpPr bwMode="auto">
          <a:xfrm>
            <a:off x="1355725" y="5819775"/>
            <a:ext cx="7407275" cy="581025"/>
            <a:chOff x="854" y="3666"/>
            <a:chExt cx="4666" cy="366"/>
          </a:xfrm>
        </p:grpSpPr>
        <p:sp>
          <p:nvSpPr>
            <p:cNvPr id="199774" name="Rectangle 32"/>
            <p:cNvSpPr>
              <a:spLocks noChangeArrowheads="1"/>
            </p:cNvSpPr>
            <p:nvPr/>
          </p:nvSpPr>
          <p:spPr bwMode="auto">
            <a:xfrm>
              <a:off x="3456" y="3666"/>
              <a:ext cx="20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accept</a:t>
              </a:r>
            </a:p>
          </p:txBody>
        </p:sp>
        <p:sp>
          <p:nvSpPr>
            <p:cNvPr id="199775" name="Rectangle 31"/>
            <p:cNvSpPr>
              <a:spLocks noChangeArrowheads="1"/>
            </p:cNvSpPr>
            <p:nvPr/>
          </p:nvSpPr>
          <p:spPr bwMode="auto">
            <a:xfrm>
              <a:off x="2468" y="3666"/>
              <a:ext cx="98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$</a:t>
              </a:r>
            </a:p>
          </p:txBody>
        </p:sp>
        <p:sp>
          <p:nvSpPr>
            <p:cNvPr id="199776" name="Rectangle 30"/>
            <p:cNvSpPr>
              <a:spLocks noChangeArrowheads="1"/>
            </p:cNvSpPr>
            <p:nvPr/>
          </p:nvSpPr>
          <p:spPr bwMode="auto">
            <a:xfrm>
              <a:off x="854" y="3666"/>
              <a:ext cx="161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$</a:t>
              </a:r>
            </a:p>
          </p:txBody>
        </p:sp>
      </p:grpSp>
      <p:sp>
        <p:nvSpPr>
          <p:cNvPr id="199726" name="Rectangle 29"/>
          <p:cNvSpPr>
            <a:spLocks noChangeArrowheads="1"/>
          </p:cNvSpPr>
          <p:nvPr/>
        </p:nvSpPr>
        <p:spPr bwMode="auto">
          <a:xfrm>
            <a:off x="533400" y="5819775"/>
            <a:ext cx="822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027" tIns="45516" rIns="91027" bIns="45516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Comic Sans MS" panose="030F0702030302020204" pitchFamily="66" charset="0"/>
              </a:rPr>
              <a:t>6</a:t>
            </a:r>
          </a:p>
        </p:txBody>
      </p:sp>
      <p:grpSp>
        <p:nvGrpSpPr>
          <p:cNvPr id="3" name="Group 61"/>
          <p:cNvGrpSpPr/>
          <p:nvPr/>
        </p:nvGrpSpPr>
        <p:grpSpPr bwMode="auto">
          <a:xfrm>
            <a:off x="1355725" y="5240338"/>
            <a:ext cx="7407275" cy="579437"/>
            <a:chOff x="854" y="3301"/>
            <a:chExt cx="4666" cy="365"/>
          </a:xfrm>
        </p:grpSpPr>
        <p:sp>
          <p:nvSpPr>
            <p:cNvPr id="199771" name="Rectangle 28"/>
            <p:cNvSpPr>
              <a:spLocks noChangeArrowheads="1"/>
            </p:cNvSpPr>
            <p:nvPr/>
          </p:nvSpPr>
          <p:spPr bwMode="auto">
            <a:xfrm>
              <a:off x="3456" y="3301"/>
              <a:ext cx="206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S → ε</a:t>
              </a:r>
            </a:p>
          </p:txBody>
        </p:sp>
        <p:sp>
          <p:nvSpPr>
            <p:cNvPr id="199772" name="Rectangle 27"/>
            <p:cNvSpPr>
              <a:spLocks noChangeArrowheads="1"/>
            </p:cNvSpPr>
            <p:nvPr/>
          </p:nvSpPr>
          <p:spPr bwMode="auto">
            <a:xfrm>
              <a:off x="2468" y="3301"/>
              <a:ext cx="9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$</a:t>
              </a:r>
            </a:p>
          </p:txBody>
        </p:sp>
        <p:sp>
          <p:nvSpPr>
            <p:cNvPr id="199773" name="Rectangle 26"/>
            <p:cNvSpPr>
              <a:spLocks noChangeArrowheads="1"/>
            </p:cNvSpPr>
            <p:nvPr/>
          </p:nvSpPr>
          <p:spPr bwMode="auto">
            <a:xfrm>
              <a:off x="854" y="3301"/>
              <a:ext cx="16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$</a:t>
              </a:r>
              <a:r>
                <a:rPr lang="en-US" altLang="zh-CN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S</a:t>
              </a:r>
            </a:p>
          </p:txBody>
        </p:sp>
      </p:grpSp>
      <p:sp>
        <p:nvSpPr>
          <p:cNvPr id="199728" name="Rectangle 25"/>
          <p:cNvSpPr>
            <a:spLocks noChangeArrowheads="1"/>
          </p:cNvSpPr>
          <p:nvPr/>
        </p:nvSpPr>
        <p:spPr bwMode="auto">
          <a:xfrm>
            <a:off x="533400" y="5240338"/>
            <a:ext cx="822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027" tIns="45516" rIns="91027" bIns="45516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Comic Sans MS" panose="030F0702030302020204" pitchFamily="66" charset="0"/>
              </a:rPr>
              <a:t>5</a:t>
            </a:r>
          </a:p>
        </p:txBody>
      </p:sp>
      <p:grpSp>
        <p:nvGrpSpPr>
          <p:cNvPr id="4" name="Group 60"/>
          <p:cNvGrpSpPr/>
          <p:nvPr/>
        </p:nvGrpSpPr>
        <p:grpSpPr bwMode="auto">
          <a:xfrm>
            <a:off x="1355725" y="4659313"/>
            <a:ext cx="7407275" cy="581025"/>
            <a:chOff x="854" y="2935"/>
            <a:chExt cx="4666" cy="366"/>
          </a:xfrm>
        </p:grpSpPr>
        <p:sp>
          <p:nvSpPr>
            <p:cNvPr id="199768" name="Rectangle 24"/>
            <p:cNvSpPr>
              <a:spLocks noChangeArrowheads="1"/>
            </p:cNvSpPr>
            <p:nvPr/>
          </p:nvSpPr>
          <p:spPr bwMode="auto">
            <a:xfrm>
              <a:off x="3456" y="2935"/>
              <a:ext cx="20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match</a:t>
              </a:r>
            </a:p>
          </p:txBody>
        </p:sp>
        <p:sp>
          <p:nvSpPr>
            <p:cNvPr id="199769" name="Rectangle 23"/>
            <p:cNvSpPr>
              <a:spLocks noChangeArrowheads="1"/>
            </p:cNvSpPr>
            <p:nvPr/>
          </p:nvSpPr>
          <p:spPr bwMode="auto">
            <a:xfrm>
              <a:off x="2468" y="2935"/>
              <a:ext cx="98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)$</a:t>
              </a:r>
            </a:p>
          </p:txBody>
        </p:sp>
        <p:sp>
          <p:nvSpPr>
            <p:cNvPr id="199770" name="Rectangle 22"/>
            <p:cNvSpPr>
              <a:spLocks noChangeArrowheads="1"/>
            </p:cNvSpPr>
            <p:nvPr/>
          </p:nvSpPr>
          <p:spPr bwMode="auto">
            <a:xfrm>
              <a:off x="854" y="2935"/>
              <a:ext cx="161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$</a:t>
              </a:r>
              <a:r>
                <a:rPr lang="en-US" altLang="zh-CN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S)</a:t>
              </a:r>
            </a:p>
          </p:txBody>
        </p:sp>
      </p:grpSp>
      <p:sp>
        <p:nvSpPr>
          <p:cNvPr id="199730" name="Rectangle 21"/>
          <p:cNvSpPr>
            <a:spLocks noChangeArrowheads="1"/>
          </p:cNvSpPr>
          <p:nvPr/>
        </p:nvSpPr>
        <p:spPr bwMode="auto">
          <a:xfrm>
            <a:off x="533400" y="4659313"/>
            <a:ext cx="822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027" tIns="45516" rIns="91027" bIns="45516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Comic Sans MS" panose="030F0702030302020204" pitchFamily="66" charset="0"/>
              </a:rPr>
              <a:t>4</a:t>
            </a:r>
          </a:p>
        </p:txBody>
      </p:sp>
      <p:grpSp>
        <p:nvGrpSpPr>
          <p:cNvPr id="5" name="Group 59"/>
          <p:cNvGrpSpPr/>
          <p:nvPr/>
        </p:nvGrpSpPr>
        <p:grpSpPr bwMode="auto">
          <a:xfrm>
            <a:off x="1355725" y="4078288"/>
            <a:ext cx="7407275" cy="581025"/>
            <a:chOff x="854" y="2569"/>
            <a:chExt cx="4666" cy="366"/>
          </a:xfrm>
        </p:grpSpPr>
        <p:sp>
          <p:nvSpPr>
            <p:cNvPr id="199765" name="Rectangle 20"/>
            <p:cNvSpPr>
              <a:spLocks noChangeArrowheads="1"/>
            </p:cNvSpPr>
            <p:nvPr/>
          </p:nvSpPr>
          <p:spPr bwMode="auto">
            <a:xfrm>
              <a:off x="3456" y="2569"/>
              <a:ext cx="206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en-US" altLang="zh-CN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S → ε</a:t>
              </a:r>
            </a:p>
          </p:txBody>
        </p:sp>
        <p:sp>
          <p:nvSpPr>
            <p:cNvPr id="199766" name="Rectangle 19"/>
            <p:cNvSpPr>
              <a:spLocks noChangeArrowheads="1"/>
            </p:cNvSpPr>
            <p:nvPr/>
          </p:nvSpPr>
          <p:spPr bwMode="auto">
            <a:xfrm>
              <a:off x="2468" y="2569"/>
              <a:ext cx="98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)$</a:t>
              </a:r>
            </a:p>
          </p:txBody>
        </p:sp>
        <p:sp>
          <p:nvSpPr>
            <p:cNvPr id="199767" name="Rectangle 18"/>
            <p:cNvSpPr>
              <a:spLocks noChangeArrowheads="1"/>
            </p:cNvSpPr>
            <p:nvPr/>
          </p:nvSpPr>
          <p:spPr bwMode="auto">
            <a:xfrm>
              <a:off x="854" y="2569"/>
              <a:ext cx="161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$</a:t>
              </a:r>
              <a:r>
                <a:rPr lang="en-US" altLang="zh-CN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S)S</a:t>
              </a:r>
            </a:p>
          </p:txBody>
        </p:sp>
      </p:grpSp>
      <p:sp>
        <p:nvSpPr>
          <p:cNvPr id="199732" name="Rectangle 17"/>
          <p:cNvSpPr>
            <a:spLocks noChangeArrowheads="1"/>
          </p:cNvSpPr>
          <p:nvPr/>
        </p:nvSpPr>
        <p:spPr bwMode="auto">
          <a:xfrm>
            <a:off x="533400" y="4078288"/>
            <a:ext cx="822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027" tIns="45516" rIns="91027" bIns="45516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5486400" y="3497263"/>
            <a:ext cx="3276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027" tIns="45516" rIns="91027" bIns="45516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match</a:t>
            </a:r>
          </a:p>
        </p:txBody>
      </p:sp>
      <p:grpSp>
        <p:nvGrpSpPr>
          <p:cNvPr id="6" name="Group 58"/>
          <p:cNvGrpSpPr/>
          <p:nvPr/>
        </p:nvGrpSpPr>
        <p:grpSpPr bwMode="auto">
          <a:xfrm>
            <a:off x="1355725" y="3497263"/>
            <a:ext cx="4130675" cy="581025"/>
            <a:chOff x="854" y="2203"/>
            <a:chExt cx="2602" cy="366"/>
          </a:xfrm>
        </p:grpSpPr>
        <p:sp>
          <p:nvSpPr>
            <p:cNvPr id="199763" name="Rectangle 15"/>
            <p:cNvSpPr>
              <a:spLocks noChangeArrowheads="1"/>
            </p:cNvSpPr>
            <p:nvPr/>
          </p:nvSpPr>
          <p:spPr bwMode="auto">
            <a:xfrm>
              <a:off x="2468" y="2203"/>
              <a:ext cx="98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( )$</a:t>
              </a:r>
            </a:p>
          </p:txBody>
        </p:sp>
        <p:sp>
          <p:nvSpPr>
            <p:cNvPr id="199764" name="Rectangle 14"/>
            <p:cNvSpPr>
              <a:spLocks noChangeArrowheads="1"/>
            </p:cNvSpPr>
            <p:nvPr/>
          </p:nvSpPr>
          <p:spPr bwMode="auto">
            <a:xfrm>
              <a:off x="854" y="2203"/>
              <a:ext cx="1614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$</a:t>
              </a:r>
              <a:r>
                <a:rPr lang="en-US" altLang="zh-CN" sz="2800">
                  <a:solidFill>
                    <a:srgbClr val="FF0000"/>
                  </a:solidFill>
                  <a:latin typeface="Comic Sans MS" panose="030F0702030302020204" pitchFamily="66" charset="0"/>
                </a:rPr>
                <a:t>S)S(</a:t>
              </a:r>
            </a:p>
          </p:txBody>
        </p:sp>
      </p:grpSp>
      <p:sp>
        <p:nvSpPr>
          <p:cNvPr id="199735" name="Rectangle 13"/>
          <p:cNvSpPr>
            <a:spLocks noChangeArrowheads="1"/>
          </p:cNvSpPr>
          <p:nvPr/>
        </p:nvSpPr>
        <p:spPr bwMode="auto">
          <a:xfrm>
            <a:off x="533400" y="3497263"/>
            <a:ext cx="822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027" tIns="45516" rIns="91027" bIns="45516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5486400" y="2917825"/>
            <a:ext cx="3276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027" tIns="45516" rIns="91027" bIns="45516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S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→(S)S</a:t>
            </a:r>
          </a:p>
        </p:txBody>
      </p:sp>
      <p:grpSp>
        <p:nvGrpSpPr>
          <p:cNvPr id="7" name="Group 57"/>
          <p:cNvGrpSpPr/>
          <p:nvPr/>
        </p:nvGrpSpPr>
        <p:grpSpPr bwMode="auto">
          <a:xfrm>
            <a:off x="1355725" y="2917825"/>
            <a:ext cx="4130675" cy="579438"/>
            <a:chOff x="854" y="1838"/>
            <a:chExt cx="2602" cy="365"/>
          </a:xfrm>
        </p:grpSpPr>
        <p:sp>
          <p:nvSpPr>
            <p:cNvPr id="199761" name="Rectangle 11"/>
            <p:cNvSpPr>
              <a:spLocks noChangeArrowheads="1"/>
            </p:cNvSpPr>
            <p:nvPr/>
          </p:nvSpPr>
          <p:spPr bwMode="auto">
            <a:xfrm>
              <a:off x="2468" y="1838"/>
              <a:ext cx="988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( )$</a:t>
              </a:r>
            </a:p>
          </p:txBody>
        </p:sp>
        <p:sp>
          <p:nvSpPr>
            <p:cNvPr id="199762" name="Rectangle 10"/>
            <p:cNvSpPr>
              <a:spLocks noChangeArrowheads="1"/>
            </p:cNvSpPr>
            <p:nvPr/>
          </p:nvSpPr>
          <p:spPr bwMode="auto">
            <a:xfrm>
              <a:off x="854" y="1838"/>
              <a:ext cx="161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>
              <a:lvl1pPr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9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 sz="25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825500">
                <a:spcBef>
                  <a:spcPct val="20000"/>
                </a:spcBef>
                <a:buFont typeface="Arial" panose="020B0604020202020204" pitchFamily="34" charset="0"/>
                <a:buChar char="•"/>
                <a:defRPr sz="2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825500">
                <a:spcBef>
                  <a:spcPct val="20000"/>
                </a:spcBef>
                <a:buFont typeface="Arial" panose="020B0604020202020204" pitchFamily="34" charset="0"/>
                <a:buChar char="–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825500">
                <a:spcBef>
                  <a:spcPct val="20000"/>
                </a:spcBef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8255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C0504D"/>
                </a:buClr>
                <a:buSzPct val="80000"/>
                <a:buFontTx/>
                <a:buNone/>
              </a:pPr>
              <a:r>
                <a:rPr lang="zh-CN" altLang="en-US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$</a:t>
              </a:r>
              <a:r>
                <a:rPr lang="en-US" altLang="zh-CN" sz="2800">
                  <a:solidFill>
                    <a:srgbClr val="000000"/>
                  </a:solidFill>
                  <a:latin typeface="Comic Sans MS" panose="030F0702030302020204" pitchFamily="66" charset="0"/>
                </a:rPr>
                <a:t> S</a:t>
              </a:r>
            </a:p>
          </p:txBody>
        </p:sp>
      </p:grpSp>
      <p:sp>
        <p:nvSpPr>
          <p:cNvPr id="199738" name="Rectangle 9"/>
          <p:cNvSpPr>
            <a:spLocks noChangeArrowheads="1"/>
          </p:cNvSpPr>
          <p:nvPr/>
        </p:nvSpPr>
        <p:spPr bwMode="auto">
          <a:xfrm>
            <a:off x="533400" y="2917825"/>
            <a:ext cx="8223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027" tIns="45516" rIns="91027" bIns="45516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zh-CN" altLang="en-US" sz="2800">
                <a:solidFill>
                  <a:srgbClr val="000000"/>
                </a:solidFill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99739" name="Rectangle 8"/>
          <p:cNvSpPr>
            <a:spLocks noChangeArrowheads="1"/>
          </p:cNvSpPr>
          <p:nvPr/>
        </p:nvSpPr>
        <p:spPr bwMode="auto">
          <a:xfrm>
            <a:off x="5486400" y="2336800"/>
            <a:ext cx="32766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027" tIns="45516" rIns="91027" bIns="45516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Action of parser</a:t>
            </a:r>
          </a:p>
        </p:txBody>
      </p:sp>
      <p:sp>
        <p:nvSpPr>
          <p:cNvPr id="199740" name="Rectangle 7"/>
          <p:cNvSpPr>
            <a:spLocks noChangeArrowheads="1"/>
          </p:cNvSpPr>
          <p:nvPr/>
        </p:nvSpPr>
        <p:spPr bwMode="auto">
          <a:xfrm>
            <a:off x="3917950" y="2336800"/>
            <a:ext cx="156845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027" tIns="45516" rIns="91027" bIns="45516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Input</a:t>
            </a:r>
          </a:p>
        </p:txBody>
      </p:sp>
      <p:sp>
        <p:nvSpPr>
          <p:cNvPr id="199741" name="Rectangle 6"/>
          <p:cNvSpPr>
            <a:spLocks noChangeArrowheads="1"/>
          </p:cNvSpPr>
          <p:nvPr/>
        </p:nvSpPr>
        <p:spPr bwMode="auto">
          <a:xfrm>
            <a:off x="1355725" y="2336800"/>
            <a:ext cx="2562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1027" tIns="45516" rIns="91027" bIns="45516"/>
          <a:lstStyle>
            <a:lvl1pPr defTabSz="825500"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82550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8255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8255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8255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8255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0504D"/>
              </a:buClr>
              <a:buSzPct val="80000"/>
              <a:buFontTx/>
              <a:buNone/>
            </a:pPr>
            <a:r>
              <a:rPr lang="en-US" altLang="zh-CN" sz="2800">
                <a:solidFill>
                  <a:srgbClr val="000000"/>
                </a:solidFill>
                <a:latin typeface="Comic Sans MS" panose="030F0702030302020204" pitchFamily="66" charset="0"/>
              </a:rPr>
              <a:t>Parsing stack</a:t>
            </a:r>
          </a:p>
        </p:txBody>
      </p:sp>
      <p:sp>
        <p:nvSpPr>
          <p:cNvPr id="199742" name="灯片编号占位符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9373115-EDEE-4121-96F0-24E439E0E02F}" type="slidenum">
              <a:rPr lang="en-US" altLang="zh-CN" sz="1100" smtClean="0">
                <a:solidFill>
                  <a:srgbClr val="898989"/>
                </a:solidFill>
                <a:latin typeface="Arial" panose="020B0604020202020204" pitchFamily="34" charset="0"/>
              </a:rPr>
              <a:t>6</a:t>
            </a:fld>
            <a:endParaRPr lang="en-US" altLang="zh-CN" sz="11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38" name="Group 65"/>
          <p:cNvGraphicFramePr>
            <a:graphicFrameLocks noGrp="1"/>
          </p:cNvGraphicFramePr>
          <p:nvPr/>
        </p:nvGraphicFramePr>
        <p:xfrm>
          <a:off x="3348038" y="115888"/>
          <a:ext cx="5638800" cy="1081088"/>
        </p:xfrm>
        <a:graphic>
          <a:graphicData uri="http://schemas.openxmlformats.org/drawingml/2006/table">
            <a:tbl>
              <a:tblPr/>
              <a:tblGrid>
                <a:gridCol w="10684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8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9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3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5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M[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N,t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5786" marB="457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marT="45786" marB="45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86" marB="45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T="45786" marB="45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5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T="45786" marB="4578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S-&gt;(S)S</a:t>
                      </a:r>
                    </a:p>
                  </a:txBody>
                  <a:tcPr marT="45786" marB="45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S-&gt;ε</a:t>
                      </a:r>
                    </a:p>
                  </a:txBody>
                  <a:tcPr marT="45786" marB="45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S-&gt;ε</a:t>
                      </a:r>
                    </a:p>
                  </a:txBody>
                  <a:tcPr marT="45786" marB="4578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9760" name="矩形 7"/>
          <p:cNvSpPr>
            <a:spLocks noChangeArrowheads="1"/>
          </p:cNvSpPr>
          <p:nvPr/>
        </p:nvSpPr>
        <p:spPr bwMode="auto">
          <a:xfrm>
            <a:off x="7019925" y="1196975"/>
            <a:ext cx="20494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LL(1) Parsing Table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76" grpId="0" build="p" autoUpdateAnimBg="0"/>
      <p:bldP spid="1537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3"/>
          <p:cNvSpPr>
            <a:spLocks noGrp="1"/>
          </p:cNvSpPr>
          <p:nvPr>
            <p:ph type="body" idx="1"/>
          </p:nvPr>
        </p:nvSpPr>
        <p:spPr>
          <a:xfrm>
            <a:off x="685800" y="981075"/>
            <a:ext cx="7772400" cy="480060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Expressing production choices for a nonterminal to use at the appropriate parsing step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two-dimensional array indexed by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nonterminals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terminals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is a production choice of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 at the appropriate parsing step, based on the current input token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(terminal or ‘$’)</a:t>
            </a:r>
          </a:p>
          <a:p>
            <a:pPr lvl="1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M[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remain empty after construction, it represent potential errors that may occur during a parse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1731" name="标题 1"/>
          <p:cNvSpPr>
            <a:spLocks noGrp="1"/>
          </p:cNvSpPr>
          <p:nvPr>
            <p:ph type="title"/>
          </p:nvPr>
        </p:nvSpPr>
        <p:spPr>
          <a:xfrm>
            <a:off x="414338" y="44450"/>
            <a:ext cx="8166100" cy="1038225"/>
          </a:xfrm>
        </p:spPr>
        <p:txBody>
          <a:bodyPr/>
          <a:lstStyle/>
          <a:p>
            <a:pPr eaLnBrk="1" hangingPunct="1"/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LL(1) Parsing Table</a:t>
            </a:r>
            <a:endParaRPr lang="zh-CN" altLang="en-US">
              <a:solidFill>
                <a:srgbClr val="3333FF"/>
              </a:solidFill>
            </a:endParaRPr>
          </a:p>
        </p:txBody>
      </p:sp>
      <p:sp>
        <p:nvSpPr>
          <p:cNvPr id="201732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96D203-BF36-4ABC-9010-DA270C32E3AD}" type="slidenum">
              <a:rPr lang="en-US" altLang="zh-CN" sz="1100" smtClean="0">
                <a:solidFill>
                  <a:srgbClr val="898989"/>
                </a:solidFill>
                <a:latin typeface="Arial" panose="020B0604020202020204" pitchFamily="34" charset="0"/>
              </a:rPr>
              <a:t>7</a:t>
            </a:fld>
            <a:endParaRPr lang="en-US" altLang="zh-CN" sz="11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Group 65"/>
          <p:cNvGraphicFramePr>
            <a:graphicFrameLocks noGrp="1"/>
          </p:cNvGraphicFramePr>
          <p:nvPr/>
        </p:nvGraphicFramePr>
        <p:xfrm>
          <a:off x="1143000" y="5222875"/>
          <a:ext cx="7239000" cy="1158876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6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M[</a:t>
                      </a:r>
                      <a:r>
                        <a:rPr kumimoji="1" lang="en-US" altLang="zh-CN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N,t</a:t>
                      </a: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]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S-&gt;(S)S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S-&gt;ε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S-&gt;ε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7DE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3"/>
          <p:cNvSpPr>
            <a:spLocks noGrp="1"/>
          </p:cNvSpPr>
          <p:nvPr>
            <p:ph type="body" idx="1"/>
          </p:nvPr>
        </p:nvSpPr>
        <p:spPr>
          <a:xfrm>
            <a:off x="685800" y="1492250"/>
            <a:ext cx="8134350" cy="4756150"/>
          </a:xfrm>
        </p:spPr>
        <p:txBody>
          <a:bodyPr/>
          <a:lstStyle/>
          <a:p>
            <a:pPr marL="606425" indent="-606425"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the following two steps for each nonterminal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production choice A→ α</a:t>
            </a:r>
          </a:p>
          <a:p>
            <a:pPr marL="986155" lvl="1" indent="-530225" eaLnBrk="1" hangingPunct="1">
              <a:buFontTx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token ‘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in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First(α)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add </a:t>
            </a:r>
          </a:p>
          <a:p>
            <a:pPr marL="986155" lvl="1" indent="-530225" eaLnBrk="1" hangingPunct="1">
              <a:buFont typeface="Arial" panose="020B0604020202020204" pitchFamily="34" charset="0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A→ α to the entry M[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986155" lvl="1" indent="-530225" eaLnBrk="1" hangingPunct="1">
              <a:buFontTx/>
              <a:buAutoNum type="arabicPeriod" startAt="2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ε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 First(α), for each element ‘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in </a:t>
            </a:r>
            <a:r>
              <a:rPr lang="en-US" altLang="zh-CN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Follow(A)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(token or $), add A→ α to M[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203779" name="标题 1"/>
          <p:cNvSpPr>
            <a:spLocks noGrp="1"/>
          </p:cNvSpPr>
          <p:nvPr>
            <p:ph type="title"/>
          </p:nvPr>
        </p:nvSpPr>
        <p:spPr>
          <a:xfrm>
            <a:off x="414338" y="249238"/>
            <a:ext cx="8166100" cy="1036637"/>
          </a:xfrm>
        </p:spPr>
        <p:txBody>
          <a:bodyPr/>
          <a:lstStyle/>
          <a:p>
            <a:pPr marL="606425" indent="-606425" eaLnBrk="1" hangingPunct="1"/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LL(1) Parsing Table</a:t>
            </a:r>
          </a:p>
        </p:txBody>
      </p:sp>
      <p:sp>
        <p:nvSpPr>
          <p:cNvPr id="20378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9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5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6785F2-8F18-42C7-BDF1-FB697A399FA4}" type="slidenum">
              <a:rPr lang="en-US" altLang="zh-CN" sz="1100" smtClean="0">
                <a:solidFill>
                  <a:srgbClr val="898989"/>
                </a:solidFill>
                <a:latin typeface="Arial" panose="020B0604020202020204" pitchFamily="34" charset="0"/>
              </a:rPr>
              <a:t>8</a:t>
            </a:fld>
            <a:endParaRPr lang="en-US" altLang="zh-CN" sz="11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Constructing LL(1) Parsing Table</a:t>
            </a:r>
            <a:endParaRPr lang="zh-CN" altLang="en-US"/>
          </a:p>
        </p:txBody>
      </p:sp>
      <p:sp>
        <p:nvSpPr>
          <p:cNvPr id="20582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Arial" panose="020B0604020202020204" pitchFamily="34" charset="0"/>
              <a:buNone/>
            </a:pPr>
            <a:endParaRPr lang="en-US" altLang="zh-CN" dirty="0"/>
          </a:p>
        </p:txBody>
      </p:sp>
      <p:sp>
        <p:nvSpPr>
          <p:cNvPr id="205828" name="Rectangle 4"/>
          <p:cNvSpPr>
            <a:spLocks noChangeArrowheads="1"/>
          </p:cNvSpPr>
          <p:nvPr/>
        </p:nvSpPr>
        <p:spPr bwMode="auto">
          <a:xfrm>
            <a:off x="323850" y="1916113"/>
            <a:ext cx="4103688" cy="349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72" tIns="45838" rIns="91672" bIns="45838"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C050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Example </a:t>
            </a:r>
            <a:r>
              <a:rPr lang="zh-CN" altLang="en-US" sz="2400" b="1" dirty="0">
                <a:latin typeface="Arial" panose="020B0604020202020204" pitchFamily="34" charset="0"/>
              </a:rPr>
              <a:t>: </a:t>
            </a:r>
            <a:endParaRPr lang="en-US" altLang="zh-CN" sz="2400" b="1" dirty="0">
              <a:latin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Clr>
                <a:srgbClr val="C050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Grammar of arithmetic expression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 </a:t>
            </a:r>
          </a:p>
          <a:p>
            <a:pPr eaLnBrk="1" hangingPunct="1">
              <a:lnSpc>
                <a:spcPct val="90000"/>
              </a:lnSpc>
              <a:buClr>
                <a:srgbClr val="C050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	E→E+T│T</a:t>
            </a:r>
          </a:p>
          <a:p>
            <a:pPr eaLnBrk="1" hangingPunct="1">
              <a:lnSpc>
                <a:spcPct val="90000"/>
              </a:lnSpc>
              <a:buClr>
                <a:srgbClr val="C050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	T→T*F│F</a:t>
            </a:r>
          </a:p>
          <a:p>
            <a:pPr eaLnBrk="1" hangingPunct="1">
              <a:lnSpc>
                <a:spcPct val="90000"/>
              </a:lnSpc>
              <a:buClr>
                <a:srgbClr val="C0504D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	F→(E)│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829" name="Rectangle 5"/>
          <p:cNvSpPr>
            <a:spLocks noChangeArrowheads="1"/>
          </p:cNvSpPr>
          <p:nvPr/>
        </p:nvSpPr>
        <p:spPr bwMode="auto">
          <a:xfrm>
            <a:off x="3924300" y="1916113"/>
            <a:ext cx="5410200" cy="2770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37" tIns="45521" rIns="91037" bIns="45521">
            <a:spAutoFit/>
          </a:bodyPr>
          <a:lstStyle>
            <a:lvl1pPr marL="457200" indent="-457200"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504D"/>
              </a:buClr>
              <a:buFont typeface="Monotype Sorts"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Arial" panose="020B0604020202020204" pitchFamily="34" charset="0"/>
              </a:rPr>
              <a:t>(1)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After</a:t>
            </a:r>
            <a:r>
              <a:rPr lang="en-US" altLang="zh-CN" sz="2400" b="1" dirty="0">
                <a:solidFill>
                  <a:srgbClr val="1F497D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left recursion removal </a:t>
            </a:r>
            <a:r>
              <a:rPr lang="zh-CN" alt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Arial" panose="020B0604020202020204" pitchFamily="34" charset="0"/>
              </a:rPr>
              <a:t>we get grammar G':   </a:t>
            </a:r>
          </a:p>
          <a:p>
            <a:pPr eaLnBrk="1" hangingPunct="1">
              <a:spcBef>
                <a:spcPct val="50000"/>
              </a:spcBef>
              <a:buClr>
                <a:srgbClr val="1F497D"/>
              </a:buClr>
              <a:buFont typeface="Monotype Sorts"/>
              <a:buNone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	E→T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E'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 		E'→+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</a:rPr>
              <a:t>E'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</a:rPr>
              <a:t>│ε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>
                <a:srgbClr val="1F497D"/>
              </a:buClr>
              <a:buFont typeface="Monotype Sorts"/>
              <a:buNone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	T→F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</a:rPr>
              <a:t>T'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 		T'→*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altLang="zh-CN" b="1" dirty="0" err="1">
                <a:solidFill>
                  <a:srgbClr val="FF0000"/>
                </a:solidFill>
                <a:latin typeface="Arial" panose="020B0604020202020204" pitchFamily="34" charset="0"/>
              </a:rPr>
              <a:t>T'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</a:rPr>
              <a:t>│ε</a:t>
            </a:r>
            <a:endParaRPr lang="en-US" altLang="zh-CN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rgbClr val="1F497D"/>
              </a:buClr>
              <a:buFont typeface="Monotype Sorts"/>
              <a:buNone/>
            </a:pP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	F→(E)│</a:t>
            </a:r>
            <a:r>
              <a:rPr lang="en-US" altLang="zh-CN" b="1" dirty="0" err="1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en-US" altLang="zh-CN" b="1" dirty="0">
                <a:solidFill>
                  <a:srgbClr val="000000"/>
                </a:solidFill>
                <a:latin typeface="Arial" panose="020B0604020202020204" pitchFamily="34" charset="0"/>
              </a:rPr>
              <a:t>	</a:t>
            </a:r>
            <a:endParaRPr lang="zh-CN" altLang="en-US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05830" name="灯片编号占位符 6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7D2ED4-91BA-4B44-A12D-A531EADC71D2}" type="slidenum">
              <a:rPr lang="zh-CN" altLang="en-US" sz="1200" smtClean="0">
                <a:solidFill>
                  <a:srgbClr val="898989"/>
                </a:solidFill>
                <a:latin typeface="Calibri" panose="020F0502020204030204" pitchFamily="34" charset="0"/>
              </a:rPr>
              <a:t>9</a:t>
            </a:fld>
            <a:endParaRPr lang="zh-CN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3cff4cc-2c22-47ee-bc2b-bdb21bb14e46"/>
  <p:tag name="COMMONDATA" val="eyJoZGlkIjoiMGI4YTY2NzNjYzhhMDBjYjhiZDFjNDRhZjk5ZjcyM2MifQ=="/>
</p:tagLst>
</file>

<file path=ppt/theme/theme1.xml><?xml version="1.0" encoding="utf-8"?>
<a:theme xmlns:a="http://schemas.openxmlformats.org/drawingml/2006/main" name="lecture02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lecture02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lecture02a</Template>
  <TotalTime>56</TotalTime>
  <Words>1577</Words>
  <Application>Microsoft Office PowerPoint</Application>
  <PresentationFormat>全屏显示(4:3)</PresentationFormat>
  <Paragraphs>375</Paragraphs>
  <Slides>20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10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8" baseType="lpstr">
      <vt:lpstr>Monotype Sorts</vt:lpstr>
      <vt:lpstr>Arial</vt:lpstr>
      <vt:lpstr>Calibri</vt:lpstr>
      <vt:lpstr>Comic Sans MS</vt:lpstr>
      <vt:lpstr>Courier New</vt:lpstr>
      <vt:lpstr>Times New Roman</vt:lpstr>
      <vt:lpstr>Wingdings</vt:lpstr>
      <vt:lpstr>lecture02a</vt:lpstr>
      <vt:lpstr>1_Office Theme</vt:lpstr>
      <vt:lpstr>Office Theme</vt:lpstr>
      <vt:lpstr>2_Office Theme</vt:lpstr>
      <vt:lpstr>1_lecture02a</vt:lpstr>
      <vt:lpstr>3_Office Theme</vt:lpstr>
      <vt:lpstr>4_Office Theme</vt:lpstr>
      <vt:lpstr>5_Office Theme</vt:lpstr>
      <vt:lpstr>6_Office Theme</vt:lpstr>
      <vt:lpstr>7_Office Theme</vt:lpstr>
      <vt:lpstr>Visio</vt:lpstr>
      <vt:lpstr>PowerPoint 演示文稿</vt:lpstr>
      <vt:lpstr>OutLine</vt:lpstr>
      <vt:lpstr>LL(1) Parsing</vt:lpstr>
      <vt:lpstr>The Basic Method of LL(1) Parsing</vt:lpstr>
      <vt:lpstr>PowerPoint 演示文稿</vt:lpstr>
      <vt:lpstr>PowerPoint 演示文稿</vt:lpstr>
      <vt:lpstr>LL(1) Parsing Table</vt:lpstr>
      <vt:lpstr>Constructing LL(1) Parsing Table</vt:lpstr>
      <vt:lpstr>Constructing LL(1) Parsing Table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4.6 Error Recovery in Top-down Parsers</vt:lpstr>
      <vt:lpstr>PowerPoint 演示文稿</vt:lpstr>
      <vt:lpstr>PowerPoint 演示文稿</vt:lpstr>
      <vt:lpstr>Error handing</vt:lpstr>
      <vt:lpstr>Error Recovery in Recursive-Descent Parsers</vt:lpstr>
      <vt:lpstr>The Basic Mechanism of Panic Mode</vt:lpstr>
    </vt:vector>
  </TitlesOfParts>
  <Company>iprai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Top-Down Parsing</dc:title>
  <dc:creator>woody</dc:creator>
  <cp:lastModifiedBy>张旭超</cp:lastModifiedBy>
  <cp:revision>279</cp:revision>
  <cp:lastPrinted>2017-11-06T14:29:00Z</cp:lastPrinted>
  <dcterms:created xsi:type="dcterms:W3CDTF">2008-10-14T07:50:00Z</dcterms:created>
  <dcterms:modified xsi:type="dcterms:W3CDTF">2025-05-12T06:53:47Z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EF065107C10F40D183CE942357970B69</vt:lpwstr>
  </property>
  <property fmtid="{D5CDD505-2E9C-101B-9397-08002B2CF9AE}" pid="3" name="KSOProductBuildVer">
    <vt:lpwstr>2052-11.1.0.12132</vt:lpwstr>
  </property>
</Properties>
</file>