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9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5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3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9D9F-7E1D-4CD1-BC54-89316AECF1CA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A85E-D62E-400A-B089-12F8641A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en-US" dirty="0"/>
              <a:t>报告要求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华南理工大学 软件学院</a:t>
            </a:r>
            <a:endParaRPr lang="en-US" altLang="zh-CN" dirty="0"/>
          </a:p>
          <a:p>
            <a:r>
              <a:rPr lang="zh-CN" altLang="en-US" dirty="0"/>
              <a:t>陈春华</a:t>
            </a:r>
            <a:endParaRPr lang="en-US" altLang="zh-CN" dirty="0"/>
          </a:p>
          <a:p>
            <a:r>
              <a:rPr lang="en-US" altLang="zh-CN" dirty="0"/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台计算机使用共享网络基础设施</a:t>
            </a:r>
            <a:r>
              <a:rPr lang="en-US" altLang="zh-CN" dirty="0"/>
              <a:t>(</a:t>
            </a:r>
            <a:r>
              <a:rPr lang="zh-CN" altLang="en-US" dirty="0"/>
              <a:t>网络核心路由器网络</a:t>
            </a:r>
            <a:r>
              <a:rPr lang="en-US" altLang="zh-CN" dirty="0"/>
              <a:t>)</a:t>
            </a:r>
            <a:r>
              <a:rPr lang="zh-CN" altLang="en-US" dirty="0"/>
              <a:t>方式组建网络？</a:t>
            </a:r>
            <a:endParaRPr lang="en-US" altLang="zh-CN" dirty="0"/>
          </a:p>
          <a:p>
            <a:pPr lvl="1"/>
            <a:r>
              <a:rPr lang="zh-CN" altLang="en-US" dirty="0"/>
              <a:t>好处在哪里？会带来什么问题？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主机</a:t>
            </a:r>
            <a:r>
              <a:rPr lang="en-US" altLang="zh-CN" dirty="0"/>
              <a:t>192.168.0.1</a:t>
            </a:r>
            <a:r>
              <a:rPr lang="zh-CN" altLang="en-US" dirty="0"/>
              <a:t>在</a:t>
            </a:r>
            <a:r>
              <a:rPr lang="en-US" altLang="zh-CN" dirty="0"/>
              <a:t>80</a:t>
            </a:r>
            <a:r>
              <a:rPr lang="zh-CN" altLang="en-US" dirty="0"/>
              <a:t>端口打开</a:t>
            </a:r>
            <a:r>
              <a:rPr lang="en-US" altLang="zh-CN" dirty="0"/>
              <a:t>TCP</a:t>
            </a:r>
            <a:r>
              <a:rPr lang="zh-CN" altLang="en-US" dirty="0"/>
              <a:t>监听，</a:t>
            </a:r>
            <a:r>
              <a:rPr lang="en-US" altLang="zh-CN" dirty="0"/>
              <a:t>B</a:t>
            </a:r>
            <a:r>
              <a:rPr lang="zh-CN" altLang="en-US" dirty="0"/>
              <a:t>主机</a:t>
            </a:r>
            <a:r>
              <a:rPr lang="en-US" altLang="zh-CN" dirty="0"/>
              <a:t>192.168.0.2</a:t>
            </a:r>
            <a:r>
              <a:rPr lang="zh-CN" altLang="en-US" dirty="0"/>
              <a:t>可以同时与之建立</a:t>
            </a:r>
            <a:r>
              <a:rPr lang="en-US" altLang="zh-CN" dirty="0"/>
              <a:t>2</a:t>
            </a:r>
            <a:r>
              <a:rPr lang="zh-CN" altLang="en-US" dirty="0"/>
              <a:t>个或者以上的</a:t>
            </a:r>
            <a:r>
              <a:rPr lang="en-US" altLang="zh-CN" dirty="0"/>
              <a:t>TCP</a:t>
            </a:r>
            <a:r>
              <a:rPr lang="zh-CN" altLang="en-US" dirty="0"/>
              <a:t>连接吗？如果可以，为什么？如果不可以，为什么？</a:t>
            </a:r>
            <a:endParaRPr lang="en-US" altLang="zh-CN" dirty="0"/>
          </a:p>
          <a:p>
            <a:r>
              <a:rPr lang="zh-CN" altLang="en-US" dirty="0"/>
              <a:t>接上题，如果</a:t>
            </a:r>
            <a:r>
              <a:rPr lang="en-US" altLang="zh-CN" dirty="0"/>
              <a:t>A</a:t>
            </a:r>
            <a:r>
              <a:rPr lang="zh-CN" altLang="en-US" dirty="0"/>
              <a:t>打开的是</a:t>
            </a:r>
            <a:r>
              <a:rPr lang="en-US" altLang="zh-CN" dirty="0"/>
              <a:t>UDP</a:t>
            </a:r>
            <a:r>
              <a:rPr lang="zh-CN" altLang="en-US" dirty="0"/>
              <a:t>监听？</a:t>
            </a:r>
            <a:r>
              <a:rPr lang="en-US" altLang="zh-CN" dirty="0"/>
              <a:t>B</a:t>
            </a:r>
            <a:r>
              <a:rPr lang="zh-CN" altLang="en-US" dirty="0"/>
              <a:t>主机可以在两个线程同时向</a:t>
            </a:r>
            <a:r>
              <a:rPr lang="en-US" altLang="zh-CN" dirty="0"/>
              <a:t>A</a:t>
            </a:r>
            <a:r>
              <a:rPr lang="zh-CN" altLang="en-US" dirty="0"/>
              <a:t>发送</a:t>
            </a:r>
            <a:r>
              <a:rPr lang="en-US" altLang="zh-CN" dirty="0"/>
              <a:t>UDP</a:t>
            </a:r>
            <a:r>
              <a:rPr lang="zh-CN" altLang="en-US" dirty="0"/>
              <a:t>数据吗？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90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说说你对路由器的认识？什么是子网？什么是内网</a:t>
            </a:r>
            <a:r>
              <a:rPr lang="en-US" altLang="zh-CN" dirty="0"/>
              <a:t>IP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在配置路由器的实验中，</a:t>
            </a:r>
            <a:r>
              <a:rPr lang="en-US" altLang="zh-CN" dirty="0"/>
              <a:t>Telnet</a:t>
            </a:r>
            <a:r>
              <a:rPr lang="zh-CN" altLang="en-US" dirty="0"/>
              <a:t>是什么？运行在网络协议栈的那个层次？使用</a:t>
            </a:r>
            <a:r>
              <a:rPr lang="en-US" altLang="zh-CN" dirty="0"/>
              <a:t>Telnet</a:t>
            </a:r>
            <a:r>
              <a:rPr lang="zh-CN" altLang="en-US" dirty="0"/>
              <a:t>服务前，为什么需要配置路由器端口和主机网卡的</a:t>
            </a:r>
            <a:r>
              <a:rPr lang="en-US" altLang="zh-CN" dirty="0"/>
              <a:t>IP</a:t>
            </a:r>
            <a:r>
              <a:rPr lang="zh-CN" altLang="en-US" dirty="0"/>
              <a:t>等网络参数？</a:t>
            </a:r>
          </a:p>
          <a:p>
            <a:endParaRPr lang="en-US" altLang="zh-CN" dirty="0"/>
          </a:p>
          <a:p>
            <a:r>
              <a:rPr lang="zh-CN" altLang="en-US"/>
              <a:t>其他，实验心得体会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3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如何提交报告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6391" cy="4351338"/>
          </a:xfrm>
        </p:spPr>
        <p:txBody>
          <a:bodyPr/>
          <a:lstStyle/>
          <a:p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-2019-</a:t>
            </a:r>
            <a:r>
              <a:rPr lang="zh-CN" altLang="en-US" dirty="0"/>
              <a:t>网络实验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如：</a:t>
            </a:r>
            <a:r>
              <a:rPr lang="en-US" altLang="zh-CN" dirty="0"/>
              <a:t>2013306133XX-</a:t>
            </a:r>
            <a:r>
              <a:rPr lang="zh-CN" altLang="en-US" dirty="0"/>
              <a:t>张三</a:t>
            </a:r>
            <a:r>
              <a:rPr lang="en-US" altLang="zh-CN" dirty="0"/>
              <a:t>-2019-</a:t>
            </a:r>
            <a:r>
              <a:rPr lang="zh-CN" altLang="en-US" dirty="0"/>
              <a:t>网络实验</a:t>
            </a:r>
            <a:r>
              <a:rPr lang="en-US" altLang="zh-CN" dirty="0"/>
              <a:t>1</a:t>
            </a:r>
          </a:p>
          <a:p>
            <a:r>
              <a:rPr lang="zh-CN" altLang="en-US"/>
              <a:t>交给学委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97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邮件命名规范示例图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4154"/>
            <a:ext cx="9891335" cy="38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196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</vt:lpstr>
      <vt:lpstr>实验1 报告要求</vt:lpstr>
      <vt:lpstr>报告要求</vt:lpstr>
      <vt:lpstr>报告要求</vt:lpstr>
      <vt:lpstr>如何提交报告</vt:lpstr>
      <vt:lpstr>邮件命名规范示例图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报告要求</dc:title>
  <dc:creator>Administrator</dc:creator>
  <cp:lastModifiedBy>mic</cp:lastModifiedBy>
  <cp:revision>25</cp:revision>
  <dcterms:created xsi:type="dcterms:W3CDTF">2016-05-17T12:46:56Z</dcterms:created>
  <dcterms:modified xsi:type="dcterms:W3CDTF">2019-05-06T10:00:54Z</dcterms:modified>
</cp:coreProperties>
</file>