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73" r:id="rId3"/>
    <p:sldId id="274" r:id="rId4"/>
    <p:sldId id="272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5" y="1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EACD6-A0DA-48D7-8982-CB1BD005BB35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78C3E-9F39-4D16-BB87-E9115007D4A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314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7362-2531-46DA-94FC-86436DBCF66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EBD5-2107-48A8-B2D3-C9936C305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7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7362-2531-46DA-94FC-86436DBCF66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EBD5-2107-48A8-B2D3-C9936C305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21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7362-2531-46DA-94FC-86436DBCF66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EBD5-2107-48A8-B2D3-C9936C305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764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7362-2531-46DA-94FC-86436DBCF66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EBD5-2107-48A8-B2D3-C9936C305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4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7362-2531-46DA-94FC-86436DBCF66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EBD5-2107-48A8-B2D3-C9936C305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82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7362-2531-46DA-94FC-86436DBCF66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EBD5-2107-48A8-B2D3-C9936C305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4125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7362-2531-46DA-94FC-86436DBCF66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EBD5-2107-48A8-B2D3-C9936C305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98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7362-2531-46DA-94FC-86436DBCF66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EBD5-2107-48A8-B2D3-C9936C305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55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7362-2531-46DA-94FC-86436DBCF66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EBD5-2107-48A8-B2D3-C9936C305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175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7362-2531-46DA-94FC-86436DBCF66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EBD5-2107-48A8-B2D3-C9936C305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687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A7362-2531-46DA-94FC-86436DBCF66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FEBD5-2107-48A8-B2D3-C9936C305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595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A7362-2531-46DA-94FC-86436DBCF661}" type="datetimeFigureOut">
              <a:rPr lang="zh-CN" altLang="en-US" smtClean="0"/>
              <a:t>2017/6/4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FEBD5-2107-48A8-B2D3-C9936C30513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362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hunhuachen@scut.edu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计算机网络实验</a:t>
            </a:r>
            <a:br>
              <a:rPr lang="en-US" altLang="zh-CN" dirty="0"/>
            </a:br>
            <a:r>
              <a:rPr lang="zh-CN" altLang="en-US" sz="2800" dirty="0">
                <a:solidFill>
                  <a:schemeClr val="accent6"/>
                </a:solidFill>
              </a:rPr>
              <a:t>实验四 </a:t>
            </a:r>
            <a:r>
              <a:rPr lang="en-US" altLang="zh-CN" sz="2800" dirty="0">
                <a:solidFill>
                  <a:schemeClr val="accent6"/>
                </a:solidFill>
              </a:rPr>
              <a:t>NAT</a:t>
            </a:r>
            <a:r>
              <a:rPr lang="zh-CN" altLang="en-US" sz="2800">
                <a:solidFill>
                  <a:schemeClr val="accent6"/>
                </a:solidFill>
              </a:rPr>
              <a:t>、网络数据包分析</a:t>
            </a:r>
            <a:endParaRPr lang="zh-CN" altLang="en-US" sz="2800" dirty="0">
              <a:solidFill>
                <a:schemeClr val="accent6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华南理工大学 软件学院</a:t>
            </a:r>
            <a:endParaRPr lang="en-US" altLang="zh-CN" dirty="0"/>
          </a:p>
          <a:p>
            <a:r>
              <a:rPr lang="zh-CN" altLang="en-US" dirty="0"/>
              <a:t>陈春华</a:t>
            </a:r>
            <a:endParaRPr lang="en-US" altLang="zh-CN" dirty="0"/>
          </a:p>
          <a:p>
            <a:r>
              <a:rPr lang="en-US" altLang="zh-CN" dirty="0">
                <a:hlinkClick r:id="rId2"/>
              </a:rPr>
              <a:t>chunhuachen@scut.edu.cn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984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通用交换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1312" y="3422687"/>
            <a:ext cx="914400" cy="6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0" descr="通用路由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6041" y="2966150"/>
            <a:ext cx="900112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0" descr="c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737" y="4836152"/>
            <a:ext cx="936625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0" descr="c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9424" y="4836152"/>
            <a:ext cx="936625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0" descr="c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0955" y="2913825"/>
            <a:ext cx="936625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>
            <a:cxnSpLocks/>
            <a:stCxn id="10" idx="0"/>
          </p:cNvCxnSpPr>
          <p:nvPr/>
        </p:nvCxnSpPr>
        <p:spPr>
          <a:xfrm flipV="1">
            <a:off x="8154050" y="3865452"/>
            <a:ext cx="274633" cy="970700"/>
          </a:xfrm>
          <a:prstGeom prst="line">
            <a:avLst/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cxnSpLocks/>
            <a:stCxn id="11" idx="0"/>
          </p:cNvCxnSpPr>
          <p:nvPr/>
        </p:nvCxnSpPr>
        <p:spPr>
          <a:xfrm flipH="1" flipV="1">
            <a:off x="8952732" y="3994742"/>
            <a:ext cx="605005" cy="841410"/>
          </a:xfrm>
          <a:prstGeom prst="line">
            <a:avLst/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cxnSpLocks/>
            <a:stCxn id="12" idx="1"/>
          </p:cNvCxnSpPr>
          <p:nvPr/>
        </p:nvCxnSpPr>
        <p:spPr>
          <a:xfrm flipH="1">
            <a:off x="8952732" y="3359119"/>
            <a:ext cx="748223" cy="236638"/>
          </a:xfrm>
          <a:prstGeom prst="line">
            <a:avLst/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cxnSpLocks/>
            <a:stCxn id="9" idx="3"/>
          </p:cNvCxnSpPr>
          <p:nvPr/>
        </p:nvCxnSpPr>
        <p:spPr>
          <a:xfrm>
            <a:off x="7526153" y="3302700"/>
            <a:ext cx="961527" cy="256759"/>
          </a:xfrm>
          <a:prstGeom prst="line">
            <a:avLst/>
          </a:prstGeom>
          <a:ln w="4445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10637580" y="3012834"/>
            <a:ext cx="94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PC a</a:t>
            </a:r>
            <a:endParaRPr lang="zh-CN" altLang="en-US" sz="28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822384" y="4688898"/>
            <a:ext cx="94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PC b</a:t>
            </a:r>
            <a:endParaRPr lang="zh-CN" altLang="en-US" sz="2800" dirty="0"/>
          </a:p>
        </p:txBody>
      </p:sp>
      <p:sp>
        <p:nvSpPr>
          <p:cNvPr id="19" name="文本框 18"/>
          <p:cNvSpPr txBox="1"/>
          <p:nvPr/>
        </p:nvSpPr>
        <p:spPr>
          <a:xfrm>
            <a:off x="10175359" y="4685783"/>
            <a:ext cx="94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PC c</a:t>
            </a:r>
            <a:endParaRPr lang="zh-CN" altLang="en-US" sz="2800" dirty="0"/>
          </a:p>
        </p:txBody>
      </p:sp>
      <p:sp>
        <p:nvSpPr>
          <p:cNvPr id="20" name="椭圆 19"/>
          <p:cNvSpPr/>
          <p:nvPr/>
        </p:nvSpPr>
        <p:spPr>
          <a:xfrm>
            <a:off x="7412585" y="3203324"/>
            <a:ext cx="227135" cy="22459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343383" y="3106434"/>
            <a:ext cx="94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PC 1</a:t>
            </a:r>
            <a:endParaRPr lang="zh-CN" altLang="en-US" sz="2800" dirty="0"/>
          </a:p>
        </p:txBody>
      </p:sp>
      <p:pic>
        <p:nvPicPr>
          <p:cNvPr id="40" name="Picture 40" descr="c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385" y="2964056"/>
            <a:ext cx="936625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c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83" y="4835950"/>
            <a:ext cx="936625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0" descr="compu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53" y="4835950"/>
            <a:ext cx="936625" cy="890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5" descr="通用交换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961" y="4236387"/>
            <a:ext cx="914400" cy="665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30" descr="通用路由器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2581" y="2958532"/>
            <a:ext cx="900112" cy="67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7" name="直接连接符 46"/>
          <p:cNvCxnSpPr>
            <a:cxnSpLocks/>
            <a:stCxn id="44" idx="3"/>
            <a:endCxn id="9" idx="1"/>
          </p:cNvCxnSpPr>
          <p:nvPr/>
        </p:nvCxnSpPr>
        <p:spPr>
          <a:xfrm>
            <a:off x="5132693" y="3295082"/>
            <a:ext cx="1493348" cy="7618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cxnSpLocks/>
            <a:endCxn id="44" idx="1"/>
          </p:cNvCxnSpPr>
          <p:nvPr/>
        </p:nvCxnSpPr>
        <p:spPr>
          <a:xfrm flipV="1">
            <a:off x="2516116" y="3295082"/>
            <a:ext cx="1716465" cy="1087449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cxnSpLocks/>
            <a:endCxn id="42" idx="1"/>
          </p:cNvCxnSpPr>
          <p:nvPr/>
        </p:nvCxnSpPr>
        <p:spPr>
          <a:xfrm>
            <a:off x="2460380" y="4685783"/>
            <a:ext cx="536873" cy="595461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>
            <a:cxnSpLocks/>
            <a:stCxn id="40" idx="2"/>
          </p:cNvCxnSpPr>
          <p:nvPr/>
        </p:nvCxnSpPr>
        <p:spPr>
          <a:xfrm>
            <a:off x="1661698" y="3854643"/>
            <a:ext cx="392929" cy="527888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>
            <a:cxnSpLocks/>
            <a:stCxn id="41" idx="3"/>
          </p:cNvCxnSpPr>
          <p:nvPr/>
        </p:nvCxnSpPr>
        <p:spPr>
          <a:xfrm flipV="1">
            <a:off x="1280008" y="4685784"/>
            <a:ext cx="739977" cy="595460"/>
          </a:xfrm>
          <a:prstGeom prst="line">
            <a:avLst/>
          </a:prstGeom>
          <a:ln w="44450"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308966" y="4239489"/>
            <a:ext cx="94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PC 2</a:t>
            </a:r>
            <a:endParaRPr lang="zh-CN" altLang="en-US" sz="2800" dirty="0"/>
          </a:p>
        </p:txBody>
      </p:sp>
      <p:sp>
        <p:nvSpPr>
          <p:cNvPr id="63" name="文本框 62"/>
          <p:cNvSpPr txBox="1"/>
          <p:nvPr/>
        </p:nvSpPr>
        <p:spPr>
          <a:xfrm>
            <a:off x="3127436" y="4236387"/>
            <a:ext cx="945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PC 3</a:t>
            </a:r>
            <a:endParaRPr lang="zh-CN" altLang="en-US" sz="2800" dirty="0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E45B608-66B3-4A0A-9056-43C5E5CB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与端口映射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F394BE2A-04C3-4428-8445-081C101156A7}"/>
              </a:ext>
            </a:extLst>
          </p:cNvPr>
          <p:cNvSpPr txBox="1"/>
          <p:nvPr/>
        </p:nvSpPr>
        <p:spPr>
          <a:xfrm>
            <a:off x="1414236" y="1476537"/>
            <a:ext cx="2973239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192.168.0.0/24</a:t>
            </a:r>
          </a:p>
          <a:p>
            <a:r>
              <a:rPr lang="en-US" altLang="zh-CN" sz="2800" dirty="0"/>
              <a:t>Private Network</a:t>
            </a:r>
            <a:endParaRPr lang="zh-CN" altLang="en-US" sz="2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75A0CED-9BE3-45FC-9BC0-17907FBDA68E}"/>
              </a:ext>
            </a:extLst>
          </p:cNvPr>
          <p:cNvSpPr txBox="1"/>
          <p:nvPr/>
        </p:nvSpPr>
        <p:spPr>
          <a:xfrm>
            <a:off x="7905899" y="1474368"/>
            <a:ext cx="297323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222.201.134.0/24</a:t>
            </a:r>
          </a:p>
          <a:p>
            <a:r>
              <a:rPr lang="en-US" altLang="zh-CN" sz="2800" dirty="0"/>
              <a:t>Global Network</a:t>
            </a:r>
            <a:endParaRPr lang="zh-CN" altLang="en-US" sz="2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6D0400F-7250-4E4D-B847-235397220D1C}"/>
              </a:ext>
            </a:extLst>
          </p:cNvPr>
          <p:cNvSpPr txBox="1"/>
          <p:nvPr/>
        </p:nvSpPr>
        <p:spPr>
          <a:xfrm>
            <a:off x="4609380" y="1493657"/>
            <a:ext cx="2973239" cy="95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126.12.38.0/24</a:t>
            </a:r>
          </a:p>
          <a:p>
            <a:r>
              <a:rPr lang="en-US" altLang="zh-CN" sz="2800" dirty="0"/>
              <a:t>Global Network</a:t>
            </a:r>
            <a:endParaRPr lang="zh-CN" altLang="en-US" sz="2800" dirty="0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C6B5335-0A3B-4C56-A99C-1C80B8B59B21}"/>
              </a:ext>
            </a:extLst>
          </p:cNvPr>
          <p:cNvSpPr/>
          <p:nvPr/>
        </p:nvSpPr>
        <p:spPr>
          <a:xfrm>
            <a:off x="5029200" y="3106434"/>
            <a:ext cx="303245" cy="324645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EC54A67A-2CE1-40B8-ADD7-6C0A21450A24}"/>
              </a:ext>
            </a:extLst>
          </p:cNvPr>
          <p:cNvSpPr txBox="1"/>
          <p:nvPr/>
        </p:nvSpPr>
        <p:spPr>
          <a:xfrm>
            <a:off x="4403039" y="3654588"/>
            <a:ext cx="184724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126.12.38.1/24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150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0647E-8054-4F17-BEC5-0884EDC25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6"/>
                </a:solidFill>
              </a:rPr>
              <a:t>利用</a:t>
            </a:r>
            <a:r>
              <a:rPr lang="en-US" altLang="zh-CN" dirty="0"/>
              <a:t>Wireshark</a:t>
            </a:r>
            <a:r>
              <a:rPr lang="zh-CN" altLang="en-US" dirty="0">
                <a:solidFill>
                  <a:schemeClr val="accent6"/>
                </a:solidFill>
              </a:rPr>
              <a:t>网络数据包分析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0C08C5F-D213-4265-89EC-F03497A73B50}"/>
              </a:ext>
            </a:extLst>
          </p:cNvPr>
          <p:cNvSpPr txBox="1"/>
          <p:nvPr/>
        </p:nvSpPr>
        <p:spPr>
          <a:xfrm>
            <a:off x="7178961" y="2225675"/>
            <a:ext cx="4324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https://www.wireshark.org/download.html</a:t>
            </a:r>
            <a:endParaRPr lang="zh-CN" altLang="en-US" dirty="0"/>
          </a:p>
        </p:txBody>
      </p:sp>
      <p:pic>
        <p:nvPicPr>
          <p:cNvPr id="1026" name="Picture 2" descr="https://www.wireshark.org/assets/theme-2015/images/wireshark_logo.png">
            <a:extLst>
              <a:ext uri="{FF2B5EF4-FFF2-40B4-BE49-F238E27FC236}">
                <a16:creationId xmlns:a16="http://schemas.microsoft.com/office/drawing/2014/main" id="{683BC890-7C2F-4763-BF90-59BC18576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3083" y="1825625"/>
            <a:ext cx="1428750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0698480-0A53-41C2-AB00-C13E593141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45383"/>
            <a:ext cx="5678365" cy="447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9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NAT</a:t>
            </a:r>
            <a:r>
              <a:rPr lang="zh-CN" altLang="en-US" dirty="0"/>
              <a:t>与端口映射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H3C MSR</a:t>
            </a:r>
            <a:r>
              <a:rPr lang="zh-CN" altLang="en-US" dirty="0"/>
              <a:t>系列路由器典型配置举例</a:t>
            </a:r>
            <a:r>
              <a:rPr lang="en-US" altLang="zh-CN" dirty="0"/>
              <a:t>(V7)-6W100-H3C MSR</a:t>
            </a:r>
            <a:r>
              <a:rPr lang="zh-CN" altLang="en-US" dirty="0"/>
              <a:t>系列路由器内网用户通过</a:t>
            </a:r>
            <a:r>
              <a:rPr lang="en-US" altLang="zh-CN" dirty="0"/>
              <a:t>NAT</a:t>
            </a:r>
            <a:r>
              <a:rPr lang="zh-CN" altLang="en-US" dirty="0"/>
              <a:t>地址访问地址重叠的外网典型配置举例</a:t>
            </a:r>
            <a:r>
              <a:rPr lang="en-US" altLang="zh-CN" dirty="0"/>
              <a:t>(V7)</a:t>
            </a:r>
          </a:p>
          <a:p>
            <a:r>
              <a:rPr lang="en-US" altLang="zh-CN" dirty="0"/>
              <a:t>H3C MSR</a:t>
            </a:r>
            <a:r>
              <a:rPr lang="zh-CN" altLang="en-US" dirty="0"/>
              <a:t>系列路由器典型配置举例</a:t>
            </a:r>
            <a:r>
              <a:rPr lang="en-US" altLang="zh-CN" dirty="0"/>
              <a:t>(V7)-6W100-H3C MSR</a:t>
            </a:r>
            <a:r>
              <a:rPr lang="zh-CN" altLang="en-US" dirty="0"/>
              <a:t>系列路由器内网用户通过</a:t>
            </a:r>
            <a:r>
              <a:rPr lang="en-US" altLang="zh-CN" dirty="0"/>
              <a:t>NAT</a:t>
            </a:r>
            <a:r>
              <a:rPr lang="zh-CN" altLang="en-US" dirty="0"/>
              <a:t>地址访问内网服务器典型配置举例</a:t>
            </a:r>
            <a:r>
              <a:rPr lang="en-US" altLang="zh-CN" dirty="0"/>
              <a:t>(V7)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0378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123</Words>
  <Application>Microsoft Office PowerPoint</Application>
  <PresentationFormat>宽屏</PresentationFormat>
  <Paragraphs>23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计算机网络实验 实验四 NAT、网络数据包分析</vt:lpstr>
      <vt:lpstr>NAT与端口映射</vt:lpstr>
      <vt:lpstr>利用Wireshark网络数据包分析</vt:lpstr>
      <vt:lpstr>NAT与端口映射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计算机网络实验 实验三</dc:title>
  <dc:creator>bo46</dc:creator>
  <cp:lastModifiedBy>bo46</cp:lastModifiedBy>
  <cp:revision>153</cp:revision>
  <dcterms:created xsi:type="dcterms:W3CDTF">2017-05-28T02:27:57Z</dcterms:created>
  <dcterms:modified xsi:type="dcterms:W3CDTF">2017-06-04T05:30:45Z</dcterms:modified>
</cp:coreProperties>
</file>