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866" r:id="rId90"/>
    <p:sldId id="867" r:id="rId91"/>
    <p:sldId id="868" r:id="rId92"/>
    <p:sldId id="869" r:id="rId93"/>
    <p:sldId id="870" r:id="rId94"/>
    <p:sldId id="871" r:id="rId95"/>
    <p:sldId id="872" r:id="rId96"/>
    <p:sldId id="873" r:id="rId97"/>
    <p:sldId id="874" r:id="rId98"/>
    <p:sldId id="875" r:id="rId99"/>
    <p:sldId id="876" r:id="rId100"/>
    <p:sldId id="877" r:id="rId101"/>
    <p:sldId id="878" r:id="rId102"/>
    <p:sldId id="879" r:id="rId103"/>
    <p:sldId id="880" r:id="rId104"/>
    <p:sldId id="881" r:id="rId105"/>
    <p:sldId id="882" r:id="rId106"/>
    <p:sldId id="883" r:id="rId107"/>
    <p:sldId id="884" r:id="rId108"/>
    <p:sldId id="885" r:id="rId109"/>
    <p:sldId id="886" r:id="rId110"/>
    <p:sldId id="887" r:id="rId111"/>
    <p:sldId id="888" r:id="rId112"/>
    <p:sldId id="889" r:id="rId113"/>
    <p:sldId id="890" r:id="rId114"/>
    <p:sldId id="891" r:id="rId115"/>
    <p:sldId id="892" r:id="rId116"/>
    <p:sldId id="893" r:id="rId117"/>
    <p:sldId id="894" r:id="rId118"/>
    <p:sldId id="895" r:id="rId119"/>
    <p:sldId id="896" r:id="rId120"/>
    <p:sldId id="897" r:id="rId121"/>
    <p:sldId id="898" r:id="rId122"/>
    <p:sldId id="899" r:id="rId123"/>
    <p:sldId id="900" r:id="rId124"/>
    <p:sldId id="901" r:id="rId125"/>
    <p:sldId id="902" r:id="rId126"/>
    <p:sldId id="904" r:id="rId127"/>
    <p:sldId id="905" r:id="rId128"/>
    <p:sldId id="906" r:id="rId129"/>
    <p:sldId id="907" r:id="rId130"/>
    <p:sldId id="908" r:id="rId1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wmf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wmf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3.wmf"/><Relationship Id="rId4" Type="http://schemas.openxmlformats.org/officeDocument/2006/relationships/image" Target="../media/image1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20.w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0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8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ith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keystream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(ICV, four-byte hash/CRC over data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each 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keyID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keystream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bytes 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6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pairs: looks like OpenFlow forwarding (Ch. 4)!</a:t>
            </a: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replaced 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(a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(x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pq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(ed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(n,e).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Trudy records Alice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>
                <a:latin typeface="Gill Sans MT" charset="0"/>
                <a:cs typeface="+mn-cs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>
                <a:latin typeface="Gill Sans MT" charset="0"/>
                <a:cs typeface="+mn-cs"/>
              </a:rPr>
              <a:t>to prove Alice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live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, Bob sends Alice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>
                  <a:latin typeface="Arial" charset="0"/>
                  <a:cs typeface="Arial" charset="0"/>
                </a:rPr>
                <a:t>“</a:t>
              </a:r>
              <a:r>
                <a:rPr lang="en-US" sz="2400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>
                  <a:latin typeface="Arial" charset="0"/>
                  <a:cs typeface="Arial" charset="0"/>
                </a:rPr>
                <a:t>”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doesn’</a:t>
            </a:r>
            <a:r>
              <a:rPr lang="en-US" altLang="ja-JP" dirty="0">
                <a:latin typeface="Gill Sans MT" charset="0"/>
              </a:rPr>
              <a:t>t 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generates 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encrypts 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also 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sends 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uses 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uses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Alice 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sends 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 message 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C 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but 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want 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want 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MAC = MAC(M</a:t>
            </a:r>
            <a:r>
              <a:rPr lang="en-US" baseline="-25000" dirty="0"/>
              <a:t>x</a:t>
            </a:r>
            <a:r>
              <a:rPr lang="en-US" dirty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isn’</a:t>
            </a:r>
            <a:r>
              <a:rPr lang="en-US" altLang="ja-JP" dirty="0">
                <a:latin typeface="Gill Sans MT" charset="0"/>
              </a:rPr>
              <a:t>t 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nonces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traffic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payload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doesn’</a:t>
            </a:r>
            <a:r>
              <a:rPr lang="en-US" altLang="ja-JP" dirty="0">
                <a:latin typeface="Gill Sans MT" charset="0"/>
              </a:rPr>
              <a:t>t 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17628</TotalTime>
  <Words>8560</Words>
  <Application>Microsoft Office PowerPoint</Application>
  <PresentationFormat>全屏显示(4:3)</PresentationFormat>
  <Paragraphs>2110</Paragraphs>
  <Slides>130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1" baseType="lpstr">
      <vt:lpstr>Arial Unicode MS</vt:lpstr>
      <vt:lpstr>ZapfDingbats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Picture</vt:lpstr>
      <vt:lpstr>PowerPoint 演示文稿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演示文稿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演示文稿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演示文稿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演示文稿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幽 弥狂</cp:lastModifiedBy>
  <cp:revision>547</cp:revision>
  <dcterms:created xsi:type="dcterms:W3CDTF">1999-10-08T19:08:27Z</dcterms:created>
  <dcterms:modified xsi:type="dcterms:W3CDTF">2019-09-07T15:26:32Z</dcterms:modified>
</cp:coreProperties>
</file>