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activeX/activeX2.xml" ContentType="application/vnd.ms-office.activeX+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activeX/activeX2.bin" ContentType="application/vnd.ms-office.activeX"/>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activeX/activeX1.bin" ContentType="application/vnd.ms-office.activeX"/>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activeX/activeX1.xml" ContentType="application/vnd.ms-office.activeX+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49" r:id="rId2"/>
  </p:sldMasterIdLst>
  <p:notesMasterIdLst>
    <p:notesMasterId r:id="rId18"/>
  </p:notesMasterIdLst>
  <p:sldIdLst>
    <p:sldId id="331" r:id="rId3"/>
    <p:sldId id="320" r:id="rId4"/>
    <p:sldId id="321" r:id="rId5"/>
    <p:sldId id="322" r:id="rId6"/>
    <p:sldId id="323" r:id="rId7"/>
    <p:sldId id="324" r:id="rId8"/>
    <p:sldId id="325" r:id="rId9"/>
    <p:sldId id="326" r:id="rId10"/>
    <p:sldId id="330" r:id="rId11"/>
    <p:sldId id="328" r:id="rId12"/>
    <p:sldId id="334" r:id="rId13"/>
    <p:sldId id="333" r:id="rId14"/>
    <p:sldId id="329" r:id="rId15"/>
    <p:sldId id="335" r:id="rId16"/>
    <p:sldId id="332" r:id="rId17"/>
  </p:sldIdLst>
  <p:sldSz cx="9144000" cy="6858000" type="screen4x3"/>
  <p:notesSz cx="6858000" cy="9144000"/>
  <p:defaultTextStyle>
    <a:defPPr>
      <a:defRPr lang="en-US"/>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DBB7"/>
    <a:srgbClr val="FFD5AB"/>
    <a:srgbClr val="FFCCCC"/>
    <a:srgbClr val="FFCCFF"/>
    <a:srgbClr val="66CCFF"/>
    <a:srgbClr val="CCECFF"/>
    <a:srgbClr val="3366FF"/>
    <a:srgbClr val="FF0000"/>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521" autoAdjust="0"/>
    <p:restoredTop sz="94674" autoAdjust="0"/>
  </p:normalViewPr>
  <p:slideViewPr>
    <p:cSldViewPr>
      <p:cViewPr>
        <p:scale>
          <a:sx n="100" d="100"/>
          <a:sy n="100" d="100"/>
        </p:scale>
        <p:origin x="-1944" y="-2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drawings/_rels/vmlDrawing1.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110.wmf"/><Relationship Id="rId13" Type="http://schemas.openxmlformats.org/officeDocument/2006/relationships/image" Target="../media/image115.wmf"/><Relationship Id="rId18" Type="http://schemas.openxmlformats.org/officeDocument/2006/relationships/image" Target="../media/image120.wmf"/><Relationship Id="rId3" Type="http://schemas.openxmlformats.org/officeDocument/2006/relationships/image" Target="../media/image105.wmf"/><Relationship Id="rId7" Type="http://schemas.openxmlformats.org/officeDocument/2006/relationships/image" Target="../media/image109.wmf"/><Relationship Id="rId12" Type="http://schemas.openxmlformats.org/officeDocument/2006/relationships/image" Target="../media/image114.wmf"/><Relationship Id="rId17" Type="http://schemas.openxmlformats.org/officeDocument/2006/relationships/image" Target="../media/image119.wmf"/><Relationship Id="rId2" Type="http://schemas.openxmlformats.org/officeDocument/2006/relationships/image" Target="../media/image104.wmf"/><Relationship Id="rId16" Type="http://schemas.openxmlformats.org/officeDocument/2006/relationships/image" Target="../media/image118.wmf"/><Relationship Id="rId20" Type="http://schemas.openxmlformats.org/officeDocument/2006/relationships/image" Target="../media/image122.wmf"/><Relationship Id="rId1" Type="http://schemas.openxmlformats.org/officeDocument/2006/relationships/image" Target="../media/image103.wmf"/><Relationship Id="rId6" Type="http://schemas.openxmlformats.org/officeDocument/2006/relationships/image" Target="../media/image108.wmf"/><Relationship Id="rId11" Type="http://schemas.openxmlformats.org/officeDocument/2006/relationships/image" Target="../media/image113.wmf"/><Relationship Id="rId5" Type="http://schemas.openxmlformats.org/officeDocument/2006/relationships/image" Target="../media/image107.wmf"/><Relationship Id="rId15" Type="http://schemas.openxmlformats.org/officeDocument/2006/relationships/image" Target="../media/image117.wmf"/><Relationship Id="rId10" Type="http://schemas.openxmlformats.org/officeDocument/2006/relationships/image" Target="../media/image112.wmf"/><Relationship Id="rId19" Type="http://schemas.openxmlformats.org/officeDocument/2006/relationships/image" Target="../media/image121.wmf"/><Relationship Id="rId4" Type="http://schemas.openxmlformats.org/officeDocument/2006/relationships/image" Target="../media/image106.wmf"/><Relationship Id="rId9" Type="http://schemas.openxmlformats.org/officeDocument/2006/relationships/image" Target="../media/image111.wmf"/><Relationship Id="rId14" Type="http://schemas.openxmlformats.org/officeDocument/2006/relationships/image" Target="../media/image116.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127.wmf"/><Relationship Id="rId2" Type="http://schemas.openxmlformats.org/officeDocument/2006/relationships/image" Target="../media/image126.wmf"/><Relationship Id="rId1" Type="http://schemas.openxmlformats.org/officeDocument/2006/relationships/image" Target="../media/image125.wmf"/><Relationship Id="rId6" Type="http://schemas.openxmlformats.org/officeDocument/2006/relationships/image" Target="../media/image130.wmf"/><Relationship Id="rId5" Type="http://schemas.openxmlformats.org/officeDocument/2006/relationships/image" Target="../media/image129.wmf"/><Relationship Id="rId4" Type="http://schemas.openxmlformats.org/officeDocument/2006/relationships/image" Target="../media/image128.w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140.wmf"/><Relationship Id="rId13" Type="http://schemas.openxmlformats.org/officeDocument/2006/relationships/image" Target="../media/image145.wmf"/><Relationship Id="rId18" Type="http://schemas.openxmlformats.org/officeDocument/2006/relationships/image" Target="../media/image150.wmf"/><Relationship Id="rId3" Type="http://schemas.openxmlformats.org/officeDocument/2006/relationships/image" Target="../media/image135.wmf"/><Relationship Id="rId21" Type="http://schemas.openxmlformats.org/officeDocument/2006/relationships/image" Target="../media/image153.wmf"/><Relationship Id="rId7" Type="http://schemas.openxmlformats.org/officeDocument/2006/relationships/image" Target="../media/image139.wmf"/><Relationship Id="rId12" Type="http://schemas.openxmlformats.org/officeDocument/2006/relationships/image" Target="../media/image144.wmf"/><Relationship Id="rId17" Type="http://schemas.openxmlformats.org/officeDocument/2006/relationships/image" Target="../media/image149.wmf"/><Relationship Id="rId2" Type="http://schemas.openxmlformats.org/officeDocument/2006/relationships/image" Target="../media/image134.wmf"/><Relationship Id="rId16" Type="http://schemas.openxmlformats.org/officeDocument/2006/relationships/image" Target="../media/image148.wmf"/><Relationship Id="rId20" Type="http://schemas.openxmlformats.org/officeDocument/2006/relationships/image" Target="../media/image152.wmf"/><Relationship Id="rId1" Type="http://schemas.openxmlformats.org/officeDocument/2006/relationships/image" Target="../media/image133.wmf"/><Relationship Id="rId6" Type="http://schemas.openxmlformats.org/officeDocument/2006/relationships/image" Target="../media/image138.wmf"/><Relationship Id="rId11" Type="http://schemas.openxmlformats.org/officeDocument/2006/relationships/image" Target="../media/image143.wmf"/><Relationship Id="rId5" Type="http://schemas.openxmlformats.org/officeDocument/2006/relationships/image" Target="../media/image137.wmf"/><Relationship Id="rId15" Type="http://schemas.openxmlformats.org/officeDocument/2006/relationships/image" Target="../media/image147.wmf"/><Relationship Id="rId23" Type="http://schemas.openxmlformats.org/officeDocument/2006/relationships/image" Target="../media/image154.wmf"/><Relationship Id="rId10" Type="http://schemas.openxmlformats.org/officeDocument/2006/relationships/image" Target="../media/image142.wmf"/><Relationship Id="rId19" Type="http://schemas.openxmlformats.org/officeDocument/2006/relationships/image" Target="../media/image151.wmf"/><Relationship Id="rId4" Type="http://schemas.openxmlformats.org/officeDocument/2006/relationships/image" Target="../media/image136.wmf"/><Relationship Id="rId9" Type="http://schemas.openxmlformats.org/officeDocument/2006/relationships/image" Target="../media/image141.wmf"/><Relationship Id="rId14" Type="http://schemas.openxmlformats.org/officeDocument/2006/relationships/image" Target="../media/image146.wmf"/><Relationship Id="rId22" Type="http://schemas.openxmlformats.org/officeDocument/2006/relationships/image" Target="../media/image115.w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2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159.wmf"/><Relationship Id="rId2" Type="http://schemas.openxmlformats.org/officeDocument/2006/relationships/image" Target="../media/image158.jpeg"/><Relationship Id="rId1" Type="http://schemas.openxmlformats.org/officeDocument/2006/relationships/image" Target="../media/image157.wmf"/><Relationship Id="rId4" Type="http://schemas.openxmlformats.org/officeDocument/2006/relationships/image" Target="../media/image160.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13" Type="http://schemas.openxmlformats.org/officeDocument/2006/relationships/image" Target="../media/image22.wmf"/><Relationship Id="rId18" Type="http://schemas.openxmlformats.org/officeDocument/2006/relationships/image" Target="../media/image27.wmf"/><Relationship Id="rId3" Type="http://schemas.openxmlformats.org/officeDocument/2006/relationships/image" Target="../media/image12.wmf"/><Relationship Id="rId7" Type="http://schemas.openxmlformats.org/officeDocument/2006/relationships/image" Target="../media/image16.wmf"/><Relationship Id="rId12" Type="http://schemas.openxmlformats.org/officeDocument/2006/relationships/image" Target="../media/image21.wmf"/><Relationship Id="rId17" Type="http://schemas.openxmlformats.org/officeDocument/2006/relationships/image" Target="../media/image26.wmf"/><Relationship Id="rId2" Type="http://schemas.openxmlformats.org/officeDocument/2006/relationships/image" Target="../media/image11.wmf"/><Relationship Id="rId16" Type="http://schemas.openxmlformats.org/officeDocument/2006/relationships/image" Target="../media/image25.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5" Type="http://schemas.openxmlformats.org/officeDocument/2006/relationships/image" Target="../media/image24.wmf"/><Relationship Id="rId10" Type="http://schemas.openxmlformats.org/officeDocument/2006/relationships/image" Target="../media/image19.wmf"/><Relationship Id="rId19" Type="http://schemas.openxmlformats.org/officeDocument/2006/relationships/image" Target="../media/image5.wmf"/><Relationship Id="rId4" Type="http://schemas.openxmlformats.org/officeDocument/2006/relationships/image" Target="../media/image13.wmf"/><Relationship Id="rId9" Type="http://schemas.openxmlformats.org/officeDocument/2006/relationships/image" Target="../media/image18.wmf"/><Relationship Id="rId14" Type="http://schemas.openxmlformats.org/officeDocument/2006/relationships/image" Target="../media/image2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png"/></Relationships>
</file>

<file path=ppt/drawings/_rels/vmlDrawing4.v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image" Target="../media/image43.wmf"/><Relationship Id="rId3" Type="http://schemas.openxmlformats.org/officeDocument/2006/relationships/image" Target="../media/image33.wmf"/><Relationship Id="rId7" Type="http://schemas.openxmlformats.org/officeDocument/2006/relationships/image" Target="../media/image37.wmf"/><Relationship Id="rId12" Type="http://schemas.openxmlformats.org/officeDocument/2006/relationships/image" Target="../media/image42.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 Id="rId14" Type="http://schemas.openxmlformats.org/officeDocument/2006/relationships/image" Target="../media/image44.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52.wmf"/><Relationship Id="rId13" Type="http://schemas.openxmlformats.org/officeDocument/2006/relationships/image" Target="../media/image57.wmf"/><Relationship Id="rId18" Type="http://schemas.openxmlformats.org/officeDocument/2006/relationships/image" Target="../media/image62.wmf"/><Relationship Id="rId3" Type="http://schemas.openxmlformats.org/officeDocument/2006/relationships/image" Target="../media/image47.wmf"/><Relationship Id="rId7" Type="http://schemas.openxmlformats.org/officeDocument/2006/relationships/image" Target="../media/image51.wmf"/><Relationship Id="rId12" Type="http://schemas.openxmlformats.org/officeDocument/2006/relationships/image" Target="../media/image56.wmf"/><Relationship Id="rId17" Type="http://schemas.openxmlformats.org/officeDocument/2006/relationships/image" Target="../media/image61.wmf"/><Relationship Id="rId2" Type="http://schemas.openxmlformats.org/officeDocument/2006/relationships/image" Target="../media/image46.wmf"/><Relationship Id="rId16" Type="http://schemas.openxmlformats.org/officeDocument/2006/relationships/image" Target="../media/image60.wmf"/><Relationship Id="rId1" Type="http://schemas.openxmlformats.org/officeDocument/2006/relationships/image" Target="../media/image45.wmf"/><Relationship Id="rId6" Type="http://schemas.openxmlformats.org/officeDocument/2006/relationships/image" Target="../media/image50.wmf"/><Relationship Id="rId11" Type="http://schemas.openxmlformats.org/officeDocument/2006/relationships/image" Target="../media/image55.wmf"/><Relationship Id="rId5" Type="http://schemas.openxmlformats.org/officeDocument/2006/relationships/image" Target="../media/image49.wmf"/><Relationship Id="rId15" Type="http://schemas.openxmlformats.org/officeDocument/2006/relationships/image" Target="../media/image59.wmf"/><Relationship Id="rId10" Type="http://schemas.openxmlformats.org/officeDocument/2006/relationships/image" Target="../media/image54.wmf"/><Relationship Id="rId4" Type="http://schemas.openxmlformats.org/officeDocument/2006/relationships/image" Target="../media/image48.wmf"/><Relationship Id="rId9" Type="http://schemas.openxmlformats.org/officeDocument/2006/relationships/image" Target="../media/image53.wmf"/><Relationship Id="rId14" Type="http://schemas.openxmlformats.org/officeDocument/2006/relationships/image" Target="../media/image5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71.wmf"/><Relationship Id="rId13" Type="http://schemas.openxmlformats.org/officeDocument/2006/relationships/image" Target="../media/image76.wmf"/><Relationship Id="rId3" Type="http://schemas.openxmlformats.org/officeDocument/2006/relationships/image" Target="../media/image66.wmf"/><Relationship Id="rId7" Type="http://schemas.openxmlformats.org/officeDocument/2006/relationships/image" Target="../media/image70.wmf"/><Relationship Id="rId12" Type="http://schemas.openxmlformats.org/officeDocument/2006/relationships/image" Target="../media/image75.wmf"/><Relationship Id="rId2" Type="http://schemas.openxmlformats.org/officeDocument/2006/relationships/image" Target="../media/image65.wmf"/><Relationship Id="rId16" Type="http://schemas.openxmlformats.org/officeDocument/2006/relationships/image" Target="../media/image79.wmf"/><Relationship Id="rId1" Type="http://schemas.openxmlformats.org/officeDocument/2006/relationships/image" Target="../media/image64.wmf"/><Relationship Id="rId6" Type="http://schemas.openxmlformats.org/officeDocument/2006/relationships/image" Target="../media/image69.wmf"/><Relationship Id="rId11" Type="http://schemas.openxmlformats.org/officeDocument/2006/relationships/image" Target="../media/image74.wmf"/><Relationship Id="rId5" Type="http://schemas.openxmlformats.org/officeDocument/2006/relationships/image" Target="../media/image68.wmf"/><Relationship Id="rId15" Type="http://schemas.openxmlformats.org/officeDocument/2006/relationships/image" Target="../media/image78.wmf"/><Relationship Id="rId10" Type="http://schemas.openxmlformats.org/officeDocument/2006/relationships/image" Target="../media/image73.wmf"/><Relationship Id="rId4" Type="http://schemas.openxmlformats.org/officeDocument/2006/relationships/image" Target="../media/image67.wmf"/><Relationship Id="rId9" Type="http://schemas.openxmlformats.org/officeDocument/2006/relationships/image" Target="../media/image72.wmf"/><Relationship Id="rId14" Type="http://schemas.openxmlformats.org/officeDocument/2006/relationships/image" Target="../media/image77.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87.wmf"/><Relationship Id="rId13" Type="http://schemas.openxmlformats.org/officeDocument/2006/relationships/image" Target="../media/image92.wmf"/><Relationship Id="rId3" Type="http://schemas.openxmlformats.org/officeDocument/2006/relationships/image" Target="../media/image82.wmf"/><Relationship Id="rId7" Type="http://schemas.openxmlformats.org/officeDocument/2006/relationships/image" Target="../media/image86.wmf"/><Relationship Id="rId12" Type="http://schemas.openxmlformats.org/officeDocument/2006/relationships/image" Target="../media/image91.wmf"/><Relationship Id="rId2" Type="http://schemas.openxmlformats.org/officeDocument/2006/relationships/image" Target="../media/image81.wmf"/><Relationship Id="rId16" Type="http://schemas.openxmlformats.org/officeDocument/2006/relationships/image" Target="../media/image95.wmf"/><Relationship Id="rId1" Type="http://schemas.openxmlformats.org/officeDocument/2006/relationships/image" Target="../media/image80.wmf"/><Relationship Id="rId6" Type="http://schemas.openxmlformats.org/officeDocument/2006/relationships/image" Target="../media/image85.wmf"/><Relationship Id="rId11" Type="http://schemas.openxmlformats.org/officeDocument/2006/relationships/image" Target="../media/image90.wmf"/><Relationship Id="rId5" Type="http://schemas.openxmlformats.org/officeDocument/2006/relationships/image" Target="../media/image84.wmf"/><Relationship Id="rId15" Type="http://schemas.openxmlformats.org/officeDocument/2006/relationships/image" Target="../media/image94.wmf"/><Relationship Id="rId10" Type="http://schemas.openxmlformats.org/officeDocument/2006/relationships/image" Target="../media/image89.wmf"/><Relationship Id="rId4" Type="http://schemas.openxmlformats.org/officeDocument/2006/relationships/image" Target="../media/image83.wmf"/><Relationship Id="rId9" Type="http://schemas.openxmlformats.org/officeDocument/2006/relationships/image" Target="../media/image88.wmf"/><Relationship Id="rId14" Type="http://schemas.openxmlformats.org/officeDocument/2006/relationships/image" Target="../media/image93.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image" Target="../media/image44.wmf"/><Relationship Id="rId3" Type="http://schemas.openxmlformats.org/officeDocument/2006/relationships/image" Target="../media/image98.wmf"/><Relationship Id="rId7" Type="http://schemas.openxmlformats.org/officeDocument/2006/relationships/image" Target="../media/image36.wmf"/><Relationship Id="rId12" Type="http://schemas.openxmlformats.org/officeDocument/2006/relationships/image" Target="../media/image43.wmf"/><Relationship Id="rId2" Type="http://schemas.openxmlformats.org/officeDocument/2006/relationships/image" Target="../media/image97.wmf"/><Relationship Id="rId1" Type="http://schemas.openxmlformats.org/officeDocument/2006/relationships/image" Target="../media/image96.wmf"/><Relationship Id="rId6" Type="http://schemas.openxmlformats.org/officeDocument/2006/relationships/image" Target="../media/image100.wmf"/><Relationship Id="rId11" Type="http://schemas.openxmlformats.org/officeDocument/2006/relationships/image" Target="../media/image42.wmf"/><Relationship Id="rId5" Type="http://schemas.openxmlformats.org/officeDocument/2006/relationships/image" Target="../media/image99.wmf"/><Relationship Id="rId10" Type="http://schemas.openxmlformats.org/officeDocument/2006/relationships/image" Target="../media/image101.wmf"/><Relationship Id="rId4" Type="http://schemas.openxmlformats.org/officeDocument/2006/relationships/image" Target="../media/image39.wmf"/><Relationship Id="rId9" Type="http://schemas.openxmlformats.org/officeDocument/2006/relationships/image" Target="../media/image4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8.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zh-CN" altLang="en-US"/>
          </a:p>
        </p:txBody>
      </p:sp>
      <p:sp>
        <p:nvSpPr>
          <p:cNvPr id="1741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1741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741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741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EB296B-BDBA-4215-ADDD-600F74D4E812}"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8C227236-3EFA-4340-8CDC-304BC18B7786}" type="slidenum">
              <a:rPr lang="zh-CN" altLang="en-US"/>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485CAB1B-E9F4-4EBB-B73A-37BF5D61CFE7}" type="slidenum">
              <a:rPr lang="zh-CN" altLang="en-US"/>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D5E6DA58-19E9-4551-B425-D149818177EF}" type="slidenum">
              <a:rPr lang="zh-CN" altLang="en-US"/>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6684963" y="6440488"/>
            <a:ext cx="2133600" cy="412750"/>
          </a:xfrm>
        </p:spPr>
        <p:txBody>
          <a:bodyPr/>
          <a:lstStyle>
            <a:lvl1pPr>
              <a:defRPr/>
            </a:lvl1pPr>
          </a:lstStyle>
          <a:p>
            <a:fld id="{C6358B72-CA2F-4A32-97D8-91EFE8416B1A}" type="slidenum">
              <a:rPr lang="zh-CN" altLang="en-US"/>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4648200" y="1600200"/>
            <a:ext cx="4038600" cy="21859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4648200" y="3938588"/>
            <a:ext cx="4038600" cy="2187575"/>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灯片编号占位符 5"/>
          <p:cNvSpPr>
            <a:spLocks noGrp="1"/>
          </p:cNvSpPr>
          <p:nvPr>
            <p:ph type="sldNum" sz="quarter" idx="10"/>
          </p:nvPr>
        </p:nvSpPr>
        <p:spPr>
          <a:xfrm>
            <a:off x="6684963" y="6440488"/>
            <a:ext cx="2133600" cy="412750"/>
          </a:xfrm>
        </p:spPr>
        <p:txBody>
          <a:bodyPr/>
          <a:lstStyle>
            <a:lvl1pPr>
              <a:defRPr/>
            </a:lvl1pPr>
          </a:lstStyle>
          <a:p>
            <a:fld id="{DE84D1EC-2E83-448E-A1CE-7FFCF1F1935F}" type="slidenum">
              <a:rPr lang="zh-CN" altLang="en-US"/>
              <a:pPr/>
              <a:t>‹#›</a:t>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灯片编号占位符 3"/>
          <p:cNvSpPr>
            <a:spLocks noGrp="1"/>
          </p:cNvSpPr>
          <p:nvPr>
            <p:ph type="sldNum" sz="quarter" idx="10"/>
          </p:nvPr>
        </p:nvSpPr>
        <p:spPr/>
        <p:txBody>
          <a:bodyPr/>
          <a:lstStyle>
            <a:lvl1pPr>
              <a:defRPr/>
            </a:lvl1pPr>
          </a:lstStyle>
          <a:p>
            <a:fld id="{B5EDB50B-E17C-4C3B-AB3B-F03794C5ABB0}" type="slidenum">
              <a:rPr lang="zh-CN" altLang="en-US"/>
              <a:pPr/>
              <a:t>‹#›</a:t>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28B2CBA0-E1E6-4F21-84C8-E8766DD3A002}" type="slidenum">
              <a:rPr lang="zh-CN" altLang="en-US"/>
              <a:pPr/>
              <a:t>‹#›</a:t>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41702222-9186-49A1-B206-DC5A968DD328}" type="slidenum">
              <a:rPr lang="zh-CN" altLang="en-US"/>
              <a:pPr/>
              <a:t>‹#›</a:t>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03F9F7A3-124B-4C18-9C32-43377C5957A5}" type="slidenum">
              <a:rPr lang="zh-CN" altLang="en-US"/>
              <a:pPr/>
              <a:t>‹#›</a:t>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C3991452-AEBA-4341-9E2A-0D1F7C715777}" type="slidenum">
              <a:rPr lang="zh-CN" altLang="en-US"/>
              <a:pPr/>
              <a:t>‹#›</a:t>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A99A3480-DA9B-477E-8CF7-F15F7C9DB9B9}" type="slidenum">
              <a:rPr lang="zh-CN" altLang="en-US"/>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3A2981D1-83D9-4055-85AB-B65E9CA5F179}" type="slidenum">
              <a:rPr lang="zh-CN" altLang="en-US"/>
              <a:pPr/>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3B978653-5DE7-4EF8-9AE3-0AF30660BD0A}" type="slidenum">
              <a:rPr lang="zh-CN" altLang="en-US"/>
              <a:pPr/>
              <a:t>‹#›</a:t>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F0E0B1A0-40F9-454D-AE5E-59D2D5847D3D}" type="slidenum">
              <a:rPr lang="zh-CN" altLang="en-US"/>
              <a:pPr/>
              <a:t>‹#›</a:t>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930272BF-6400-4AEA-B292-C56663DC1069}" type="slidenum">
              <a:rPr lang="zh-CN" altLang="en-US"/>
              <a:pPr/>
              <a:t>‹#›</a:t>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F963A255-CAA2-4EEB-9482-8E4D6AE93611}" type="slidenum">
              <a:rPr lang="zh-CN" altLang="en-US"/>
              <a:pPr/>
              <a:t>‹#›</a:t>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灯片编号占位符 3"/>
          <p:cNvSpPr>
            <a:spLocks noGrp="1"/>
          </p:cNvSpPr>
          <p:nvPr>
            <p:ph type="sldNum" sz="quarter" idx="10"/>
          </p:nvPr>
        </p:nvSpPr>
        <p:spPr/>
        <p:txBody>
          <a:bodyPr/>
          <a:lstStyle>
            <a:lvl1pPr>
              <a:defRPr/>
            </a:lvl1pPr>
          </a:lstStyle>
          <a:p>
            <a:fld id="{13AC3E81-455E-4C1F-BD5A-7F46D1F9D2F0}" type="slidenum">
              <a:rPr lang="zh-CN" altLang="en-US"/>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灯片编号占位符 3"/>
          <p:cNvSpPr>
            <a:spLocks noGrp="1"/>
          </p:cNvSpPr>
          <p:nvPr>
            <p:ph type="sldNum" sz="quarter" idx="10"/>
          </p:nvPr>
        </p:nvSpPr>
        <p:spPr/>
        <p:txBody>
          <a:bodyPr/>
          <a:lstStyle>
            <a:lvl1pPr>
              <a:defRPr/>
            </a:lvl1pPr>
          </a:lstStyle>
          <a:p>
            <a:fld id="{D5879CA7-9CEE-4B70-81CF-4E0D90FE5F9F}" type="slidenum">
              <a:rPr lang="zh-CN" altLang="en-US"/>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灯片编号占位符 4"/>
          <p:cNvSpPr>
            <a:spLocks noGrp="1"/>
          </p:cNvSpPr>
          <p:nvPr>
            <p:ph type="sldNum" sz="quarter" idx="10"/>
          </p:nvPr>
        </p:nvSpPr>
        <p:spPr/>
        <p:txBody>
          <a:bodyPr/>
          <a:lstStyle>
            <a:lvl1pPr>
              <a:defRPr/>
            </a:lvl1pPr>
          </a:lstStyle>
          <a:p>
            <a:fld id="{9DA25045-D74E-45EF-9442-C927B269BF9B}" type="slidenum">
              <a:rPr lang="zh-CN" altLang="en-US"/>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灯片编号占位符 6"/>
          <p:cNvSpPr>
            <a:spLocks noGrp="1"/>
          </p:cNvSpPr>
          <p:nvPr>
            <p:ph type="sldNum" sz="quarter" idx="10"/>
          </p:nvPr>
        </p:nvSpPr>
        <p:spPr/>
        <p:txBody>
          <a:bodyPr/>
          <a:lstStyle>
            <a:lvl1pPr>
              <a:defRPr/>
            </a:lvl1pPr>
          </a:lstStyle>
          <a:p>
            <a:fld id="{414C6E55-03FA-4A34-ABD1-0A2AF06A2057}" type="slidenum">
              <a:rPr lang="zh-CN" altLang="en-US"/>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lvl1pPr>
              <a:defRPr/>
            </a:lvl1pPr>
          </a:lstStyle>
          <a:p>
            <a:fld id="{B3B223CD-3AFE-4AAD-97BE-E093B2FD3FE3}" type="slidenum">
              <a:rPr lang="zh-CN" altLang="en-US"/>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lvl1pPr>
              <a:defRPr/>
            </a:lvl1pPr>
          </a:lstStyle>
          <a:p>
            <a:fld id="{9FA39513-D31C-4AAC-8E0A-43B1C79CF2A6}" type="slidenum">
              <a:rPr lang="zh-CN" altLang="en-US"/>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11F84310-0A2A-4D5B-A250-2CB98305D1BE}" type="slidenum">
              <a:rPr lang="zh-CN" altLang="en-US"/>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灯片编号占位符 4"/>
          <p:cNvSpPr>
            <a:spLocks noGrp="1"/>
          </p:cNvSpPr>
          <p:nvPr>
            <p:ph type="sldNum" sz="quarter" idx="10"/>
          </p:nvPr>
        </p:nvSpPr>
        <p:spPr/>
        <p:txBody>
          <a:bodyPr/>
          <a:lstStyle>
            <a:lvl1pPr>
              <a:defRPr/>
            </a:lvl1pPr>
          </a:lstStyle>
          <a:p>
            <a:fld id="{7285DE10-6BC2-4DEC-8116-6B5022EA5AA2}" type="slidenum">
              <a:rPr lang="zh-CN" altLang="en-US"/>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hyperlink" Target="file:///L:\&#27773;&#36710;&#23398;&#38498;&#25945;&#26696;\&#24635;&#30446;&#24405;.ppt" TargetMode="Externa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image" Target="../media/image1.jpeg"/><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theme" Target="../theme/theme2.xml"/><Relationship Id="rId2" Type="http://schemas.openxmlformats.org/officeDocument/2006/relationships/slideLayout" Target="../slideLayouts/slideLayout15.xml"/><Relationship Id="rId16" Type="http://schemas.openxmlformats.org/officeDocument/2006/relationships/hyperlink" Target="file:///L:\&#27773;&#36710;&#23398;&#38498;&#25945;&#26696;\&#24635;&#30446;&#24405;.ppt" TargetMode="Externa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image" Target="../media/image3.png"/><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800"/>
            </a:lvl1pPr>
          </a:lstStyle>
          <a:p>
            <a:fld id="{07FBCF86-709D-46D0-9D0D-690F6C475DB8}" type="slidenum">
              <a:rPr lang="zh-CN" altLang="en-US"/>
              <a:pPr/>
              <a:t>‹#›</a:t>
            </a:fld>
            <a:endParaRPr lang="en-US" altLang="zh-CN"/>
          </a:p>
        </p:txBody>
      </p:sp>
      <p:sp>
        <p:nvSpPr>
          <p:cNvPr id="1032" name="Rectangle 8"/>
          <p:cNvSpPr>
            <a:spLocks noChangeArrowheads="1"/>
          </p:cNvSpPr>
          <p:nvPr userDrawn="1"/>
        </p:nvSpPr>
        <p:spPr bwMode="auto">
          <a:xfrm>
            <a:off x="3132138" y="6400800"/>
            <a:ext cx="2895600" cy="268288"/>
          </a:xfrm>
          <a:prstGeom prst="rect">
            <a:avLst/>
          </a:prstGeom>
          <a:noFill/>
          <a:ln w="9525">
            <a:noFill/>
            <a:miter lim="800000"/>
            <a:headEnd/>
            <a:tailEnd/>
          </a:ln>
          <a:effectLst/>
        </p:spPr>
        <p:txBody>
          <a:bodyPr/>
          <a:lstStyle/>
          <a:p>
            <a:pPr algn="ctr"/>
            <a:r>
              <a:rPr kumimoji="0" lang="zh-CN" altLang="en-US" sz="2000" b="1">
                <a:solidFill>
                  <a:srgbClr val="000066"/>
                </a:solidFill>
                <a:latin typeface="Arial" charset="0"/>
                <a:ea typeface="楷体_GB2312" pitchFamily="49" charset="-122"/>
              </a:rPr>
              <a:t>第四章    刚体力学</a:t>
            </a:r>
          </a:p>
        </p:txBody>
      </p:sp>
      <p:grpSp>
        <p:nvGrpSpPr>
          <p:cNvPr id="1033" name="Group 9"/>
          <p:cNvGrpSpPr>
            <a:grpSpLocks/>
          </p:cNvGrpSpPr>
          <p:nvPr userDrawn="1"/>
        </p:nvGrpSpPr>
        <p:grpSpPr bwMode="auto">
          <a:xfrm>
            <a:off x="0" y="0"/>
            <a:ext cx="1042988" cy="6870700"/>
            <a:chOff x="0" y="0"/>
            <a:chExt cx="657" cy="4320"/>
          </a:xfrm>
        </p:grpSpPr>
        <p:pic>
          <p:nvPicPr>
            <p:cNvPr id="1034" name="Picture 10" descr="moban-2-3"/>
            <p:cNvPicPr>
              <a:picLocks noChangeAspect="1" noChangeArrowheads="1"/>
            </p:cNvPicPr>
            <p:nvPr userDrawn="1"/>
          </p:nvPicPr>
          <p:blipFill>
            <a:blip r:embed="rId15"/>
            <a:srcRect/>
            <a:stretch>
              <a:fillRect/>
            </a:stretch>
          </p:blipFill>
          <p:spPr bwMode="auto">
            <a:xfrm>
              <a:off x="0" y="391"/>
              <a:ext cx="385" cy="3929"/>
            </a:xfrm>
            <a:prstGeom prst="rect">
              <a:avLst/>
            </a:prstGeom>
            <a:noFill/>
          </p:spPr>
        </p:pic>
        <p:pic>
          <p:nvPicPr>
            <p:cNvPr id="1035" name="Picture 11" descr="moban-1-11"/>
            <p:cNvPicPr>
              <a:picLocks noChangeAspect="1" noChangeArrowheads="1"/>
            </p:cNvPicPr>
            <p:nvPr userDrawn="1"/>
          </p:nvPicPr>
          <p:blipFill>
            <a:blip r:embed="rId16"/>
            <a:srcRect/>
            <a:stretch>
              <a:fillRect/>
            </a:stretch>
          </p:blipFill>
          <p:spPr bwMode="auto">
            <a:xfrm>
              <a:off x="0" y="0"/>
              <a:ext cx="657" cy="663"/>
            </a:xfrm>
            <a:prstGeom prst="rect">
              <a:avLst/>
            </a:prstGeom>
            <a:noFill/>
          </p:spPr>
        </p:pic>
      </p:grpSp>
      <p:sp>
        <p:nvSpPr>
          <p:cNvPr id="1036" name="Oval 12"/>
          <p:cNvSpPr>
            <a:spLocks noChangeArrowheads="1"/>
          </p:cNvSpPr>
          <p:nvPr userDrawn="1"/>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
        <p:nvSpPr>
          <p:cNvPr id="1038" name="Text Box 14">
            <a:hlinkClick r:id="rId17" action="ppaction://hlinkpres?slideindex=2&amp;slidetitle=幻灯片 2"/>
          </p:cNvPr>
          <p:cNvSpPr txBox="1">
            <a:spLocks noChangeArrowheads="1"/>
          </p:cNvSpPr>
          <p:nvPr userDrawn="1"/>
        </p:nvSpPr>
        <p:spPr bwMode="auto">
          <a:xfrm>
            <a:off x="-36513" y="87313"/>
            <a:ext cx="900113" cy="679450"/>
          </a:xfrm>
          <a:prstGeom prst="rect">
            <a:avLst/>
          </a:prstGeom>
          <a:noFill/>
          <a:ln w="9525">
            <a:noFill/>
            <a:miter lim="800000"/>
            <a:headEnd/>
            <a:tailEnd/>
          </a:ln>
          <a:effectLst/>
        </p:spPr>
        <p:txBody>
          <a:bodyPr>
            <a:spAutoFit/>
          </a:bodyPr>
          <a:lstStyle/>
          <a:p>
            <a:pPr algn="ctr">
              <a:lnSpc>
                <a:spcPct val="120000"/>
              </a:lnSpc>
            </a:pPr>
            <a:r>
              <a:rPr kumimoji="0" lang="zh-CN" altLang="en-US" sz="1600" b="1">
                <a:solidFill>
                  <a:schemeClr val="bg1"/>
                </a:solidFill>
                <a:latin typeface="Arial" charset="0"/>
                <a:ea typeface="楷体_GB2312" pitchFamily="49" charset="-122"/>
              </a:rPr>
              <a:t>大学</a:t>
            </a:r>
          </a:p>
          <a:p>
            <a:pPr algn="ctr">
              <a:lnSpc>
                <a:spcPct val="120000"/>
              </a:lnSpc>
            </a:pPr>
            <a:r>
              <a:rPr kumimoji="0" lang="zh-CN" altLang="en-US" sz="1600" b="1">
                <a:solidFill>
                  <a:schemeClr val="bg1"/>
                </a:solidFill>
                <a:latin typeface="Arial" charset="0"/>
                <a:ea typeface="楷体_GB2312" pitchFamily="49" charset="-122"/>
              </a:rPr>
              <a:t>物理</a:t>
            </a:r>
            <a:endParaRPr kumimoji="0" lang="zh-CN" altLang="en-US" sz="1200" b="1">
              <a:solidFill>
                <a:schemeClr val="bg1"/>
              </a:solidFill>
              <a:latin typeface="Arial" charset="0"/>
              <a:ea typeface="楷体_GB2312" pitchFamily="49" charset="-122"/>
            </a:endParaRPr>
          </a:p>
        </p:txBody>
      </p:sp>
      <p:sp>
        <p:nvSpPr>
          <p:cNvPr id="1039" name="Oval 15"/>
          <p:cNvSpPr>
            <a:spLocks noChangeArrowheads="1"/>
          </p:cNvSpPr>
          <p:nvPr userDrawn="1"/>
        </p:nvSpPr>
        <p:spPr bwMode="auto">
          <a:xfrm>
            <a:off x="5795963" y="620713"/>
            <a:ext cx="2952750" cy="71437"/>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sp>
        <p:nvSpPr>
          <p:cNvPr id="1040" name="Rectangle 16"/>
          <p:cNvSpPr>
            <a:spLocks noChangeArrowheads="1"/>
          </p:cNvSpPr>
          <p:nvPr userDrawn="1"/>
        </p:nvSpPr>
        <p:spPr bwMode="auto">
          <a:xfrm>
            <a:off x="4357687" y="130175"/>
            <a:ext cx="4572032" cy="519113"/>
          </a:xfrm>
          <a:prstGeom prst="rect">
            <a:avLst/>
          </a:prstGeom>
          <a:noFill/>
          <a:ln w="9525">
            <a:noFill/>
            <a:miter lim="800000"/>
            <a:headEnd/>
            <a:tailEnd/>
          </a:ln>
          <a:effectLst/>
        </p:spPr>
        <p:txBody>
          <a:bodyPr wrap="square">
            <a:spAutoFit/>
          </a:bodyPr>
          <a:lstStyle/>
          <a:p>
            <a:pPr eaLnBrk="0" hangingPunct="0">
              <a:spcBef>
                <a:spcPct val="50000"/>
              </a:spcBef>
            </a:pPr>
            <a:r>
              <a:rPr lang="en-US" altLang="zh-CN" sz="2800" b="1" dirty="0">
                <a:solidFill>
                  <a:schemeClr val="accent2"/>
                </a:solidFill>
                <a:latin typeface="楷体_GB2312" pitchFamily="49" charset="-122"/>
                <a:ea typeface="楷体_GB2312" pitchFamily="49" charset="-122"/>
              </a:rPr>
              <a:t>4-2 </a:t>
            </a:r>
            <a:r>
              <a:rPr lang="zh-CN" altLang="en-US" sz="2800" b="1" dirty="0">
                <a:solidFill>
                  <a:schemeClr val="accent2"/>
                </a:solidFill>
              </a:rPr>
              <a:t>刚体的定轴转动定律</a:t>
            </a:r>
            <a:r>
              <a:rPr lang="zh-CN" altLang="en-US" dirty="0"/>
              <a:t> </a:t>
            </a:r>
          </a:p>
        </p:txBody>
      </p:sp>
      <p:pic>
        <p:nvPicPr>
          <p:cNvPr id="1041" name="Picture 17" descr="BOOK05">
            <a:hlinkClick r:id="" action="ppaction://hlinkshowjump?jump=nextslide"/>
          </p:cNvPr>
          <p:cNvPicPr>
            <a:picLocks noChangeAspect="1" noChangeArrowheads="1"/>
          </p:cNvPicPr>
          <p:nvPr userDrawn="1"/>
        </p:nvPicPr>
        <p:blipFill>
          <a:blip r:embed="rId18"/>
          <a:srcRect/>
          <a:stretch>
            <a:fillRect/>
          </a:stretch>
        </p:blipFill>
        <p:spPr bwMode="auto">
          <a:xfrm>
            <a:off x="8458200" y="5867400"/>
            <a:ext cx="533400" cy="533400"/>
          </a:xfrm>
          <a:prstGeom prst="rect">
            <a:avLst/>
          </a:prstGeom>
          <a:noFill/>
        </p:spPr>
      </p:pic>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72" r:id="rId12"/>
    <p:sldLayoutId id="2147483673" r:id="rId13"/>
  </p:sldLayoutIdLst>
  <p:timing>
    <p:tnLst>
      <p:par>
        <p:cTn id="1" dur="indefinite" restart="never" nodeType="tmRoot"/>
      </p:par>
    </p:tnLst>
  </p:timing>
  <p:hf hdr="0" ftr="0" dt="0"/>
  <p:txStyles>
    <p:titleStyle>
      <a:lvl1pPr algn="ctr" rtl="0" fontAlgn="base">
        <a:spcBef>
          <a:spcPct val="0"/>
        </a:spcBef>
        <a:spcAft>
          <a:spcPct val="0"/>
        </a:spcAft>
        <a:defRPr kumimoji="1" sz="44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itchFamily="18" charset="0"/>
          <a:ea typeface="宋体" pitchFamily="2" charset="-122"/>
        </a:defRPr>
      </a:lvl2pPr>
      <a:lvl3pPr algn="ctr" rtl="0" fontAlgn="base">
        <a:spcBef>
          <a:spcPct val="0"/>
        </a:spcBef>
        <a:spcAft>
          <a:spcPct val="0"/>
        </a:spcAft>
        <a:defRPr kumimoji="1" sz="4400">
          <a:solidFill>
            <a:schemeClr val="tx2"/>
          </a:solidFill>
          <a:latin typeface="Times New Roman" pitchFamily="18" charset="0"/>
          <a:ea typeface="宋体" pitchFamily="2" charset="-122"/>
        </a:defRPr>
      </a:lvl3pPr>
      <a:lvl4pPr algn="ctr" rtl="0" fontAlgn="base">
        <a:spcBef>
          <a:spcPct val="0"/>
        </a:spcBef>
        <a:spcAft>
          <a:spcPct val="0"/>
        </a:spcAft>
        <a:defRPr kumimoji="1" sz="4400">
          <a:solidFill>
            <a:schemeClr val="tx2"/>
          </a:solidFill>
          <a:latin typeface="Times New Roman" pitchFamily="18" charset="0"/>
          <a:ea typeface="宋体" pitchFamily="2" charset="-122"/>
        </a:defRPr>
      </a:lvl4pPr>
      <a:lvl5pPr algn="ctr" rtl="0" fontAlgn="base">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kumimoji="1" sz="32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Char char="•"/>
        <a:defRPr kumimoji="1" sz="2400">
          <a:solidFill>
            <a:schemeClr val="tx1"/>
          </a:solidFill>
          <a:latin typeface="+mn-lt"/>
          <a:ea typeface="+mn-ea"/>
        </a:defRPr>
      </a:lvl3pPr>
      <a:lvl4pPr marL="1600200" indent="-228600" algn="l" rtl="0" fontAlgn="base">
        <a:spcBef>
          <a:spcPct val="20000"/>
        </a:spcBef>
        <a:spcAft>
          <a:spcPct val="0"/>
        </a:spcAft>
        <a:buChar char="–"/>
        <a:defRPr kumimoji="1" sz="2000">
          <a:solidFill>
            <a:schemeClr val="tx1"/>
          </a:solidFill>
          <a:latin typeface="+mn-lt"/>
          <a:ea typeface="+mn-ea"/>
        </a:defRPr>
      </a:lvl4pPr>
      <a:lvl5pPr marL="2057400" indent="-228600" algn="l" rtl="0" fontAlgn="base">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sldNum" sz="quarter" idx="4"/>
          </p:nvPr>
        </p:nvSpPr>
        <p:spPr bwMode="auto">
          <a:xfrm>
            <a:off x="6684963" y="6440488"/>
            <a:ext cx="2133600" cy="4127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kumimoji="0" sz="1800"/>
            </a:lvl1pPr>
          </a:lstStyle>
          <a:p>
            <a:fld id="{5D54920C-9758-4408-A042-2D54B3E51AE4}" type="slidenum">
              <a:rPr lang="zh-CN" altLang="en-US"/>
              <a:pPr/>
              <a:t>‹#›</a:t>
            </a:fld>
            <a:endParaRPr lang="en-US" altLang="zh-CN"/>
          </a:p>
        </p:txBody>
      </p:sp>
      <p:sp>
        <p:nvSpPr>
          <p:cNvPr id="36867" name="Rectangle 3"/>
          <p:cNvSpPr>
            <a:spLocks noChangeArrowheads="1"/>
          </p:cNvSpPr>
          <p:nvPr userDrawn="1"/>
        </p:nvSpPr>
        <p:spPr bwMode="auto">
          <a:xfrm>
            <a:off x="3132138" y="6400800"/>
            <a:ext cx="2895600" cy="268288"/>
          </a:xfrm>
          <a:prstGeom prst="rect">
            <a:avLst/>
          </a:prstGeom>
          <a:noFill/>
          <a:ln w="9525">
            <a:noFill/>
            <a:miter lim="800000"/>
            <a:headEnd/>
            <a:tailEnd/>
          </a:ln>
          <a:effectLst/>
        </p:spPr>
        <p:txBody>
          <a:bodyPr/>
          <a:lstStyle/>
          <a:p>
            <a:pPr algn="ctr"/>
            <a:r>
              <a:rPr kumimoji="0" lang="zh-CN" altLang="en-US" sz="2000" b="1">
                <a:solidFill>
                  <a:srgbClr val="000066"/>
                </a:solidFill>
                <a:latin typeface="Arial" charset="0"/>
                <a:ea typeface="楷体_GB2312" pitchFamily="49" charset="-122"/>
              </a:rPr>
              <a:t>第二章    牛顿定律</a:t>
            </a:r>
          </a:p>
        </p:txBody>
      </p:sp>
      <p:grpSp>
        <p:nvGrpSpPr>
          <p:cNvPr id="36868" name="Group 4"/>
          <p:cNvGrpSpPr>
            <a:grpSpLocks/>
          </p:cNvGrpSpPr>
          <p:nvPr userDrawn="1"/>
        </p:nvGrpSpPr>
        <p:grpSpPr bwMode="auto">
          <a:xfrm>
            <a:off x="0" y="0"/>
            <a:ext cx="1042988" cy="6870700"/>
            <a:chOff x="0" y="0"/>
            <a:chExt cx="657" cy="4320"/>
          </a:xfrm>
        </p:grpSpPr>
        <p:pic>
          <p:nvPicPr>
            <p:cNvPr id="36869" name="Picture 5" descr="moban-2-3"/>
            <p:cNvPicPr>
              <a:picLocks noChangeAspect="1" noChangeArrowheads="1"/>
            </p:cNvPicPr>
            <p:nvPr userDrawn="1"/>
          </p:nvPicPr>
          <p:blipFill>
            <a:blip r:embed="rId13"/>
            <a:srcRect/>
            <a:stretch>
              <a:fillRect/>
            </a:stretch>
          </p:blipFill>
          <p:spPr bwMode="auto">
            <a:xfrm>
              <a:off x="0" y="391"/>
              <a:ext cx="385" cy="3929"/>
            </a:xfrm>
            <a:prstGeom prst="rect">
              <a:avLst/>
            </a:prstGeom>
            <a:noFill/>
          </p:spPr>
        </p:pic>
        <p:pic>
          <p:nvPicPr>
            <p:cNvPr id="36870" name="Picture 6" descr="moban-1-11"/>
            <p:cNvPicPr>
              <a:picLocks noChangeAspect="1" noChangeArrowheads="1"/>
            </p:cNvPicPr>
            <p:nvPr userDrawn="1"/>
          </p:nvPicPr>
          <p:blipFill>
            <a:blip r:embed="rId14"/>
            <a:srcRect/>
            <a:stretch>
              <a:fillRect/>
            </a:stretch>
          </p:blipFill>
          <p:spPr bwMode="auto">
            <a:xfrm>
              <a:off x="0" y="0"/>
              <a:ext cx="657" cy="663"/>
            </a:xfrm>
            <a:prstGeom prst="rect">
              <a:avLst/>
            </a:prstGeom>
            <a:noFill/>
          </p:spPr>
        </p:pic>
      </p:grpSp>
      <p:sp>
        <p:nvSpPr>
          <p:cNvPr id="36871" name="Oval 7"/>
          <p:cNvSpPr>
            <a:spLocks noChangeArrowheads="1"/>
          </p:cNvSpPr>
          <p:nvPr userDrawn="1"/>
        </p:nvSpPr>
        <p:spPr bwMode="auto">
          <a:xfrm>
            <a:off x="2763838" y="6324600"/>
            <a:ext cx="3824287" cy="71438"/>
          </a:xfrm>
          <a:prstGeom prst="ellipse">
            <a:avLst/>
          </a:prstGeom>
          <a:gradFill rotWithShape="1">
            <a:gsLst>
              <a:gs pos="0">
                <a:schemeClr val="bg1"/>
              </a:gs>
              <a:gs pos="50000">
                <a:srgbClr val="993366"/>
              </a:gs>
              <a:gs pos="100000">
                <a:schemeClr val="bg1"/>
              </a:gs>
            </a:gsLst>
            <a:lin ang="5400000" scaled="1"/>
          </a:gradFill>
          <a:ln w="9525">
            <a:noFill/>
            <a:round/>
            <a:headEnd/>
            <a:tailEnd/>
          </a:ln>
          <a:effectLst/>
        </p:spPr>
        <p:txBody>
          <a:bodyPr wrap="none" anchor="ctr"/>
          <a:lstStyle/>
          <a:p>
            <a:endParaRPr lang="zh-CN" altLang="en-US"/>
          </a:p>
        </p:txBody>
      </p:sp>
      <p:pic>
        <p:nvPicPr>
          <p:cNvPr id="36875" name="Picture 11" descr="BOOK05">
            <a:hlinkClick r:id="" action="ppaction://hlinkshowjump?jump=nextslide"/>
          </p:cNvPr>
          <p:cNvPicPr>
            <a:picLocks noChangeAspect="1" noChangeArrowheads="1"/>
          </p:cNvPicPr>
          <p:nvPr userDrawn="1"/>
        </p:nvPicPr>
        <p:blipFill>
          <a:blip r:embed="rId15"/>
          <a:srcRect/>
          <a:stretch>
            <a:fillRect/>
          </a:stretch>
        </p:blipFill>
        <p:spPr bwMode="auto">
          <a:xfrm>
            <a:off x="8458200" y="5867400"/>
            <a:ext cx="533400" cy="533400"/>
          </a:xfrm>
          <a:prstGeom prst="rect">
            <a:avLst/>
          </a:prstGeom>
          <a:noFill/>
        </p:spPr>
      </p:pic>
      <p:sp>
        <p:nvSpPr>
          <p:cNvPr id="36876" name="Text Box 12">
            <a:hlinkClick r:id="rId16" action="ppaction://hlinkpres?slideindex=2&amp;slidetitle=幻灯片 2"/>
          </p:cNvPr>
          <p:cNvSpPr txBox="1">
            <a:spLocks noChangeArrowheads="1"/>
          </p:cNvSpPr>
          <p:nvPr userDrawn="1"/>
        </p:nvSpPr>
        <p:spPr bwMode="auto">
          <a:xfrm>
            <a:off x="-36513" y="87313"/>
            <a:ext cx="900113" cy="604837"/>
          </a:xfrm>
          <a:prstGeom prst="rect">
            <a:avLst/>
          </a:prstGeom>
          <a:noFill/>
          <a:ln w="9525">
            <a:noFill/>
            <a:miter lim="800000"/>
            <a:headEnd/>
            <a:tailEnd/>
          </a:ln>
          <a:effectLst/>
        </p:spPr>
        <p:txBody>
          <a:bodyPr>
            <a:spAutoFit/>
          </a:bodyPr>
          <a:lstStyle/>
          <a:p>
            <a:pPr algn="ctr">
              <a:lnSpc>
                <a:spcPct val="120000"/>
              </a:lnSpc>
            </a:pPr>
            <a:r>
              <a:rPr kumimoji="0" lang="zh-CN" altLang="en-US" sz="1600" b="1">
                <a:solidFill>
                  <a:schemeClr val="bg1"/>
                </a:solidFill>
                <a:latin typeface="Arial" charset="0"/>
                <a:ea typeface="楷体_GB2312" pitchFamily="49" charset="-122"/>
              </a:rPr>
              <a:t>物理学</a:t>
            </a:r>
          </a:p>
          <a:p>
            <a:pPr algn="ctr">
              <a:lnSpc>
                <a:spcPct val="120000"/>
              </a:lnSpc>
            </a:pPr>
            <a:r>
              <a:rPr kumimoji="0" lang="zh-CN" altLang="en-US" sz="1200" b="1">
                <a:solidFill>
                  <a:schemeClr val="bg1"/>
                </a:solidFill>
                <a:latin typeface="Arial" charset="0"/>
                <a:ea typeface="楷体_GB2312" pitchFamily="49" charset="-122"/>
              </a:rPr>
              <a:t>第五版</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ea typeface="宋体" pitchFamily="2" charset="-122"/>
        </a:defRPr>
      </a:lvl2pPr>
      <a:lvl3pPr algn="ctr" rtl="0" fontAlgn="base">
        <a:spcBef>
          <a:spcPct val="0"/>
        </a:spcBef>
        <a:spcAft>
          <a:spcPct val="0"/>
        </a:spcAft>
        <a:defRPr sz="4400">
          <a:solidFill>
            <a:schemeClr val="tx2"/>
          </a:solidFill>
          <a:latin typeface="Times New Roman" pitchFamily="18" charset="0"/>
          <a:ea typeface="宋体" pitchFamily="2" charset="-122"/>
        </a:defRPr>
      </a:lvl3pPr>
      <a:lvl4pPr algn="ctr" rtl="0" fontAlgn="base">
        <a:spcBef>
          <a:spcPct val="0"/>
        </a:spcBef>
        <a:spcAft>
          <a:spcPct val="0"/>
        </a:spcAft>
        <a:defRPr sz="4400">
          <a:solidFill>
            <a:schemeClr val="tx2"/>
          </a:solidFill>
          <a:latin typeface="Times New Roman" pitchFamily="18" charset="0"/>
          <a:ea typeface="宋体" pitchFamily="2" charset="-122"/>
        </a:defRPr>
      </a:lvl4pPr>
      <a:lvl5pPr algn="ctr" rtl="0" fontAlgn="base">
        <a:spcBef>
          <a:spcPct val="0"/>
        </a:spcBef>
        <a:spcAft>
          <a:spcPct val="0"/>
        </a:spcAft>
        <a:defRPr sz="4400">
          <a:solidFill>
            <a:schemeClr val="tx2"/>
          </a:solidFill>
          <a:latin typeface="Times New Roman" pitchFamily="18" charset="0"/>
          <a:ea typeface="宋体" pitchFamily="2" charset="-122"/>
        </a:defRPr>
      </a:lvl5pPr>
      <a:lvl6pPr marL="457200" algn="ctr" rtl="0" fontAlgn="base">
        <a:spcBef>
          <a:spcPct val="0"/>
        </a:spcBef>
        <a:spcAft>
          <a:spcPct val="0"/>
        </a:spcAft>
        <a:defRPr sz="4400">
          <a:solidFill>
            <a:schemeClr val="tx2"/>
          </a:solidFill>
          <a:latin typeface="Times New Roman" pitchFamily="18" charset="0"/>
          <a:ea typeface="宋体" pitchFamily="2" charset="-122"/>
        </a:defRPr>
      </a:lvl6pPr>
      <a:lvl7pPr marL="914400" algn="ctr" rtl="0" fontAlgn="base">
        <a:spcBef>
          <a:spcPct val="0"/>
        </a:spcBef>
        <a:spcAft>
          <a:spcPct val="0"/>
        </a:spcAft>
        <a:defRPr sz="4400">
          <a:solidFill>
            <a:schemeClr val="tx2"/>
          </a:solidFill>
          <a:latin typeface="Times New Roman" pitchFamily="18" charset="0"/>
          <a:ea typeface="宋体" pitchFamily="2" charset="-122"/>
        </a:defRPr>
      </a:lvl7pPr>
      <a:lvl8pPr marL="1371600" algn="ctr" rtl="0" fontAlgn="base">
        <a:spcBef>
          <a:spcPct val="0"/>
        </a:spcBef>
        <a:spcAft>
          <a:spcPct val="0"/>
        </a:spcAft>
        <a:defRPr sz="4400">
          <a:solidFill>
            <a:schemeClr val="tx2"/>
          </a:solidFill>
          <a:latin typeface="Times New Roman" pitchFamily="18" charset="0"/>
          <a:ea typeface="宋体" pitchFamily="2" charset="-122"/>
        </a:defRPr>
      </a:lvl8pPr>
      <a:lvl9pPr marL="1828800" algn="ctr" rtl="0" fontAlgn="base">
        <a:spcBef>
          <a:spcPct val="0"/>
        </a:spcBef>
        <a:spcAft>
          <a:spcPct val="0"/>
        </a:spcAft>
        <a:defRPr sz="4400">
          <a:solidFill>
            <a:schemeClr val="tx2"/>
          </a:solidFill>
          <a:latin typeface="Times New Roman" pitchFamily="18"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oleObject" Target="../embeddings/oleObject1.bin"/><Relationship Id="rId7" Type="http://schemas.openxmlformats.org/officeDocument/2006/relationships/oleObject" Target="../embeddings/oleObject5.bin"/><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oleObject" Target="../embeddings/oleObject4.bin"/><Relationship Id="rId11" Type="http://schemas.openxmlformats.org/officeDocument/2006/relationships/oleObject" Target="../embeddings/oleObject9.bin"/><Relationship Id="rId5" Type="http://schemas.openxmlformats.org/officeDocument/2006/relationships/oleObject" Target="../embeddings/oleObject3.bin"/><Relationship Id="rId10" Type="http://schemas.openxmlformats.org/officeDocument/2006/relationships/oleObject" Target="../embeddings/oleObject8.bin"/><Relationship Id="rId4" Type="http://schemas.openxmlformats.org/officeDocument/2006/relationships/oleObject" Target="../embeddings/oleObject2.bin"/><Relationship Id="rId9" Type="http://schemas.openxmlformats.org/officeDocument/2006/relationships/oleObject" Target="../embeddings/oleObject7.bin"/></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115.bin"/><Relationship Id="rId13" Type="http://schemas.openxmlformats.org/officeDocument/2006/relationships/oleObject" Target="../embeddings/oleObject118.bin"/><Relationship Id="rId18" Type="http://schemas.openxmlformats.org/officeDocument/2006/relationships/oleObject" Target="../embeddings/oleObject123.bin"/><Relationship Id="rId26" Type="http://schemas.openxmlformats.org/officeDocument/2006/relationships/oleObject" Target="../embeddings/oleObject131.bin"/><Relationship Id="rId3" Type="http://schemas.openxmlformats.org/officeDocument/2006/relationships/oleObject" Target="../embeddings/oleObject110.bin"/><Relationship Id="rId21" Type="http://schemas.openxmlformats.org/officeDocument/2006/relationships/oleObject" Target="../embeddings/oleObject126.bin"/><Relationship Id="rId7" Type="http://schemas.openxmlformats.org/officeDocument/2006/relationships/oleObject" Target="../embeddings/oleObject114.bin"/><Relationship Id="rId12" Type="http://schemas.openxmlformats.org/officeDocument/2006/relationships/oleObject" Target="../embeddings/oleObject117.bin"/><Relationship Id="rId17" Type="http://schemas.openxmlformats.org/officeDocument/2006/relationships/oleObject" Target="../embeddings/oleObject122.bin"/><Relationship Id="rId25" Type="http://schemas.openxmlformats.org/officeDocument/2006/relationships/oleObject" Target="../embeddings/oleObject130.bin"/><Relationship Id="rId2" Type="http://schemas.openxmlformats.org/officeDocument/2006/relationships/slideLayout" Target="../slideLayouts/slideLayout7.xml"/><Relationship Id="rId16" Type="http://schemas.openxmlformats.org/officeDocument/2006/relationships/oleObject" Target="../embeddings/oleObject121.bin"/><Relationship Id="rId20" Type="http://schemas.openxmlformats.org/officeDocument/2006/relationships/oleObject" Target="../embeddings/oleObject125.bin"/><Relationship Id="rId29" Type="http://schemas.openxmlformats.org/officeDocument/2006/relationships/oleObject" Target="../embeddings/oleObject134.bin"/><Relationship Id="rId1" Type="http://schemas.openxmlformats.org/officeDocument/2006/relationships/vmlDrawing" Target="../drawings/vmlDrawing10.vml"/><Relationship Id="rId6" Type="http://schemas.openxmlformats.org/officeDocument/2006/relationships/oleObject" Target="../embeddings/oleObject113.bin"/><Relationship Id="rId11" Type="http://schemas.openxmlformats.org/officeDocument/2006/relationships/oleObject" Target="../embeddings/oleObject116.bin"/><Relationship Id="rId24" Type="http://schemas.openxmlformats.org/officeDocument/2006/relationships/oleObject" Target="../embeddings/oleObject129.bin"/><Relationship Id="rId5" Type="http://schemas.openxmlformats.org/officeDocument/2006/relationships/oleObject" Target="../embeddings/oleObject112.bin"/><Relationship Id="rId15" Type="http://schemas.openxmlformats.org/officeDocument/2006/relationships/oleObject" Target="../embeddings/oleObject120.bin"/><Relationship Id="rId23" Type="http://schemas.openxmlformats.org/officeDocument/2006/relationships/oleObject" Target="../embeddings/oleObject128.bin"/><Relationship Id="rId28" Type="http://schemas.openxmlformats.org/officeDocument/2006/relationships/oleObject" Target="../embeddings/oleObject133.bin"/><Relationship Id="rId10" Type="http://schemas.openxmlformats.org/officeDocument/2006/relationships/image" Target="../media/image123.jpeg"/><Relationship Id="rId19" Type="http://schemas.openxmlformats.org/officeDocument/2006/relationships/oleObject" Target="../embeddings/oleObject124.bin"/><Relationship Id="rId4" Type="http://schemas.openxmlformats.org/officeDocument/2006/relationships/oleObject" Target="../embeddings/oleObject111.bin"/><Relationship Id="rId9" Type="http://schemas.openxmlformats.org/officeDocument/2006/relationships/image" Target="../media/image63.jpeg"/><Relationship Id="rId14" Type="http://schemas.openxmlformats.org/officeDocument/2006/relationships/oleObject" Target="../embeddings/oleObject119.bin"/><Relationship Id="rId22" Type="http://schemas.openxmlformats.org/officeDocument/2006/relationships/oleObject" Target="../embeddings/oleObject127.bin"/><Relationship Id="rId27" Type="http://schemas.openxmlformats.org/officeDocument/2006/relationships/oleObject" Target="../embeddings/oleObject132.bin"/><Relationship Id="rId30" Type="http://schemas.openxmlformats.org/officeDocument/2006/relationships/oleObject" Target="../embeddings/oleObject135.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36.bin"/><Relationship Id="rId2" Type="http://schemas.openxmlformats.org/officeDocument/2006/relationships/slideLayout" Target="../slideLayouts/slideLayout7.xml"/><Relationship Id="rId1" Type="http://schemas.openxmlformats.org/officeDocument/2006/relationships/vmlDrawing" Target="../drawings/vmlDrawing11.v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141.bin"/><Relationship Id="rId3" Type="http://schemas.openxmlformats.org/officeDocument/2006/relationships/image" Target="../media/image131.wmf"/><Relationship Id="rId7" Type="http://schemas.openxmlformats.org/officeDocument/2006/relationships/oleObject" Target="../embeddings/oleObject140.bin"/><Relationship Id="rId2" Type="http://schemas.openxmlformats.org/officeDocument/2006/relationships/slideLayout" Target="../slideLayouts/slideLayout1.xml"/><Relationship Id="rId1" Type="http://schemas.openxmlformats.org/officeDocument/2006/relationships/vmlDrawing" Target="../drawings/vmlDrawing12.vml"/><Relationship Id="rId6" Type="http://schemas.openxmlformats.org/officeDocument/2006/relationships/oleObject" Target="../embeddings/oleObject139.bin"/><Relationship Id="rId5" Type="http://schemas.openxmlformats.org/officeDocument/2006/relationships/oleObject" Target="../embeddings/oleObject138.bin"/><Relationship Id="rId10" Type="http://schemas.openxmlformats.org/officeDocument/2006/relationships/image" Target="../media/image132.wmf"/><Relationship Id="rId4" Type="http://schemas.openxmlformats.org/officeDocument/2006/relationships/oleObject" Target="../embeddings/oleObject137.bin"/><Relationship Id="rId9" Type="http://schemas.openxmlformats.org/officeDocument/2006/relationships/oleObject" Target="../embeddings/oleObject142.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147.bin"/><Relationship Id="rId13" Type="http://schemas.openxmlformats.org/officeDocument/2006/relationships/oleObject" Target="../embeddings/oleObject152.bin"/><Relationship Id="rId18" Type="http://schemas.openxmlformats.org/officeDocument/2006/relationships/oleObject" Target="../embeddings/oleObject157.bin"/><Relationship Id="rId26" Type="http://schemas.openxmlformats.org/officeDocument/2006/relationships/oleObject" Target="../embeddings/oleObject164.bin"/><Relationship Id="rId3" Type="http://schemas.openxmlformats.org/officeDocument/2006/relationships/oleObject" Target="../embeddings/oleObject143.bin"/><Relationship Id="rId21" Type="http://schemas.openxmlformats.org/officeDocument/2006/relationships/oleObject" Target="../embeddings/oleObject160.bin"/><Relationship Id="rId7" Type="http://schemas.openxmlformats.org/officeDocument/2006/relationships/oleObject" Target="../embeddings/oleObject146.bin"/><Relationship Id="rId12" Type="http://schemas.openxmlformats.org/officeDocument/2006/relationships/oleObject" Target="../embeddings/oleObject151.bin"/><Relationship Id="rId17" Type="http://schemas.openxmlformats.org/officeDocument/2006/relationships/oleObject" Target="../embeddings/oleObject156.bin"/><Relationship Id="rId25" Type="http://schemas.openxmlformats.org/officeDocument/2006/relationships/oleObject" Target="../embeddings/oleObject163.bin"/><Relationship Id="rId2" Type="http://schemas.openxmlformats.org/officeDocument/2006/relationships/slideLayout" Target="../slideLayouts/slideLayout7.xml"/><Relationship Id="rId16" Type="http://schemas.openxmlformats.org/officeDocument/2006/relationships/oleObject" Target="../embeddings/oleObject155.bin"/><Relationship Id="rId20" Type="http://schemas.openxmlformats.org/officeDocument/2006/relationships/oleObject" Target="../embeddings/oleObject159.bin"/><Relationship Id="rId1" Type="http://schemas.openxmlformats.org/officeDocument/2006/relationships/vmlDrawing" Target="../drawings/vmlDrawing13.vml"/><Relationship Id="rId6" Type="http://schemas.openxmlformats.org/officeDocument/2006/relationships/oleObject" Target="../embeddings/oleObject145.bin"/><Relationship Id="rId11" Type="http://schemas.openxmlformats.org/officeDocument/2006/relationships/oleObject" Target="../embeddings/oleObject150.bin"/><Relationship Id="rId24" Type="http://schemas.openxmlformats.org/officeDocument/2006/relationships/oleObject" Target="../embeddings/oleObject162.bin"/><Relationship Id="rId5" Type="http://schemas.openxmlformats.org/officeDocument/2006/relationships/oleObject" Target="../embeddings/oleObject144.bin"/><Relationship Id="rId15" Type="http://schemas.openxmlformats.org/officeDocument/2006/relationships/oleObject" Target="../embeddings/oleObject154.bin"/><Relationship Id="rId23" Type="http://schemas.openxmlformats.org/officeDocument/2006/relationships/oleObject" Target="../embeddings/oleObject161.bin"/><Relationship Id="rId28" Type="http://schemas.openxmlformats.org/officeDocument/2006/relationships/oleObject" Target="../embeddings/oleObject166.bin"/><Relationship Id="rId10" Type="http://schemas.openxmlformats.org/officeDocument/2006/relationships/oleObject" Target="../embeddings/oleObject149.bin"/><Relationship Id="rId19" Type="http://schemas.openxmlformats.org/officeDocument/2006/relationships/oleObject" Target="../embeddings/oleObject158.bin"/><Relationship Id="rId4" Type="http://schemas.openxmlformats.org/officeDocument/2006/relationships/image" Target="../media/image155.jpeg"/><Relationship Id="rId9" Type="http://schemas.openxmlformats.org/officeDocument/2006/relationships/oleObject" Target="../embeddings/oleObject148.bin"/><Relationship Id="rId14" Type="http://schemas.openxmlformats.org/officeDocument/2006/relationships/oleObject" Target="../embeddings/oleObject153.bin"/><Relationship Id="rId22" Type="http://schemas.openxmlformats.org/officeDocument/2006/relationships/image" Target="../media/image156.jpeg"/><Relationship Id="rId27" Type="http://schemas.openxmlformats.org/officeDocument/2006/relationships/oleObject" Target="../embeddings/oleObject165.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67.bin"/><Relationship Id="rId2" Type="http://schemas.openxmlformats.org/officeDocument/2006/relationships/slideLayout" Target="../slideLayouts/slideLayout7.xml"/><Relationship Id="rId1" Type="http://schemas.openxmlformats.org/officeDocument/2006/relationships/vmlDrawing" Target="../drawings/vmlDrawing14.v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170.bin"/><Relationship Id="rId3" Type="http://schemas.openxmlformats.org/officeDocument/2006/relationships/image" Target="../media/image161.jpeg"/><Relationship Id="rId7" Type="http://schemas.openxmlformats.org/officeDocument/2006/relationships/oleObject" Target="../embeddings/oleObject169.bin"/><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68.bin"/><Relationship Id="rId5" Type="http://schemas.openxmlformats.org/officeDocument/2006/relationships/image" Target="../media/image163.jpeg"/><Relationship Id="rId4" Type="http://schemas.openxmlformats.org/officeDocument/2006/relationships/image" Target="../media/image162.jpeg"/></Relationships>
</file>

<file path=ppt/slides/_rels/slide2.xml.rels><?xml version="1.0" encoding="UTF-8" standalone="yes"?>
<Relationships xmlns="http://schemas.openxmlformats.org/package/2006/relationships"><Relationship Id="rId8" Type="http://schemas.openxmlformats.org/officeDocument/2006/relationships/oleObject" Target="../embeddings/oleObject15.bin"/><Relationship Id="rId13" Type="http://schemas.openxmlformats.org/officeDocument/2006/relationships/oleObject" Target="../embeddings/oleObject20.bin"/><Relationship Id="rId18" Type="http://schemas.openxmlformats.org/officeDocument/2006/relationships/oleObject" Target="../embeddings/oleObject25.bin"/><Relationship Id="rId3" Type="http://schemas.openxmlformats.org/officeDocument/2006/relationships/oleObject" Target="../embeddings/oleObject10.bin"/><Relationship Id="rId21" Type="http://schemas.openxmlformats.org/officeDocument/2006/relationships/oleObject" Target="../embeddings/oleObject28.bin"/><Relationship Id="rId7" Type="http://schemas.openxmlformats.org/officeDocument/2006/relationships/oleObject" Target="../embeddings/oleObject14.bin"/><Relationship Id="rId12" Type="http://schemas.openxmlformats.org/officeDocument/2006/relationships/oleObject" Target="../embeddings/oleObject19.bin"/><Relationship Id="rId17" Type="http://schemas.openxmlformats.org/officeDocument/2006/relationships/oleObject" Target="../embeddings/oleObject24.bin"/><Relationship Id="rId2" Type="http://schemas.openxmlformats.org/officeDocument/2006/relationships/slideLayout" Target="../slideLayouts/slideLayout7.xml"/><Relationship Id="rId16" Type="http://schemas.openxmlformats.org/officeDocument/2006/relationships/oleObject" Target="../embeddings/oleObject23.bin"/><Relationship Id="rId20" Type="http://schemas.openxmlformats.org/officeDocument/2006/relationships/oleObject" Target="../embeddings/oleObject27.bin"/><Relationship Id="rId1" Type="http://schemas.openxmlformats.org/officeDocument/2006/relationships/vmlDrawing" Target="../drawings/vmlDrawing2.vml"/><Relationship Id="rId6" Type="http://schemas.openxmlformats.org/officeDocument/2006/relationships/oleObject" Target="../embeddings/oleObject13.bin"/><Relationship Id="rId11" Type="http://schemas.openxmlformats.org/officeDocument/2006/relationships/oleObject" Target="../embeddings/oleObject18.bin"/><Relationship Id="rId5" Type="http://schemas.openxmlformats.org/officeDocument/2006/relationships/oleObject" Target="../embeddings/oleObject12.bin"/><Relationship Id="rId15" Type="http://schemas.openxmlformats.org/officeDocument/2006/relationships/oleObject" Target="../embeddings/oleObject22.bin"/><Relationship Id="rId23" Type="http://schemas.openxmlformats.org/officeDocument/2006/relationships/oleObject" Target="../embeddings/oleObject30.bin"/><Relationship Id="rId10" Type="http://schemas.openxmlformats.org/officeDocument/2006/relationships/oleObject" Target="../embeddings/oleObject17.bin"/><Relationship Id="rId19" Type="http://schemas.openxmlformats.org/officeDocument/2006/relationships/oleObject" Target="../embeddings/oleObject26.bin"/><Relationship Id="rId4" Type="http://schemas.openxmlformats.org/officeDocument/2006/relationships/oleObject" Target="../embeddings/oleObject11.bin"/><Relationship Id="rId9" Type="http://schemas.openxmlformats.org/officeDocument/2006/relationships/oleObject" Target="../embeddings/oleObject16.bin"/><Relationship Id="rId14" Type="http://schemas.openxmlformats.org/officeDocument/2006/relationships/oleObject" Target="../embeddings/oleObject21.bin"/><Relationship Id="rId22" Type="http://schemas.openxmlformats.org/officeDocument/2006/relationships/oleObject" Target="../embeddings/oleObject29.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1.xml"/><Relationship Id="rId1" Type="http://schemas.openxmlformats.org/officeDocument/2006/relationships/vmlDrawing" Target="../drawings/vmlDrawing3.vml"/><Relationship Id="rId5" Type="http://schemas.openxmlformats.org/officeDocument/2006/relationships/image" Target="../media/image30.jpeg"/><Relationship Id="rId4" Type="http://schemas.openxmlformats.org/officeDocument/2006/relationships/image" Target="../media/image29.jpeg"/></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6.bin"/><Relationship Id="rId13" Type="http://schemas.openxmlformats.org/officeDocument/2006/relationships/oleObject" Target="../embeddings/oleObject41.bin"/><Relationship Id="rId3" Type="http://schemas.openxmlformats.org/officeDocument/2006/relationships/oleObject" Target="../embeddings/oleObject31.bin"/><Relationship Id="rId7" Type="http://schemas.openxmlformats.org/officeDocument/2006/relationships/oleObject" Target="../embeddings/oleObject35.bin"/><Relationship Id="rId12" Type="http://schemas.openxmlformats.org/officeDocument/2006/relationships/oleObject" Target="../embeddings/oleObject40.bin"/><Relationship Id="rId2" Type="http://schemas.openxmlformats.org/officeDocument/2006/relationships/slideLayout" Target="../slideLayouts/slideLayout12.xml"/><Relationship Id="rId16" Type="http://schemas.openxmlformats.org/officeDocument/2006/relationships/oleObject" Target="../embeddings/oleObject44.bin"/><Relationship Id="rId1" Type="http://schemas.openxmlformats.org/officeDocument/2006/relationships/vmlDrawing" Target="../drawings/vmlDrawing4.vml"/><Relationship Id="rId6" Type="http://schemas.openxmlformats.org/officeDocument/2006/relationships/oleObject" Target="../embeddings/oleObject34.bin"/><Relationship Id="rId11" Type="http://schemas.openxmlformats.org/officeDocument/2006/relationships/oleObject" Target="../embeddings/oleObject39.bin"/><Relationship Id="rId5" Type="http://schemas.openxmlformats.org/officeDocument/2006/relationships/oleObject" Target="../embeddings/oleObject33.bin"/><Relationship Id="rId15" Type="http://schemas.openxmlformats.org/officeDocument/2006/relationships/oleObject" Target="../embeddings/oleObject43.bin"/><Relationship Id="rId10" Type="http://schemas.openxmlformats.org/officeDocument/2006/relationships/oleObject" Target="../embeddings/oleObject38.bin"/><Relationship Id="rId4" Type="http://schemas.openxmlformats.org/officeDocument/2006/relationships/oleObject" Target="../embeddings/oleObject32.bin"/><Relationship Id="rId9" Type="http://schemas.openxmlformats.org/officeDocument/2006/relationships/oleObject" Target="../embeddings/oleObject37.bin"/><Relationship Id="rId14" Type="http://schemas.openxmlformats.org/officeDocument/2006/relationships/oleObject" Target="../embeddings/oleObject42.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49.bin"/><Relationship Id="rId13" Type="http://schemas.openxmlformats.org/officeDocument/2006/relationships/oleObject" Target="../embeddings/oleObject54.bin"/><Relationship Id="rId18" Type="http://schemas.openxmlformats.org/officeDocument/2006/relationships/oleObject" Target="../embeddings/oleObject59.bin"/><Relationship Id="rId3" Type="http://schemas.openxmlformats.org/officeDocument/2006/relationships/image" Target="../media/image63.jpeg"/><Relationship Id="rId21" Type="http://schemas.openxmlformats.org/officeDocument/2006/relationships/oleObject" Target="../embeddings/oleObject62.bin"/><Relationship Id="rId7" Type="http://schemas.openxmlformats.org/officeDocument/2006/relationships/oleObject" Target="../embeddings/oleObject48.bin"/><Relationship Id="rId12" Type="http://schemas.openxmlformats.org/officeDocument/2006/relationships/oleObject" Target="../embeddings/oleObject53.bin"/><Relationship Id="rId17" Type="http://schemas.openxmlformats.org/officeDocument/2006/relationships/oleObject" Target="../embeddings/oleObject58.bin"/><Relationship Id="rId2" Type="http://schemas.openxmlformats.org/officeDocument/2006/relationships/slideLayout" Target="../slideLayouts/slideLayout7.xml"/><Relationship Id="rId16" Type="http://schemas.openxmlformats.org/officeDocument/2006/relationships/oleObject" Target="../embeddings/oleObject57.bin"/><Relationship Id="rId20" Type="http://schemas.openxmlformats.org/officeDocument/2006/relationships/oleObject" Target="../embeddings/oleObject61.bin"/><Relationship Id="rId1" Type="http://schemas.openxmlformats.org/officeDocument/2006/relationships/vmlDrawing" Target="../drawings/vmlDrawing5.vml"/><Relationship Id="rId6" Type="http://schemas.openxmlformats.org/officeDocument/2006/relationships/oleObject" Target="../embeddings/oleObject47.bin"/><Relationship Id="rId11" Type="http://schemas.openxmlformats.org/officeDocument/2006/relationships/oleObject" Target="../embeddings/oleObject52.bin"/><Relationship Id="rId5" Type="http://schemas.openxmlformats.org/officeDocument/2006/relationships/oleObject" Target="../embeddings/oleObject46.bin"/><Relationship Id="rId15" Type="http://schemas.openxmlformats.org/officeDocument/2006/relationships/oleObject" Target="../embeddings/oleObject56.bin"/><Relationship Id="rId23" Type="http://schemas.openxmlformats.org/officeDocument/2006/relationships/oleObject" Target="../embeddings/oleObject64.bin"/><Relationship Id="rId10" Type="http://schemas.openxmlformats.org/officeDocument/2006/relationships/oleObject" Target="../embeddings/oleObject51.bin"/><Relationship Id="rId19" Type="http://schemas.openxmlformats.org/officeDocument/2006/relationships/oleObject" Target="../embeddings/oleObject60.bin"/><Relationship Id="rId4" Type="http://schemas.openxmlformats.org/officeDocument/2006/relationships/oleObject" Target="../embeddings/oleObject45.bin"/><Relationship Id="rId9" Type="http://schemas.openxmlformats.org/officeDocument/2006/relationships/oleObject" Target="../embeddings/oleObject50.bin"/><Relationship Id="rId14" Type="http://schemas.openxmlformats.org/officeDocument/2006/relationships/oleObject" Target="../embeddings/oleObject55.bin"/><Relationship Id="rId22" Type="http://schemas.openxmlformats.org/officeDocument/2006/relationships/oleObject" Target="../embeddings/oleObject6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oleObject" Target="../embeddings/oleObject75.bin"/><Relationship Id="rId18" Type="http://schemas.openxmlformats.org/officeDocument/2006/relationships/oleObject" Target="../embeddings/oleObject80.bin"/><Relationship Id="rId3" Type="http://schemas.openxmlformats.org/officeDocument/2006/relationships/oleObject" Target="../embeddings/oleObject65.bin"/><Relationship Id="rId7" Type="http://schemas.openxmlformats.org/officeDocument/2006/relationships/oleObject" Target="../embeddings/oleObject69.bin"/><Relationship Id="rId12" Type="http://schemas.openxmlformats.org/officeDocument/2006/relationships/oleObject" Target="../embeddings/oleObject74.bin"/><Relationship Id="rId17" Type="http://schemas.openxmlformats.org/officeDocument/2006/relationships/oleObject" Target="../embeddings/oleObject79.bin"/><Relationship Id="rId2" Type="http://schemas.openxmlformats.org/officeDocument/2006/relationships/slideLayout" Target="../slideLayouts/slideLayout7.xml"/><Relationship Id="rId16" Type="http://schemas.openxmlformats.org/officeDocument/2006/relationships/oleObject" Target="../embeddings/oleObject78.bin"/><Relationship Id="rId1" Type="http://schemas.openxmlformats.org/officeDocument/2006/relationships/vmlDrawing" Target="../drawings/vmlDrawing6.vml"/><Relationship Id="rId6" Type="http://schemas.openxmlformats.org/officeDocument/2006/relationships/oleObject" Target="../embeddings/oleObject68.bin"/><Relationship Id="rId11" Type="http://schemas.openxmlformats.org/officeDocument/2006/relationships/oleObject" Target="../embeddings/oleObject73.bin"/><Relationship Id="rId5" Type="http://schemas.openxmlformats.org/officeDocument/2006/relationships/oleObject" Target="../embeddings/oleObject67.bin"/><Relationship Id="rId15" Type="http://schemas.openxmlformats.org/officeDocument/2006/relationships/oleObject" Target="../embeddings/oleObject77.bin"/><Relationship Id="rId10" Type="http://schemas.openxmlformats.org/officeDocument/2006/relationships/oleObject" Target="../embeddings/oleObject72.bin"/><Relationship Id="rId4" Type="http://schemas.openxmlformats.org/officeDocument/2006/relationships/oleObject" Target="../embeddings/oleObject66.bin"/><Relationship Id="rId9" Type="http://schemas.openxmlformats.org/officeDocument/2006/relationships/oleObject" Target="../embeddings/oleObject71.bin"/><Relationship Id="rId14" Type="http://schemas.openxmlformats.org/officeDocument/2006/relationships/oleObject" Target="../embeddings/oleObject76.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86.bin"/><Relationship Id="rId13" Type="http://schemas.openxmlformats.org/officeDocument/2006/relationships/oleObject" Target="../embeddings/oleObject91.bin"/><Relationship Id="rId18" Type="http://schemas.openxmlformats.org/officeDocument/2006/relationships/oleObject" Target="../embeddings/oleObject96.bin"/><Relationship Id="rId3" Type="http://schemas.openxmlformats.org/officeDocument/2006/relationships/oleObject" Target="../embeddings/oleObject81.bin"/><Relationship Id="rId7" Type="http://schemas.openxmlformats.org/officeDocument/2006/relationships/oleObject" Target="../embeddings/oleObject85.bin"/><Relationship Id="rId12" Type="http://schemas.openxmlformats.org/officeDocument/2006/relationships/oleObject" Target="../embeddings/oleObject90.bin"/><Relationship Id="rId17" Type="http://schemas.openxmlformats.org/officeDocument/2006/relationships/oleObject" Target="../embeddings/oleObject95.bin"/><Relationship Id="rId2" Type="http://schemas.openxmlformats.org/officeDocument/2006/relationships/slideLayout" Target="../slideLayouts/slideLayout7.xml"/><Relationship Id="rId16" Type="http://schemas.openxmlformats.org/officeDocument/2006/relationships/oleObject" Target="../embeddings/oleObject94.bin"/><Relationship Id="rId1" Type="http://schemas.openxmlformats.org/officeDocument/2006/relationships/vmlDrawing" Target="../drawings/vmlDrawing7.vml"/><Relationship Id="rId6" Type="http://schemas.openxmlformats.org/officeDocument/2006/relationships/oleObject" Target="../embeddings/oleObject84.bin"/><Relationship Id="rId11" Type="http://schemas.openxmlformats.org/officeDocument/2006/relationships/oleObject" Target="../embeddings/oleObject89.bin"/><Relationship Id="rId5" Type="http://schemas.openxmlformats.org/officeDocument/2006/relationships/oleObject" Target="../embeddings/oleObject83.bin"/><Relationship Id="rId15" Type="http://schemas.openxmlformats.org/officeDocument/2006/relationships/oleObject" Target="../embeddings/oleObject93.bin"/><Relationship Id="rId10" Type="http://schemas.openxmlformats.org/officeDocument/2006/relationships/oleObject" Target="../embeddings/oleObject88.bin"/><Relationship Id="rId4" Type="http://schemas.openxmlformats.org/officeDocument/2006/relationships/oleObject" Target="../embeddings/oleObject82.bin"/><Relationship Id="rId9" Type="http://schemas.openxmlformats.org/officeDocument/2006/relationships/oleObject" Target="../embeddings/oleObject87.bin"/><Relationship Id="rId14" Type="http://schemas.openxmlformats.org/officeDocument/2006/relationships/oleObject" Target="../embeddings/oleObject92.bin"/></Relationships>
</file>

<file path=ppt/slides/_rels/slide8.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oleObject" Target="../embeddings/oleObject106.bin"/><Relationship Id="rId3" Type="http://schemas.openxmlformats.org/officeDocument/2006/relationships/oleObject" Target="../embeddings/oleObject97.bin"/><Relationship Id="rId7" Type="http://schemas.openxmlformats.org/officeDocument/2006/relationships/oleObject" Target="../embeddings/oleObject101.bin"/><Relationship Id="rId12" Type="http://schemas.openxmlformats.org/officeDocument/2006/relationships/oleObject" Target="../embeddings/oleObject105.bin"/><Relationship Id="rId2" Type="http://schemas.openxmlformats.org/officeDocument/2006/relationships/slideLayout" Target="../slideLayouts/slideLayout13.xml"/><Relationship Id="rId16" Type="http://schemas.openxmlformats.org/officeDocument/2006/relationships/oleObject" Target="../embeddings/oleObject109.bin"/><Relationship Id="rId1" Type="http://schemas.openxmlformats.org/officeDocument/2006/relationships/vmlDrawing" Target="../drawings/vmlDrawing8.vml"/><Relationship Id="rId6" Type="http://schemas.openxmlformats.org/officeDocument/2006/relationships/oleObject" Target="../embeddings/oleObject100.bin"/><Relationship Id="rId11" Type="http://schemas.openxmlformats.org/officeDocument/2006/relationships/oleObject" Target="../embeddings/oleObject104.bin"/><Relationship Id="rId5" Type="http://schemas.openxmlformats.org/officeDocument/2006/relationships/oleObject" Target="../embeddings/oleObject99.bin"/><Relationship Id="rId15" Type="http://schemas.openxmlformats.org/officeDocument/2006/relationships/oleObject" Target="../embeddings/oleObject108.bin"/><Relationship Id="rId10" Type="http://schemas.openxmlformats.org/officeDocument/2006/relationships/oleObject" Target="../embeddings/oleObject103.bin"/><Relationship Id="rId4" Type="http://schemas.openxmlformats.org/officeDocument/2006/relationships/oleObject" Target="../embeddings/oleObject98.bin"/><Relationship Id="rId9" Type="http://schemas.openxmlformats.org/officeDocument/2006/relationships/oleObject" Target="../embeddings/oleObject102.bin"/><Relationship Id="rId14" Type="http://schemas.openxmlformats.org/officeDocument/2006/relationships/oleObject" Target="../embeddings/oleObject107.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control" Target="../activeX/activeX2.xml"/><Relationship Id="rId1" Type="http://schemas.openxmlformats.org/officeDocument/2006/relationships/vmlDrawing" Target="../drawings/vmlDrawing9.vml"/><Relationship Id="rId5" Type="http://schemas.openxmlformats.org/officeDocument/2006/relationships/image" Target="../media/image30.jpeg"/><Relationship Id="rId4" Type="http://schemas.openxmlformats.org/officeDocument/2006/relationships/image" Target="../media/image2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1"/>
          <p:cNvSpPr>
            <a:spLocks noGrp="1"/>
          </p:cNvSpPr>
          <p:nvPr>
            <p:ph type="sldNum" sz="quarter" idx="10"/>
          </p:nvPr>
        </p:nvSpPr>
        <p:spPr/>
        <p:txBody>
          <a:bodyPr/>
          <a:lstStyle/>
          <a:p>
            <a:fld id="{A3599D7B-43D0-454C-9B5C-9BC2AB48387F}" type="slidenum">
              <a:rPr lang="zh-CN" altLang="en-US"/>
              <a:pPr/>
              <a:t>1</a:t>
            </a:fld>
            <a:endParaRPr lang="en-US" altLang="zh-CN"/>
          </a:p>
        </p:txBody>
      </p:sp>
      <p:grpSp>
        <p:nvGrpSpPr>
          <p:cNvPr id="139278" name="Group 14"/>
          <p:cNvGrpSpPr>
            <a:grpSpLocks/>
          </p:cNvGrpSpPr>
          <p:nvPr/>
        </p:nvGrpSpPr>
        <p:grpSpPr bwMode="auto">
          <a:xfrm>
            <a:off x="2700338" y="2565400"/>
            <a:ext cx="3581400" cy="1712913"/>
            <a:chOff x="3161" y="2895"/>
            <a:chExt cx="2256" cy="1079"/>
          </a:xfrm>
        </p:grpSpPr>
        <p:graphicFrame>
          <p:nvGraphicFramePr>
            <p:cNvPr id="139279" name="Object 15"/>
            <p:cNvGraphicFramePr>
              <a:graphicFrameLocks noChangeAspect="1"/>
            </p:cNvGraphicFramePr>
            <p:nvPr/>
          </p:nvGraphicFramePr>
          <p:xfrm>
            <a:off x="3402" y="3507"/>
            <a:ext cx="1872" cy="467"/>
          </p:xfrm>
          <a:graphic>
            <a:graphicData uri="http://schemas.openxmlformats.org/presentationml/2006/ole">
              <p:oleObj spid="_x0000_s139279" name="公式" r:id="rId3" imgW="1371600" imgH="342720" progId="Equation.3">
                <p:embed/>
              </p:oleObj>
            </a:graphicData>
          </a:graphic>
        </p:graphicFrame>
        <p:grpSp>
          <p:nvGrpSpPr>
            <p:cNvPr id="139280" name="Group 16"/>
            <p:cNvGrpSpPr>
              <a:grpSpLocks/>
            </p:cNvGrpSpPr>
            <p:nvPr/>
          </p:nvGrpSpPr>
          <p:grpSpPr bwMode="auto">
            <a:xfrm>
              <a:off x="3161" y="2895"/>
              <a:ext cx="2256" cy="599"/>
              <a:chOff x="3216" y="3121"/>
              <a:chExt cx="2256" cy="599"/>
            </a:xfrm>
          </p:grpSpPr>
          <p:sp>
            <p:nvSpPr>
              <p:cNvPr id="139281" name="Rectangle 17"/>
              <p:cNvSpPr>
                <a:spLocks noChangeArrowheads="1"/>
              </p:cNvSpPr>
              <p:nvPr/>
            </p:nvSpPr>
            <p:spPr bwMode="auto">
              <a:xfrm>
                <a:off x="3216" y="3121"/>
                <a:ext cx="2256" cy="576"/>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139282" name="Group 18"/>
              <p:cNvGrpSpPr>
                <a:grpSpLocks/>
              </p:cNvGrpSpPr>
              <p:nvPr/>
            </p:nvGrpSpPr>
            <p:grpSpPr bwMode="auto">
              <a:xfrm>
                <a:off x="3264" y="3121"/>
                <a:ext cx="2016" cy="599"/>
                <a:chOff x="3120" y="3024"/>
                <a:chExt cx="2016" cy="599"/>
              </a:xfrm>
            </p:grpSpPr>
            <p:sp>
              <p:nvSpPr>
                <p:cNvPr id="139283" name="Oval 19"/>
                <p:cNvSpPr>
                  <a:spLocks noChangeArrowheads="1"/>
                </p:cNvSpPr>
                <p:nvPr/>
              </p:nvSpPr>
              <p:spPr bwMode="auto">
                <a:xfrm>
                  <a:off x="4004" y="3120"/>
                  <a:ext cx="432" cy="432"/>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19050">
                  <a:solidFill>
                    <a:srgbClr val="000000"/>
                  </a:solidFill>
                  <a:round/>
                  <a:headEnd/>
                  <a:tailEnd/>
                </a:ln>
              </p:spPr>
              <p:txBody>
                <a:bodyPr/>
                <a:lstStyle/>
                <a:p>
                  <a:endParaRPr lang="zh-CN" altLang="en-US"/>
                </a:p>
              </p:txBody>
            </p:sp>
            <p:graphicFrame>
              <p:nvGraphicFramePr>
                <p:cNvPr id="139284" name="Object 20"/>
                <p:cNvGraphicFramePr>
                  <a:graphicFrameLocks noChangeAspect="1"/>
                </p:cNvGraphicFramePr>
                <p:nvPr/>
              </p:nvGraphicFramePr>
              <p:xfrm>
                <a:off x="4868" y="3024"/>
                <a:ext cx="268" cy="311"/>
              </p:xfrm>
              <a:graphic>
                <a:graphicData uri="http://schemas.openxmlformats.org/presentationml/2006/ole">
                  <p:oleObj spid="_x0000_s139284" name="公式" r:id="rId4" imgW="228600" imgH="266400" progId="Equation.3">
                    <p:embed/>
                  </p:oleObj>
                </a:graphicData>
              </a:graphic>
            </p:graphicFrame>
            <p:graphicFrame>
              <p:nvGraphicFramePr>
                <p:cNvPr id="139285" name="Object 21"/>
                <p:cNvGraphicFramePr>
                  <a:graphicFrameLocks noChangeAspect="1"/>
                </p:cNvGraphicFramePr>
                <p:nvPr/>
              </p:nvGraphicFramePr>
              <p:xfrm>
                <a:off x="3120" y="3312"/>
                <a:ext cx="491" cy="311"/>
              </p:xfrm>
              <a:graphic>
                <a:graphicData uri="http://schemas.openxmlformats.org/presentationml/2006/ole">
                  <p:oleObj spid="_x0000_s139285" name="公式" r:id="rId5" imgW="419040" imgH="266400" progId="Equation.3">
                    <p:embed/>
                  </p:oleObj>
                </a:graphicData>
              </a:graphic>
            </p:graphicFrame>
            <p:sp>
              <p:nvSpPr>
                <p:cNvPr id="139286" name="Line 22"/>
                <p:cNvSpPr>
                  <a:spLocks noChangeShapeType="1"/>
                </p:cNvSpPr>
                <p:nvPr/>
              </p:nvSpPr>
              <p:spPr bwMode="auto">
                <a:xfrm>
                  <a:off x="4176" y="3120"/>
                  <a:ext cx="720" cy="0"/>
                </a:xfrm>
                <a:prstGeom prst="line">
                  <a:avLst/>
                </a:prstGeom>
                <a:noFill/>
                <a:ln w="28575">
                  <a:solidFill>
                    <a:srgbClr val="FF0000"/>
                  </a:solidFill>
                  <a:round/>
                  <a:headEnd/>
                  <a:tailEnd type="triangle" w="sm" len="lg"/>
                </a:ln>
                <a:effectLst/>
              </p:spPr>
              <p:txBody>
                <a:bodyPr wrap="none"/>
                <a:lstStyle/>
                <a:p>
                  <a:endParaRPr lang="zh-CN" altLang="en-US"/>
                </a:p>
              </p:txBody>
            </p:sp>
            <p:sp>
              <p:nvSpPr>
                <p:cNvPr id="139287" name="Line 23"/>
                <p:cNvSpPr>
                  <a:spLocks noChangeShapeType="1"/>
                </p:cNvSpPr>
                <p:nvPr/>
              </p:nvSpPr>
              <p:spPr bwMode="auto">
                <a:xfrm flipH="1">
                  <a:off x="3504" y="3552"/>
                  <a:ext cx="720" cy="0"/>
                </a:xfrm>
                <a:prstGeom prst="line">
                  <a:avLst/>
                </a:prstGeom>
                <a:noFill/>
                <a:ln w="28575">
                  <a:solidFill>
                    <a:srgbClr val="0000FF"/>
                  </a:solidFill>
                  <a:round/>
                  <a:headEnd/>
                  <a:tailEnd type="triangle" w="sm" len="lg"/>
                </a:ln>
                <a:effectLst/>
              </p:spPr>
              <p:txBody>
                <a:bodyPr wrap="none"/>
                <a:lstStyle/>
                <a:p>
                  <a:endParaRPr lang="zh-CN" altLang="en-US"/>
                </a:p>
              </p:txBody>
            </p:sp>
          </p:grpSp>
        </p:grpSp>
      </p:grpSp>
      <p:grpSp>
        <p:nvGrpSpPr>
          <p:cNvPr id="139288" name="Group 24"/>
          <p:cNvGrpSpPr>
            <a:grpSpLocks/>
          </p:cNvGrpSpPr>
          <p:nvPr/>
        </p:nvGrpSpPr>
        <p:grpSpPr bwMode="auto">
          <a:xfrm>
            <a:off x="2700338" y="692150"/>
            <a:ext cx="3581400" cy="1700213"/>
            <a:chOff x="521" y="2903"/>
            <a:chExt cx="2256" cy="1071"/>
          </a:xfrm>
        </p:grpSpPr>
        <p:graphicFrame>
          <p:nvGraphicFramePr>
            <p:cNvPr id="139289" name="Object 25"/>
            <p:cNvGraphicFramePr>
              <a:graphicFrameLocks noChangeAspect="1"/>
            </p:cNvGraphicFramePr>
            <p:nvPr/>
          </p:nvGraphicFramePr>
          <p:xfrm>
            <a:off x="703" y="3507"/>
            <a:ext cx="1881" cy="467"/>
          </p:xfrm>
          <a:graphic>
            <a:graphicData uri="http://schemas.openxmlformats.org/presentationml/2006/ole">
              <p:oleObj spid="_x0000_s139289" name="公式" r:id="rId6" imgW="1371600" imgH="342720" progId="Equation.3">
                <p:embed/>
              </p:oleObj>
            </a:graphicData>
          </a:graphic>
        </p:graphicFrame>
        <p:grpSp>
          <p:nvGrpSpPr>
            <p:cNvPr id="139290" name="Group 26"/>
            <p:cNvGrpSpPr>
              <a:grpSpLocks/>
            </p:cNvGrpSpPr>
            <p:nvPr/>
          </p:nvGrpSpPr>
          <p:grpSpPr bwMode="auto">
            <a:xfrm>
              <a:off x="521" y="2903"/>
              <a:ext cx="2256" cy="576"/>
              <a:chOff x="432" y="3121"/>
              <a:chExt cx="2256" cy="576"/>
            </a:xfrm>
          </p:grpSpPr>
          <p:sp>
            <p:nvSpPr>
              <p:cNvPr id="139291" name="Rectangle 27"/>
              <p:cNvSpPr>
                <a:spLocks noChangeArrowheads="1"/>
              </p:cNvSpPr>
              <p:nvPr/>
            </p:nvSpPr>
            <p:spPr bwMode="auto">
              <a:xfrm>
                <a:off x="432" y="3121"/>
                <a:ext cx="2256" cy="576"/>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grpSp>
            <p:nvGrpSpPr>
              <p:cNvPr id="139292" name="Group 28"/>
              <p:cNvGrpSpPr>
                <a:grpSpLocks/>
              </p:cNvGrpSpPr>
              <p:nvPr/>
            </p:nvGrpSpPr>
            <p:grpSpPr bwMode="auto">
              <a:xfrm>
                <a:off x="490" y="3217"/>
                <a:ext cx="2064" cy="432"/>
                <a:chOff x="490" y="1344"/>
                <a:chExt cx="2064" cy="432"/>
              </a:xfrm>
            </p:grpSpPr>
            <p:sp>
              <p:nvSpPr>
                <p:cNvPr id="139293" name="Oval 29"/>
                <p:cNvSpPr>
                  <a:spLocks noChangeArrowheads="1"/>
                </p:cNvSpPr>
                <p:nvPr/>
              </p:nvSpPr>
              <p:spPr bwMode="auto">
                <a:xfrm>
                  <a:off x="1422" y="1344"/>
                  <a:ext cx="432" cy="432"/>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19050">
                  <a:solidFill>
                    <a:srgbClr val="000000"/>
                  </a:solidFill>
                  <a:round/>
                  <a:headEnd/>
                  <a:tailEnd/>
                </a:ln>
              </p:spPr>
              <p:txBody>
                <a:bodyPr/>
                <a:lstStyle/>
                <a:p>
                  <a:endParaRPr lang="zh-CN" altLang="en-US"/>
                </a:p>
              </p:txBody>
            </p:sp>
            <p:graphicFrame>
              <p:nvGraphicFramePr>
                <p:cNvPr id="139294" name="Object 30"/>
                <p:cNvGraphicFramePr>
                  <a:graphicFrameLocks noChangeAspect="1"/>
                </p:cNvGraphicFramePr>
                <p:nvPr/>
              </p:nvGraphicFramePr>
              <p:xfrm>
                <a:off x="2286" y="1417"/>
                <a:ext cx="268" cy="311"/>
              </p:xfrm>
              <a:graphic>
                <a:graphicData uri="http://schemas.openxmlformats.org/presentationml/2006/ole">
                  <p:oleObj spid="_x0000_s139294" name="公式" r:id="rId7" imgW="228600" imgH="266400" progId="Equation.3">
                    <p:embed/>
                  </p:oleObj>
                </a:graphicData>
              </a:graphic>
            </p:graphicFrame>
            <p:graphicFrame>
              <p:nvGraphicFramePr>
                <p:cNvPr id="139295" name="Object 31"/>
                <p:cNvGraphicFramePr>
                  <a:graphicFrameLocks noChangeAspect="1"/>
                </p:cNvGraphicFramePr>
                <p:nvPr/>
              </p:nvGraphicFramePr>
              <p:xfrm>
                <a:off x="490" y="1417"/>
                <a:ext cx="491" cy="311"/>
              </p:xfrm>
              <a:graphic>
                <a:graphicData uri="http://schemas.openxmlformats.org/presentationml/2006/ole">
                  <p:oleObj spid="_x0000_s139295" name="公式" r:id="rId8" imgW="419040" imgH="266400" progId="Equation.3">
                    <p:embed/>
                  </p:oleObj>
                </a:graphicData>
              </a:graphic>
            </p:graphicFrame>
            <p:sp>
              <p:nvSpPr>
                <p:cNvPr id="139296" name="Line 32"/>
                <p:cNvSpPr>
                  <a:spLocks noChangeShapeType="1"/>
                </p:cNvSpPr>
                <p:nvPr/>
              </p:nvSpPr>
              <p:spPr bwMode="auto">
                <a:xfrm>
                  <a:off x="1594" y="1584"/>
                  <a:ext cx="720" cy="0"/>
                </a:xfrm>
                <a:prstGeom prst="line">
                  <a:avLst/>
                </a:prstGeom>
                <a:noFill/>
                <a:ln w="28575">
                  <a:solidFill>
                    <a:srgbClr val="FF0000"/>
                  </a:solidFill>
                  <a:round/>
                  <a:headEnd/>
                  <a:tailEnd type="triangle" w="sm" len="lg"/>
                </a:ln>
                <a:effectLst/>
              </p:spPr>
              <p:txBody>
                <a:bodyPr wrap="none"/>
                <a:lstStyle/>
                <a:p>
                  <a:endParaRPr lang="zh-CN" altLang="en-US"/>
                </a:p>
              </p:txBody>
            </p:sp>
            <p:sp>
              <p:nvSpPr>
                <p:cNvPr id="139297" name="Line 33"/>
                <p:cNvSpPr>
                  <a:spLocks noChangeShapeType="1"/>
                </p:cNvSpPr>
                <p:nvPr/>
              </p:nvSpPr>
              <p:spPr bwMode="auto">
                <a:xfrm flipH="1">
                  <a:off x="922" y="1584"/>
                  <a:ext cx="720" cy="0"/>
                </a:xfrm>
                <a:prstGeom prst="line">
                  <a:avLst/>
                </a:prstGeom>
                <a:noFill/>
                <a:ln w="28575">
                  <a:solidFill>
                    <a:srgbClr val="0000FF"/>
                  </a:solidFill>
                  <a:round/>
                  <a:headEnd/>
                  <a:tailEnd type="triangle" w="sm" len="lg"/>
                </a:ln>
                <a:effectLst/>
              </p:spPr>
              <p:txBody>
                <a:bodyPr wrap="none"/>
                <a:lstStyle/>
                <a:p>
                  <a:endParaRPr lang="zh-CN" altLang="en-US"/>
                </a:p>
              </p:txBody>
            </p:sp>
          </p:grpSp>
        </p:grpSp>
      </p:grpSp>
      <p:grpSp>
        <p:nvGrpSpPr>
          <p:cNvPr id="139308" name="Group 44"/>
          <p:cNvGrpSpPr>
            <a:grpSpLocks/>
          </p:cNvGrpSpPr>
          <p:nvPr/>
        </p:nvGrpSpPr>
        <p:grpSpPr bwMode="auto">
          <a:xfrm>
            <a:off x="2700338" y="4508500"/>
            <a:ext cx="3581400" cy="1712913"/>
            <a:chOff x="1701" y="1525"/>
            <a:chExt cx="2256" cy="1079"/>
          </a:xfrm>
        </p:grpSpPr>
        <p:graphicFrame>
          <p:nvGraphicFramePr>
            <p:cNvPr id="139299" name="Object 35"/>
            <p:cNvGraphicFramePr>
              <a:graphicFrameLocks noChangeAspect="1"/>
            </p:cNvGraphicFramePr>
            <p:nvPr/>
          </p:nvGraphicFramePr>
          <p:xfrm>
            <a:off x="1959" y="2137"/>
            <a:ext cx="1837" cy="467"/>
          </p:xfrm>
          <a:graphic>
            <a:graphicData uri="http://schemas.openxmlformats.org/presentationml/2006/ole">
              <p:oleObj spid="_x0000_s139299" name="Equation" r:id="rId9" imgW="1346040" imgH="342720" progId="Equation.DSMT4">
                <p:embed/>
              </p:oleObj>
            </a:graphicData>
          </a:graphic>
        </p:graphicFrame>
        <p:sp>
          <p:nvSpPr>
            <p:cNvPr id="139301" name="Rectangle 37"/>
            <p:cNvSpPr>
              <a:spLocks noChangeArrowheads="1"/>
            </p:cNvSpPr>
            <p:nvPr/>
          </p:nvSpPr>
          <p:spPr bwMode="auto">
            <a:xfrm>
              <a:off x="1701" y="1525"/>
              <a:ext cx="2256" cy="576"/>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139303" name="Oval 39"/>
            <p:cNvSpPr>
              <a:spLocks noChangeArrowheads="1"/>
            </p:cNvSpPr>
            <p:nvPr/>
          </p:nvSpPr>
          <p:spPr bwMode="auto">
            <a:xfrm>
              <a:off x="2633" y="1621"/>
              <a:ext cx="432" cy="432"/>
            </a:xfrm>
            <a:prstGeom prst="ellipse">
              <a:avLst/>
            </a:prstGeom>
            <a:gradFill rotWithShape="1">
              <a:gsLst>
                <a:gs pos="0">
                  <a:schemeClr val="accent1">
                    <a:gamma/>
                    <a:shade val="46275"/>
                    <a:invGamma/>
                  </a:schemeClr>
                </a:gs>
                <a:gs pos="50000">
                  <a:schemeClr val="accent1"/>
                </a:gs>
                <a:gs pos="100000">
                  <a:schemeClr val="accent1">
                    <a:gamma/>
                    <a:shade val="46275"/>
                    <a:invGamma/>
                  </a:schemeClr>
                </a:gs>
              </a:gsLst>
              <a:lin ang="2700000" scaled="1"/>
            </a:gradFill>
            <a:ln w="19050">
              <a:solidFill>
                <a:srgbClr val="000000"/>
              </a:solidFill>
              <a:round/>
              <a:headEnd/>
              <a:tailEnd/>
            </a:ln>
          </p:spPr>
          <p:txBody>
            <a:bodyPr/>
            <a:lstStyle/>
            <a:p>
              <a:endParaRPr lang="zh-CN" altLang="en-US"/>
            </a:p>
          </p:txBody>
        </p:sp>
        <p:graphicFrame>
          <p:nvGraphicFramePr>
            <p:cNvPr id="139304" name="Object 40"/>
            <p:cNvGraphicFramePr>
              <a:graphicFrameLocks noChangeAspect="1"/>
            </p:cNvGraphicFramePr>
            <p:nvPr/>
          </p:nvGraphicFramePr>
          <p:xfrm>
            <a:off x="3497" y="1525"/>
            <a:ext cx="268" cy="311"/>
          </p:xfrm>
          <a:graphic>
            <a:graphicData uri="http://schemas.openxmlformats.org/presentationml/2006/ole">
              <p:oleObj spid="_x0000_s139304" name="公式" r:id="rId10" imgW="228600" imgH="266400" progId="Equation.3">
                <p:embed/>
              </p:oleObj>
            </a:graphicData>
          </a:graphic>
        </p:graphicFrame>
        <p:graphicFrame>
          <p:nvGraphicFramePr>
            <p:cNvPr id="139305" name="Object 41"/>
            <p:cNvGraphicFramePr>
              <a:graphicFrameLocks noChangeAspect="1"/>
            </p:cNvGraphicFramePr>
            <p:nvPr/>
          </p:nvGraphicFramePr>
          <p:xfrm>
            <a:off x="3560" y="1888"/>
            <a:ext cx="261" cy="300"/>
          </p:xfrm>
          <a:graphic>
            <a:graphicData uri="http://schemas.openxmlformats.org/presentationml/2006/ole">
              <p:oleObj spid="_x0000_s139305" name="Equation" r:id="rId11" imgW="164880" imgH="190440" progId="Equation.DSMT4">
                <p:embed/>
              </p:oleObj>
            </a:graphicData>
          </a:graphic>
        </p:graphicFrame>
        <p:sp>
          <p:nvSpPr>
            <p:cNvPr id="139306" name="Line 42"/>
            <p:cNvSpPr>
              <a:spLocks noChangeShapeType="1"/>
            </p:cNvSpPr>
            <p:nvPr/>
          </p:nvSpPr>
          <p:spPr bwMode="auto">
            <a:xfrm>
              <a:off x="2805" y="1621"/>
              <a:ext cx="720" cy="0"/>
            </a:xfrm>
            <a:prstGeom prst="line">
              <a:avLst/>
            </a:prstGeom>
            <a:noFill/>
            <a:ln w="28575">
              <a:solidFill>
                <a:srgbClr val="FF0000"/>
              </a:solidFill>
              <a:round/>
              <a:headEnd/>
              <a:tailEnd type="triangle" w="sm" len="lg"/>
            </a:ln>
            <a:effectLst/>
          </p:spPr>
          <p:txBody>
            <a:bodyPr wrap="none"/>
            <a:lstStyle/>
            <a:p>
              <a:endParaRPr lang="zh-CN" altLang="en-US"/>
            </a:p>
          </p:txBody>
        </p:sp>
        <p:sp>
          <p:nvSpPr>
            <p:cNvPr id="139307" name="Line 43"/>
            <p:cNvSpPr>
              <a:spLocks noChangeShapeType="1"/>
            </p:cNvSpPr>
            <p:nvPr/>
          </p:nvSpPr>
          <p:spPr bwMode="auto">
            <a:xfrm rot="10800000" flipH="1">
              <a:off x="2836" y="2053"/>
              <a:ext cx="720" cy="0"/>
            </a:xfrm>
            <a:prstGeom prst="line">
              <a:avLst/>
            </a:prstGeom>
            <a:noFill/>
            <a:ln w="28575">
              <a:solidFill>
                <a:srgbClr val="0000FF"/>
              </a:solidFill>
              <a:round/>
              <a:headEnd/>
              <a:tailEnd type="triangle" w="sm" len="lg"/>
            </a:ln>
            <a:effectLst/>
          </p:spPr>
          <p:txBody>
            <a:bodyPr wrap="none"/>
            <a:lstStyle/>
            <a:p>
              <a:endParaRPr lang="zh-CN" altLang="en-US"/>
            </a:p>
          </p:txBody>
        </p:sp>
      </p:grpSp>
      <p:sp>
        <p:nvSpPr>
          <p:cNvPr id="31" name="TextBox 30"/>
          <p:cNvSpPr txBox="1"/>
          <p:nvPr/>
        </p:nvSpPr>
        <p:spPr>
          <a:xfrm>
            <a:off x="6858016" y="4500570"/>
            <a:ext cx="2000264" cy="830997"/>
          </a:xfrm>
          <a:prstGeom prst="rect">
            <a:avLst/>
          </a:prstGeom>
          <a:noFill/>
        </p:spPr>
        <p:txBody>
          <a:bodyPr wrap="square" rtlCol="0">
            <a:spAutoFit/>
          </a:bodyPr>
          <a:lstStyle/>
          <a:p>
            <a:r>
              <a:rPr lang="zh-CN" altLang="en-US" dirty="0" smtClean="0"/>
              <a:t>合力不为零不一定转动</a:t>
            </a:r>
            <a:endParaRPr lang="zh-CN" altLang="en-US" dirty="0"/>
          </a:p>
        </p:txBody>
      </p:sp>
      <p:sp>
        <p:nvSpPr>
          <p:cNvPr id="32" name="TextBox 31"/>
          <p:cNvSpPr txBox="1"/>
          <p:nvPr/>
        </p:nvSpPr>
        <p:spPr>
          <a:xfrm>
            <a:off x="6786578" y="2714620"/>
            <a:ext cx="2000264" cy="830997"/>
          </a:xfrm>
          <a:prstGeom prst="rect">
            <a:avLst/>
          </a:prstGeom>
          <a:noFill/>
        </p:spPr>
        <p:txBody>
          <a:bodyPr wrap="square" rtlCol="0">
            <a:spAutoFit/>
          </a:bodyPr>
          <a:lstStyle/>
          <a:p>
            <a:r>
              <a:rPr lang="zh-CN" altLang="en-US" dirty="0" smtClean="0"/>
              <a:t>合力为零不一定不转动</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928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139278"/>
                                        </p:tgtEl>
                                        <p:attrNameLst>
                                          <p:attrName>style.visibility</p:attrName>
                                        </p:attrNameLst>
                                      </p:cBhvr>
                                      <p:to>
                                        <p:strVal val="visible"/>
                                      </p:to>
                                    </p:set>
                                    <p:animEffect transition="in" filter="blinds(horizontal)">
                                      <p:cBhvr>
                                        <p:cTn id="11" dur="500"/>
                                        <p:tgtEl>
                                          <p:spTgt spid="139278"/>
                                        </p:tgtEl>
                                      </p:cBhvr>
                                    </p:animEffect>
                                  </p:childTnLst>
                                </p:cTn>
                              </p:par>
                            </p:childTnLst>
                          </p:cTn>
                        </p:par>
                      </p:childTnLst>
                    </p:cTn>
                  </p:par>
                  <p:par>
                    <p:cTn id="12" fill="hold">
                      <p:stCondLst>
                        <p:cond delay="indefinite"/>
                      </p:stCondLst>
                      <p:childTnLst>
                        <p:par>
                          <p:cTn id="13" fill="hold">
                            <p:stCondLst>
                              <p:cond delay="0"/>
                            </p:stCondLst>
                            <p:childTnLst>
                              <p:par>
                                <p:cTn id="14" presetID="3" presetClass="entr" presetSubtype="10" fill="hold" nodeType="clickEffect">
                                  <p:stCondLst>
                                    <p:cond delay="0"/>
                                  </p:stCondLst>
                                  <p:childTnLst>
                                    <p:set>
                                      <p:cBhvr>
                                        <p:cTn id="15" dur="1" fill="hold">
                                          <p:stCondLst>
                                            <p:cond delay="0"/>
                                          </p:stCondLst>
                                        </p:cTn>
                                        <p:tgtEl>
                                          <p:spTgt spid="139308"/>
                                        </p:tgtEl>
                                        <p:attrNameLst>
                                          <p:attrName>style.visibility</p:attrName>
                                        </p:attrNameLst>
                                      </p:cBhvr>
                                      <p:to>
                                        <p:strVal val="visible"/>
                                      </p:to>
                                    </p:set>
                                    <p:animEffect transition="in" filter="blinds(horizontal)">
                                      <p:cBhvr>
                                        <p:cTn id="16" dur="500"/>
                                        <p:tgtEl>
                                          <p:spTgt spid="139308"/>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blinds(horizontal)">
                                      <p:cBhvr>
                                        <p:cTn id="21" dur="500"/>
                                        <p:tgtEl>
                                          <p:spTgt spid="31"/>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2"/>
                                        </p:tgtEl>
                                        <p:attrNameLst>
                                          <p:attrName>style.visibility</p:attrName>
                                        </p:attrNameLst>
                                      </p:cBhvr>
                                      <p:to>
                                        <p:strVal val="visible"/>
                                      </p:to>
                                    </p:set>
                                    <p:animEffect transition="in" filter="blinds(horizontal)">
                                      <p:cBhvr>
                                        <p:cTn id="26"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P spid="3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灯片编号占位符 1"/>
          <p:cNvSpPr>
            <a:spLocks noGrp="1"/>
          </p:cNvSpPr>
          <p:nvPr>
            <p:ph type="sldNum" sz="quarter" idx="10"/>
          </p:nvPr>
        </p:nvSpPr>
        <p:spPr/>
        <p:txBody>
          <a:bodyPr/>
          <a:lstStyle/>
          <a:p>
            <a:fld id="{92DC1621-002C-4615-98F1-ADC7ACE214E3}" type="slidenum">
              <a:rPr lang="zh-CN" altLang="en-US"/>
              <a:pPr/>
              <a:t>10</a:t>
            </a:fld>
            <a:endParaRPr lang="en-US" altLang="zh-CN"/>
          </a:p>
        </p:txBody>
      </p:sp>
      <p:grpSp>
        <p:nvGrpSpPr>
          <p:cNvPr id="136249" name="Group 57"/>
          <p:cNvGrpSpPr>
            <a:grpSpLocks/>
          </p:cNvGrpSpPr>
          <p:nvPr/>
        </p:nvGrpSpPr>
        <p:grpSpPr bwMode="auto">
          <a:xfrm>
            <a:off x="395288" y="549275"/>
            <a:ext cx="8274050" cy="1409700"/>
            <a:chOff x="249" y="346"/>
            <a:chExt cx="5212" cy="888"/>
          </a:xfrm>
        </p:grpSpPr>
        <p:graphicFrame>
          <p:nvGraphicFramePr>
            <p:cNvPr id="136195" name="Object 3"/>
            <p:cNvGraphicFramePr>
              <a:graphicFrameLocks noChangeAspect="1"/>
            </p:cNvGraphicFramePr>
            <p:nvPr/>
          </p:nvGraphicFramePr>
          <p:xfrm>
            <a:off x="476" y="346"/>
            <a:ext cx="4985" cy="496"/>
          </p:xfrm>
          <a:graphic>
            <a:graphicData uri="http://schemas.openxmlformats.org/presentationml/2006/ole">
              <p:oleObj spid="_x0000_s136195" name="Equation" r:id="rId3" imgW="3924000" imgH="393480" progId="Equation.DSMT4">
                <p:embed/>
              </p:oleObj>
            </a:graphicData>
          </a:graphic>
        </p:graphicFrame>
        <p:graphicFrame>
          <p:nvGraphicFramePr>
            <p:cNvPr id="136197" name="Object 5"/>
            <p:cNvGraphicFramePr>
              <a:graphicFrameLocks noChangeAspect="1"/>
            </p:cNvGraphicFramePr>
            <p:nvPr/>
          </p:nvGraphicFramePr>
          <p:xfrm>
            <a:off x="249" y="709"/>
            <a:ext cx="3232" cy="253"/>
          </p:xfrm>
          <a:graphic>
            <a:graphicData uri="http://schemas.openxmlformats.org/presentationml/2006/ole">
              <p:oleObj spid="_x0000_s136197" name="Equation" r:id="rId4" imgW="2565360" imgH="203040" progId="Equation.DSMT4">
                <p:embed/>
              </p:oleObj>
            </a:graphicData>
          </a:graphic>
        </p:graphicFrame>
        <p:graphicFrame>
          <p:nvGraphicFramePr>
            <p:cNvPr id="136198" name="Object 6"/>
            <p:cNvGraphicFramePr>
              <a:graphicFrameLocks noChangeAspect="1"/>
            </p:cNvGraphicFramePr>
            <p:nvPr/>
          </p:nvGraphicFramePr>
          <p:xfrm>
            <a:off x="249" y="981"/>
            <a:ext cx="2080" cy="253"/>
          </p:xfrm>
          <a:graphic>
            <a:graphicData uri="http://schemas.openxmlformats.org/presentationml/2006/ole">
              <p:oleObj spid="_x0000_s136198" name="公式" r:id="rId5" imgW="1536480" imgH="203040" progId="Equation.3">
                <p:embed/>
              </p:oleObj>
            </a:graphicData>
          </a:graphic>
        </p:graphicFrame>
      </p:grpSp>
      <p:grpSp>
        <p:nvGrpSpPr>
          <p:cNvPr id="136199" name="Group 7"/>
          <p:cNvGrpSpPr>
            <a:grpSpLocks/>
          </p:cNvGrpSpPr>
          <p:nvPr/>
        </p:nvGrpSpPr>
        <p:grpSpPr bwMode="auto">
          <a:xfrm>
            <a:off x="323850" y="2060575"/>
            <a:ext cx="5122863" cy="1312863"/>
            <a:chOff x="96" y="1344"/>
            <a:chExt cx="3227" cy="827"/>
          </a:xfrm>
        </p:grpSpPr>
        <p:graphicFrame>
          <p:nvGraphicFramePr>
            <p:cNvPr id="136200" name="Object 8"/>
            <p:cNvGraphicFramePr>
              <a:graphicFrameLocks noChangeAspect="1"/>
            </p:cNvGraphicFramePr>
            <p:nvPr/>
          </p:nvGraphicFramePr>
          <p:xfrm>
            <a:off x="96" y="1344"/>
            <a:ext cx="3227" cy="525"/>
          </p:xfrm>
          <a:graphic>
            <a:graphicData uri="http://schemas.openxmlformats.org/presentationml/2006/ole">
              <p:oleObj spid="_x0000_s136200" name="Equation" r:id="rId6" imgW="2628720" imgH="431640" progId="Equation.DSMT4">
                <p:embed/>
              </p:oleObj>
            </a:graphicData>
          </a:graphic>
        </p:graphicFrame>
        <p:graphicFrame>
          <p:nvGraphicFramePr>
            <p:cNvPr id="136201" name="Object 9"/>
            <p:cNvGraphicFramePr>
              <a:graphicFrameLocks noChangeAspect="1"/>
            </p:cNvGraphicFramePr>
            <p:nvPr/>
          </p:nvGraphicFramePr>
          <p:xfrm>
            <a:off x="144" y="1920"/>
            <a:ext cx="3120" cy="251"/>
          </p:xfrm>
          <a:graphic>
            <a:graphicData uri="http://schemas.openxmlformats.org/presentationml/2006/ole">
              <p:oleObj spid="_x0000_s136201" name="Equation" r:id="rId7" imgW="2349360" imgH="203040" progId="Equation.DSMT4">
                <p:embed/>
              </p:oleObj>
            </a:graphicData>
          </a:graphic>
        </p:graphicFrame>
      </p:grpSp>
      <p:grpSp>
        <p:nvGrpSpPr>
          <p:cNvPr id="136202" name="Group 10"/>
          <p:cNvGrpSpPr>
            <a:grpSpLocks/>
          </p:cNvGrpSpPr>
          <p:nvPr/>
        </p:nvGrpSpPr>
        <p:grpSpPr bwMode="auto">
          <a:xfrm>
            <a:off x="5410200" y="1557338"/>
            <a:ext cx="3733800" cy="4208462"/>
            <a:chOff x="3408" y="144"/>
            <a:chExt cx="2352" cy="2651"/>
          </a:xfrm>
        </p:grpSpPr>
        <p:grpSp>
          <p:nvGrpSpPr>
            <p:cNvPr id="136203" name="Group 11"/>
            <p:cNvGrpSpPr>
              <a:grpSpLocks/>
            </p:cNvGrpSpPr>
            <p:nvPr/>
          </p:nvGrpSpPr>
          <p:grpSpPr bwMode="auto">
            <a:xfrm>
              <a:off x="3408" y="144"/>
              <a:ext cx="2352" cy="2651"/>
              <a:chOff x="3408" y="288"/>
              <a:chExt cx="2352" cy="2651"/>
            </a:xfrm>
          </p:grpSpPr>
          <p:sp>
            <p:nvSpPr>
              <p:cNvPr id="136204" name="Line 12"/>
              <p:cNvSpPr>
                <a:spLocks noChangeShapeType="1"/>
              </p:cNvSpPr>
              <p:nvPr/>
            </p:nvSpPr>
            <p:spPr bwMode="auto">
              <a:xfrm>
                <a:off x="3984" y="384"/>
                <a:ext cx="0" cy="576"/>
              </a:xfrm>
              <a:prstGeom prst="line">
                <a:avLst/>
              </a:prstGeom>
              <a:noFill/>
              <a:ln w="28575">
                <a:solidFill>
                  <a:schemeClr val="tx1"/>
                </a:solidFill>
                <a:round/>
                <a:headEnd/>
                <a:tailEnd type="none" w="sm" len="lg"/>
              </a:ln>
              <a:effectLst/>
            </p:spPr>
            <p:txBody>
              <a:bodyPr wrap="none" anchor="ctr"/>
              <a:lstStyle/>
              <a:p>
                <a:endParaRPr lang="zh-CN" altLang="en-US"/>
              </a:p>
            </p:txBody>
          </p:sp>
          <p:sp>
            <p:nvSpPr>
              <p:cNvPr id="136205" name="Line 13"/>
              <p:cNvSpPr>
                <a:spLocks noChangeShapeType="1"/>
              </p:cNvSpPr>
              <p:nvPr/>
            </p:nvSpPr>
            <p:spPr bwMode="auto">
              <a:xfrm>
                <a:off x="5064" y="384"/>
                <a:ext cx="0" cy="576"/>
              </a:xfrm>
              <a:prstGeom prst="line">
                <a:avLst/>
              </a:prstGeom>
              <a:noFill/>
              <a:ln w="28575">
                <a:solidFill>
                  <a:schemeClr val="tx1"/>
                </a:solidFill>
                <a:round/>
                <a:headEnd/>
                <a:tailEnd type="none" w="sm" len="lg"/>
              </a:ln>
              <a:effectLst/>
            </p:spPr>
            <p:txBody>
              <a:bodyPr wrap="none" anchor="ctr"/>
              <a:lstStyle/>
              <a:p>
                <a:endParaRPr lang="zh-CN" altLang="en-US"/>
              </a:p>
            </p:txBody>
          </p:sp>
          <p:graphicFrame>
            <p:nvGraphicFramePr>
              <p:cNvPr id="136206" name="Object 14"/>
              <p:cNvGraphicFramePr>
                <a:graphicFrameLocks noChangeAspect="1"/>
              </p:cNvGraphicFramePr>
              <p:nvPr/>
            </p:nvGraphicFramePr>
            <p:xfrm>
              <a:off x="5376" y="960"/>
              <a:ext cx="156" cy="174"/>
            </p:xfrm>
            <a:graphic>
              <a:graphicData uri="http://schemas.openxmlformats.org/presentationml/2006/ole">
                <p:oleObj spid="_x0000_s136206" name="Equation" r:id="rId8" imgW="126720" imgH="139680" progId="Equation.DSMT4">
                  <p:embed/>
                </p:oleObj>
              </a:graphicData>
            </a:graphic>
          </p:graphicFrame>
          <p:sp>
            <p:nvSpPr>
              <p:cNvPr id="136207" name="Line 15"/>
              <p:cNvSpPr>
                <a:spLocks noChangeShapeType="1"/>
              </p:cNvSpPr>
              <p:nvPr/>
            </p:nvSpPr>
            <p:spPr bwMode="auto">
              <a:xfrm>
                <a:off x="3504" y="384"/>
                <a:ext cx="1920" cy="0"/>
              </a:xfrm>
              <a:prstGeom prst="line">
                <a:avLst/>
              </a:prstGeom>
              <a:noFill/>
              <a:ln w="9525">
                <a:solidFill>
                  <a:schemeClr val="tx1"/>
                </a:solidFill>
                <a:round/>
                <a:headEnd/>
                <a:tailEnd type="none" w="sm" len="lg"/>
              </a:ln>
              <a:effectLst/>
            </p:spPr>
            <p:txBody>
              <a:bodyPr wrap="none" anchor="ctr"/>
              <a:lstStyle/>
              <a:p>
                <a:endParaRPr lang="zh-CN" altLang="en-US"/>
              </a:p>
            </p:txBody>
          </p:sp>
          <p:sp>
            <p:nvSpPr>
              <p:cNvPr id="136208" name="Oval 16"/>
              <p:cNvSpPr>
                <a:spLocks noChangeArrowheads="1"/>
              </p:cNvSpPr>
              <p:nvPr/>
            </p:nvSpPr>
            <p:spPr bwMode="auto">
              <a:xfrm>
                <a:off x="3936" y="912"/>
                <a:ext cx="96" cy="96"/>
              </a:xfrm>
              <a:prstGeom prst="ellipse">
                <a:avLst/>
              </a:prstGeom>
              <a:solidFill>
                <a:schemeClr val="accent2"/>
              </a:solidFill>
              <a:ln w="9525">
                <a:solidFill>
                  <a:schemeClr val="tx2"/>
                </a:solidFill>
                <a:round/>
                <a:headEnd/>
                <a:tailEnd type="none" w="sm" len="lg"/>
              </a:ln>
              <a:effectLst/>
            </p:spPr>
            <p:txBody>
              <a:bodyPr wrap="none" anchor="ctr"/>
              <a:lstStyle/>
              <a:p>
                <a:endParaRPr lang="zh-CN" altLang="en-US"/>
              </a:p>
            </p:txBody>
          </p:sp>
          <p:sp>
            <p:nvSpPr>
              <p:cNvPr id="136209" name="Oval 17"/>
              <p:cNvSpPr>
                <a:spLocks noChangeArrowheads="1"/>
              </p:cNvSpPr>
              <p:nvPr/>
            </p:nvSpPr>
            <p:spPr bwMode="auto">
              <a:xfrm>
                <a:off x="5016" y="924"/>
                <a:ext cx="96" cy="96"/>
              </a:xfrm>
              <a:prstGeom prst="ellipse">
                <a:avLst/>
              </a:prstGeom>
              <a:solidFill>
                <a:schemeClr val="accent2"/>
              </a:solidFill>
              <a:ln w="9525">
                <a:solidFill>
                  <a:schemeClr val="tx2"/>
                </a:solidFill>
                <a:round/>
                <a:headEnd/>
                <a:tailEnd type="none" w="sm" len="lg"/>
              </a:ln>
              <a:effectLst/>
            </p:spPr>
            <p:txBody>
              <a:bodyPr wrap="none" anchor="ctr"/>
              <a:lstStyle/>
              <a:p>
                <a:endParaRPr lang="zh-CN" altLang="en-US"/>
              </a:p>
            </p:txBody>
          </p:sp>
          <p:sp>
            <p:nvSpPr>
              <p:cNvPr id="136210" name="Rectangle 18" descr="棕色大理石"/>
              <p:cNvSpPr>
                <a:spLocks noChangeArrowheads="1"/>
              </p:cNvSpPr>
              <p:nvPr/>
            </p:nvSpPr>
            <p:spPr bwMode="auto">
              <a:xfrm>
                <a:off x="3648" y="1968"/>
                <a:ext cx="192" cy="336"/>
              </a:xfrm>
              <a:prstGeom prst="rect">
                <a:avLst/>
              </a:prstGeom>
              <a:blipFill dpi="0" rotWithShape="0">
                <a:blip r:embed="rId9"/>
                <a:srcRect/>
                <a:tile tx="0" ty="0" sx="100000" sy="100000" flip="none" algn="tl"/>
              </a:blipFill>
              <a:ln w="9525">
                <a:solidFill>
                  <a:schemeClr val="tx1"/>
                </a:solidFill>
                <a:miter lim="800000"/>
                <a:headEnd/>
                <a:tailEnd type="none" w="sm" len="lg"/>
              </a:ln>
              <a:effectLst/>
            </p:spPr>
            <p:txBody>
              <a:bodyPr wrap="none" anchor="ctr"/>
              <a:lstStyle/>
              <a:p>
                <a:endParaRPr lang="zh-CN" altLang="en-US"/>
              </a:p>
            </p:txBody>
          </p:sp>
          <p:sp>
            <p:nvSpPr>
              <p:cNvPr id="136211" name="Rectangle 19" descr="棕色大理石"/>
              <p:cNvSpPr>
                <a:spLocks noChangeArrowheads="1"/>
              </p:cNvSpPr>
              <p:nvPr/>
            </p:nvSpPr>
            <p:spPr bwMode="auto">
              <a:xfrm>
                <a:off x="5160" y="1968"/>
                <a:ext cx="288" cy="336"/>
              </a:xfrm>
              <a:prstGeom prst="rect">
                <a:avLst/>
              </a:prstGeom>
              <a:blipFill dpi="0" rotWithShape="0">
                <a:blip r:embed="rId9"/>
                <a:srcRect/>
                <a:tile tx="0" ty="0" sx="100000" sy="100000" flip="none" algn="tl"/>
              </a:blipFill>
              <a:ln w="9525">
                <a:solidFill>
                  <a:schemeClr val="tx1"/>
                </a:solidFill>
                <a:miter lim="800000"/>
                <a:headEnd/>
                <a:tailEnd type="none" w="sm" len="lg"/>
              </a:ln>
              <a:effectLst/>
            </p:spPr>
            <p:txBody>
              <a:bodyPr wrap="none" anchor="ctr"/>
              <a:lstStyle/>
              <a:p>
                <a:endParaRPr lang="zh-CN" altLang="en-US"/>
              </a:p>
            </p:txBody>
          </p:sp>
          <p:sp>
            <p:nvSpPr>
              <p:cNvPr id="136212" name="Line 20"/>
              <p:cNvSpPr>
                <a:spLocks noChangeShapeType="1"/>
              </p:cNvSpPr>
              <p:nvPr/>
            </p:nvSpPr>
            <p:spPr bwMode="auto">
              <a:xfrm>
                <a:off x="3984" y="732"/>
                <a:ext cx="1104" cy="0"/>
              </a:xfrm>
              <a:prstGeom prst="line">
                <a:avLst/>
              </a:prstGeom>
              <a:noFill/>
              <a:ln w="9525">
                <a:solidFill>
                  <a:schemeClr val="tx1"/>
                </a:solidFill>
                <a:round/>
                <a:headEnd/>
                <a:tailEnd type="none" w="sm" len="lg"/>
              </a:ln>
              <a:effectLst/>
            </p:spPr>
            <p:txBody>
              <a:bodyPr wrap="none" anchor="ctr"/>
              <a:lstStyle/>
              <a:p>
                <a:endParaRPr lang="zh-CN" altLang="en-US"/>
              </a:p>
            </p:txBody>
          </p:sp>
          <p:sp>
            <p:nvSpPr>
              <p:cNvPr id="136213" name="AutoShape 21" descr="栎木"/>
              <p:cNvSpPr>
                <a:spLocks noChangeArrowheads="1"/>
              </p:cNvSpPr>
              <p:nvPr/>
            </p:nvSpPr>
            <p:spPr bwMode="auto">
              <a:xfrm>
                <a:off x="3744" y="732"/>
                <a:ext cx="480" cy="480"/>
              </a:xfrm>
              <a:custGeom>
                <a:avLst/>
                <a:gdLst>
                  <a:gd name="G0" fmla="+- 2160 0 0"/>
                  <a:gd name="G1" fmla="+- 21600 0 2160"/>
                  <a:gd name="G2" fmla="+- 21600 0 216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0" y="10800"/>
                    </a:moveTo>
                    <a:cubicBezTo>
                      <a:pt x="2160" y="15572"/>
                      <a:pt x="6028" y="19440"/>
                      <a:pt x="10800" y="19440"/>
                    </a:cubicBezTo>
                    <a:cubicBezTo>
                      <a:pt x="15572" y="19440"/>
                      <a:pt x="19440" y="15572"/>
                      <a:pt x="19440" y="10800"/>
                    </a:cubicBezTo>
                    <a:cubicBezTo>
                      <a:pt x="19440" y="6028"/>
                      <a:pt x="15572" y="2160"/>
                      <a:pt x="10800" y="2160"/>
                    </a:cubicBezTo>
                    <a:cubicBezTo>
                      <a:pt x="6028" y="2160"/>
                      <a:pt x="2160" y="6028"/>
                      <a:pt x="2160" y="10800"/>
                    </a:cubicBezTo>
                    <a:close/>
                  </a:path>
                </a:pathLst>
              </a:custGeom>
              <a:blipFill dpi="0" rotWithShape="0">
                <a:blip r:embed="rId10"/>
                <a:srcRect/>
                <a:tile tx="0" ty="0" sx="100000" sy="100000" flip="none" algn="tl"/>
              </a:blipFill>
              <a:ln w="9525">
                <a:solidFill>
                  <a:schemeClr val="tx1"/>
                </a:solidFill>
                <a:round/>
                <a:headEnd/>
                <a:tailEnd type="none" w="sm" len="lg"/>
              </a:ln>
              <a:effectLst/>
            </p:spPr>
            <p:txBody>
              <a:bodyPr wrap="none" anchor="ctr"/>
              <a:lstStyle/>
              <a:p>
                <a:endParaRPr lang="zh-CN" altLang="en-US"/>
              </a:p>
            </p:txBody>
          </p:sp>
          <p:sp>
            <p:nvSpPr>
              <p:cNvPr id="136214" name="AutoShape 22" descr="栎木"/>
              <p:cNvSpPr>
                <a:spLocks noChangeArrowheads="1"/>
              </p:cNvSpPr>
              <p:nvPr/>
            </p:nvSpPr>
            <p:spPr bwMode="auto">
              <a:xfrm>
                <a:off x="4824" y="732"/>
                <a:ext cx="480" cy="480"/>
              </a:xfrm>
              <a:custGeom>
                <a:avLst/>
                <a:gdLst>
                  <a:gd name="G0" fmla="+- 2160 0 0"/>
                  <a:gd name="G1" fmla="+- 21600 0 2160"/>
                  <a:gd name="G2" fmla="+- 21600 0 2160"/>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160" y="10800"/>
                    </a:moveTo>
                    <a:cubicBezTo>
                      <a:pt x="2160" y="15572"/>
                      <a:pt x="6028" y="19440"/>
                      <a:pt x="10800" y="19440"/>
                    </a:cubicBezTo>
                    <a:cubicBezTo>
                      <a:pt x="15572" y="19440"/>
                      <a:pt x="19440" y="15572"/>
                      <a:pt x="19440" y="10800"/>
                    </a:cubicBezTo>
                    <a:cubicBezTo>
                      <a:pt x="19440" y="6028"/>
                      <a:pt x="15572" y="2160"/>
                      <a:pt x="10800" y="2160"/>
                    </a:cubicBezTo>
                    <a:cubicBezTo>
                      <a:pt x="6028" y="2160"/>
                      <a:pt x="2160" y="6028"/>
                      <a:pt x="2160" y="10800"/>
                    </a:cubicBezTo>
                    <a:close/>
                  </a:path>
                </a:pathLst>
              </a:custGeom>
              <a:blipFill dpi="0" rotWithShape="0">
                <a:blip r:embed="rId10"/>
                <a:srcRect/>
                <a:tile tx="0" ty="0" sx="100000" sy="100000" flip="none" algn="tl"/>
              </a:blipFill>
              <a:ln w="9525">
                <a:solidFill>
                  <a:schemeClr val="tx1"/>
                </a:solidFill>
                <a:round/>
                <a:headEnd/>
                <a:tailEnd type="none" w="sm" len="lg"/>
              </a:ln>
              <a:effectLst/>
            </p:spPr>
            <p:txBody>
              <a:bodyPr wrap="none" anchor="ctr"/>
              <a:lstStyle/>
              <a:p>
                <a:endParaRPr lang="zh-CN" altLang="en-US"/>
              </a:p>
            </p:txBody>
          </p:sp>
          <p:sp>
            <p:nvSpPr>
              <p:cNvPr id="136215" name="Line 23"/>
              <p:cNvSpPr>
                <a:spLocks noChangeShapeType="1"/>
              </p:cNvSpPr>
              <p:nvPr/>
            </p:nvSpPr>
            <p:spPr bwMode="auto">
              <a:xfrm>
                <a:off x="3744" y="1008"/>
                <a:ext cx="0" cy="960"/>
              </a:xfrm>
              <a:prstGeom prst="line">
                <a:avLst/>
              </a:prstGeom>
              <a:noFill/>
              <a:ln w="9525">
                <a:solidFill>
                  <a:schemeClr val="tx1"/>
                </a:solidFill>
                <a:round/>
                <a:headEnd/>
                <a:tailEnd type="none" w="sm" len="lg"/>
              </a:ln>
              <a:effectLst/>
            </p:spPr>
            <p:txBody>
              <a:bodyPr wrap="none" anchor="ctr"/>
              <a:lstStyle/>
              <a:p>
                <a:endParaRPr lang="zh-CN" altLang="en-US"/>
              </a:p>
            </p:txBody>
          </p:sp>
          <p:sp>
            <p:nvSpPr>
              <p:cNvPr id="136216" name="Line 24"/>
              <p:cNvSpPr>
                <a:spLocks noChangeShapeType="1"/>
              </p:cNvSpPr>
              <p:nvPr/>
            </p:nvSpPr>
            <p:spPr bwMode="auto">
              <a:xfrm>
                <a:off x="5304" y="1008"/>
                <a:ext cx="0" cy="960"/>
              </a:xfrm>
              <a:prstGeom prst="line">
                <a:avLst/>
              </a:prstGeom>
              <a:noFill/>
              <a:ln w="9525">
                <a:solidFill>
                  <a:schemeClr val="tx1"/>
                </a:solidFill>
                <a:round/>
                <a:headEnd/>
                <a:tailEnd type="none" w="sm" len="lg"/>
              </a:ln>
              <a:effectLst/>
            </p:spPr>
            <p:txBody>
              <a:bodyPr wrap="none" anchor="ctr"/>
              <a:lstStyle/>
              <a:p>
                <a:endParaRPr lang="zh-CN" altLang="en-US"/>
              </a:p>
            </p:txBody>
          </p:sp>
          <p:sp>
            <p:nvSpPr>
              <p:cNvPr id="136217" name="Rectangle 25" descr="浅色上对角线"/>
              <p:cNvSpPr>
                <a:spLocks noChangeArrowheads="1"/>
              </p:cNvSpPr>
              <p:nvPr/>
            </p:nvSpPr>
            <p:spPr bwMode="auto">
              <a:xfrm>
                <a:off x="3504" y="288"/>
                <a:ext cx="1968" cy="96"/>
              </a:xfrm>
              <a:prstGeom prst="rect">
                <a:avLst/>
              </a:prstGeom>
              <a:pattFill prst="ltUpDiag">
                <a:fgClr>
                  <a:schemeClr val="tx2"/>
                </a:fgClr>
                <a:bgClr>
                  <a:schemeClr val="bg1"/>
                </a:bgClr>
              </a:pattFill>
              <a:ln w="9525">
                <a:noFill/>
                <a:miter lim="800000"/>
                <a:headEnd/>
                <a:tailEnd type="none" w="sm" len="lg"/>
              </a:ln>
              <a:effectLst/>
            </p:spPr>
            <p:txBody>
              <a:bodyPr wrap="none" anchor="ctr"/>
              <a:lstStyle/>
              <a:p>
                <a:endParaRPr lang="zh-CN" altLang="en-US"/>
              </a:p>
            </p:txBody>
          </p:sp>
          <p:sp>
            <p:nvSpPr>
              <p:cNvPr id="136218" name="Line 26"/>
              <p:cNvSpPr>
                <a:spLocks noChangeShapeType="1"/>
              </p:cNvSpPr>
              <p:nvPr/>
            </p:nvSpPr>
            <p:spPr bwMode="auto">
              <a:xfrm>
                <a:off x="3744" y="2304"/>
                <a:ext cx="0" cy="384"/>
              </a:xfrm>
              <a:prstGeom prst="line">
                <a:avLst/>
              </a:prstGeom>
              <a:noFill/>
              <a:ln w="19050">
                <a:solidFill>
                  <a:srgbClr val="FF00FF"/>
                </a:solidFill>
                <a:round/>
                <a:headEnd/>
                <a:tailEnd type="triangle" w="sm" len="lg"/>
              </a:ln>
              <a:effectLst/>
            </p:spPr>
            <p:txBody>
              <a:bodyPr wrap="none" anchor="ctr"/>
              <a:lstStyle/>
              <a:p>
                <a:endParaRPr lang="zh-CN" altLang="en-US"/>
              </a:p>
            </p:txBody>
          </p:sp>
          <p:sp>
            <p:nvSpPr>
              <p:cNvPr id="136219" name="Line 27"/>
              <p:cNvSpPr>
                <a:spLocks noChangeShapeType="1"/>
              </p:cNvSpPr>
              <p:nvPr/>
            </p:nvSpPr>
            <p:spPr bwMode="auto">
              <a:xfrm>
                <a:off x="3743" y="1151"/>
                <a:ext cx="0" cy="240"/>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0" name="Line 28"/>
              <p:cNvSpPr>
                <a:spLocks noChangeShapeType="1"/>
              </p:cNvSpPr>
              <p:nvPr/>
            </p:nvSpPr>
            <p:spPr bwMode="auto">
              <a:xfrm flipV="1">
                <a:off x="3744" y="1632"/>
                <a:ext cx="0" cy="336"/>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1" name="Line 29"/>
              <p:cNvSpPr>
                <a:spLocks noChangeShapeType="1"/>
              </p:cNvSpPr>
              <p:nvPr/>
            </p:nvSpPr>
            <p:spPr bwMode="auto">
              <a:xfrm>
                <a:off x="4176" y="732"/>
                <a:ext cx="240" cy="0"/>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2" name="Line 30"/>
              <p:cNvSpPr>
                <a:spLocks noChangeShapeType="1"/>
              </p:cNvSpPr>
              <p:nvPr/>
            </p:nvSpPr>
            <p:spPr bwMode="auto">
              <a:xfrm flipH="1">
                <a:off x="4656" y="732"/>
                <a:ext cx="240" cy="0"/>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3" name="Line 31"/>
              <p:cNvSpPr>
                <a:spLocks noChangeShapeType="1"/>
              </p:cNvSpPr>
              <p:nvPr/>
            </p:nvSpPr>
            <p:spPr bwMode="auto">
              <a:xfrm>
                <a:off x="5304" y="924"/>
                <a:ext cx="0" cy="336"/>
              </a:xfrm>
              <a:prstGeom prst="line">
                <a:avLst/>
              </a:prstGeom>
              <a:noFill/>
              <a:ln w="38100">
                <a:solidFill>
                  <a:schemeClr val="accent2"/>
                </a:solidFill>
                <a:round/>
                <a:headEnd/>
                <a:tailEnd type="triangle" w="sm" len="lg"/>
              </a:ln>
              <a:effectLst/>
            </p:spPr>
            <p:txBody>
              <a:bodyPr wrap="none" anchor="ctr"/>
              <a:lstStyle/>
              <a:p>
                <a:endParaRPr lang="zh-CN" altLang="en-US"/>
              </a:p>
            </p:txBody>
          </p:sp>
          <p:sp>
            <p:nvSpPr>
              <p:cNvPr id="136224" name="Line 32"/>
              <p:cNvSpPr>
                <a:spLocks noChangeShapeType="1"/>
              </p:cNvSpPr>
              <p:nvPr/>
            </p:nvSpPr>
            <p:spPr bwMode="auto">
              <a:xfrm>
                <a:off x="5308" y="1344"/>
                <a:ext cx="0" cy="240"/>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5" name="Line 33"/>
              <p:cNvSpPr>
                <a:spLocks noChangeShapeType="1"/>
              </p:cNvSpPr>
              <p:nvPr/>
            </p:nvSpPr>
            <p:spPr bwMode="auto">
              <a:xfrm flipV="1">
                <a:off x="5304" y="1728"/>
                <a:ext cx="0" cy="240"/>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6" name="Line 34"/>
              <p:cNvSpPr>
                <a:spLocks noChangeShapeType="1"/>
              </p:cNvSpPr>
              <p:nvPr/>
            </p:nvSpPr>
            <p:spPr bwMode="auto">
              <a:xfrm>
                <a:off x="5304" y="2304"/>
                <a:ext cx="0" cy="432"/>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6227" name="Line 35"/>
              <p:cNvSpPr>
                <a:spLocks noChangeShapeType="1"/>
              </p:cNvSpPr>
              <p:nvPr/>
            </p:nvSpPr>
            <p:spPr bwMode="auto">
              <a:xfrm flipV="1">
                <a:off x="3984" y="1920"/>
                <a:ext cx="0" cy="480"/>
              </a:xfrm>
              <a:prstGeom prst="line">
                <a:avLst/>
              </a:prstGeom>
              <a:noFill/>
              <a:ln w="22225">
                <a:solidFill>
                  <a:schemeClr val="accent2"/>
                </a:solidFill>
                <a:round/>
                <a:headEnd/>
                <a:tailEnd type="triangle" w="sm" len="lg"/>
              </a:ln>
              <a:effectLst/>
            </p:spPr>
            <p:txBody>
              <a:bodyPr wrap="none" anchor="ctr"/>
              <a:lstStyle/>
              <a:p>
                <a:endParaRPr lang="zh-CN" altLang="en-US"/>
              </a:p>
            </p:txBody>
          </p:sp>
          <p:sp>
            <p:nvSpPr>
              <p:cNvPr id="136228" name="Line 36"/>
              <p:cNvSpPr>
                <a:spLocks noChangeShapeType="1"/>
              </p:cNvSpPr>
              <p:nvPr/>
            </p:nvSpPr>
            <p:spPr bwMode="auto">
              <a:xfrm>
                <a:off x="4968" y="1920"/>
                <a:ext cx="0" cy="480"/>
              </a:xfrm>
              <a:prstGeom prst="line">
                <a:avLst/>
              </a:prstGeom>
              <a:noFill/>
              <a:ln w="22225">
                <a:solidFill>
                  <a:schemeClr val="accent2"/>
                </a:solidFill>
                <a:round/>
                <a:headEnd/>
                <a:tailEnd type="triangle" w="sm" len="lg"/>
              </a:ln>
              <a:effectLst/>
            </p:spPr>
            <p:txBody>
              <a:bodyPr wrap="none" anchor="ctr"/>
              <a:lstStyle/>
              <a:p>
                <a:endParaRPr lang="zh-CN" altLang="en-US"/>
              </a:p>
            </p:txBody>
          </p:sp>
          <p:graphicFrame>
            <p:nvGraphicFramePr>
              <p:cNvPr id="136229" name="Object 37"/>
              <p:cNvGraphicFramePr>
                <a:graphicFrameLocks noChangeAspect="1"/>
              </p:cNvGraphicFramePr>
              <p:nvPr/>
            </p:nvGraphicFramePr>
            <p:xfrm>
              <a:off x="4176" y="480"/>
              <a:ext cx="174" cy="204"/>
            </p:xfrm>
            <a:graphic>
              <a:graphicData uri="http://schemas.openxmlformats.org/presentationml/2006/ole">
                <p:oleObj spid="_x0000_s136229" name="公式" r:id="rId11" imgW="139680" imgH="164880" progId="Equation.3">
                  <p:embed/>
                </p:oleObj>
              </a:graphicData>
            </a:graphic>
          </p:graphicFrame>
          <p:graphicFrame>
            <p:nvGraphicFramePr>
              <p:cNvPr id="136230" name="Object 38"/>
              <p:cNvGraphicFramePr>
                <a:graphicFrameLocks noChangeAspect="1"/>
              </p:cNvGraphicFramePr>
              <p:nvPr/>
            </p:nvGraphicFramePr>
            <p:xfrm>
              <a:off x="4770" y="480"/>
              <a:ext cx="174" cy="204"/>
            </p:xfrm>
            <a:graphic>
              <a:graphicData uri="http://schemas.openxmlformats.org/presentationml/2006/ole">
                <p:oleObj spid="_x0000_s136230" name="公式" r:id="rId12" imgW="139680" imgH="164880" progId="Equation.3">
                  <p:embed/>
                </p:oleObj>
              </a:graphicData>
            </a:graphic>
          </p:graphicFrame>
          <p:graphicFrame>
            <p:nvGraphicFramePr>
              <p:cNvPr id="136231" name="Object 39"/>
              <p:cNvGraphicFramePr>
                <a:graphicFrameLocks noChangeAspect="1"/>
              </p:cNvGraphicFramePr>
              <p:nvPr/>
            </p:nvGraphicFramePr>
            <p:xfrm>
              <a:off x="3456" y="1104"/>
              <a:ext cx="188" cy="267"/>
            </p:xfrm>
            <a:graphic>
              <a:graphicData uri="http://schemas.openxmlformats.org/presentationml/2006/ole">
                <p:oleObj spid="_x0000_s136231" name="公式" r:id="rId13" imgW="152280" imgH="215640" progId="Equation.3">
                  <p:embed/>
                </p:oleObj>
              </a:graphicData>
            </a:graphic>
          </p:graphicFrame>
          <p:graphicFrame>
            <p:nvGraphicFramePr>
              <p:cNvPr id="136232" name="Object 40"/>
              <p:cNvGraphicFramePr>
                <a:graphicFrameLocks noChangeAspect="1"/>
              </p:cNvGraphicFramePr>
              <p:nvPr/>
            </p:nvGraphicFramePr>
            <p:xfrm>
              <a:off x="3504" y="1653"/>
              <a:ext cx="188" cy="267"/>
            </p:xfrm>
            <a:graphic>
              <a:graphicData uri="http://schemas.openxmlformats.org/presentationml/2006/ole">
                <p:oleObj spid="_x0000_s136232" name="公式" r:id="rId14" imgW="152280" imgH="215640" progId="Equation.3">
                  <p:embed/>
                </p:oleObj>
              </a:graphicData>
            </a:graphic>
          </p:graphicFrame>
          <p:graphicFrame>
            <p:nvGraphicFramePr>
              <p:cNvPr id="136233" name="Object 41"/>
              <p:cNvGraphicFramePr>
                <a:graphicFrameLocks noChangeAspect="1"/>
              </p:cNvGraphicFramePr>
              <p:nvPr/>
            </p:nvGraphicFramePr>
            <p:xfrm>
              <a:off x="3408" y="2064"/>
              <a:ext cx="204" cy="174"/>
            </p:xfrm>
            <a:graphic>
              <a:graphicData uri="http://schemas.openxmlformats.org/presentationml/2006/ole">
                <p:oleObj spid="_x0000_s136233" name="公式" r:id="rId15" imgW="164880" imgH="139680" progId="Equation.3">
                  <p:embed/>
                </p:oleObj>
              </a:graphicData>
            </a:graphic>
          </p:graphicFrame>
          <p:graphicFrame>
            <p:nvGraphicFramePr>
              <p:cNvPr id="136234" name="Object 42"/>
              <p:cNvGraphicFramePr>
                <a:graphicFrameLocks noChangeAspect="1"/>
              </p:cNvGraphicFramePr>
              <p:nvPr/>
            </p:nvGraphicFramePr>
            <p:xfrm>
              <a:off x="5461" y="2016"/>
              <a:ext cx="299" cy="219"/>
            </p:xfrm>
            <a:graphic>
              <a:graphicData uri="http://schemas.openxmlformats.org/presentationml/2006/ole">
                <p:oleObj spid="_x0000_s136234" name="公式" r:id="rId16" imgW="241200" imgH="177480" progId="Equation.3">
                  <p:embed/>
                </p:oleObj>
              </a:graphicData>
            </a:graphic>
          </p:graphicFrame>
          <p:graphicFrame>
            <p:nvGraphicFramePr>
              <p:cNvPr id="136235" name="Object 43"/>
              <p:cNvGraphicFramePr>
                <a:graphicFrameLocks noChangeAspect="1"/>
              </p:cNvGraphicFramePr>
              <p:nvPr/>
            </p:nvGraphicFramePr>
            <p:xfrm>
              <a:off x="5136" y="2688"/>
              <a:ext cx="394" cy="251"/>
            </p:xfrm>
            <a:graphic>
              <a:graphicData uri="http://schemas.openxmlformats.org/presentationml/2006/ole">
                <p:oleObj spid="_x0000_s136235" name="公式" r:id="rId17" imgW="317160" imgH="203040" progId="Equation.3">
                  <p:embed/>
                </p:oleObj>
              </a:graphicData>
            </a:graphic>
          </p:graphicFrame>
          <p:graphicFrame>
            <p:nvGraphicFramePr>
              <p:cNvPr id="136236" name="Object 44"/>
              <p:cNvGraphicFramePr>
                <a:graphicFrameLocks noChangeAspect="1"/>
              </p:cNvGraphicFramePr>
              <p:nvPr/>
            </p:nvGraphicFramePr>
            <p:xfrm>
              <a:off x="3600" y="2677"/>
              <a:ext cx="299" cy="203"/>
            </p:xfrm>
            <a:graphic>
              <a:graphicData uri="http://schemas.openxmlformats.org/presentationml/2006/ole">
                <p:oleObj spid="_x0000_s136236" name="公式" r:id="rId18" imgW="241200" imgH="164880" progId="Equation.3">
                  <p:embed/>
                </p:oleObj>
              </a:graphicData>
            </a:graphic>
          </p:graphicFrame>
          <p:graphicFrame>
            <p:nvGraphicFramePr>
              <p:cNvPr id="136237" name="Object 45"/>
              <p:cNvGraphicFramePr>
                <a:graphicFrameLocks noChangeAspect="1"/>
              </p:cNvGraphicFramePr>
              <p:nvPr/>
            </p:nvGraphicFramePr>
            <p:xfrm>
              <a:off x="5328" y="1296"/>
              <a:ext cx="204" cy="267"/>
            </p:xfrm>
            <a:graphic>
              <a:graphicData uri="http://schemas.openxmlformats.org/presentationml/2006/ole">
                <p:oleObj spid="_x0000_s136237" name="公式" r:id="rId19" imgW="164880" imgH="215640" progId="Equation.3">
                  <p:embed/>
                </p:oleObj>
              </a:graphicData>
            </a:graphic>
          </p:graphicFrame>
          <p:graphicFrame>
            <p:nvGraphicFramePr>
              <p:cNvPr id="136238" name="Object 46"/>
              <p:cNvGraphicFramePr>
                <a:graphicFrameLocks noChangeAspect="1"/>
              </p:cNvGraphicFramePr>
              <p:nvPr/>
            </p:nvGraphicFramePr>
            <p:xfrm>
              <a:off x="5376" y="1680"/>
              <a:ext cx="204" cy="267"/>
            </p:xfrm>
            <a:graphic>
              <a:graphicData uri="http://schemas.openxmlformats.org/presentationml/2006/ole">
                <p:oleObj spid="_x0000_s136238" name="公式" r:id="rId20" imgW="164880" imgH="215640" progId="Equation.3">
                  <p:embed/>
                </p:oleObj>
              </a:graphicData>
            </a:graphic>
          </p:graphicFrame>
          <p:graphicFrame>
            <p:nvGraphicFramePr>
              <p:cNvPr id="136239" name="Object 47"/>
              <p:cNvGraphicFramePr>
                <a:graphicFrameLocks noChangeAspect="1"/>
              </p:cNvGraphicFramePr>
              <p:nvPr/>
            </p:nvGraphicFramePr>
            <p:xfrm>
              <a:off x="3924" y="900"/>
              <a:ext cx="141" cy="156"/>
            </p:xfrm>
            <a:graphic>
              <a:graphicData uri="http://schemas.openxmlformats.org/presentationml/2006/ole">
                <p:oleObj spid="_x0000_s136239" name="公式" r:id="rId21" imgW="114120" imgH="126720" progId="Equation.3">
                  <p:embed/>
                </p:oleObj>
              </a:graphicData>
            </a:graphic>
          </p:graphicFrame>
          <p:graphicFrame>
            <p:nvGraphicFramePr>
              <p:cNvPr id="136240" name="Object 48"/>
              <p:cNvGraphicFramePr>
                <a:graphicFrameLocks noChangeAspect="1"/>
              </p:cNvGraphicFramePr>
              <p:nvPr/>
            </p:nvGraphicFramePr>
            <p:xfrm>
              <a:off x="5007" y="912"/>
              <a:ext cx="141" cy="156"/>
            </p:xfrm>
            <a:graphic>
              <a:graphicData uri="http://schemas.openxmlformats.org/presentationml/2006/ole">
                <p:oleObj spid="_x0000_s136240" name="公式" r:id="rId22" imgW="114120" imgH="126720" progId="Equation.3">
                  <p:embed/>
                </p:oleObj>
              </a:graphicData>
            </a:graphic>
          </p:graphicFrame>
        </p:grpSp>
        <p:sp>
          <p:nvSpPr>
            <p:cNvPr id="136241" name="AutoShape 49"/>
            <p:cNvSpPr>
              <a:spLocks noChangeArrowheads="1"/>
            </p:cNvSpPr>
            <p:nvPr/>
          </p:nvSpPr>
          <p:spPr bwMode="auto">
            <a:xfrm rot="-2385583">
              <a:off x="3600" y="528"/>
              <a:ext cx="576" cy="192"/>
            </a:xfrm>
            <a:prstGeom prst="curvedDownArrow">
              <a:avLst>
                <a:gd name="adj1" fmla="val 11319"/>
                <a:gd name="adj2" fmla="val 90236"/>
                <a:gd name="adj3" fmla="val 58333"/>
              </a:avLst>
            </a:prstGeom>
            <a:solidFill>
              <a:schemeClr val="accent2"/>
            </a:solidFill>
            <a:ln w="12700">
              <a:solidFill>
                <a:schemeClr val="tx2"/>
              </a:solidFill>
              <a:miter lim="800000"/>
              <a:headEnd/>
              <a:tailEnd type="none" w="sm" len="lg"/>
            </a:ln>
            <a:effectLst/>
          </p:spPr>
          <p:txBody>
            <a:bodyPr wrap="none" anchor="ctr"/>
            <a:lstStyle/>
            <a:p>
              <a:endParaRPr lang="zh-CN" altLang="en-US"/>
            </a:p>
          </p:txBody>
        </p:sp>
        <p:sp>
          <p:nvSpPr>
            <p:cNvPr id="136242" name="AutoShape 50"/>
            <p:cNvSpPr>
              <a:spLocks noChangeArrowheads="1"/>
            </p:cNvSpPr>
            <p:nvPr/>
          </p:nvSpPr>
          <p:spPr bwMode="auto">
            <a:xfrm rot="-1915971">
              <a:off x="4656" y="528"/>
              <a:ext cx="576" cy="192"/>
            </a:xfrm>
            <a:prstGeom prst="curvedDownArrow">
              <a:avLst>
                <a:gd name="adj1" fmla="val 11319"/>
                <a:gd name="adj2" fmla="val 90236"/>
                <a:gd name="adj3" fmla="val 58333"/>
              </a:avLst>
            </a:prstGeom>
            <a:solidFill>
              <a:schemeClr val="accent2"/>
            </a:solidFill>
            <a:ln w="12700">
              <a:solidFill>
                <a:schemeClr val="tx2"/>
              </a:solidFill>
              <a:miter lim="800000"/>
              <a:headEnd/>
              <a:tailEnd type="none" w="sm" len="lg"/>
            </a:ln>
            <a:effectLst/>
          </p:spPr>
          <p:txBody>
            <a:bodyPr wrap="none" anchor="ctr"/>
            <a:lstStyle/>
            <a:p>
              <a:endParaRPr lang="zh-CN" altLang="en-US"/>
            </a:p>
          </p:txBody>
        </p:sp>
      </p:grpSp>
      <p:graphicFrame>
        <p:nvGraphicFramePr>
          <p:cNvPr id="136243" name="Object 51"/>
          <p:cNvGraphicFramePr>
            <a:graphicFrameLocks noChangeAspect="1"/>
          </p:cNvGraphicFramePr>
          <p:nvPr/>
        </p:nvGraphicFramePr>
        <p:xfrm>
          <a:off x="617538" y="5942013"/>
          <a:ext cx="3068637" cy="371475"/>
        </p:xfrm>
        <a:graphic>
          <a:graphicData uri="http://schemas.openxmlformats.org/presentationml/2006/ole">
            <p:oleObj spid="_x0000_s136243" name="Equation" r:id="rId23" imgW="1663560" imgH="203040" progId="Equation.DSMT4">
              <p:embed/>
            </p:oleObj>
          </a:graphicData>
        </a:graphic>
      </p:graphicFrame>
      <p:graphicFrame>
        <p:nvGraphicFramePr>
          <p:cNvPr id="136244" name="Object 52"/>
          <p:cNvGraphicFramePr>
            <a:graphicFrameLocks noChangeAspect="1"/>
          </p:cNvGraphicFramePr>
          <p:nvPr/>
        </p:nvGraphicFramePr>
        <p:xfrm>
          <a:off x="539750" y="3933825"/>
          <a:ext cx="3257550" cy="395288"/>
        </p:xfrm>
        <a:graphic>
          <a:graphicData uri="http://schemas.openxmlformats.org/presentationml/2006/ole">
            <p:oleObj spid="_x0000_s136244" name="公式" r:id="rId24" imgW="1765080" imgH="215640" progId="Equation.3">
              <p:embed/>
            </p:oleObj>
          </a:graphicData>
        </a:graphic>
      </p:graphicFrame>
      <p:graphicFrame>
        <p:nvGraphicFramePr>
          <p:cNvPr id="136245" name="Object 53"/>
          <p:cNvGraphicFramePr>
            <a:graphicFrameLocks noChangeAspect="1"/>
          </p:cNvGraphicFramePr>
          <p:nvPr/>
        </p:nvGraphicFramePr>
        <p:xfrm>
          <a:off x="539750" y="3429000"/>
          <a:ext cx="3584575" cy="395288"/>
        </p:xfrm>
        <a:graphic>
          <a:graphicData uri="http://schemas.openxmlformats.org/presentationml/2006/ole">
            <p:oleObj spid="_x0000_s136245" name="公式" r:id="rId25" imgW="1942920" imgH="215640" progId="Equation.3">
              <p:embed/>
            </p:oleObj>
          </a:graphicData>
        </a:graphic>
      </p:graphicFrame>
      <p:graphicFrame>
        <p:nvGraphicFramePr>
          <p:cNvPr id="136246" name="Object 54"/>
          <p:cNvGraphicFramePr>
            <a:graphicFrameLocks noChangeAspect="1"/>
          </p:cNvGraphicFramePr>
          <p:nvPr/>
        </p:nvGraphicFramePr>
        <p:xfrm>
          <a:off x="541338" y="5168900"/>
          <a:ext cx="3700462" cy="723900"/>
        </p:xfrm>
        <a:graphic>
          <a:graphicData uri="http://schemas.openxmlformats.org/presentationml/2006/ole">
            <p:oleObj spid="_x0000_s136246" name="Equation" r:id="rId26" imgW="2006280" imgH="393480" progId="Equation.DSMT4">
              <p:embed/>
            </p:oleObj>
          </a:graphicData>
        </a:graphic>
      </p:graphicFrame>
      <p:graphicFrame>
        <p:nvGraphicFramePr>
          <p:cNvPr id="136247" name="Object 55"/>
          <p:cNvGraphicFramePr>
            <a:graphicFrameLocks noChangeAspect="1"/>
          </p:cNvGraphicFramePr>
          <p:nvPr/>
        </p:nvGraphicFramePr>
        <p:xfrm>
          <a:off x="539750" y="4437063"/>
          <a:ext cx="3676650" cy="723900"/>
        </p:xfrm>
        <a:graphic>
          <a:graphicData uri="http://schemas.openxmlformats.org/presentationml/2006/ole">
            <p:oleObj spid="_x0000_s136247" name="Equation" r:id="rId27" imgW="1993680" imgH="393480" progId="Equation.DSMT4">
              <p:embed/>
            </p:oleObj>
          </a:graphicData>
        </a:graphic>
      </p:graphicFrame>
      <p:graphicFrame>
        <p:nvGraphicFramePr>
          <p:cNvPr id="136248" name="Object 56"/>
          <p:cNvGraphicFramePr>
            <a:graphicFrameLocks noChangeAspect="1"/>
          </p:cNvGraphicFramePr>
          <p:nvPr/>
        </p:nvGraphicFramePr>
        <p:xfrm>
          <a:off x="4859338" y="5589588"/>
          <a:ext cx="2092325" cy="784225"/>
        </p:xfrm>
        <a:graphic>
          <a:graphicData uri="http://schemas.openxmlformats.org/presentationml/2006/ole">
            <p:oleObj spid="_x0000_s136248" name="Equation" r:id="rId28" imgW="1041120" imgH="393480" progId="Equation.DSMT4">
              <p:embed/>
            </p:oleObj>
          </a:graphicData>
        </a:graphic>
      </p:graphicFrame>
      <p:graphicFrame>
        <p:nvGraphicFramePr>
          <p:cNvPr id="57" name="Object 14"/>
          <p:cNvGraphicFramePr>
            <a:graphicFrameLocks noChangeAspect="1"/>
          </p:cNvGraphicFramePr>
          <p:nvPr/>
        </p:nvGraphicFramePr>
        <p:xfrm>
          <a:off x="6429388" y="4429132"/>
          <a:ext cx="247650" cy="276225"/>
        </p:xfrm>
        <a:graphic>
          <a:graphicData uri="http://schemas.openxmlformats.org/presentationml/2006/ole">
            <p:oleObj spid="_x0000_s136249" name="Equation" r:id="rId29" imgW="126720" imgH="139680" progId="Equation.DSMT4">
              <p:embed/>
            </p:oleObj>
          </a:graphicData>
        </a:graphic>
      </p:graphicFrame>
      <p:graphicFrame>
        <p:nvGraphicFramePr>
          <p:cNvPr id="136250" name="Object 58"/>
          <p:cNvGraphicFramePr>
            <a:graphicFrameLocks noChangeAspect="1"/>
          </p:cNvGraphicFramePr>
          <p:nvPr/>
        </p:nvGraphicFramePr>
        <p:xfrm>
          <a:off x="7572396" y="4429132"/>
          <a:ext cx="247650" cy="276225"/>
        </p:xfrm>
        <a:graphic>
          <a:graphicData uri="http://schemas.openxmlformats.org/presentationml/2006/ole">
            <p:oleObj spid="_x0000_s136250" name="Equation" r:id="rId30" imgW="126720" imgH="1396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36199"/>
                                        </p:tgtEl>
                                        <p:attrNameLst>
                                          <p:attrName>style.visibility</p:attrName>
                                        </p:attrNameLst>
                                      </p:cBhvr>
                                      <p:to>
                                        <p:strVal val="visible"/>
                                      </p:to>
                                    </p:set>
                                    <p:anim calcmode="lin" valueType="num">
                                      <p:cBhvr additive="base">
                                        <p:cTn id="7" dur="500" fill="hold"/>
                                        <p:tgtEl>
                                          <p:spTgt spid="136199"/>
                                        </p:tgtEl>
                                        <p:attrNameLst>
                                          <p:attrName>ppt_x</p:attrName>
                                        </p:attrNameLst>
                                      </p:cBhvr>
                                      <p:tavLst>
                                        <p:tav tm="0">
                                          <p:val>
                                            <p:strVal val="0-#ppt_w/2"/>
                                          </p:val>
                                        </p:tav>
                                        <p:tav tm="100000">
                                          <p:val>
                                            <p:strVal val="#ppt_x"/>
                                          </p:val>
                                        </p:tav>
                                      </p:tavLst>
                                    </p:anim>
                                    <p:anim calcmode="lin" valueType="num">
                                      <p:cBhvr additive="base">
                                        <p:cTn id="8" dur="500" fill="hold"/>
                                        <p:tgtEl>
                                          <p:spTgt spid="13619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36245"/>
                                        </p:tgtEl>
                                        <p:attrNameLst>
                                          <p:attrName>style.visibility</p:attrName>
                                        </p:attrNameLst>
                                      </p:cBhvr>
                                      <p:to>
                                        <p:strVal val="visible"/>
                                      </p:to>
                                    </p:set>
                                    <p:animEffect transition="in" filter="wipe(left)">
                                      <p:cBhvr>
                                        <p:cTn id="13" dur="500"/>
                                        <p:tgtEl>
                                          <p:spTgt spid="13624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6244"/>
                                        </p:tgtEl>
                                        <p:attrNameLst>
                                          <p:attrName>style.visibility</p:attrName>
                                        </p:attrNameLst>
                                      </p:cBhvr>
                                      <p:to>
                                        <p:strVal val="visible"/>
                                      </p:to>
                                    </p:set>
                                    <p:animEffect transition="in" filter="wipe(left)">
                                      <p:cBhvr>
                                        <p:cTn id="18" dur="500"/>
                                        <p:tgtEl>
                                          <p:spTgt spid="13624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36247"/>
                                        </p:tgtEl>
                                        <p:attrNameLst>
                                          <p:attrName>style.visibility</p:attrName>
                                        </p:attrNameLst>
                                      </p:cBhvr>
                                      <p:to>
                                        <p:strVal val="visible"/>
                                      </p:to>
                                    </p:set>
                                    <p:animEffect transition="in" filter="wipe(left)">
                                      <p:cBhvr>
                                        <p:cTn id="23" dur="500"/>
                                        <p:tgtEl>
                                          <p:spTgt spid="136247"/>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36246"/>
                                        </p:tgtEl>
                                        <p:attrNameLst>
                                          <p:attrName>style.visibility</p:attrName>
                                        </p:attrNameLst>
                                      </p:cBhvr>
                                      <p:to>
                                        <p:strVal val="visible"/>
                                      </p:to>
                                    </p:set>
                                    <p:animEffect transition="in" filter="wipe(left)">
                                      <p:cBhvr>
                                        <p:cTn id="28" dur="500"/>
                                        <p:tgtEl>
                                          <p:spTgt spid="136246"/>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136243"/>
                                        </p:tgtEl>
                                        <p:attrNameLst>
                                          <p:attrName>style.visibility</p:attrName>
                                        </p:attrNameLst>
                                      </p:cBhvr>
                                      <p:to>
                                        <p:strVal val="visible"/>
                                      </p:to>
                                    </p:set>
                                    <p:animEffect transition="in" filter="wipe(left)">
                                      <p:cBhvr>
                                        <p:cTn id="33" dur="500"/>
                                        <p:tgtEl>
                                          <p:spTgt spid="13624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36248"/>
                                        </p:tgtEl>
                                        <p:attrNameLst>
                                          <p:attrName>style.visibility</p:attrName>
                                        </p:attrNameLst>
                                      </p:cBhvr>
                                      <p:to>
                                        <p:strVal val="visible"/>
                                      </p:to>
                                    </p:set>
                                    <p:animEffect transition="in" filter="wipe(left)">
                                      <p:cBhvr>
                                        <p:cTn id="38" dur="500"/>
                                        <p:tgtEl>
                                          <p:spTgt spid="1362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9FA39513-D31C-4AAC-8E0A-43B1C79CF2A6}" type="slidenum">
              <a:rPr lang="zh-CN" altLang="en-US" smtClean="0"/>
              <a:pPr/>
              <a:t>11</a:t>
            </a:fld>
            <a:endParaRPr lang="en-US" altLang="zh-CN"/>
          </a:p>
        </p:txBody>
      </p:sp>
      <p:graphicFrame>
        <p:nvGraphicFramePr>
          <p:cNvPr id="169986" name="Object 2"/>
          <p:cNvGraphicFramePr>
            <a:graphicFrameLocks noChangeAspect="1"/>
          </p:cNvGraphicFramePr>
          <p:nvPr/>
        </p:nvGraphicFramePr>
        <p:xfrm>
          <a:off x="4800600" y="1071547"/>
          <a:ext cx="3891146" cy="3419492"/>
        </p:xfrm>
        <a:graphic>
          <a:graphicData uri="http://schemas.openxmlformats.org/presentationml/2006/ole">
            <p:oleObj spid="_x0000_s169986" name="Picture" r:id="rId3" imgW="1324080" imgH="1152360" progId="Word.Picture.8">
              <p:embed/>
            </p:oleObj>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srcRect/>
          <a:stretch>
            <a:fillRect/>
          </a:stretch>
        </p:blipFill>
        <p:spPr bwMode="auto">
          <a:xfrm>
            <a:off x="6643702" y="714356"/>
            <a:ext cx="1857388" cy="2143140"/>
          </a:xfrm>
          <a:prstGeom prst="rect">
            <a:avLst/>
          </a:prstGeom>
          <a:noFill/>
          <a:ln w="9525">
            <a:noFill/>
            <a:miter lim="800000"/>
            <a:headEnd/>
            <a:tailEnd/>
          </a:ln>
        </p:spPr>
      </p:pic>
      <p:sp>
        <p:nvSpPr>
          <p:cNvPr id="1027" name="Rectangle 3"/>
          <p:cNvSpPr>
            <a:spLocks noChangeArrowheads="1"/>
          </p:cNvSpPr>
          <p:nvPr/>
        </p:nvSpPr>
        <p:spPr bwMode="auto">
          <a:xfrm>
            <a:off x="571472" y="571480"/>
            <a:ext cx="5857916" cy="267765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质量分别为</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、半径分别为</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和</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r</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的两个均匀圆盘，同轴地粘在一起，可以绕通过盘心且垂直盘面的水平光滑固定轴转动，对转轴的转动惯量为</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9</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mr</a:t>
            </a:r>
            <a:r>
              <a:rPr kumimoji="0" lang="en-US" altLang="zh-CN" sz="2400" b="0" i="0" u="none" strike="noStrike" cap="none" normalizeH="0" baseline="30000" dirty="0" smtClean="0">
                <a:ln>
                  <a:noFill/>
                </a:ln>
                <a:solidFill>
                  <a:schemeClr val="tx1"/>
                </a:solidFill>
                <a:effectLst/>
                <a:latin typeface="Times New Roman" pitchFamily="18" charset="0"/>
                <a:ea typeface="宋体" pitchFamily="2" charset="-122"/>
                <a:cs typeface="Times New Roman" pitchFamily="18" charset="0"/>
              </a:rPr>
              <a:t>2</a:t>
            </a:r>
            <a:r>
              <a:rPr kumimoji="0" lang="en-US" alt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 2</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，大小圆盘边缘都绕有绳子，绳子与圆盘边缘无相对滑动，绳子下端都挂一质量为</a:t>
            </a:r>
            <a:r>
              <a:rPr kumimoji="0" lang="en-US" altLang="zh-CN" sz="2400" b="0" i="1"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的重物，如图所示．求盘的角加速度的大小．</a:t>
            </a:r>
            <a:r>
              <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rPr>
              <a:t> </a:t>
            </a:r>
          </a:p>
        </p:txBody>
      </p:sp>
      <p:grpSp>
        <p:nvGrpSpPr>
          <p:cNvPr id="13" name="组合 12"/>
          <p:cNvGrpSpPr/>
          <p:nvPr/>
        </p:nvGrpSpPr>
        <p:grpSpPr>
          <a:xfrm>
            <a:off x="285720" y="3143248"/>
            <a:ext cx="8143932" cy="3314720"/>
            <a:chOff x="285720" y="3143248"/>
            <a:chExt cx="8143932" cy="3314720"/>
          </a:xfrm>
        </p:grpSpPr>
        <p:graphicFrame>
          <p:nvGraphicFramePr>
            <p:cNvPr id="1033" name="Object 9"/>
            <p:cNvGraphicFramePr>
              <a:graphicFrameLocks noChangeAspect="1"/>
            </p:cNvGraphicFramePr>
            <p:nvPr/>
          </p:nvGraphicFramePr>
          <p:xfrm>
            <a:off x="1643042" y="3571876"/>
            <a:ext cx="1735138" cy="457200"/>
          </p:xfrm>
          <a:graphic>
            <a:graphicData uri="http://schemas.openxmlformats.org/presentationml/2006/ole">
              <p:oleObj spid="_x0000_s168962" name="Equation" r:id="rId4" imgW="863225" imgH="228501" progId="Equation.DSMT4">
                <p:embed/>
              </p:oleObj>
            </a:graphicData>
          </a:graphic>
        </p:graphicFrame>
        <p:graphicFrame>
          <p:nvGraphicFramePr>
            <p:cNvPr id="1032" name="Object 8"/>
            <p:cNvGraphicFramePr>
              <a:graphicFrameLocks noChangeAspect="1"/>
            </p:cNvGraphicFramePr>
            <p:nvPr/>
          </p:nvGraphicFramePr>
          <p:xfrm>
            <a:off x="1643042" y="4143380"/>
            <a:ext cx="1770063" cy="457200"/>
          </p:xfrm>
          <a:graphic>
            <a:graphicData uri="http://schemas.openxmlformats.org/presentationml/2006/ole">
              <p:oleObj spid="_x0000_s168963" name="Equation" r:id="rId5" imgW="889000" imgH="228600" progId="Equation.DSMT4">
                <p:embed/>
              </p:oleObj>
            </a:graphicData>
          </a:graphic>
        </p:graphicFrame>
        <p:graphicFrame>
          <p:nvGraphicFramePr>
            <p:cNvPr id="1031" name="Object 7"/>
            <p:cNvGraphicFramePr>
              <a:graphicFrameLocks noChangeAspect="1"/>
            </p:cNvGraphicFramePr>
            <p:nvPr/>
          </p:nvGraphicFramePr>
          <p:xfrm>
            <a:off x="1643042" y="4643446"/>
            <a:ext cx="2687637" cy="838200"/>
          </p:xfrm>
          <a:graphic>
            <a:graphicData uri="http://schemas.openxmlformats.org/presentationml/2006/ole">
              <p:oleObj spid="_x0000_s168964" name="Equation" r:id="rId6" imgW="1346200" imgH="419100" progId="Equation.DSMT4">
                <p:embed/>
              </p:oleObj>
            </a:graphicData>
          </a:graphic>
        </p:graphicFrame>
        <p:graphicFrame>
          <p:nvGraphicFramePr>
            <p:cNvPr id="1030" name="Object 6"/>
            <p:cNvGraphicFramePr>
              <a:graphicFrameLocks noChangeAspect="1"/>
            </p:cNvGraphicFramePr>
            <p:nvPr/>
          </p:nvGraphicFramePr>
          <p:xfrm>
            <a:off x="1643042" y="5429264"/>
            <a:ext cx="989012" cy="457200"/>
          </p:xfrm>
          <a:graphic>
            <a:graphicData uri="http://schemas.openxmlformats.org/presentationml/2006/ole">
              <p:oleObj spid="_x0000_s168965" name="Equation" r:id="rId7" imgW="495085" imgH="228501" progId="Equation.DSMT4">
                <p:embed/>
              </p:oleObj>
            </a:graphicData>
          </a:graphic>
        </p:graphicFrame>
        <p:graphicFrame>
          <p:nvGraphicFramePr>
            <p:cNvPr id="1029" name="Object 5"/>
            <p:cNvGraphicFramePr>
              <a:graphicFrameLocks noChangeAspect="1"/>
            </p:cNvGraphicFramePr>
            <p:nvPr/>
          </p:nvGraphicFramePr>
          <p:xfrm>
            <a:off x="1643042" y="6000768"/>
            <a:ext cx="1162050" cy="457200"/>
          </p:xfrm>
          <a:graphic>
            <a:graphicData uri="http://schemas.openxmlformats.org/presentationml/2006/ole">
              <p:oleObj spid="_x0000_s168966" name="Equation" r:id="rId8" imgW="583947" imgH="228501" progId="Equation.DSMT4">
                <p:embed/>
              </p:oleObj>
            </a:graphicData>
          </a:graphic>
        </p:graphicFrame>
        <p:graphicFrame>
          <p:nvGraphicFramePr>
            <p:cNvPr id="1028" name="Object 4"/>
            <p:cNvGraphicFramePr>
              <a:graphicFrameLocks noChangeAspect="1"/>
            </p:cNvGraphicFramePr>
            <p:nvPr/>
          </p:nvGraphicFramePr>
          <p:xfrm>
            <a:off x="4572000" y="5357826"/>
            <a:ext cx="1076325" cy="788988"/>
          </p:xfrm>
          <a:graphic>
            <a:graphicData uri="http://schemas.openxmlformats.org/presentationml/2006/ole">
              <p:oleObj spid="_x0000_s168967" name="Equation" r:id="rId9" imgW="533169" imgH="393529" progId="Equation.DSMT4">
                <p:embed/>
              </p:oleObj>
            </a:graphicData>
          </a:graphic>
        </p:graphicFrame>
        <p:sp>
          <p:nvSpPr>
            <p:cNvPr id="1034" name="Rectangle 10"/>
            <p:cNvSpPr>
              <a:spLocks noChangeArrowheads="1"/>
            </p:cNvSpPr>
            <p:nvPr/>
          </p:nvSpPr>
          <p:spPr bwMode="auto">
            <a:xfrm>
              <a:off x="285720" y="3143248"/>
              <a:ext cx="8143932" cy="64633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304800" algn="l" defTabSz="914400" rtl="0" eaLnBrk="1" fontAlgn="base" latinLnBrk="0" hangingPunct="1">
                <a:lnSpc>
                  <a:spcPct val="100000"/>
                </a:lnSpc>
                <a:spcBef>
                  <a:spcPct val="0"/>
                </a:spcBef>
                <a:spcAft>
                  <a:spcPct val="0"/>
                </a:spcAft>
                <a:buClrTx/>
                <a:buSzTx/>
                <a:buFontTx/>
                <a:buNone/>
                <a:tabLst/>
              </a:pPr>
              <a:r>
                <a:rPr kumimoji="0" lang="zh-CN"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解：受力分析如图．</a:t>
              </a:r>
              <a:r>
                <a:rPr kumimoji="0" lang="zh-CN" altLang="en-US" sz="24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以垂直纸面指向外为转轴正方向</a:t>
              </a:r>
              <a:endParaRPr kumimoji="0" lang="zh-CN" altLang="en-US" sz="24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a:p>
              <a:pPr marL="0" marR="0" lvl="0" indent="304800" algn="l" defTabSz="914400" rtl="0" eaLnBrk="0" fontAlgn="base" latinLnBrk="0" hangingPunct="0">
                <a:lnSpc>
                  <a:spcPct val="100000"/>
                </a:lnSpc>
                <a:spcBef>
                  <a:spcPct val="0"/>
                </a:spcBef>
                <a:spcAft>
                  <a:spcPct val="0"/>
                </a:spcAft>
                <a:buClrTx/>
                <a:buSzTx/>
                <a:buFontTx/>
                <a:buNone/>
                <a:tabLst/>
              </a:pP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a:t>
              </a:r>
              <a:endParaRPr kumimoji="0" lang="zh-CN" altLang="en-US" sz="1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pSp>
      <p:pic>
        <p:nvPicPr>
          <p:cNvPr id="1041" name="Picture 17"/>
          <p:cNvPicPr>
            <a:picLocks noChangeAspect="1" noChangeArrowheads="1"/>
          </p:cNvPicPr>
          <p:nvPr/>
        </p:nvPicPr>
        <p:blipFill>
          <a:blip r:embed="rId10"/>
          <a:srcRect/>
          <a:stretch>
            <a:fillRect/>
          </a:stretch>
        </p:blipFill>
        <p:spPr bwMode="auto">
          <a:xfrm>
            <a:off x="6127866" y="3716262"/>
            <a:ext cx="2373224" cy="221306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灯片编号占位符 1"/>
          <p:cNvSpPr>
            <a:spLocks noGrp="1"/>
          </p:cNvSpPr>
          <p:nvPr>
            <p:ph type="sldNum" sz="quarter" idx="10"/>
          </p:nvPr>
        </p:nvSpPr>
        <p:spPr/>
        <p:txBody>
          <a:bodyPr/>
          <a:lstStyle/>
          <a:p>
            <a:fld id="{5AE9E642-60B6-4F1D-BA3B-ABA8196C37B4}" type="slidenum">
              <a:rPr lang="zh-CN" altLang="en-US"/>
              <a:pPr/>
              <a:t>13</a:t>
            </a:fld>
            <a:endParaRPr lang="en-US" altLang="zh-CN"/>
          </a:p>
        </p:txBody>
      </p:sp>
      <p:grpSp>
        <p:nvGrpSpPr>
          <p:cNvPr id="137218" name="Group 2"/>
          <p:cNvGrpSpPr>
            <a:grpSpLocks/>
          </p:cNvGrpSpPr>
          <p:nvPr/>
        </p:nvGrpSpPr>
        <p:grpSpPr bwMode="auto">
          <a:xfrm>
            <a:off x="5886450" y="692150"/>
            <a:ext cx="3257550" cy="2282825"/>
            <a:chOff x="3564" y="288"/>
            <a:chExt cx="2052" cy="1438"/>
          </a:xfrm>
        </p:grpSpPr>
        <p:graphicFrame>
          <p:nvGraphicFramePr>
            <p:cNvPr id="137219" name="Object 3"/>
            <p:cNvGraphicFramePr>
              <a:graphicFrameLocks noChangeAspect="1"/>
            </p:cNvGraphicFramePr>
            <p:nvPr/>
          </p:nvGraphicFramePr>
          <p:xfrm>
            <a:off x="3984" y="288"/>
            <a:ext cx="204" cy="248"/>
          </p:xfrm>
          <a:graphic>
            <a:graphicData uri="http://schemas.openxmlformats.org/presentationml/2006/ole">
              <p:oleObj spid="_x0000_s137219" name="公式" r:id="rId3" imgW="177480" imgH="215640" progId="Equation.3">
                <p:embed/>
              </p:oleObj>
            </a:graphicData>
          </a:graphic>
        </p:graphicFrame>
        <p:sp>
          <p:nvSpPr>
            <p:cNvPr id="137220" name="AutoShape 4" descr="90%"/>
            <p:cNvSpPr>
              <a:spLocks noChangeArrowheads="1"/>
            </p:cNvSpPr>
            <p:nvPr/>
          </p:nvSpPr>
          <p:spPr bwMode="auto">
            <a:xfrm rot="5400000" flipH="1">
              <a:off x="4584" y="-312"/>
              <a:ext cx="96" cy="1968"/>
            </a:xfrm>
            <a:prstGeom prst="can">
              <a:avLst>
                <a:gd name="adj" fmla="val 87505"/>
              </a:avLst>
            </a:prstGeom>
            <a:pattFill prst="pct90">
              <a:fgClr>
                <a:srgbClr val="663300"/>
              </a:fgClr>
              <a:bgClr>
                <a:srgbClr val="FFFFFF"/>
              </a:bgClr>
            </a:pattFill>
            <a:ln w="22225">
              <a:solidFill>
                <a:schemeClr val="tx2"/>
              </a:solidFill>
              <a:prstDash val="sysDot"/>
              <a:round/>
              <a:headEnd/>
              <a:tailEnd type="none" w="sm" len="lg"/>
            </a:ln>
            <a:effectLst/>
          </p:spPr>
          <p:txBody>
            <a:bodyPr wrap="none" anchor="ctr"/>
            <a:lstStyle/>
            <a:p>
              <a:endParaRPr lang="zh-CN" altLang="en-US"/>
            </a:p>
          </p:txBody>
        </p:sp>
        <p:sp>
          <p:nvSpPr>
            <p:cNvPr id="137221" name="AutoShape 5" descr="胡桃"/>
            <p:cNvSpPr>
              <a:spLocks noChangeArrowheads="1"/>
            </p:cNvSpPr>
            <p:nvPr/>
          </p:nvSpPr>
          <p:spPr bwMode="auto">
            <a:xfrm rot="6912266" flipH="1">
              <a:off x="4500" y="84"/>
              <a:ext cx="96" cy="1968"/>
            </a:xfrm>
            <a:prstGeom prst="can">
              <a:avLst>
                <a:gd name="adj" fmla="val 87505"/>
              </a:avLst>
            </a:prstGeom>
            <a:blipFill dpi="0" rotWithShape="0">
              <a:blip r:embed="rId4"/>
              <a:srcRect/>
              <a:tile tx="0" ty="0" sx="100000" sy="100000" flip="none" algn="tl"/>
            </a:blipFill>
            <a:ln w="22225">
              <a:solidFill>
                <a:schemeClr val="tx2"/>
              </a:solidFill>
              <a:round/>
              <a:headEnd/>
              <a:tailEnd type="none" w="sm" len="lg"/>
            </a:ln>
            <a:effectLst/>
          </p:spPr>
          <p:txBody>
            <a:bodyPr wrap="none" anchor="ctr"/>
            <a:lstStyle/>
            <a:p>
              <a:endParaRPr lang="zh-CN" altLang="en-US"/>
            </a:p>
          </p:txBody>
        </p:sp>
        <p:sp>
          <p:nvSpPr>
            <p:cNvPr id="137222" name="Oval 6"/>
            <p:cNvSpPr>
              <a:spLocks noChangeArrowheads="1"/>
            </p:cNvSpPr>
            <p:nvPr/>
          </p:nvSpPr>
          <p:spPr bwMode="auto">
            <a:xfrm>
              <a:off x="3696" y="636"/>
              <a:ext cx="48" cy="48"/>
            </a:xfrm>
            <a:prstGeom prst="ellipse">
              <a:avLst/>
            </a:prstGeom>
            <a:solidFill>
              <a:schemeClr val="bg1"/>
            </a:solidFill>
            <a:ln w="22225">
              <a:noFill/>
              <a:round/>
              <a:headEnd/>
              <a:tailEnd type="none" w="sm" len="lg"/>
            </a:ln>
            <a:effectLst/>
          </p:spPr>
          <p:txBody>
            <a:bodyPr wrap="none" anchor="ctr"/>
            <a:lstStyle/>
            <a:p>
              <a:endParaRPr lang="zh-CN" altLang="en-US"/>
            </a:p>
          </p:txBody>
        </p:sp>
        <p:graphicFrame>
          <p:nvGraphicFramePr>
            <p:cNvPr id="137223" name="Object 7"/>
            <p:cNvGraphicFramePr>
              <a:graphicFrameLocks noChangeAspect="1"/>
            </p:cNvGraphicFramePr>
            <p:nvPr/>
          </p:nvGraphicFramePr>
          <p:xfrm>
            <a:off x="4176" y="672"/>
            <a:ext cx="116" cy="234"/>
          </p:xfrm>
          <a:graphic>
            <a:graphicData uri="http://schemas.openxmlformats.org/presentationml/2006/ole">
              <p:oleObj spid="_x0000_s137223" name="公式" r:id="rId5" imgW="101520" imgH="203040" progId="Equation.3">
                <p:embed/>
              </p:oleObj>
            </a:graphicData>
          </a:graphic>
        </p:graphicFrame>
        <p:graphicFrame>
          <p:nvGraphicFramePr>
            <p:cNvPr id="137224" name="Object 8"/>
            <p:cNvGraphicFramePr>
              <a:graphicFrameLocks noChangeAspect="1"/>
            </p:cNvGraphicFramePr>
            <p:nvPr/>
          </p:nvGraphicFramePr>
          <p:xfrm>
            <a:off x="4320" y="720"/>
            <a:ext cx="146" cy="204"/>
          </p:xfrm>
          <a:graphic>
            <a:graphicData uri="http://schemas.openxmlformats.org/presentationml/2006/ole">
              <p:oleObj spid="_x0000_s137224" name="公式" r:id="rId6" imgW="126720" imgH="177480" progId="Equation.3">
                <p:embed/>
              </p:oleObj>
            </a:graphicData>
          </a:graphic>
        </p:graphicFrame>
        <p:sp>
          <p:nvSpPr>
            <p:cNvPr id="137225" name="Line 9"/>
            <p:cNvSpPr>
              <a:spLocks noChangeShapeType="1"/>
            </p:cNvSpPr>
            <p:nvPr/>
          </p:nvSpPr>
          <p:spPr bwMode="auto">
            <a:xfrm flipV="1">
              <a:off x="3720" y="372"/>
              <a:ext cx="288" cy="288"/>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7226" name="Line 10"/>
            <p:cNvSpPr>
              <a:spLocks noChangeShapeType="1"/>
            </p:cNvSpPr>
            <p:nvPr/>
          </p:nvSpPr>
          <p:spPr bwMode="auto">
            <a:xfrm>
              <a:off x="4572" y="1092"/>
              <a:ext cx="0" cy="576"/>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7227" name="Line 11"/>
            <p:cNvSpPr>
              <a:spLocks noChangeShapeType="1"/>
            </p:cNvSpPr>
            <p:nvPr/>
          </p:nvSpPr>
          <p:spPr bwMode="auto">
            <a:xfrm flipH="1" flipV="1">
              <a:off x="4188" y="900"/>
              <a:ext cx="384" cy="192"/>
            </a:xfrm>
            <a:prstGeom prst="line">
              <a:avLst/>
            </a:prstGeom>
            <a:noFill/>
            <a:ln w="22225">
              <a:solidFill>
                <a:srgbClr val="FF00FF"/>
              </a:solidFill>
              <a:round/>
              <a:headEnd/>
              <a:tailEnd type="triangle" w="sm" len="lg"/>
            </a:ln>
            <a:effectLst/>
          </p:spPr>
          <p:txBody>
            <a:bodyPr wrap="none" anchor="ctr"/>
            <a:lstStyle/>
            <a:p>
              <a:endParaRPr lang="zh-CN" altLang="en-US"/>
            </a:p>
          </p:txBody>
        </p:sp>
        <p:sp>
          <p:nvSpPr>
            <p:cNvPr id="137228" name="Line 12"/>
            <p:cNvSpPr>
              <a:spLocks noChangeShapeType="1"/>
            </p:cNvSpPr>
            <p:nvPr/>
          </p:nvSpPr>
          <p:spPr bwMode="auto">
            <a:xfrm flipH="1">
              <a:off x="4272" y="1104"/>
              <a:ext cx="288" cy="576"/>
            </a:xfrm>
            <a:prstGeom prst="line">
              <a:avLst/>
            </a:prstGeom>
            <a:noFill/>
            <a:ln w="22225">
              <a:solidFill>
                <a:schemeClr val="accent2"/>
              </a:solidFill>
              <a:prstDash val="sysDot"/>
              <a:round/>
              <a:headEnd/>
              <a:tailEnd type="triangle" w="sm" len="lg"/>
            </a:ln>
            <a:effectLst/>
          </p:spPr>
          <p:txBody>
            <a:bodyPr wrap="none" anchor="ctr"/>
            <a:lstStyle/>
            <a:p>
              <a:endParaRPr lang="zh-CN" altLang="en-US"/>
            </a:p>
          </p:txBody>
        </p:sp>
        <p:sp>
          <p:nvSpPr>
            <p:cNvPr id="137229" name="AutoShape 13"/>
            <p:cNvSpPr>
              <a:spLocks noChangeArrowheads="1"/>
            </p:cNvSpPr>
            <p:nvPr/>
          </p:nvSpPr>
          <p:spPr bwMode="auto">
            <a:xfrm rot="10900659">
              <a:off x="4455" y="1290"/>
              <a:ext cx="99" cy="93"/>
            </a:xfrm>
            <a:custGeom>
              <a:avLst/>
              <a:gdLst>
                <a:gd name="G0" fmla="+- 10800 0 0"/>
                <a:gd name="G1" fmla="+- -11351517 0 0"/>
                <a:gd name="G2" fmla="+- 0 0 -11351517"/>
                <a:gd name="T0" fmla="*/ 0 256 1"/>
                <a:gd name="T1" fmla="*/ 180 256 1"/>
                <a:gd name="G3" fmla="+- -11351517 T0 T1"/>
                <a:gd name="T2" fmla="*/ 0 256 1"/>
                <a:gd name="T3" fmla="*/ 90 256 1"/>
                <a:gd name="G4" fmla="+- -11351517 T2 T3"/>
                <a:gd name="G5" fmla="*/ G4 2 1"/>
                <a:gd name="T4" fmla="*/ 90 256 1"/>
                <a:gd name="T5" fmla="*/ 0 256 1"/>
                <a:gd name="G6" fmla="+- -11351517 T4 T5"/>
                <a:gd name="G7" fmla="*/ G6 2 1"/>
                <a:gd name="G8" fmla="abs -11351517"/>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800"/>
                <a:gd name="G18" fmla="*/ 10800 1 2"/>
                <a:gd name="G19" fmla="+- G18 5400 0"/>
                <a:gd name="G20" fmla="cos G19 -11351517"/>
                <a:gd name="G21" fmla="sin G19 -11351517"/>
                <a:gd name="G22" fmla="+- G20 10800 0"/>
                <a:gd name="G23" fmla="+- G21 10800 0"/>
                <a:gd name="G24" fmla="+- 10800 0 G20"/>
                <a:gd name="G25" fmla="+- 10800 10800 0"/>
                <a:gd name="G26" fmla="?: G9 G17 G25"/>
                <a:gd name="G27" fmla="?: G9 0 21600"/>
                <a:gd name="G28" fmla="cos 10800 -11351517"/>
                <a:gd name="G29" fmla="sin 10800 -11351517"/>
                <a:gd name="G30" fmla="sin 10800 -11351517"/>
                <a:gd name="G31" fmla="+- G28 10800 0"/>
                <a:gd name="G32" fmla="+- G29 10800 0"/>
                <a:gd name="G33" fmla="+- G30 10800 0"/>
                <a:gd name="G34" fmla="?: G4 0 G31"/>
                <a:gd name="G35" fmla="?: -11351517 G34 0"/>
                <a:gd name="G36" fmla="?: G6 G35 G31"/>
                <a:gd name="G37" fmla="+- 21600 0 G36"/>
                <a:gd name="G38" fmla="?: G4 0 G33"/>
                <a:gd name="G39" fmla="?: -11351517 G38 G32"/>
                <a:gd name="G40" fmla="?: G6 G39 0"/>
                <a:gd name="G41" fmla="?: G4 G32 21600"/>
                <a:gd name="G42" fmla="?: G6 G41 G33"/>
                <a:gd name="T12" fmla="*/ 10800 w 21600"/>
                <a:gd name="T13" fmla="*/ 0 h 21600"/>
                <a:gd name="T14" fmla="*/ 75 w 21600"/>
                <a:gd name="T15" fmla="*/ 9523 h 21600"/>
                <a:gd name="T16" fmla="*/ 10800 w 21600"/>
                <a:gd name="T17" fmla="*/ 0 h 21600"/>
                <a:gd name="T18" fmla="*/ 21525 w 21600"/>
                <a:gd name="T19" fmla="*/ 9523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75" y="9523"/>
                  </a:moveTo>
                  <a:cubicBezTo>
                    <a:pt x="722" y="4090"/>
                    <a:pt x="5329" y="-1"/>
                    <a:pt x="10800" y="0"/>
                  </a:cubicBezTo>
                  <a:cubicBezTo>
                    <a:pt x="16270" y="0"/>
                    <a:pt x="20877" y="4090"/>
                    <a:pt x="21524" y="9523"/>
                  </a:cubicBezTo>
                  <a:cubicBezTo>
                    <a:pt x="20877" y="4090"/>
                    <a:pt x="16270" y="-1"/>
                    <a:pt x="10799" y="0"/>
                  </a:cubicBezTo>
                  <a:cubicBezTo>
                    <a:pt x="5329" y="0"/>
                    <a:pt x="722" y="4090"/>
                    <a:pt x="75" y="9523"/>
                  </a:cubicBezTo>
                  <a:close/>
                </a:path>
              </a:pathLst>
            </a:custGeom>
            <a:noFill/>
            <a:ln w="19050">
              <a:solidFill>
                <a:schemeClr val="tx1"/>
              </a:solidFill>
              <a:miter lim="800000"/>
              <a:headEnd/>
              <a:tailEnd type="none" w="sm" len="lg"/>
            </a:ln>
            <a:effectLst/>
          </p:spPr>
          <p:txBody>
            <a:bodyPr wrap="none" anchor="ctr"/>
            <a:lstStyle/>
            <a:p>
              <a:endParaRPr lang="zh-CN" altLang="en-US"/>
            </a:p>
          </p:txBody>
        </p:sp>
        <p:graphicFrame>
          <p:nvGraphicFramePr>
            <p:cNvPr id="137230" name="Object 14"/>
            <p:cNvGraphicFramePr>
              <a:graphicFrameLocks noChangeAspect="1"/>
            </p:cNvGraphicFramePr>
            <p:nvPr/>
          </p:nvGraphicFramePr>
          <p:xfrm>
            <a:off x="4416" y="1380"/>
            <a:ext cx="146" cy="204"/>
          </p:xfrm>
          <a:graphic>
            <a:graphicData uri="http://schemas.openxmlformats.org/presentationml/2006/ole">
              <p:oleObj spid="_x0000_s137230" name="公式" r:id="rId7" imgW="126720" imgH="177480" progId="Equation.3">
                <p:embed/>
              </p:oleObj>
            </a:graphicData>
          </a:graphic>
        </p:graphicFrame>
        <p:graphicFrame>
          <p:nvGraphicFramePr>
            <p:cNvPr id="137231" name="Object 15"/>
            <p:cNvGraphicFramePr>
              <a:graphicFrameLocks noChangeAspect="1"/>
            </p:cNvGraphicFramePr>
            <p:nvPr/>
          </p:nvGraphicFramePr>
          <p:xfrm>
            <a:off x="4032" y="912"/>
            <a:ext cx="146" cy="204"/>
          </p:xfrm>
          <a:graphic>
            <a:graphicData uri="http://schemas.openxmlformats.org/presentationml/2006/ole">
              <p:oleObj spid="_x0000_s137231" name="公式" r:id="rId8" imgW="126720" imgH="177480" progId="Equation.3">
                <p:embed/>
              </p:oleObj>
            </a:graphicData>
          </a:graphic>
        </p:graphicFrame>
        <p:graphicFrame>
          <p:nvGraphicFramePr>
            <p:cNvPr id="137232" name="Object 16"/>
            <p:cNvGraphicFramePr>
              <a:graphicFrameLocks noChangeAspect="1"/>
            </p:cNvGraphicFramePr>
            <p:nvPr/>
          </p:nvGraphicFramePr>
          <p:xfrm>
            <a:off x="4608" y="1536"/>
            <a:ext cx="279" cy="190"/>
          </p:xfrm>
          <a:graphic>
            <a:graphicData uri="http://schemas.openxmlformats.org/presentationml/2006/ole">
              <p:oleObj spid="_x0000_s137232" name="公式" r:id="rId9" imgW="241200" imgH="164880" progId="Equation.3">
                <p:embed/>
              </p:oleObj>
            </a:graphicData>
          </a:graphic>
        </p:graphicFrame>
        <p:graphicFrame>
          <p:nvGraphicFramePr>
            <p:cNvPr id="137233" name="Object 17"/>
            <p:cNvGraphicFramePr>
              <a:graphicFrameLocks noChangeAspect="1"/>
            </p:cNvGraphicFramePr>
            <p:nvPr/>
          </p:nvGraphicFramePr>
          <p:xfrm>
            <a:off x="4128" y="1488"/>
            <a:ext cx="101" cy="175"/>
          </p:xfrm>
          <a:graphic>
            <a:graphicData uri="http://schemas.openxmlformats.org/presentationml/2006/ole">
              <p:oleObj spid="_x0000_s137233" name="公式" r:id="rId10" imgW="88560" imgH="152280" progId="Equation.3">
                <p:embed/>
              </p:oleObj>
            </a:graphicData>
          </a:graphic>
        </p:graphicFrame>
      </p:grpSp>
      <p:grpSp>
        <p:nvGrpSpPr>
          <p:cNvPr id="137234" name="Group 18"/>
          <p:cNvGrpSpPr>
            <a:grpSpLocks/>
          </p:cNvGrpSpPr>
          <p:nvPr/>
        </p:nvGrpSpPr>
        <p:grpSpPr bwMode="auto">
          <a:xfrm>
            <a:off x="684213" y="692150"/>
            <a:ext cx="5072062" cy="1481138"/>
            <a:chOff x="144" y="96"/>
            <a:chExt cx="3195" cy="933"/>
          </a:xfrm>
        </p:grpSpPr>
        <p:graphicFrame>
          <p:nvGraphicFramePr>
            <p:cNvPr id="137235" name="Object 19"/>
            <p:cNvGraphicFramePr>
              <a:graphicFrameLocks noChangeAspect="1"/>
            </p:cNvGraphicFramePr>
            <p:nvPr/>
          </p:nvGraphicFramePr>
          <p:xfrm>
            <a:off x="144" y="96"/>
            <a:ext cx="3113" cy="234"/>
          </p:xfrm>
          <a:graphic>
            <a:graphicData uri="http://schemas.openxmlformats.org/presentationml/2006/ole">
              <p:oleObj spid="_x0000_s137235" name="公式" r:id="rId11" imgW="2679480" imgH="203040" progId="Equation.3">
                <p:embed/>
              </p:oleObj>
            </a:graphicData>
          </a:graphic>
        </p:graphicFrame>
        <p:graphicFrame>
          <p:nvGraphicFramePr>
            <p:cNvPr id="137236" name="Object 20"/>
            <p:cNvGraphicFramePr>
              <a:graphicFrameLocks noChangeAspect="1"/>
            </p:cNvGraphicFramePr>
            <p:nvPr/>
          </p:nvGraphicFramePr>
          <p:xfrm>
            <a:off x="521" y="336"/>
            <a:ext cx="2818" cy="455"/>
          </p:xfrm>
          <a:graphic>
            <a:graphicData uri="http://schemas.openxmlformats.org/presentationml/2006/ole">
              <p:oleObj spid="_x0000_s137236" name="Equation" r:id="rId12" imgW="2425680" imgH="393480" progId="Equation.DSMT4">
                <p:embed/>
              </p:oleObj>
            </a:graphicData>
          </a:graphic>
        </p:graphicFrame>
        <p:graphicFrame>
          <p:nvGraphicFramePr>
            <p:cNvPr id="137237" name="Object 21"/>
            <p:cNvGraphicFramePr>
              <a:graphicFrameLocks noChangeAspect="1"/>
            </p:cNvGraphicFramePr>
            <p:nvPr/>
          </p:nvGraphicFramePr>
          <p:xfrm>
            <a:off x="512" y="776"/>
            <a:ext cx="1856" cy="253"/>
          </p:xfrm>
          <a:graphic>
            <a:graphicData uri="http://schemas.openxmlformats.org/presentationml/2006/ole">
              <p:oleObj spid="_x0000_s137237" name="Equation" r:id="rId13" imgW="1473120" imgH="203040" progId="Equation.DSMT4">
                <p:embed/>
              </p:oleObj>
            </a:graphicData>
          </a:graphic>
        </p:graphicFrame>
      </p:grpSp>
      <p:graphicFrame>
        <p:nvGraphicFramePr>
          <p:cNvPr id="137238" name="Object 22"/>
          <p:cNvGraphicFramePr>
            <a:graphicFrameLocks noChangeAspect="1"/>
          </p:cNvGraphicFramePr>
          <p:nvPr/>
        </p:nvGraphicFramePr>
        <p:xfrm>
          <a:off x="395288" y="2349500"/>
          <a:ext cx="3443287" cy="441325"/>
        </p:xfrm>
        <a:graphic>
          <a:graphicData uri="http://schemas.openxmlformats.org/presentationml/2006/ole">
            <p:oleObj spid="_x0000_s137238" name="公式" r:id="rId14" imgW="1866600" imgH="241200" progId="Equation.3">
              <p:embed/>
            </p:oleObj>
          </a:graphicData>
        </a:graphic>
      </p:graphicFrame>
      <p:graphicFrame>
        <p:nvGraphicFramePr>
          <p:cNvPr id="137239" name="Object 23"/>
          <p:cNvGraphicFramePr>
            <a:graphicFrameLocks noChangeAspect="1"/>
          </p:cNvGraphicFramePr>
          <p:nvPr/>
        </p:nvGraphicFramePr>
        <p:xfrm>
          <a:off x="395288" y="2924175"/>
          <a:ext cx="3213100" cy="447675"/>
        </p:xfrm>
        <a:graphic>
          <a:graphicData uri="http://schemas.openxmlformats.org/presentationml/2006/ole">
            <p:oleObj spid="_x0000_s137239" name="公式" r:id="rId15" imgW="1447560" imgH="203040" progId="Equation.3">
              <p:embed/>
            </p:oleObj>
          </a:graphicData>
        </a:graphic>
      </p:graphicFrame>
      <p:graphicFrame>
        <p:nvGraphicFramePr>
          <p:cNvPr id="137240" name="Object 24"/>
          <p:cNvGraphicFramePr>
            <a:graphicFrameLocks noChangeAspect="1"/>
          </p:cNvGraphicFramePr>
          <p:nvPr/>
        </p:nvGraphicFramePr>
        <p:xfrm>
          <a:off x="517525" y="3632200"/>
          <a:ext cx="911225" cy="371475"/>
        </p:xfrm>
        <a:graphic>
          <a:graphicData uri="http://schemas.openxmlformats.org/presentationml/2006/ole">
            <p:oleObj spid="_x0000_s137240" name="公式" r:id="rId16" imgW="495000" imgH="203040" progId="Equation.3">
              <p:embed/>
            </p:oleObj>
          </a:graphicData>
        </a:graphic>
      </p:graphicFrame>
      <p:graphicFrame>
        <p:nvGraphicFramePr>
          <p:cNvPr id="137241" name="Object 25"/>
          <p:cNvGraphicFramePr>
            <a:graphicFrameLocks noChangeAspect="1"/>
          </p:cNvGraphicFramePr>
          <p:nvPr/>
        </p:nvGraphicFramePr>
        <p:xfrm>
          <a:off x="684213" y="4868863"/>
          <a:ext cx="3608387" cy="1401762"/>
        </p:xfrm>
        <a:graphic>
          <a:graphicData uri="http://schemas.openxmlformats.org/presentationml/2006/ole">
            <p:oleObj spid="_x0000_s137241" name="Equation" r:id="rId17" imgW="1955520" imgH="761760" progId="Equation.DSMT4">
              <p:embed/>
            </p:oleObj>
          </a:graphicData>
        </a:graphic>
      </p:graphicFrame>
      <p:graphicFrame>
        <p:nvGraphicFramePr>
          <p:cNvPr id="137242" name="Object 26"/>
          <p:cNvGraphicFramePr>
            <a:graphicFrameLocks noChangeAspect="1"/>
          </p:cNvGraphicFramePr>
          <p:nvPr/>
        </p:nvGraphicFramePr>
        <p:xfrm>
          <a:off x="1692275" y="3500438"/>
          <a:ext cx="2693988" cy="720725"/>
        </p:xfrm>
        <a:graphic>
          <a:graphicData uri="http://schemas.openxmlformats.org/presentationml/2006/ole">
            <p:oleObj spid="_x0000_s137242" name="公式" r:id="rId18" imgW="1460160" imgH="393480" progId="Equation.3">
              <p:embed/>
            </p:oleObj>
          </a:graphicData>
        </a:graphic>
      </p:graphicFrame>
      <p:graphicFrame>
        <p:nvGraphicFramePr>
          <p:cNvPr id="137243" name="Object 27"/>
          <p:cNvGraphicFramePr>
            <a:graphicFrameLocks noChangeAspect="1"/>
          </p:cNvGraphicFramePr>
          <p:nvPr/>
        </p:nvGraphicFramePr>
        <p:xfrm>
          <a:off x="515938" y="4330700"/>
          <a:ext cx="911225" cy="371475"/>
        </p:xfrm>
        <a:graphic>
          <a:graphicData uri="http://schemas.openxmlformats.org/presentationml/2006/ole">
            <p:oleObj spid="_x0000_s137243" name="公式" r:id="rId19" imgW="495000" imgH="203040" progId="Equation.3">
              <p:embed/>
            </p:oleObj>
          </a:graphicData>
        </a:graphic>
      </p:graphicFrame>
      <p:graphicFrame>
        <p:nvGraphicFramePr>
          <p:cNvPr id="137244" name="Object 28"/>
          <p:cNvGraphicFramePr>
            <a:graphicFrameLocks noChangeAspect="1"/>
          </p:cNvGraphicFramePr>
          <p:nvPr/>
        </p:nvGraphicFramePr>
        <p:xfrm>
          <a:off x="1835150" y="4365625"/>
          <a:ext cx="793750" cy="323850"/>
        </p:xfrm>
        <a:graphic>
          <a:graphicData uri="http://schemas.openxmlformats.org/presentationml/2006/ole">
            <p:oleObj spid="_x0000_s137244" name="公式" r:id="rId20" imgW="431640" imgH="177480" progId="Equation.3">
              <p:embed/>
            </p:oleObj>
          </a:graphicData>
        </a:graphic>
      </p:graphicFrame>
      <p:graphicFrame>
        <p:nvGraphicFramePr>
          <p:cNvPr id="137245" name="Object 29"/>
          <p:cNvGraphicFramePr>
            <a:graphicFrameLocks noChangeAspect="1"/>
          </p:cNvGraphicFramePr>
          <p:nvPr/>
        </p:nvGraphicFramePr>
        <p:xfrm>
          <a:off x="6372225" y="5516563"/>
          <a:ext cx="1687513" cy="814387"/>
        </p:xfrm>
        <a:graphic>
          <a:graphicData uri="http://schemas.openxmlformats.org/presentationml/2006/ole">
            <p:oleObj spid="_x0000_s137245" name="公式" r:id="rId21" imgW="914400" imgH="444240" progId="Equation.3">
              <p:embed/>
            </p:oleObj>
          </a:graphicData>
        </a:graphic>
      </p:graphicFrame>
      <p:sp>
        <p:nvSpPr>
          <p:cNvPr id="137246" name="Rectangle 30" descr="紫色网格"/>
          <p:cNvSpPr>
            <a:spLocks noChangeArrowheads="1"/>
          </p:cNvSpPr>
          <p:nvPr/>
        </p:nvSpPr>
        <p:spPr bwMode="auto">
          <a:xfrm>
            <a:off x="4932363" y="2852738"/>
            <a:ext cx="152400" cy="3505200"/>
          </a:xfrm>
          <a:prstGeom prst="rect">
            <a:avLst/>
          </a:prstGeom>
          <a:blipFill dpi="0" rotWithShape="0">
            <a:blip r:embed="rId22"/>
            <a:srcRect/>
            <a:tile tx="0" ty="0" sx="100000" sy="100000" flip="none" algn="tl"/>
          </a:blipFill>
          <a:ln w="22225">
            <a:solidFill>
              <a:srgbClr val="FF00FF"/>
            </a:solidFill>
            <a:miter lim="800000"/>
            <a:headEnd/>
            <a:tailEnd type="none" w="sm" len="lg"/>
          </a:ln>
          <a:effectLst/>
        </p:spPr>
        <p:txBody>
          <a:bodyPr wrap="none" anchor="ctr"/>
          <a:lstStyle/>
          <a:p>
            <a:endParaRPr lang="zh-CN" altLang="en-US"/>
          </a:p>
        </p:txBody>
      </p:sp>
      <p:graphicFrame>
        <p:nvGraphicFramePr>
          <p:cNvPr id="137247" name="Object 31"/>
          <p:cNvGraphicFramePr>
            <a:graphicFrameLocks noChangeAspect="1"/>
          </p:cNvGraphicFramePr>
          <p:nvPr/>
        </p:nvGraphicFramePr>
        <p:xfrm>
          <a:off x="5364163" y="3284538"/>
          <a:ext cx="958850" cy="719137"/>
        </p:xfrm>
        <a:graphic>
          <a:graphicData uri="http://schemas.openxmlformats.org/presentationml/2006/ole">
            <p:oleObj spid="_x0000_s137247" name="Equation" r:id="rId23" imgW="520560" imgH="393480" progId="Equation.DSMT4">
              <p:embed/>
            </p:oleObj>
          </a:graphicData>
        </a:graphic>
      </p:graphicFrame>
      <p:graphicFrame>
        <p:nvGraphicFramePr>
          <p:cNvPr id="137248" name="Object 32"/>
          <p:cNvGraphicFramePr>
            <a:graphicFrameLocks noChangeAspect="1"/>
          </p:cNvGraphicFramePr>
          <p:nvPr/>
        </p:nvGraphicFramePr>
        <p:xfrm>
          <a:off x="6372225" y="4221163"/>
          <a:ext cx="1522413" cy="346075"/>
        </p:xfrm>
        <a:graphic>
          <a:graphicData uri="http://schemas.openxmlformats.org/presentationml/2006/ole">
            <p:oleObj spid="_x0000_s137248" name="Equation" r:id="rId24" imgW="774360" imgH="177480" progId="Equation.DSMT4">
              <p:embed/>
            </p:oleObj>
          </a:graphicData>
        </a:graphic>
      </p:graphicFrame>
      <p:graphicFrame>
        <p:nvGraphicFramePr>
          <p:cNvPr id="137250" name="Object 34"/>
          <p:cNvGraphicFramePr>
            <a:graphicFrameLocks noChangeAspect="1"/>
          </p:cNvGraphicFramePr>
          <p:nvPr/>
        </p:nvGraphicFramePr>
        <p:xfrm>
          <a:off x="5148263" y="4724400"/>
          <a:ext cx="3817937" cy="720725"/>
        </p:xfrm>
        <a:graphic>
          <a:graphicData uri="http://schemas.openxmlformats.org/presentationml/2006/ole">
            <p:oleObj spid="_x0000_s137250" name="Equation" r:id="rId25" imgW="2070000" imgH="393480" progId="Equation.DSMT4">
              <p:embed/>
            </p:oleObj>
          </a:graphicData>
        </a:graphic>
      </p:graphicFrame>
      <p:graphicFrame>
        <p:nvGraphicFramePr>
          <p:cNvPr id="137251" name="Object 35"/>
          <p:cNvGraphicFramePr>
            <a:graphicFrameLocks noChangeAspect="1"/>
          </p:cNvGraphicFramePr>
          <p:nvPr/>
        </p:nvGraphicFramePr>
        <p:xfrm>
          <a:off x="5580063" y="5734050"/>
          <a:ext cx="352425" cy="369888"/>
        </p:xfrm>
        <a:graphic>
          <a:graphicData uri="http://schemas.openxmlformats.org/presentationml/2006/ole">
            <p:oleObj spid="_x0000_s137251" name="公式" r:id="rId26" imgW="190440" imgH="203040" progId="Equation.3">
              <p:embed/>
            </p:oleObj>
          </a:graphicData>
        </a:graphic>
      </p:graphicFrame>
      <p:graphicFrame>
        <p:nvGraphicFramePr>
          <p:cNvPr id="137252" name="Object 36"/>
          <p:cNvGraphicFramePr>
            <a:graphicFrameLocks noChangeAspect="1"/>
          </p:cNvGraphicFramePr>
          <p:nvPr/>
        </p:nvGraphicFramePr>
        <p:xfrm>
          <a:off x="6443663" y="3284538"/>
          <a:ext cx="2159000" cy="787400"/>
        </p:xfrm>
        <a:graphic>
          <a:graphicData uri="http://schemas.openxmlformats.org/presentationml/2006/ole">
            <p:oleObj spid="_x0000_s137252" name="Equation" r:id="rId27" imgW="1079280" imgH="393480" progId="Equation.DSMT4">
              <p:embed/>
            </p:oleObj>
          </a:graphicData>
        </a:graphic>
      </p:graphicFrame>
      <p:graphicFrame>
        <p:nvGraphicFramePr>
          <p:cNvPr id="137253" name="Object 37"/>
          <p:cNvGraphicFramePr>
            <a:graphicFrameLocks noChangeAspect="1"/>
          </p:cNvGraphicFramePr>
          <p:nvPr/>
        </p:nvGraphicFramePr>
        <p:xfrm>
          <a:off x="3635375" y="2924175"/>
          <a:ext cx="1258888" cy="406400"/>
        </p:xfrm>
        <a:graphic>
          <a:graphicData uri="http://schemas.openxmlformats.org/presentationml/2006/ole">
            <p:oleObj spid="_x0000_s137253" name="Equation" r:id="rId28" imgW="545760" imgH="177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37238"/>
                                        </p:tgtEl>
                                        <p:attrNameLst>
                                          <p:attrName>style.visibility</p:attrName>
                                        </p:attrNameLst>
                                      </p:cBhvr>
                                      <p:to>
                                        <p:strVal val="visible"/>
                                      </p:to>
                                    </p:set>
                                    <p:animEffect transition="in" filter="wipe(left)">
                                      <p:cBhvr>
                                        <p:cTn id="7" dur="500"/>
                                        <p:tgtEl>
                                          <p:spTgt spid="1372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7239"/>
                                        </p:tgtEl>
                                        <p:attrNameLst>
                                          <p:attrName>style.visibility</p:attrName>
                                        </p:attrNameLst>
                                      </p:cBhvr>
                                      <p:to>
                                        <p:strVal val="visible"/>
                                      </p:to>
                                    </p:set>
                                    <p:animEffect transition="in" filter="wipe(left)">
                                      <p:cBhvr>
                                        <p:cTn id="12" dur="500"/>
                                        <p:tgtEl>
                                          <p:spTgt spid="137239"/>
                                        </p:tgtEl>
                                      </p:cBhvr>
                                    </p:animEffect>
                                  </p:childTnLst>
                                </p:cTn>
                              </p:par>
                            </p:childTnLst>
                          </p:cTn>
                        </p:par>
                      </p:childTnLst>
                    </p:cTn>
                  </p:par>
                  <p:par>
                    <p:cTn id="13" fill="hold">
                      <p:stCondLst>
                        <p:cond delay="indefinite"/>
                      </p:stCondLst>
                      <p:childTnLst>
                        <p:par>
                          <p:cTn id="14" fill="hold">
                            <p:stCondLst>
                              <p:cond delay="0"/>
                            </p:stCondLst>
                            <p:childTnLst>
                              <p:par>
                                <p:cTn id="15" presetID="23" presetClass="entr" presetSubtype="528" fill="hold" nodeType="clickEffect">
                                  <p:stCondLst>
                                    <p:cond delay="0"/>
                                  </p:stCondLst>
                                  <p:childTnLst>
                                    <p:set>
                                      <p:cBhvr>
                                        <p:cTn id="16" dur="1" fill="hold">
                                          <p:stCondLst>
                                            <p:cond delay="0"/>
                                          </p:stCondLst>
                                        </p:cTn>
                                        <p:tgtEl>
                                          <p:spTgt spid="137253"/>
                                        </p:tgtEl>
                                        <p:attrNameLst>
                                          <p:attrName>style.visibility</p:attrName>
                                        </p:attrNameLst>
                                      </p:cBhvr>
                                      <p:to>
                                        <p:strVal val="visible"/>
                                      </p:to>
                                    </p:set>
                                    <p:anim calcmode="lin" valueType="num">
                                      <p:cBhvr>
                                        <p:cTn id="17" dur="500" fill="hold"/>
                                        <p:tgtEl>
                                          <p:spTgt spid="137253"/>
                                        </p:tgtEl>
                                        <p:attrNameLst>
                                          <p:attrName>ppt_w</p:attrName>
                                        </p:attrNameLst>
                                      </p:cBhvr>
                                      <p:tavLst>
                                        <p:tav tm="0">
                                          <p:val>
                                            <p:fltVal val="0"/>
                                          </p:val>
                                        </p:tav>
                                        <p:tav tm="100000">
                                          <p:val>
                                            <p:strVal val="#ppt_w"/>
                                          </p:val>
                                        </p:tav>
                                      </p:tavLst>
                                    </p:anim>
                                    <p:anim calcmode="lin" valueType="num">
                                      <p:cBhvr>
                                        <p:cTn id="18" dur="500" fill="hold"/>
                                        <p:tgtEl>
                                          <p:spTgt spid="137253"/>
                                        </p:tgtEl>
                                        <p:attrNameLst>
                                          <p:attrName>ppt_h</p:attrName>
                                        </p:attrNameLst>
                                      </p:cBhvr>
                                      <p:tavLst>
                                        <p:tav tm="0">
                                          <p:val>
                                            <p:fltVal val="0"/>
                                          </p:val>
                                        </p:tav>
                                        <p:tav tm="100000">
                                          <p:val>
                                            <p:strVal val="#ppt_h"/>
                                          </p:val>
                                        </p:tav>
                                      </p:tavLst>
                                    </p:anim>
                                    <p:anim calcmode="lin" valueType="num">
                                      <p:cBhvr>
                                        <p:cTn id="19" dur="500" fill="hold"/>
                                        <p:tgtEl>
                                          <p:spTgt spid="137253"/>
                                        </p:tgtEl>
                                        <p:attrNameLst>
                                          <p:attrName>ppt_x</p:attrName>
                                        </p:attrNameLst>
                                      </p:cBhvr>
                                      <p:tavLst>
                                        <p:tav tm="0">
                                          <p:val>
                                            <p:fltVal val="0.5"/>
                                          </p:val>
                                        </p:tav>
                                        <p:tav tm="100000">
                                          <p:val>
                                            <p:strVal val="#ppt_x"/>
                                          </p:val>
                                        </p:tav>
                                      </p:tavLst>
                                    </p:anim>
                                    <p:anim calcmode="lin" valueType="num">
                                      <p:cBhvr>
                                        <p:cTn id="20" dur="500" fill="hold"/>
                                        <p:tgtEl>
                                          <p:spTgt spid="137253"/>
                                        </p:tgtEl>
                                        <p:attrNameLst>
                                          <p:attrName>ppt_y</p:attrName>
                                        </p:attrNameLst>
                                      </p:cBhvr>
                                      <p:tavLst>
                                        <p:tav tm="0">
                                          <p:val>
                                            <p:fltVal val="0.5"/>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7240"/>
                                        </p:tgtEl>
                                        <p:attrNameLst>
                                          <p:attrName>style.visibility</p:attrName>
                                        </p:attrNameLst>
                                      </p:cBhvr>
                                      <p:to>
                                        <p:strVal val="visible"/>
                                      </p:to>
                                    </p:set>
                                    <p:animEffect transition="in" filter="wipe(left)">
                                      <p:cBhvr>
                                        <p:cTn id="25" dur="500"/>
                                        <p:tgtEl>
                                          <p:spTgt spid="137240"/>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7242"/>
                                        </p:tgtEl>
                                        <p:attrNameLst>
                                          <p:attrName>style.visibility</p:attrName>
                                        </p:attrNameLst>
                                      </p:cBhvr>
                                      <p:to>
                                        <p:strVal val="visible"/>
                                      </p:to>
                                    </p:set>
                                    <p:animEffect transition="in" filter="wipe(left)">
                                      <p:cBhvr>
                                        <p:cTn id="30" dur="500"/>
                                        <p:tgtEl>
                                          <p:spTgt spid="13724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7243"/>
                                        </p:tgtEl>
                                        <p:attrNameLst>
                                          <p:attrName>style.visibility</p:attrName>
                                        </p:attrNameLst>
                                      </p:cBhvr>
                                      <p:to>
                                        <p:strVal val="visible"/>
                                      </p:to>
                                    </p:set>
                                    <p:animEffect transition="in" filter="wipe(left)">
                                      <p:cBhvr>
                                        <p:cTn id="35" dur="500"/>
                                        <p:tgtEl>
                                          <p:spTgt spid="137243"/>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37244"/>
                                        </p:tgtEl>
                                        <p:attrNameLst>
                                          <p:attrName>style.visibility</p:attrName>
                                        </p:attrNameLst>
                                      </p:cBhvr>
                                      <p:to>
                                        <p:strVal val="visible"/>
                                      </p:to>
                                    </p:set>
                                    <p:animEffect transition="in" filter="wipe(left)">
                                      <p:cBhvr>
                                        <p:cTn id="40" dur="500"/>
                                        <p:tgtEl>
                                          <p:spTgt spid="137244"/>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7241"/>
                                        </p:tgtEl>
                                        <p:attrNameLst>
                                          <p:attrName>style.visibility</p:attrName>
                                        </p:attrNameLst>
                                      </p:cBhvr>
                                      <p:to>
                                        <p:strVal val="visible"/>
                                      </p:to>
                                    </p:set>
                                    <p:animEffect transition="in" filter="wipe(left)">
                                      <p:cBhvr>
                                        <p:cTn id="45" dur="500"/>
                                        <p:tgtEl>
                                          <p:spTgt spid="137241"/>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37246"/>
                                        </p:tgtEl>
                                        <p:attrNameLst>
                                          <p:attrName>style.visibility</p:attrName>
                                        </p:attrNameLst>
                                      </p:cBhvr>
                                      <p:to>
                                        <p:strVal val="visible"/>
                                      </p:to>
                                    </p:set>
                                    <p:animEffect transition="in" filter="wipe(left)">
                                      <p:cBhvr>
                                        <p:cTn id="50" dur="500"/>
                                        <p:tgtEl>
                                          <p:spTgt spid="137246"/>
                                        </p:tgtEl>
                                      </p:cBhvr>
                                    </p:animEffect>
                                  </p:childTnLst>
                                </p:cTn>
                              </p:par>
                            </p:childTnLst>
                          </p:cTn>
                        </p:par>
                        <p:par>
                          <p:cTn id="51" fill="hold">
                            <p:stCondLst>
                              <p:cond delay="500"/>
                            </p:stCondLst>
                            <p:childTnLst>
                              <p:par>
                                <p:cTn id="52" presetID="22" presetClass="entr" presetSubtype="8" fill="hold" nodeType="afterEffect">
                                  <p:stCondLst>
                                    <p:cond delay="0"/>
                                  </p:stCondLst>
                                  <p:childTnLst>
                                    <p:set>
                                      <p:cBhvr>
                                        <p:cTn id="53" dur="1" fill="hold">
                                          <p:stCondLst>
                                            <p:cond delay="0"/>
                                          </p:stCondLst>
                                        </p:cTn>
                                        <p:tgtEl>
                                          <p:spTgt spid="137247"/>
                                        </p:tgtEl>
                                        <p:attrNameLst>
                                          <p:attrName>style.visibility</p:attrName>
                                        </p:attrNameLst>
                                      </p:cBhvr>
                                      <p:to>
                                        <p:strVal val="visible"/>
                                      </p:to>
                                    </p:set>
                                    <p:animEffect transition="in" filter="wipe(left)">
                                      <p:cBhvr>
                                        <p:cTn id="54" dur="500"/>
                                        <p:tgtEl>
                                          <p:spTgt spid="137247"/>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499"/>
                                          </p:stCondLst>
                                        </p:cTn>
                                        <p:tgtEl>
                                          <p:spTgt spid="13725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22" presetClass="entr" presetSubtype="8" fill="hold" nodeType="clickEffect">
                                  <p:stCondLst>
                                    <p:cond delay="0"/>
                                  </p:stCondLst>
                                  <p:childTnLst>
                                    <p:set>
                                      <p:cBhvr>
                                        <p:cTn id="62" dur="1" fill="hold">
                                          <p:stCondLst>
                                            <p:cond delay="0"/>
                                          </p:stCondLst>
                                        </p:cTn>
                                        <p:tgtEl>
                                          <p:spTgt spid="137248"/>
                                        </p:tgtEl>
                                        <p:attrNameLst>
                                          <p:attrName>style.visibility</p:attrName>
                                        </p:attrNameLst>
                                      </p:cBhvr>
                                      <p:to>
                                        <p:strVal val="visible"/>
                                      </p:to>
                                    </p:set>
                                    <p:animEffect transition="in" filter="wipe(left)">
                                      <p:cBhvr>
                                        <p:cTn id="63" dur="500"/>
                                        <p:tgtEl>
                                          <p:spTgt spid="137248"/>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137250"/>
                                        </p:tgtEl>
                                        <p:attrNameLst>
                                          <p:attrName>style.visibility</p:attrName>
                                        </p:attrNameLst>
                                      </p:cBhvr>
                                      <p:to>
                                        <p:strVal val="visible"/>
                                      </p:to>
                                    </p:set>
                                    <p:animEffect transition="in" filter="wipe(left)">
                                      <p:cBhvr>
                                        <p:cTn id="67" dur="500"/>
                                        <p:tgtEl>
                                          <p:spTgt spid="137250"/>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137251"/>
                                        </p:tgtEl>
                                        <p:attrNameLst>
                                          <p:attrName>style.visibility</p:attrName>
                                        </p:attrNameLst>
                                      </p:cBhvr>
                                      <p:to>
                                        <p:strVal val="visible"/>
                                      </p:to>
                                    </p:set>
                                    <p:animEffect transition="in" filter="wipe(left)">
                                      <p:cBhvr>
                                        <p:cTn id="72" dur="500"/>
                                        <p:tgtEl>
                                          <p:spTgt spid="137251"/>
                                        </p:tgtEl>
                                      </p:cBhvr>
                                    </p:animEffect>
                                  </p:childTnLst>
                                </p:cTn>
                              </p:par>
                            </p:childTnLst>
                          </p:cTn>
                        </p:par>
                        <p:par>
                          <p:cTn id="73" fill="hold">
                            <p:stCondLst>
                              <p:cond delay="500"/>
                            </p:stCondLst>
                            <p:childTnLst>
                              <p:par>
                                <p:cTn id="74" presetID="22" presetClass="entr" presetSubtype="8" fill="hold" nodeType="afterEffect">
                                  <p:stCondLst>
                                    <p:cond delay="0"/>
                                  </p:stCondLst>
                                  <p:childTnLst>
                                    <p:set>
                                      <p:cBhvr>
                                        <p:cTn id="75" dur="1" fill="hold">
                                          <p:stCondLst>
                                            <p:cond delay="0"/>
                                          </p:stCondLst>
                                        </p:cTn>
                                        <p:tgtEl>
                                          <p:spTgt spid="137245"/>
                                        </p:tgtEl>
                                        <p:attrNameLst>
                                          <p:attrName>style.visibility</p:attrName>
                                        </p:attrNameLst>
                                      </p:cBhvr>
                                      <p:to>
                                        <p:strVal val="visible"/>
                                      </p:to>
                                    </p:set>
                                    <p:animEffect transition="in" filter="wipe(left)">
                                      <p:cBhvr>
                                        <p:cTn id="76" dur="500"/>
                                        <p:tgtEl>
                                          <p:spTgt spid="137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4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0"/>
          </p:nvPr>
        </p:nvSpPr>
        <p:spPr/>
        <p:txBody>
          <a:bodyPr/>
          <a:lstStyle/>
          <a:p>
            <a:fld id="{9FA39513-D31C-4AAC-8E0A-43B1C79CF2A6}" type="slidenum">
              <a:rPr lang="zh-CN" altLang="en-US" smtClean="0"/>
              <a:pPr/>
              <a:t>14</a:t>
            </a:fld>
            <a:endParaRPr lang="en-US" altLang="zh-CN"/>
          </a:p>
        </p:txBody>
      </p:sp>
      <p:graphicFrame>
        <p:nvGraphicFramePr>
          <p:cNvPr id="169986" name="Object 2"/>
          <p:cNvGraphicFramePr>
            <a:graphicFrameLocks noChangeAspect="1"/>
          </p:cNvGraphicFramePr>
          <p:nvPr/>
        </p:nvGraphicFramePr>
        <p:xfrm>
          <a:off x="4800600" y="1071547"/>
          <a:ext cx="3891146" cy="3419492"/>
        </p:xfrm>
        <a:graphic>
          <a:graphicData uri="http://schemas.openxmlformats.org/presentationml/2006/ole">
            <p:oleObj spid="_x0000_s172034" name="Picture" r:id="rId3" imgW="1324080" imgH="1152360" progId="Word.Picture.8">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灯片编号占位符 3"/>
          <p:cNvSpPr>
            <a:spLocks noGrp="1"/>
          </p:cNvSpPr>
          <p:nvPr>
            <p:ph type="sldNum" sz="quarter" idx="10"/>
          </p:nvPr>
        </p:nvSpPr>
        <p:spPr/>
        <p:txBody>
          <a:bodyPr/>
          <a:lstStyle/>
          <a:p>
            <a:fld id="{62896BCC-27B2-4259-A51E-9F00AF14A414}" type="slidenum">
              <a:rPr lang="zh-CN" altLang="en-US"/>
              <a:pPr/>
              <a:t>15</a:t>
            </a:fld>
            <a:endParaRPr lang="en-US" altLang="zh-CN"/>
          </a:p>
        </p:txBody>
      </p:sp>
      <p:sp>
        <p:nvSpPr>
          <p:cNvPr id="142338" name="Rectangle 2"/>
          <p:cNvSpPr>
            <a:spLocks noChangeArrowheads="1"/>
          </p:cNvSpPr>
          <p:nvPr/>
        </p:nvSpPr>
        <p:spPr bwMode="auto">
          <a:xfrm>
            <a:off x="684213" y="549275"/>
            <a:ext cx="7921625" cy="2720975"/>
          </a:xfrm>
          <a:prstGeom prst="rect">
            <a:avLst/>
          </a:prstGeom>
          <a:noFill/>
          <a:ln w="9525">
            <a:noFill/>
            <a:miter lim="800000"/>
            <a:headEnd/>
            <a:tailEnd/>
          </a:ln>
          <a:effectLst/>
        </p:spPr>
        <p:txBody>
          <a:bodyPr>
            <a:spAutoFit/>
          </a:bodyPr>
          <a:lstStyle/>
          <a:p>
            <a:pPr>
              <a:lnSpc>
                <a:spcPct val="120000"/>
              </a:lnSpc>
            </a:pPr>
            <a:r>
              <a:rPr kumimoji="0" lang="zh-CN" altLang="en-US">
                <a:latin typeface="宋体" pitchFamily="2" charset="-122"/>
              </a:rPr>
              <a:t>例</a:t>
            </a:r>
            <a:r>
              <a:rPr kumimoji="0" lang="en-US" altLang="zh-CN">
                <a:latin typeface="宋体" pitchFamily="2" charset="-122"/>
              </a:rPr>
              <a:t>  </a:t>
            </a:r>
            <a:r>
              <a:rPr kumimoji="0" lang="zh-CN" altLang="en-US">
                <a:latin typeface="宋体" pitchFamily="2" charset="-122"/>
              </a:rPr>
              <a:t>质量为</a:t>
            </a:r>
            <a:r>
              <a:rPr kumimoji="0" lang="en-US" altLang="zh-CN" i="1"/>
              <a:t>m</a:t>
            </a:r>
            <a:r>
              <a:rPr kumimoji="0" lang="en-US" altLang="zh-CN" baseline="-25000"/>
              <a:t>A</a:t>
            </a:r>
            <a:r>
              <a:rPr kumimoji="0" lang="zh-CN" altLang="en-US">
                <a:latin typeface="宋体" pitchFamily="2" charset="-122"/>
              </a:rPr>
              <a:t>的物体</a:t>
            </a:r>
            <a:r>
              <a:rPr kumimoji="0" lang="en-US" altLang="zh-CN"/>
              <a:t>A</a:t>
            </a:r>
            <a:r>
              <a:rPr kumimoji="0" lang="en-US" altLang="zh-CN" i="1"/>
              <a:t> </a:t>
            </a:r>
            <a:r>
              <a:rPr kumimoji="0" lang="zh-CN" altLang="en-US">
                <a:latin typeface="宋体" pitchFamily="2" charset="-122"/>
              </a:rPr>
              <a:t>静止在光滑水平面上，和一质量不计的绳索相连接，绳索跨过一半径为</a:t>
            </a:r>
            <a:r>
              <a:rPr kumimoji="0" lang="en-US" altLang="zh-CN" i="1"/>
              <a:t>R</a:t>
            </a:r>
            <a:r>
              <a:rPr kumimoji="0" lang="zh-CN" altLang="en-US">
                <a:latin typeface="宋体" pitchFamily="2" charset="-122"/>
              </a:rPr>
              <a:t>、质量为</a:t>
            </a:r>
            <a:r>
              <a:rPr kumimoji="0" lang="en-US" altLang="zh-CN" i="1"/>
              <a:t>m</a:t>
            </a:r>
            <a:r>
              <a:rPr kumimoji="0" lang="en-US" altLang="zh-CN" baseline="-25000"/>
              <a:t>C</a:t>
            </a:r>
            <a:r>
              <a:rPr kumimoji="0" lang="zh-CN" altLang="en-US">
                <a:latin typeface="宋体" pitchFamily="2" charset="-122"/>
              </a:rPr>
              <a:t>的圆柱形滑轮</a:t>
            </a:r>
            <a:r>
              <a:rPr kumimoji="0" lang="en-US" altLang="zh-CN"/>
              <a:t>C</a:t>
            </a:r>
            <a:r>
              <a:rPr kumimoji="0" lang="zh-CN" altLang="en-US">
                <a:latin typeface="宋体" pitchFamily="2" charset="-122"/>
              </a:rPr>
              <a:t>，并系在另一质量为</a:t>
            </a:r>
            <a:r>
              <a:rPr kumimoji="0" lang="en-US" altLang="zh-CN" i="1"/>
              <a:t>m</a:t>
            </a:r>
            <a:r>
              <a:rPr kumimoji="0" lang="en-US" altLang="zh-CN" baseline="-25000"/>
              <a:t>B</a:t>
            </a:r>
            <a:r>
              <a:rPr kumimoji="0" lang="en-US" altLang="zh-CN">
                <a:latin typeface="宋体" pitchFamily="2" charset="-122"/>
              </a:rPr>
              <a:t> </a:t>
            </a:r>
            <a:r>
              <a:rPr kumimoji="0" lang="zh-CN" altLang="en-US">
                <a:latin typeface="宋体" pitchFamily="2" charset="-122"/>
              </a:rPr>
              <a:t>的物体</a:t>
            </a:r>
            <a:r>
              <a:rPr kumimoji="0" lang="en-US" altLang="zh-CN"/>
              <a:t>B</a:t>
            </a:r>
            <a:r>
              <a:rPr kumimoji="0" lang="zh-CN" altLang="en-US">
                <a:latin typeface="宋体" pitchFamily="2" charset="-122"/>
              </a:rPr>
              <a:t>上，</a:t>
            </a:r>
            <a:r>
              <a:rPr kumimoji="0" lang="en-US" altLang="zh-CN"/>
              <a:t>B</a:t>
            </a:r>
            <a:r>
              <a:rPr kumimoji="0" lang="en-US" altLang="zh-CN" i="1"/>
              <a:t> </a:t>
            </a:r>
            <a:r>
              <a:rPr kumimoji="0" lang="zh-CN" altLang="en-US">
                <a:latin typeface="宋体" pitchFamily="2" charset="-122"/>
              </a:rPr>
              <a:t>竖直悬挂．</a:t>
            </a:r>
            <a:r>
              <a:rPr kumimoji="0" lang="zh-CN" altLang="en-US">
                <a:latin typeface="Arial" charset="0"/>
              </a:rPr>
              <a:t>滑轮与绳索间无滑动， 且滑轮与轴承间的摩擦力可略去不计．</a:t>
            </a:r>
            <a:r>
              <a:rPr kumimoji="0" lang="en-US" altLang="zh-CN">
                <a:latin typeface="宋体" pitchFamily="2" charset="-122"/>
              </a:rPr>
              <a:t>(</a:t>
            </a:r>
            <a:r>
              <a:rPr kumimoji="0" lang="en-US" altLang="zh-CN"/>
              <a:t>1</a:t>
            </a:r>
            <a:r>
              <a:rPr kumimoji="0" lang="en-US" altLang="zh-CN">
                <a:latin typeface="宋体" pitchFamily="2" charset="-122"/>
              </a:rPr>
              <a:t>)</a:t>
            </a:r>
            <a:r>
              <a:rPr kumimoji="0" lang="zh-CN" altLang="en-US">
                <a:latin typeface="Arial" charset="0"/>
              </a:rPr>
              <a:t>两物体的线加速度为多少？  </a:t>
            </a:r>
            <a:r>
              <a:rPr kumimoji="0" lang="en-US" altLang="zh-CN">
                <a:latin typeface="Arial" charset="0"/>
              </a:rPr>
              <a:t>(2)</a:t>
            </a:r>
            <a:r>
              <a:rPr kumimoji="0" lang="zh-CN" altLang="en-US">
                <a:latin typeface="Arial" charset="0"/>
              </a:rPr>
              <a:t>水平和竖直两段绳索的张力各为多少？</a:t>
            </a:r>
            <a:endParaRPr kumimoji="0" lang="zh-CN" altLang="en-US" sz="3200">
              <a:latin typeface="宋体" pitchFamily="2" charset="-122"/>
            </a:endParaRPr>
          </a:p>
        </p:txBody>
      </p:sp>
      <p:grpSp>
        <p:nvGrpSpPr>
          <p:cNvPr id="142339" name="Group 3"/>
          <p:cNvGrpSpPr>
            <a:grpSpLocks/>
          </p:cNvGrpSpPr>
          <p:nvPr/>
        </p:nvGrpSpPr>
        <p:grpSpPr bwMode="auto">
          <a:xfrm>
            <a:off x="4140200" y="2852738"/>
            <a:ext cx="3963988" cy="3046412"/>
            <a:chOff x="607" y="1661"/>
            <a:chExt cx="2497" cy="1919"/>
          </a:xfrm>
        </p:grpSpPr>
        <p:sp>
          <p:nvSpPr>
            <p:cNvPr id="142340" name="Rectangle 4" descr="信纸"/>
            <p:cNvSpPr>
              <a:spLocks noChangeArrowheads="1"/>
            </p:cNvSpPr>
            <p:nvPr/>
          </p:nvSpPr>
          <p:spPr bwMode="auto">
            <a:xfrm>
              <a:off x="2431" y="3092"/>
              <a:ext cx="432" cy="393"/>
            </a:xfrm>
            <a:prstGeom prst="rect">
              <a:avLst/>
            </a:prstGeom>
            <a:blipFill dpi="0" rotWithShape="0">
              <a:blip r:embed="rId3"/>
              <a:srcRect/>
              <a:tile tx="0" ty="0" sx="100000" sy="100000" flip="none" algn="tl"/>
            </a:blipFill>
            <a:ln w="28575">
              <a:solidFill>
                <a:srgbClr val="996633"/>
              </a:solidFill>
              <a:miter lim="800000"/>
              <a:headEnd/>
              <a:tailEnd/>
            </a:ln>
            <a:effectLst/>
          </p:spPr>
          <p:txBody>
            <a:bodyPr wrap="none" anchor="ctr"/>
            <a:lstStyle/>
            <a:p>
              <a:endParaRPr lang="zh-CN" altLang="en-US"/>
            </a:p>
          </p:txBody>
        </p:sp>
        <p:grpSp>
          <p:nvGrpSpPr>
            <p:cNvPr id="142341" name="Group 5"/>
            <p:cNvGrpSpPr>
              <a:grpSpLocks/>
            </p:cNvGrpSpPr>
            <p:nvPr/>
          </p:nvGrpSpPr>
          <p:grpSpPr bwMode="auto">
            <a:xfrm>
              <a:off x="607" y="1661"/>
              <a:ext cx="2497" cy="1919"/>
              <a:chOff x="607" y="1661"/>
              <a:chExt cx="2497" cy="1919"/>
            </a:xfrm>
          </p:grpSpPr>
          <p:sp>
            <p:nvSpPr>
              <p:cNvPr id="142342" name="Rectangle 6" descr="新闻纸"/>
              <p:cNvSpPr>
                <a:spLocks noChangeArrowheads="1"/>
              </p:cNvSpPr>
              <p:nvPr/>
            </p:nvSpPr>
            <p:spPr bwMode="auto">
              <a:xfrm>
                <a:off x="799" y="1967"/>
                <a:ext cx="432" cy="406"/>
              </a:xfrm>
              <a:prstGeom prst="rect">
                <a:avLst/>
              </a:prstGeom>
              <a:blipFill dpi="0" rotWithShape="0">
                <a:blip r:embed="rId4"/>
                <a:srcRect/>
                <a:tile tx="0" ty="0" sx="100000" sy="100000" flip="none" algn="tl"/>
              </a:blipFill>
              <a:ln w="28575">
                <a:solidFill>
                  <a:srgbClr val="0000FF"/>
                </a:solidFill>
                <a:miter lim="800000"/>
                <a:headEnd/>
                <a:tailEnd/>
              </a:ln>
              <a:effectLst/>
            </p:spPr>
            <p:txBody>
              <a:bodyPr wrap="none" anchor="ctr"/>
              <a:lstStyle/>
              <a:p>
                <a:endParaRPr lang="zh-CN" altLang="en-US"/>
              </a:p>
            </p:txBody>
          </p:sp>
          <p:grpSp>
            <p:nvGrpSpPr>
              <p:cNvPr id="142343" name="Group 7"/>
              <p:cNvGrpSpPr>
                <a:grpSpLocks/>
              </p:cNvGrpSpPr>
              <p:nvPr/>
            </p:nvGrpSpPr>
            <p:grpSpPr bwMode="auto">
              <a:xfrm>
                <a:off x="607" y="1661"/>
                <a:ext cx="2497" cy="1919"/>
                <a:chOff x="607" y="1661"/>
                <a:chExt cx="2497" cy="1919"/>
              </a:xfrm>
            </p:grpSpPr>
            <p:sp>
              <p:nvSpPr>
                <p:cNvPr id="142344" name="Line 8"/>
                <p:cNvSpPr>
                  <a:spLocks noChangeShapeType="1"/>
                </p:cNvSpPr>
                <p:nvPr/>
              </p:nvSpPr>
              <p:spPr bwMode="auto">
                <a:xfrm>
                  <a:off x="2671" y="2285"/>
                  <a:ext cx="0" cy="807"/>
                </a:xfrm>
                <a:prstGeom prst="line">
                  <a:avLst/>
                </a:prstGeom>
                <a:noFill/>
                <a:ln w="19050">
                  <a:solidFill>
                    <a:schemeClr val="tx1"/>
                  </a:solidFill>
                  <a:round/>
                  <a:headEnd/>
                  <a:tailEnd/>
                </a:ln>
                <a:effectLst/>
              </p:spPr>
              <p:txBody>
                <a:bodyPr wrap="none"/>
                <a:lstStyle/>
                <a:p>
                  <a:endParaRPr lang="zh-CN" altLang="en-US"/>
                </a:p>
              </p:txBody>
            </p:sp>
            <p:sp>
              <p:nvSpPr>
                <p:cNvPr id="142345" name="Line 9"/>
                <p:cNvSpPr>
                  <a:spLocks noChangeShapeType="1"/>
                </p:cNvSpPr>
                <p:nvPr/>
              </p:nvSpPr>
              <p:spPr bwMode="auto">
                <a:xfrm>
                  <a:off x="607" y="2387"/>
                  <a:ext cx="1824" cy="0"/>
                </a:xfrm>
                <a:prstGeom prst="line">
                  <a:avLst/>
                </a:prstGeom>
                <a:noFill/>
                <a:ln w="38100">
                  <a:solidFill>
                    <a:schemeClr val="tx1"/>
                  </a:solidFill>
                  <a:round/>
                  <a:headEnd/>
                  <a:tailEnd/>
                </a:ln>
                <a:effectLst/>
              </p:spPr>
              <p:txBody>
                <a:bodyPr wrap="none"/>
                <a:lstStyle/>
                <a:p>
                  <a:endParaRPr lang="zh-CN" altLang="en-US"/>
                </a:p>
              </p:txBody>
            </p:sp>
            <p:sp>
              <p:nvSpPr>
                <p:cNvPr id="142346" name="Line 10"/>
                <p:cNvSpPr>
                  <a:spLocks noChangeShapeType="1"/>
                </p:cNvSpPr>
                <p:nvPr/>
              </p:nvSpPr>
              <p:spPr bwMode="auto">
                <a:xfrm>
                  <a:off x="2431" y="2372"/>
                  <a:ext cx="0" cy="1208"/>
                </a:xfrm>
                <a:prstGeom prst="line">
                  <a:avLst/>
                </a:prstGeom>
                <a:noFill/>
                <a:ln w="38100">
                  <a:solidFill>
                    <a:schemeClr val="tx1"/>
                  </a:solidFill>
                  <a:round/>
                  <a:headEnd/>
                  <a:tailEnd/>
                </a:ln>
                <a:effectLst/>
              </p:spPr>
              <p:txBody>
                <a:bodyPr wrap="none"/>
                <a:lstStyle/>
                <a:p>
                  <a:endParaRPr lang="zh-CN" altLang="en-US"/>
                </a:p>
              </p:txBody>
            </p:sp>
            <p:sp>
              <p:nvSpPr>
                <p:cNvPr id="142347" name="Line 11"/>
                <p:cNvSpPr>
                  <a:spLocks noChangeShapeType="1"/>
                </p:cNvSpPr>
                <p:nvPr/>
              </p:nvSpPr>
              <p:spPr bwMode="auto">
                <a:xfrm>
                  <a:off x="1231" y="2141"/>
                  <a:ext cx="1344" cy="0"/>
                </a:xfrm>
                <a:prstGeom prst="line">
                  <a:avLst/>
                </a:prstGeom>
                <a:noFill/>
                <a:ln w="19050">
                  <a:solidFill>
                    <a:schemeClr val="tx1"/>
                  </a:solidFill>
                  <a:round/>
                  <a:headEnd/>
                  <a:tailEnd/>
                </a:ln>
                <a:effectLst/>
              </p:spPr>
              <p:txBody>
                <a:bodyPr wrap="none"/>
                <a:lstStyle/>
                <a:p>
                  <a:endParaRPr lang="zh-CN" altLang="en-US"/>
                </a:p>
              </p:txBody>
            </p:sp>
            <p:sp>
              <p:nvSpPr>
                <p:cNvPr id="142348" name="Oval 12" descr="花束"/>
                <p:cNvSpPr>
                  <a:spLocks noChangeArrowheads="1"/>
                </p:cNvSpPr>
                <p:nvPr/>
              </p:nvSpPr>
              <p:spPr bwMode="auto">
                <a:xfrm flipV="1">
                  <a:off x="2395" y="2145"/>
                  <a:ext cx="276" cy="272"/>
                </a:xfrm>
                <a:prstGeom prst="ellipse">
                  <a:avLst/>
                </a:prstGeom>
                <a:blipFill dpi="0" rotWithShape="0">
                  <a:blip r:embed="rId5"/>
                  <a:srcRect/>
                  <a:tile tx="0" ty="0" sx="100000" sy="100000" flip="none" algn="tl"/>
                </a:blipFill>
                <a:ln w="31750">
                  <a:solidFill>
                    <a:srgbClr val="000000"/>
                  </a:solidFill>
                  <a:round/>
                  <a:headEnd/>
                  <a:tailEnd/>
                </a:ln>
                <a:effectLst/>
              </p:spPr>
              <p:txBody>
                <a:bodyPr wrap="none" anchor="ctr"/>
                <a:lstStyle/>
                <a:p>
                  <a:endParaRPr lang="zh-CN" altLang="en-US"/>
                </a:p>
              </p:txBody>
            </p:sp>
            <p:sp>
              <p:nvSpPr>
                <p:cNvPr id="142349" name="AutoShape 13"/>
                <p:cNvSpPr>
                  <a:spLocks noChangeArrowheads="1"/>
                </p:cNvSpPr>
                <p:nvPr/>
              </p:nvSpPr>
              <p:spPr bwMode="auto">
                <a:xfrm rot="2940000">
                  <a:off x="2456" y="2253"/>
                  <a:ext cx="59" cy="179"/>
                </a:xfrm>
                <a:prstGeom prst="roundRect">
                  <a:avLst>
                    <a:gd name="adj" fmla="val 16667"/>
                  </a:avLst>
                </a:prstGeom>
                <a:solidFill>
                  <a:srgbClr val="CCCC00"/>
                </a:solidFill>
                <a:ln w="9525">
                  <a:solidFill>
                    <a:srgbClr val="000000"/>
                  </a:solidFill>
                  <a:round/>
                  <a:headEnd/>
                  <a:tailEnd/>
                </a:ln>
                <a:effectLst/>
              </p:spPr>
              <p:txBody>
                <a:bodyPr wrap="none" anchor="ctr"/>
                <a:lstStyle/>
                <a:p>
                  <a:endParaRPr lang="zh-CN" altLang="en-US"/>
                </a:p>
              </p:txBody>
            </p:sp>
            <p:sp>
              <p:nvSpPr>
                <p:cNvPr id="142350" name="Text Box 14"/>
                <p:cNvSpPr txBox="1">
                  <a:spLocks noChangeArrowheads="1"/>
                </p:cNvSpPr>
                <p:nvPr/>
              </p:nvSpPr>
              <p:spPr bwMode="auto">
                <a:xfrm>
                  <a:off x="895" y="1661"/>
                  <a:ext cx="278" cy="327"/>
                </a:xfrm>
                <a:prstGeom prst="rect">
                  <a:avLst/>
                </a:prstGeom>
                <a:noFill/>
                <a:ln w="9525">
                  <a:noFill/>
                  <a:miter lim="800000"/>
                  <a:headEnd/>
                  <a:tailEnd/>
                </a:ln>
                <a:effectLst/>
              </p:spPr>
              <p:txBody>
                <a:bodyPr wrap="none">
                  <a:spAutoFit/>
                </a:bodyPr>
                <a:lstStyle/>
                <a:p>
                  <a:r>
                    <a:rPr kumimoji="0" lang="en-US" altLang="zh-CN" sz="2800">
                      <a:solidFill>
                        <a:srgbClr val="1C1C1C"/>
                      </a:solidFill>
                    </a:rPr>
                    <a:t>A</a:t>
                  </a:r>
                </a:p>
              </p:txBody>
            </p:sp>
            <p:sp>
              <p:nvSpPr>
                <p:cNvPr id="142351" name="Text Box 15"/>
                <p:cNvSpPr txBox="1">
                  <a:spLocks noChangeArrowheads="1"/>
                </p:cNvSpPr>
                <p:nvPr/>
              </p:nvSpPr>
              <p:spPr bwMode="auto">
                <a:xfrm>
                  <a:off x="2815" y="3086"/>
                  <a:ext cx="265" cy="327"/>
                </a:xfrm>
                <a:prstGeom prst="rect">
                  <a:avLst/>
                </a:prstGeom>
                <a:noFill/>
                <a:ln w="9525">
                  <a:noFill/>
                  <a:miter lim="800000"/>
                  <a:headEnd/>
                  <a:tailEnd/>
                </a:ln>
                <a:effectLst/>
              </p:spPr>
              <p:txBody>
                <a:bodyPr wrap="none">
                  <a:spAutoFit/>
                </a:bodyPr>
                <a:lstStyle/>
                <a:p>
                  <a:r>
                    <a:rPr kumimoji="0" lang="en-US" altLang="zh-CN" sz="2800">
                      <a:solidFill>
                        <a:srgbClr val="1C1C1C"/>
                      </a:solidFill>
                    </a:rPr>
                    <a:t>B</a:t>
                  </a:r>
                </a:p>
              </p:txBody>
            </p:sp>
            <p:sp>
              <p:nvSpPr>
                <p:cNvPr id="142352" name="Text Box 16"/>
                <p:cNvSpPr txBox="1">
                  <a:spLocks noChangeArrowheads="1"/>
                </p:cNvSpPr>
                <p:nvPr/>
              </p:nvSpPr>
              <p:spPr bwMode="auto">
                <a:xfrm>
                  <a:off x="2335" y="1853"/>
                  <a:ext cx="265" cy="327"/>
                </a:xfrm>
                <a:prstGeom prst="rect">
                  <a:avLst/>
                </a:prstGeom>
                <a:noFill/>
                <a:ln w="9525">
                  <a:noFill/>
                  <a:miter lim="800000"/>
                  <a:headEnd/>
                  <a:tailEnd/>
                </a:ln>
                <a:effectLst/>
              </p:spPr>
              <p:txBody>
                <a:bodyPr wrap="none">
                  <a:spAutoFit/>
                </a:bodyPr>
                <a:lstStyle/>
                <a:p>
                  <a:r>
                    <a:rPr kumimoji="0" lang="en-US" altLang="zh-CN" sz="2800">
                      <a:solidFill>
                        <a:srgbClr val="1C1C1C"/>
                      </a:solidFill>
                    </a:rPr>
                    <a:t>C</a:t>
                  </a:r>
                </a:p>
              </p:txBody>
            </p:sp>
            <p:graphicFrame>
              <p:nvGraphicFramePr>
                <p:cNvPr id="142353" name="Object 17"/>
                <p:cNvGraphicFramePr>
                  <a:graphicFrameLocks noChangeAspect="1"/>
                </p:cNvGraphicFramePr>
                <p:nvPr/>
              </p:nvGraphicFramePr>
              <p:xfrm>
                <a:off x="844" y="1940"/>
                <a:ext cx="408" cy="384"/>
              </p:xfrm>
              <a:graphic>
                <a:graphicData uri="http://schemas.openxmlformats.org/presentationml/2006/ole">
                  <p:oleObj spid="_x0000_s142353" name="Equation" r:id="rId6" imgW="228600" imgH="215640" progId="Equation.3">
                    <p:embed/>
                  </p:oleObj>
                </a:graphicData>
              </a:graphic>
            </p:graphicFrame>
            <p:graphicFrame>
              <p:nvGraphicFramePr>
                <p:cNvPr id="142354" name="Object 18" descr="花岗岩"/>
                <p:cNvGraphicFramePr>
                  <a:graphicFrameLocks noChangeAspect="1"/>
                </p:cNvGraphicFramePr>
                <p:nvPr/>
              </p:nvGraphicFramePr>
              <p:xfrm>
                <a:off x="2431" y="3053"/>
                <a:ext cx="432" cy="430"/>
              </p:xfrm>
              <a:graphic>
                <a:graphicData uri="http://schemas.openxmlformats.org/presentationml/2006/ole">
                  <p:oleObj spid="_x0000_s142354" name="Equation" r:id="rId7" imgW="215640" imgH="215640" progId="Equation.3">
                    <p:embed/>
                  </p:oleObj>
                </a:graphicData>
              </a:graphic>
            </p:graphicFrame>
            <p:graphicFrame>
              <p:nvGraphicFramePr>
                <p:cNvPr id="142355" name="Object 19"/>
                <p:cNvGraphicFramePr>
                  <a:graphicFrameLocks noChangeAspect="1"/>
                </p:cNvGraphicFramePr>
                <p:nvPr/>
              </p:nvGraphicFramePr>
              <p:xfrm>
                <a:off x="2719" y="2061"/>
                <a:ext cx="385" cy="407"/>
              </p:xfrm>
              <a:graphic>
                <a:graphicData uri="http://schemas.openxmlformats.org/presentationml/2006/ole">
                  <p:oleObj spid="_x0000_s142355" name="Equation" r:id="rId8" imgW="215640" imgH="228600" progId="Equation.3">
                    <p:embed/>
                  </p:oleObj>
                </a:graphicData>
              </a:graphic>
            </p:graphicFrame>
          </p:grpSp>
        </p:gr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 name="灯片编号占位符 1"/>
          <p:cNvSpPr>
            <a:spLocks noGrp="1"/>
          </p:cNvSpPr>
          <p:nvPr>
            <p:ph type="sldNum" sz="quarter" idx="10"/>
          </p:nvPr>
        </p:nvSpPr>
        <p:spPr/>
        <p:txBody>
          <a:bodyPr/>
          <a:lstStyle/>
          <a:p>
            <a:fld id="{0BB111C8-C1BD-49D6-96A3-65C8E28E1957}" type="slidenum">
              <a:rPr lang="zh-CN" altLang="en-US"/>
              <a:pPr/>
              <a:t>2</a:t>
            </a:fld>
            <a:endParaRPr lang="en-US" altLang="zh-CN"/>
          </a:p>
        </p:txBody>
      </p:sp>
      <p:grpSp>
        <p:nvGrpSpPr>
          <p:cNvPr id="128002" name="Group 2"/>
          <p:cNvGrpSpPr>
            <a:grpSpLocks/>
          </p:cNvGrpSpPr>
          <p:nvPr/>
        </p:nvGrpSpPr>
        <p:grpSpPr bwMode="auto">
          <a:xfrm>
            <a:off x="5105400" y="971550"/>
            <a:ext cx="3581400" cy="3733800"/>
            <a:chOff x="3216" y="612"/>
            <a:chExt cx="2256" cy="2352"/>
          </a:xfrm>
        </p:grpSpPr>
        <p:grpSp>
          <p:nvGrpSpPr>
            <p:cNvPr id="128003" name="Group 3"/>
            <p:cNvGrpSpPr>
              <a:grpSpLocks/>
            </p:cNvGrpSpPr>
            <p:nvPr/>
          </p:nvGrpSpPr>
          <p:grpSpPr bwMode="auto">
            <a:xfrm>
              <a:off x="3312" y="1332"/>
              <a:ext cx="1904" cy="1536"/>
              <a:chOff x="3312" y="1332"/>
              <a:chExt cx="1904" cy="1536"/>
            </a:xfrm>
          </p:grpSpPr>
          <p:grpSp>
            <p:nvGrpSpPr>
              <p:cNvPr id="128004" name="Group 4"/>
              <p:cNvGrpSpPr>
                <a:grpSpLocks/>
              </p:cNvGrpSpPr>
              <p:nvPr/>
            </p:nvGrpSpPr>
            <p:grpSpPr bwMode="auto">
              <a:xfrm>
                <a:off x="3312" y="1332"/>
                <a:ext cx="1904" cy="1536"/>
                <a:chOff x="3312" y="1332"/>
                <a:chExt cx="1904" cy="1536"/>
              </a:xfrm>
            </p:grpSpPr>
            <p:sp>
              <p:nvSpPr>
                <p:cNvPr id="128005" name="Line 5"/>
                <p:cNvSpPr>
                  <a:spLocks noChangeShapeType="1"/>
                </p:cNvSpPr>
                <p:nvPr/>
              </p:nvSpPr>
              <p:spPr bwMode="auto">
                <a:xfrm>
                  <a:off x="3792" y="2628"/>
                  <a:ext cx="0" cy="240"/>
                </a:xfrm>
                <a:prstGeom prst="line">
                  <a:avLst/>
                </a:prstGeom>
                <a:noFill/>
                <a:ln w="38100">
                  <a:solidFill>
                    <a:schemeClr val="tx1"/>
                  </a:solidFill>
                  <a:round/>
                  <a:headEnd/>
                  <a:tailEnd/>
                </a:ln>
                <a:effectLst/>
              </p:spPr>
              <p:txBody>
                <a:bodyPr wrap="none" anchor="ctr"/>
                <a:lstStyle/>
                <a:p>
                  <a:endParaRPr lang="zh-CN" altLang="en-US"/>
                </a:p>
              </p:txBody>
            </p:sp>
            <p:grpSp>
              <p:nvGrpSpPr>
                <p:cNvPr id="128006" name="Group 6"/>
                <p:cNvGrpSpPr>
                  <a:grpSpLocks/>
                </p:cNvGrpSpPr>
                <p:nvPr/>
              </p:nvGrpSpPr>
              <p:grpSpPr bwMode="auto">
                <a:xfrm>
                  <a:off x="3312" y="1860"/>
                  <a:ext cx="1904" cy="894"/>
                  <a:chOff x="3312" y="1860"/>
                  <a:chExt cx="1904" cy="894"/>
                </a:xfrm>
              </p:grpSpPr>
              <p:sp>
                <p:nvSpPr>
                  <p:cNvPr id="128007" name="Freeform 7"/>
                  <p:cNvSpPr>
                    <a:spLocks/>
                  </p:cNvSpPr>
                  <p:nvPr/>
                </p:nvSpPr>
                <p:spPr bwMode="auto">
                  <a:xfrm>
                    <a:off x="3312" y="1956"/>
                    <a:ext cx="1904" cy="798"/>
                  </a:xfrm>
                  <a:custGeom>
                    <a:avLst/>
                    <a:gdLst/>
                    <a:ahLst/>
                    <a:cxnLst>
                      <a:cxn ang="0">
                        <a:pos x="12" y="282"/>
                      </a:cxn>
                      <a:cxn ang="0">
                        <a:pos x="128" y="96"/>
                      </a:cxn>
                      <a:cxn ang="0">
                        <a:pos x="132" y="84"/>
                      </a:cxn>
                      <a:cxn ang="0">
                        <a:pos x="312" y="12"/>
                      </a:cxn>
                      <a:cxn ang="0">
                        <a:pos x="584" y="24"/>
                      </a:cxn>
                      <a:cxn ang="0">
                        <a:pos x="846" y="84"/>
                      </a:cxn>
                      <a:cxn ang="0">
                        <a:pos x="1160" y="24"/>
                      </a:cxn>
                      <a:cxn ang="0">
                        <a:pos x="1472" y="0"/>
                      </a:cxn>
                      <a:cxn ang="0">
                        <a:pos x="1710" y="66"/>
                      </a:cxn>
                      <a:cxn ang="0">
                        <a:pos x="1878" y="234"/>
                      </a:cxn>
                      <a:cxn ang="0">
                        <a:pos x="1904" y="480"/>
                      </a:cxn>
                      <a:cxn ang="0">
                        <a:pos x="1760" y="672"/>
                      </a:cxn>
                      <a:cxn ang="0">
                        <a:pos x="1472" y="768"/>
                      </a:cxn>
                      <a:cxn ang="0">
                        <a:pos x="1230" y="798"/>
                      </a:cxn>
                      <a:cxn ang="0">
                        <a:pos x="1072" y="760"/>
                      </a:cxn>
                      <a:cxn ang="0">
                        <a:pos x="798" y="672"/>
                      </a:cxn>
                      <a:cxn ang="0">
                        <a:pos x="504" y="702"/>
                      </a:cxn>
                      <a:cxn ang="0">
                        <a:pos x="318" y="666"/>
                      </a:cxn>
                      <a:cxn ang="0">
                        <a:pos x="108" y="564"/>
                      </a:cxn>
                      <a:cxn ang="0">
                        <a:pos x="0" y="456"/>
                      </a:cxn>
                      <a:cxn ang="0">
                        <a:pos x="6" y="282"/>
                      </a:cxn>
                    </a:cxnLst>
                    <a:rect l="0" t="0" r="r" b="b"/>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gradFill rotWithShape="0">
                    <a:gsLst>
                      <a:gs pos="0">
                        <a:srgbClr val="7BAF13"/>
                      </a:gs>
                      <a:gs pos="100000">
                        <a:srgbClr val="FFFFFF"/>
                      </a:gs>
                    </a:gsLst>
                    <a:lin ang="0" scaled="1"/>
                  </a:gradFill>
                  <a:ln w="9525" cap="flat" cmpd="sng">
                    <a:solidFill>
                      <a:schemeClr val="tx1"/>
                    </a:solidFill>
                    <a:prstDash val="solid"/>
                    <a:round/>
                    <a:headEnd/>
                    <a:tailEnd/>
                  </a:ln>
                  <a:effectLst/>
                </p:spPr>
                <p:txBody>
                  <a:bodyPr wrap="none" anchor="ctr"/>
                  <a:lstStyle/>
                  <a:p>
                    <a:endParaRPr lang="zh-CN" altLang="en-US"/>
                  </a:p>
                </p:txBody>
              </p:sp>
              <p:sp>
                <p:nvSpPr>
                  <p:cNvPr id="128008" name="Freeform 8"/>
                  <p:cNvSpPr>
                    <a:spLocks/>
                  </p:cNvSpPr>
                  <p:nvPr/>
                </p:nvSpPr>
                <p:spPr bwMode="auto">
                  <a:xfrm>
                    <a:off x="3312" y="1860"/>
                    <a:ext cx="1904" cy="798"/>
                  </a:xfrm>
                  <a:custGeom>
                    <a:avLst/>
                    <a:gdLst/>
                    <a:ahLst/>
                    <a:cxnLst>
                      <a:cxn ang="0">
                        <a:pos x="12" y="282"/>
                      </a:cxn>
                      <a:cxn ang="0">
                        <a:pos x="128" y="96"/>
                      </a:cxn>
                      <a:cxn ang="0">
                        <a:pos x="132" y="84"/>
                      </a:cxn>
                      <a:cxn ang="0">
                        <a:pos x="312" y="12"/>
                      </a:cxn>
                      <a:cxn ang="0">
                        <a:pos x="584" y="24"/>
                      </a:cxn>
                      <a:cxn ang="0">
                        <a:pos x="846" y="84"/>
                      </a:cxn>
                      <a:cxn ang="0">
                        <a:pos x="1160" y="24"/>
                      </a:cxn>
                      <a:cxn ang="0">
                        <a:pos x="1472" y="0"/>
                      </a:cxn>
                      <a:cxn ang="0">
                        <a:pos x="1710" y="66"/>
                      </a:cxn>
                      <a:cxn ang="0">
                        <a:pos x="1878" y="234"/>
                      </a:cxn>
                      <a:cxn ang="0">
                        <a:pos x="1904" y="480"/>
                      </a:cxn>
                      <a:cxn ang="0">
                        <a:pos x="1760" y="672"/>
                      </a:cxn>
                      <a:cxn ang="0">
                        <a:pos x="1472" y="768"/>
                      </a:cxn>
                      <a:cxn ang="0">
                        <a:pos x="1230" y="798"/>
                      </a:cxn>
                      <a:cxn ang="0">
                        <a:pos x="1072" y="760"/>
                      </a:cxn>
                      <a:cxn ang="0">
                        <a:pos x="798" y="672"/>
                      </a:cxn>
                      <a:cxn ang="0">
                        <a:pos x="504" y="702"/>
                      </a:cxn>
                      <a:cxn ang="0">
                        <a:pos x="318" y="666"/>
                      </a:cxn>
                      <a:cxn ang="0">
                        <a:pos x="108" y="564"/>
                      </a:cxn>
                      <a:cxn ang="0">
                        <a:pos x="0" y="456"/>
                      </a:cxn>
                      <a:cxn ang="0">
                        <a:pos x="6" y="282"/>
                      </a:cxn>
                    </a:cxnLst>
                    <a:rect l="0" t="0" r="r" b="b"/>
                    <a:pathLst>
                      <a:path w="1904" h="798">
                        <a:moveTo>
                          <a:pt x="12" y="282"/>
                        </a:moveTo>
                        <a:lnTo>
                          <a:pt x="128" y="96"/>
                        </a:lnTo>
                        <a:lnTo>
                          <a:pt x="132" y="84"/>
                        </a:lnTo>
                        <a:lnTo>
                          <a:pt x="312" y="12"/>
                        </a:lnTo>
                        <a:lnTo>
                          <a:pt x="584" y="24"/>
                        </a:lnTo>
                        <a:lnTo>
                          <a:pt x="846" y="84"/>
                        </a:lnTo>
                        <a:lnTo>
                          <a:pt x="1160" y="24"/>
                        </a:lnTo>
                        <a:lnTo>
                          <a:pt x="1472" y="0"/>
                        </a:lnTo>
                        <a:lnTo>
                          <a:pt x="1710" y="66"/>
                        </a:lnTo>
                        <a:lnTo>
                          <a:pt x="1878" y="234"/>
                        </a:lnTo>
                        <a:lnTo>
                          <a:pt x="1904" y="480"/>
                        </a:lnTo>
                        <a:lnTo>
                          <a:pt x="1760" y="672"/>
                        </a:lnTo>
                        <a:lnTo>
                          <a:pt x="1472" y="768"/>
                        </a:lnTo>
                        <a:lnTo>
                          <a:pt x="1230" y="798"/>
                        </a:lnTo>
                        <a:lnTo>
                          <a:pt x="1072" y="760"/>
                        </a:lnTo>
                        <a:lnTo>
                          <a:pt x="798" y="672"/>
                        </a:lnTo>
                        <a:lnTo>
                          <a:pt x="504" y="702"/>
                        </a:lnTo>
                        <a:lnTo>
                          <a:pt x="318" y="666"/>
                        </a:lnTo>
                        <a:lnTo>
                          <a:pt x="108" y="564"/>
                        </a:lnTo>
                        <a:lnTo>
                          <a:pt x="0" y="456"/>
                        </a:lnTo>
                        <a:lnTo>
                          <a:pt x="6" y="282"/>
                        </a:lnTo>
                      </a:path>
                    </a:pathLst>
                  </a:custGeom>
                  <a:solidFill>
                    <a:schemeClr val="accent1"/>
                  </a:solidFill>
                  <a:ln w="9525" cap="flat" cmpd="sng">
                    <a:solidFill>
                      <a:schemeClr val="tx1"/>
                    </a:solidFill>
                    <a:prstDash val="solid"/>
                    <a:round/>
                    <a:headEnd/>
                    <a:tailEnd/>
                  </a:ln>
                  <a:effectLst/>
                </p:spPr>
                <p:txBody>
                  <a:bodyPr wrap="none" anchor="ctr"/>
                  <a:lstStyle/>
                  <a:p>
                    <a:endParaRPr lang="zh-CN" altLang="en-US"/>
                  </a:p>
                </p:txBody>
              </p:sp>
            </p:grpSp>
            <p:sp>
              <p:nvSpPr>
                <p:cNvPr id="128009" name="Line 9"/>
                <p:cNvSpPr>
                  <a:spLocks noChangeShapeType="1"/>
                </p:cNvSpPr>
                <p:nvPr/>
              </p:nvSpPr>
              <p:spPr bwMode="auto">
                <a:xfrm flipV="1">
                  <a:off x="3792" y="1332"/>
                  <a:ext cx="0" cy="864"/>
                </a:xfrm>
                <a:prstGeom prst="line">
                  <a:avLst/>
                </a:prstGeom>
                <a:noFill/>
                <a:ln w="38100">
                  <a:solidFill>
                    <a:schemeClr val="tx1"/>
                  </a:solidFill>
                  <a:round/>
                  <a:headEnd/>
                  <a:tailEnd type="triangle" w="sm" len="lg"/>
                </a:ln>
                <a:effectLst/>
              </p:spPr>
              <p:txBody>
                <a:bodyPr wrap="none" anchor="ctr"/>
                <a:lstStyle/>
                <a:p>
                  <a:endParaRPr lang="zh-CN" altLang="en-US"/>
                </a:p>
              </p:txBody>
            </p:sp>
            <p:sp>
              <p:nvSpPr>
                <p:cNvPr id="128010" name="Text Box 10"/>
                <p:cNvSpPr txBox="1">
                  <a:spLocks noChangeArrowheads="1"/>
                </p:cNvSpPr>
                <p:nvPr/>
              </p:nvSpPr>
              <p:spPr bwMode="auto">
                <a:xfrm>
                  <a:off x="4464" y="2157"/>
                  <a:ext cx="336" cy="327"/>
                </a:xfrm>
                <a:prstGeom prst="rect">
                  <a:avLst/>
                </a:prstGeom>
                <a:noFill/>
                <a:ln w="9525">
                  <a:noFill/>
                  <a:miter lim="800000"/>
                  <a:headEnd/>
                  <a:tailEnd/>
                </a:ln>
                <a:effectLst/>
              </p:spPr>
              <p:txBody>
                <a:bodyPr>
                  <a:spAutoFit/>
                </a:bodyPr>
                <a:lstStyle/>
                <a:p>
                  <a:pPr>
                    <a:spcBef>
                      <a:spcPct val="50000"/>
                    </a:spcBef>
                  </a:pPr>
                  <a:r>
                    <a:rPr lang="en-US" altLang="zh-CN" sz="2800" i="1"/>
                    <a:t>P</a:t>
                  </a:r>
                </a:p>
              </p:txBody>
            </p:sp>
            <p:graphicFrame>
              <p:nvGraphicFramePr>
                <p:cNvPr id="128011" name="Object 11"/>
                <p:cNvGraphicFramePr>
                  <a:graphicFrameLocks noChangeAspect="1"/>
                </p:cNvGraphicFramePr>
                <p:nvPr/>
              </p:nvGraphicFramePr>
              <p:xfrm>
                <a:off x="3840" y="1524"/>
                <a:ext cx="196" cy="196"/>
              </p:xfrm>
              <a:graphic>
                <a:graphicData uri="http://schemas.openxmlformats.org/presentationml/2006/ole">
                  <p:oleObj spid="_x0000_s128011" name="公式" r:id="rId3" imgW="164880" imgH="164880" progId="Equation.3">
                    <p:embed/>
                  </p:oleObj>
                </a:graphicData>
              </a:graphic>
            </p:graphicFrame>
          </p:grpSp>
          <p:sp>
            <p:nvSpPr>
              <p:cNvPr id="128012" name="Text Box 12"/>
              <p:cNvSpPr txBox="1">
                <a:spLocks noChangeArrowheads="1"/>
              </p:cNvSpPr>
              <p:nvPr/>
            </p:nvSpPr>
            <p:spPr bwMode="auto">
              <a:xfrm>
                <a:off x="4464" y="2052"/>
                <a:ext cx="336" cy="288"/>
              </a:xfrm>
              <a:prstGeom prst="rect">
                <a:avLst/>
              </a:prstGeom>
              <a:noFill/>
              <a:ln w="9525">
                <a:noFill/>
                <a:miter lim="800000"/>
                <a:headEnd/>
                <a:tailEnd/>
              </a:ln>
              <a:effectLst/>
            </p:spPr>
            <p:txBody>
              <a:bodyPr>
                <a:spAutoFit/>
              </a:bodyPr>
              <a:lstStyle/>
              <a:p>
                <a:pPr eaLnBrk="0" hangingPunct="0">
                  <a:spcBef>
                    <a:spcPct val="50000"/>
                  </a:spcBef>
                </a:pPr>
                <a:r>
                  <a:rPr lang="zh-CN" altLang="en-US" b="1">
                    <a:solidFill>
                      <a:srgbClr val="FF0000"/>
                    </a:solidFill>
                  </a:rPr>
                  <a:t>*</a:t>
                </a:r>
                <a:endParaRPr lang="zh-CN" altLang="en-US" b="1"/>
              </a:p>
            </p:txBody>
          </p:sp>
          <p:sp>
            <p:nvSpPr>
              <p:cNvPr id="128013" name="Text Box 13"/>
              <p:cNvSpPr txBox="1">
                <a:spLocks noChangeArrowheads="1"/>
              </p:cNvSpPr>
              <p:nvPr/>
            </p:nvSpPr>
            <p:spPr bwMode="auto">
              <a:xfrm>
                <a:off x="3552" y="2109"/>
                <a:ext cx="278" cy="327"/>
              </a:xfrm>
              <a:prstGeom prst="rect">
                <a:avLst/>
              </a:prstGeom>
              <a:noFill/>
              <a:ln w="9525">
                <a:noFill/>
                <a:miter lim="800000"/>
                <a:headEnd/>
                <a:tailEnd/>
              </a:ln>
              <a:effectLst/>
            </p:spPr>
            <p:txBody>
              <a:bodyPr wrap="none">
                <a:spAutoFit/>
              </a:bodyPr>
              <a:lstStyle/>
              <a:p>
                <a:r>
                  <a:rPr kumimoji="0" lang="en-US" altLang="zh-CN" sz="2800" i="1">
                    <a:solidFill>
                      <a:srgbClr val="1C1C1C"/>
                    </a:solidFill>
                  </a:rPr>
                  <a:t>O</a:t>
                </a:r>
              </a:p>
            </p:txBody>
          </p:sp>
        </p:grpSp>
        <p:sp>
          <p:nvSpPr>
            <p:cNvPr id="128014" name="Rectangle 14"/>
            <p:cNvSpPr>
              <a:spLocks noChangeArrowheads="1"/>
            </p:cNvSpPr>
            <p:nvPr/>
          </p:nvSpPr>
          <p:spPr bwMode="auto">
            <a:xfrm>
              <a:off x="3216" y="612"/>
              <a:ext cx="2256" cy="2352"/>
            </a:xfrm>
            <a:prstGeom prst="rect">
              <a:avLst/>
            </a:prstGeom>
            <a:noFill/>
            <a:ln w="9525">
              <a:solidFill>
                <a:schemeClr val="tx2"/>
              </a:solidFill>
              <a:miter lim="800000"/>
              <a:headEnd/>
              <a:tailEnd/>
            </a:ln>
            <a:effectLst/>
          </p:spPr>
          <p:txBody>
            <a:bodyPr wrap="none" anchor="ctr"/>
            <a:lstStyle/>
            <a:p>
              <a:pPr algn="ctr"/>
              <a:endParaRPr kumimoji="0" lang="zh-CN" altLang="en-US" sz="2800" b="1">
                <a:solidFill>
                  <a:schemeClr val="tx2"/>
                </a:solidFill>
              </a:endParaRPr>
            </a:p>
          </p:txBody>
        </p:sp>
      </p:grpSp>
      <p:graphicFrame>
        <p:nvGraphicFramePr>
          <p:cNvPr id="128015" name="Object 15"/>
          <p:cNvGraphicFramePr>
            <a:graphicFrameLocks noChangeAspect="1"/>
          </p:cNvGraphicFramePr>
          <p:nvPr/>
        </p:nvGraphicFramePr>
        <p:xfrm>
          <a:off x="1187450" y="3068638"/>
          <a:ext cx="2728913" cy="503237"/>
        </p:xfrm>
        <a:graphic>
          <a:graphicData uri="http://schemas.openxmlformats.org/presentationml/2006/ole">
            <p:oleObj spid="_x0000_s128015" name="Equation" r:id="rId4" imgW="1231560" imgH="228600" progId="Equation.DSMT4">
              <p:embed/>
            </p:oleObj>
          </a:graphicData>
        </a:graphic>
      </p:graphicFrame>
      <p:grpSp>
        <p:nvGrpSpPr>
          <p:cNvPr id="128016" name="Group 16"/>
          <p:cNvGrpSpPr>
            <a:grpSpLocks/>
          </p:cNvGrpSpPr>
          <p:nvPr/>
        </p:nvGrpSpPr>
        <p:grpSpPr bwMode="auto">
          <a:xfrm>
            <a:off x="6019800" y="2571750"/>
            <a:ext cx="533400" cy="914400"/>
            <a:chOff x="3840" y="1872"/>
            <a:chExt cx="336" cy="576"/>
          </a:xfrm>
        </p:grpSpPr>
        <p:sp>
          <p:nvSpPr>
            <p:cNvPr id="128017" name="Line 17"/>
            <p:cNvSpPr>
              <a:spLocks noChangeShapeType="1"/>
            </p:cNvSpPr>
            <p:nvPr/>
          </p:nvSpPr>
          <p:spPr bwMode="auto">
            <a:xfrm flipV="1">
              <a:off x="3840" y="1872"/>
              <a:ext cx="0" cy="576"/>
            </a:xfrm>
            <a:prstGeom prst="line">
              <a:avLst/>
            </a:prstGeom>
            <a:noFill/>
            <a:ln w="38100">
              <a:solidFill>
                <a:srgbClr val="FF0066"/>
              </a:solidFill>
              <a:round/>
              <a:headEnd/>
              <a:tailEnd type="triangle" w="sm" len="lg"/>
            </a:ln>
            <a:effectLst/>
          </p:spPr>
          <p:txBody>
            <a:bodyPr wrap="none" anchor="ctr"/>
            <a:lstStyle/>
            <a:p>
              <a:endParaRPr lang="zh-CN" altLang="en-US"/>
            </a:p>
          </p:txBody>
        </p:sp>
        <p:graphicFrame>
          <p:nvGraphicFramePr>
            <p:cNvPr id="128018" name="Object 18"/>
            <p:cNvGraphicFramePr>
              <a:graphicFrameLocks noChangeAspect="1"/>
            </p:cNvGraphicFramePr>
            <p:nvPr/>
          </p:nvGraphicFramePr>
          <p:xfrm>
            <a:off x="3888" y="2016"/>
            <a:ext cx="288" cy="252"/>
          </p:xfrm>
          <a:graphic>
            <a:graphicData uri="http://schemas.openxmlformats.org/presentationml/2006/ole">
              <p:oleObj spid="_x0000_s128018" name="公式" r:id="rId5" imgW="304560" imgH="266400" progId="Equation.3">
                <p:embed/>
              </p:oleObj>
            </a:graphicData>
          </a:graphic>
        </p:graphicFrame>
      </p:grpSp>
      <p:grpSp>
        <p:nvGrpSpPr>
          <p:cNvPr id="128019" name="Group 19"/>
          <p:cNvGrpSpPr>
            <a:grpSpLocks/>
          </p:cNvGrpSpPr>
          <p:nvPr/>
        </p:nvGrpSpPr>
        <p:grpSpPr bwMode="auto">
          <a:xfrm>
            <a:off x="7239000" y="2287588"/>
            <a:ext cx="1066800" cy="1198562"/>
            <a:chOff x="4608" y="1693"/>
            <a:chExt cx="672" cy="755"/>
          </a:xfrm>
        </p:grpSpPr>
        <p:sp>
          <p:nvSpPr>
            <p:cNvPr id="128020" name="Line 20"/>
            <p:cNvSpPr>
              <a:spLocks noChangeShapeType="1"/>
            </p:cNvSpPr>
            <p:nvPr/>
          </p:nvSpPr>
          <p:spPr bwMode="auto">
            <a:xfrm flipV="1">
              <a:off x="4608" y="1776"/>
              <a:ext cx="672" cy="672"/>
            </a:xfrm>
            <a:prstGeom prst="line">
              <a:avLst/>
            </a:prstGeom>
            <a:noFill/>
            <a:ln w="38100">
              <a:solidFill>
                <a:srgbClr val="0033CC"/>
              </a:solidFill>
              <a:round/>
              <a:headEnd/>
              <a:tailEnd type="triangle" w="sm" len="lg"/>
            </a:ln>
            <a:effectLst/>
          </p:spPr>
          <p:txBody>
            <a:bodyPr wrap="none" anchor="ctr"/>
            <a:lstStyle/>
            <a:p>
              <a:endParaRPr lang="zh-CN" altLang="en-US"/>
            </a:p>
          </p:txBody>
        </p:sp>
        <p:graphicFrame>
          <p:nvGraphicFramePr>
            <p:cNvPr id="128021" name="Object 21"/>
            <p:cNvGraphicFramePr>
              <a:graphicFrameLocks noChangeAspect="1"/>
            </p:cNvGraphicFramePr>
            <p:nvPr/>
          </p:nvGraphicFramePr>
          <p:xfrm>
            <a:off x="4944" y="1693"/>
            <a:ext cx="238" cy="275"/>
          </p:xfrm>
          <a:graphic>
            <a:graphicData uri="http://schemas.openxmlformats.org/presentationml/2006/ole">
              <p:oleObj spid="_x0000_s128021" name="公式" r:id="rId6" imgW="228600" imgH="266400" progId="Equation.3">
                <p:embed/>
              </p:oleObj>
            </a:graphicData>
          </a:graphic>
        </p:graphicFrame>
      </p:grpSp>
      <p:grpSp>
        <p:nvGrpSpPr>
          <p:cNvPr id="128022" name="Group 22"/>
          <p:cNvGrpSpPr>
            <a:grpSpLocks/>
          </p:cNvGrpSpPr>
          <p:nvPr/>
        </p:nvGrpSpPr>
        <p:grpSpPr bwMode="auto">
          <a:xfrm>
            <a:off x="6019800" y="3028950"/>
            <a:ext cx="1295400" cy="487363"/>
            <a:chOff x="3840" y="2160"/>
            <a:chExt cx="816" cy="307"/>
          </a:xfrm>
        </p:grpSpPr>
        <p:sp>
          <p:nvSpPr>
            <p:cNvPr id="128023" name="Line 23"/>
            <p:cNvSpPr>
              <a:spLocks noChangeShapeType="1"/>
            </p:cNvSpPr>
            <p:nvPr/>
          </p:nvSpPr>
          <p:spPr bwMode="auto">
            <a:xfrm>
              <a:off x="3840" y="2448"/>
              <a:ext cx="816" cy="0"/>
            </a:xfrm>
            <a:prstGeom prst="line">
              <a:avLst/>
            </a:prstGeom>
            <a:noFill/>
            <a:ln w="38100">
              <a:solidFill>
                <a:srgbClr val="CC00CC"/>
              </a:solidFill>
              <a:round/>
              <a:headEnd/>
              <a:tailEnd type="triangle" w="sm" len="lg"/>
            </a:ln>
            <a:effectLst/>
          </p:spPr>
          <p:txBody>
            <a:bodyPr wrap="none" anchor="ctr"/>
            <a:lstStyle/>
            <a:p>
              <a:endParaRPr lang="zh-CN" altLang="en-US"/>
            </a:p>
          </p:txBody>
        </p:sp>
        <p:graphicFrame>
          <p:nvGraphicFramePr>
            <p:cNvPr id="128024" name="Object 24"/>
            <p:cNvGraphicFramePr>
              <a:graphicFrameLocks noChangeAspect="1"/>
            </p:cNvGraphicFramePr>
            <p:nvPr/>
          </p:nvGraphicFramePr>
          <p:xfrm>
            <a:off x="4176" y="2160"/>
            <a:ext cx="253" cy="307"/>
          </p:xfrm>
          <a:graphic>
            <a:graphicData uri="http://schemas.openxmlformats.org/presentationml/2006/ole">
              <p:oleObj spid="_x0000_s128024" name="公式" r:id="rId7" imgW="177480" imgH="215640" progId="Equation.3">
                <p:embed/>
              </p:oleObj>
            </a:graphicData>
          </a:graphic>
        </p:graphicFrame>
      </p:grpSp>
      <p:sp>
        <p:nvSpPr>
          <p:cNvPr id="128025" name="Line 25"/>
          <p:cNvSpPr>
            <a:spLocks noChangeShapeType="1"/>
          </p:cNvSpPr>
          <p:nvPr/>
        </p:nvSpPr>
        <p:spPr bwMode="auto">
          <a:xfrm flipH="1">
            <a:off x="6553200" y="3486150"/>
            <a:ext cx="685800" cy="762000"/>
          </a:xfrm>
          <a:prstGeom prst="line">
            <a:avLst/>
          </a:prstGeom>
          <a:noFill/>
          <a:ln w="28575">
            <a:solidFill>
              <a:srgbClr val="0000FF"/>
            </a:solidFill>
            <a:prstDash val="dash"/>
            <a:round/>
            <a:headEnd/>
            <a:tailEnd/>
          </a:ln>
          <a:effectLst/>
        </p:spPr>
        <p:txBody>
          <a:bodyPr wrap="none" anchor="ctr"/>
          <a:lstStyle/>
          <a:p>
            <a:endParaRPr lang="zh-CN" altLang="en-US"/>
          </a:p>
        </p:txBody>
      </p:sp>
      <p:grpSp>
        <p:nvGrpSpPr>
          <p:cNvPr id="128026" name="Group 26"/>
          <p:cNvGrpSpPr>
            <a:grpSpLocks/>
          </p:cNvGrpSpPr>
          <p:nvPr/>
        </p:nvGrpSpPr>
        <p:grpSpPr bwMode="auto">
          <a:xfrm>
            <a:off x="7239000" y="3111500"/>
            <a:ext cx="1295400" cy="527050"/>
            <a:chOff x="4608" y="2068"/>
            <a:chExt cx="816" cy="332"/>
          </a:xfrm>
        </p:grpSpPr>
        <p:sp>
          <p:nvSpPr>
            <p:cNvPr id="128027" name="Line 27"/>
            <p:cNvSpPr>
              <a:spLocks noChangeShapeType="1"/>
            </p:cNvSpPr>
            <p:nvPr/>
          </p:nvSpPr>
          <p:spPr bwMode="auto">
            <a:xfrm>
              <a:off x="4608" y="2300"/>
              <a:ext cx="816" cy="0"/>
            </a:xfrm>
            <a:prstGeom prst="line">
              <a:avLst/>
            </a:prstGeom>
            <a:noFill/>
            <a:ln w="28575">
              <a:solidFill>
                <a:srgbClr val="CC00CC"/>
              </a:solidFill>
              <a:prstDash val="dash"/>
              <a:round/>
              <a:headEnd/>
              <a:tailEnd/>
            </a:ln>
            <a:effectLst/>
          </p:spPr>
          <p:txBody>
            <a:bodyPr wrap="none" anchor="ctr"/>
            <a:lstStyle/>
            <a:p>
              <a:endParaRPr lang="zh-CN" altLang="en-US"/>
            </a:p>
          </p:txBody>
        </p:sp>
        <p:graphicFrame>
          <p:nvGraphicFramePr>
            <p:cNvPr id="128028" name="Object 28"/>
            <p:cNvGraphicFramePr>
              <a:graphicFrameLocks noChangeAspect="1"/>
            </p:cNvGraphicFramePr>
            <p:nvPr/>
          </p:nvGraphicFramePr>
          <p:xfrm>
            <a:off x="4704" y="2068"/>
            <a:ext cx="237" cy="332"/>
          </p:xfrm>
          <a:graphic>
            <a:graphicData uri="http://schemas.openxmlformats.org/presentationml/2006/ole">
              <p:oleObj spid="_x0000_s128028" name="公式" r:id="rId8" imgW="101520" imgH="139680" progId="Equation.3">
                <p:embed/>
              </p:oleObj>
            </a:graphicData>
          </a:graphic>
        </p:graphicFrame>
      </p:grpSp>
      <p:grpSp>
        <p:nvGrpSpPr>
          <p:cNvPr id="128029" name="Group 29"/>
          <p:cNvGrpSpPr>
            <a:grpSpLocks/>
          </p:cNvGrpSpPr>
          <p:nvPr/>
        </p:nvGrpSpPr>
        <p:grpSpPr bwMode="auto">
          <a:xfrm>
            <a:off x="6019800" y="3486150"/>
            <a:ext cx="685800" cy="584200"/>
            <a:chOff x="3792" y="2304"/>
            <a:chExt cx="432" cy="368"/>
          </a:xfrm>
        </p:grpSpPr>
        <p:graphicFrame>
          <p:nvGraphicFramePr>
            <p:cNvPr id="128030" name="Object 30"/>
            <p:cNvGraphicFramePr>
              <a:graphicFrameLocks noChangeAspect="1"/>
            </p:cNvGraphicFramePr>
            <p:nvPr/>
          </p:nvGraphicFramePr>
          <p:xfrm>
            <a:off x="3827" y="2400"/>
            <a:ext cx="205" cy="272"/>
          </p:xfrm>
          <a:graphic>
            <a:graphicData uri="http://schemas.openxmlformats.org/presentationml/2006/ole">
              <p:oleObj spid="_x0000_s128030" name="公式" r:id="rId9" imgW="190440" imgH="253800" progId="Equation.3">
                <p:embed/>
              </p:oleObj>
            </a:graphicData>
          </a:graphic>
        </p:graphicFrame>
        <p:sp>
          <p:nvSpPr>
            <p:cNvPr id="128031" name="Line 31"/>
            <p:cNvSpPr>
              <a:spLocks noChangeShapeType="1"/>
            </p:cNvSpPr>
            <p:nvPr/>
          </p:nvSpPr>
          <p:spPr bwMode="auto">
            <a:xfrm>
              <a:off x="3792" y="2304"/>
              <a:ext cx="432" cy="336"/>
            </a:xfrm>
            <a:prstGeom prst="line">
              <a:avLst/>
            </a:prstGeom>
            <a:noFill/>
            <a:ln w="38100">
              <a:solidFill>
                <a:srgbClr val="FF9900"/>
              </a:solidFill>
              <a:prstDash val="dash"/>
              <a:round/>
              <a:headEnd/>
              <a:tailEnd/>
            </a:ln>
            <a:effectLst/>
          </p:spPr>
          <p:txBody>
            <a:bodyPr wrap="none"/>
            <a:lstStyle/>
            <a:p>
              <a:endParaRPr lang="zh-CN" altLang="en-US"/>
            </a:p>
          </p:txBody>
        </p:sp>
      </p:grpSp>
      <p:grpSp>
        <p:nvGrpSpPr>
          <p:cNvPr id="128032" name="Group 32"/>
          <p:cNvGrpSpPr>
            <a:grpSpLocks/>
          </p:cNvGrpSpPr>
          <p:nvPr/>
        </p:nvGrpSpPr>
        <p:grpSpPr bwMode="auto">
          <a:xfrm>
            <a:off x="250825" y="1052513"/>
            <a:ext cx="4876800" cy="822325"/>
            <a:chOff x="0" y="630"/>
            <a:chExt cx="3072" cy="518"/>
          </a:xfrm>
        </p:grpSpPr>
        <p:sp>
          <p:nvSpPr>
            <p:cNvPr id="128033" name="Text Box 33"/>
            <p:cNvSpPr txBox="1">
              <a:spLocks noChangeArrowheads="1"/>
            </p:cNvSpPr>
            <p:nvPr/>
          </p:nvSpPr>
          <p:spPr bwMode="auto">
            <a:xfrm>
              <a:off x="0" y="630"/>
              <a:ext cx="3072" cy="518"/>
            </a:xfrm>
            <a:prstGeom prst="rect">
              <a:avLst/>
            </a:prstGeom>
            <a:noFill/>
            <a:ln w="9525">
              <a:noFill/>
              <a:miter lim="800000"/>
              <a:headEnd/>
              <a:tailEnd/>
            </a:ln>
            <a:effectLst/>
          </p:spPr>
          <p:txBody>
            <a:bodyPr>
              <a:spAutoFit/>
            </a:bodyPr>
            <a:lstStyle/>
            <a:p>
              <a:pPr>
                <a:spcBef>
                  <a:spcPct val="50000"/>
                </a:spcBef>
              </a:pPr>
              <a:r>
                <a:rPr lang="zh-CN" altLang="en-US"/>
                <a:t>力   作用在刚体上点 </a:t>
              </a:r>
              <a:r>
                <a:rPr lang="en-US" altLang="zh-CN" i="1"/>
                <a:t>P </a:t>
              </a:r>
              <a:r>
                <a:rPr lang="en-US" altLang="zh-CN"/>
                <a:t>,</a:t>
              </a:r>
              <a:r>
                <a:rPr lang="en-US" altLang="zh-CN" i="1"/>
                <a:t> </a:t>
              </a:r>
              <a:r>
                <a:rPr lang="zh-CN" altLang="en-US"/>
                <a:t>且在转动平面内</a:t>
              </a:r>
              <a:endParaRPr lang="zh-CN" altLang="en-US" sz="2800"/>
            </a:p>
          </p:txBody>
        </p:sp>
        <p:graphicFrame>
          <p:nvGraphicFramePr>
            <p:cNvPr id="128034" name="Object 34"/>
            <p:cNvGraphicFramePr>
              <a:graphicFrameLocks noChangeAspect="1"/>
            </p:cNvGraphicFramePr>
            <p:nvPr/>
          </p:nvGraphicFramePr>
          <p:xfrm>
            <a:off x="204" y="634"/>
            <a:ext cx="209" cy="242"/>
          </p:xfrm>
          <a:graphic>
            <a:graphicData uri="http://schemas.openxmlformats.org/presentationml/2006/ole">
              <p:oleObj spid="_x0000_s128034" name="Equation" r:id="rId10" imgW="164880" imgH="190440" progId="Equation.DSMT4">
                <p:embed/>
              </p:oleObj>
            </a:graphicData>
          </a:graphic>
        </p:graphicFrame>
      </p:grpSp>
      <p:graphicFrame>
        <p:nvGraphicFramePr>
          <p:cNvPr id="128035" name="Object 35"/>
          <p:cNvGraphicFramePr>
            <a:graphicFrameLocks noChangeAspect="1"/>
          </p:cNvGraphicFramePr>
          <p:nvPr/>
        </p:nvGraphicFramePr>
        <p:xfrm>
          <a:off x="1547813" y="2492375"/>
          <a:ext cx="1528762" cy="528638"/>
        </p:xfrm>
        <a:graphic>
          <a:graphicData uri="http://schemas.openxmlformats.org/presentationml/2006/ole">
            <p:oleObj spid="_x0000_s128035" name="Equation" r:id="rId11" imgW="736560" imgH="241200" progId="Equation.DSMT4">
              <p:embed/>
            </p:oleObj>
          </a:graphicData>
        </a:graphic>
      </p:graphicFrame>
      <p:grpSp>
        <p:nvGrpSpPr>
          <p:cNvPr id="128036" name="Group 36"/>
          <p:cNvGrpSpPr>
            <a:grpSpLocks/>
          </p:cNvGrpSpPr>
          <p:nvPr/>
        </p:nvGrpSpPr>
        <p:grpSpPr bwMode="auto">
          <a:xfrm>
            <a:off x="538163" y="1930400"/>
            <a:ext cx="3778250" cy="519113"/>
            <a:chOff x="96" y="1730"/>
            <a:chExt cx="2380" cy="327"/>
          </a:xfrm>
        </p:grpSpPr>
        <p:sp>
          <p:nvSpPr>
            <p:cNvPr id="128037" name="Rectangle 37"/>
            <p:cNvSpPr>
              <a:spLocks noChangeArrowheads="1"/>
            </p:cNvSpPr>
            <p:nvPr/>
          </p:nvSpPr>
          <p:spPr bwMode="auto">
            <a:xfrm>
              <a:off x="96" y="1730"/>
              <a:ext cx="2380" cy="327"/>
            </a:xfrm>
            <a:prstGeom prst="rect">
              <a:avLst/>
            </a:prstGeom>
            <a:noFill/>
            <a:ln w="9525">
              <a:noFill/>
              <a:miter lim="800000"/>
              <a:headEnd/>
              <a:tailEnd/>
            </a:ln>
            <a:effectLst/>
          </p:spPr>
          <p:txBody>
            <a:bodyPr>
              <a:spAutoFit/>
            </a:bodyPr>
            <a:lstStyle/>
            <a:p>
              <a:pPr>
                <a:spcBef>
                  <a:spcPct val="50000"/>
                </a:spcBef>
              </a:pPr>
              <a:r>
                <a:rPr lang="zh-CN" altLang="en-US" sz="2800" b="1">
                  <a:solidFill>
                    <a:srgbClr val="CC0000"/>
                  </a:solidFill>
                </a:rPr>
                <a:t>       </a:t>
              </a:r>
              <a:r>
                <a:rPr lang="zh-CN" altLang="en-US"/>
                <a:t>对转轴 </a:t>
              </a:r>
              <a:r>
                <a:rPr lang="en-US" altLang="zh-CN"/>
                <a:t>Z </a:t>
              </a:r>
              <a:r>
                <a:rPr lang="zh-CN" altLang="en-US"/>
                <a:t>的力矩</a:t>
              </a:r>
              <a:r>
                <a:rPr lang="zh-CN" altLang="en-US" sz="2800" b="1"/>
                <a:t>    </a:t>
              </a:r>
            </a:p>
          </p:txBody>
        </p:sp>
        <p:graphicFrame>
          <p:nvGraphicFramePr>
            <p:cNvPr id="128038" name="Object 38"/>
            <p:cNvGraphicFramePr>
              <a:graphicFrameLocks noChangeAspect="1"/>
            </p:cNvGraphicFramePr>
            <p:nvPr/>
          </p:nvGraphicFramePr>
          <p:xfrm>
            <a:off x="295" y="1752"/>
            <a:ext cx="238" cy="276"/>
          </p:xfrm>
          <a:graphic>
            <a:graphicData uri="http://schemas.openxmlformats.org/presentationml/2006/ole">
              <p:oleObj spid="_x0000_s128038" name="Equation" r:id="rId12" imgW="164880" imgH="190440" progId="Equation.DSMT4">
                <p:embed/>
              </p:oleObj>
            </a:graphicData>
          </a:graphic>
        </p:graphicFrame>
      </p:grpSp>
      <p:sp>
        <p:nvSpPr>
          <p:cNvPr id="128039" name="Rectangle 39"/>
          <p:cNvSpPr>
            <a:spLocks noChangeArrowheads="1"/>
          </p:cNvSpPr>
          <p:nvPr/>
        </p:nvSpPr>
        <p:spPr bwMode="auto">
          <a:xfrm>
            <a:off x="755650" y="549275"/>
            <a:ext cx="2590800" cy="519113"/>
          </a:xfrm>
          <a:prstGeom prst="rect">
            <a:avLst/>
          </a:prstGeom>
          <a:noFill/>
          <a:ln w="9525">
            <a:noFill/>
            <a:miter lim="800000"/>
            <a:headEnd/>
            <a:tailEnd/>
          </a:ln>
          <a:effectLst/>
        </p:spPr>
        <p:txBody>
          <a:bodyPr>
            <a:spAutoFit/>
          </a:bodyPr>
          <a:lstStyle/>
          <a:p>
            <a:r>
              <a:rPr lang="zh-CN" altLang="en-US" b="1">
                <a:solidFill>
                  <a:srgbClr val="CC0000"/>
                </a:solidFill>
              </a:rPr>
              <a:t> </a:t>
            </a:r>
            <a:r>
              <a:rPr lang="en-US" altLang="zh-CN" sz="2800" b="1">
                <a:solidFill>
                  <a:srgbClr val="CC0000"/>
                </a:solidFill>
              </a:rPr>
              <a:t>4.2.1   </a:t>
            </a:r>
            <a:r>
              <a:rPr lang="zh-CN" altLang="en-US" sz="2800" b="1">
                <a:solidFill>
                  <a:srgbClr val="CC0000"/>
                </a:solidFill>
              </a:rPr>
              <a:t>力矩 </a:t>
            </a:r>
          </a:p>
        </p:txBody>
      </p:sp>
      <p:grpSp>
        <p:nvGrpSpPr>
          <p:cNvPr id="128040" name="Group 40"/>
          <p:cNvGrpSpPr>
            <a:grpSpLocks/>
          </p:cNvGrpSpPr>
          <p:nvPr/>
        </p:nvGrpSpPr>
        <p:grpSpPr bwMode="auto">
          <a:xfrm>
            <a:off x="6732588" y="981075"/>
            <a:ext cx="1250950" cy="1828800"/>
            <a:chOff x="4224" y="640"/>
            <a:chExt cx="816" cy="1184"/>
          </a:xfrm>
        </p:grpSpPr>
        <p:grpSp>
          <p:nvGrpSpPr>
            <p:cNvPr id="128041" name="Group 41"/>
            <p:cNvGrpSpPr>
              <a:grpSpLocks/>
            </p:cNvGrpSpPr>
            <p:nvPr/>
          </p:nvGrpSpPr>
          <p:grpSpPr bwMode="auto">
            <a:xfrm>
              <a:off x="4608" y="640"/>
              <a:ext cx="432" cy="451"/>
              <a:chOff x="4608" y="640"/>
              <a:chExt cx="432" cy="451"/>
            </a:xfrm>
          </p:grpSpPr>
          <p:sp>
            <p:nvSpPr>
              <p:cNvPr id="128042" name="Line 42"/>
              <p:cNvSpPr>
                <a:spLocks noChangeShapeType="1"/>
              </p:cNvSpPr>
              <p:nvPr/>
            </p:nvSpPr>
            <p:spPr bwMode="auto">
              <a:xfrm>
                <a:off x="4608" y="661"/>
                <a:ext cx="0" cy="430"/>
              </a:xfrm>
              <a:prstGeom prst="line">
                <a:avLst/>
              </a:prstGeom>
              <a:noFill/>
              <a:ln w="76200">
                <a:solidFill>
                  <a:srgbClr val="FF0000"/>
                </a:solidFill>
                <a:round/>
                <a:headEnd type="stealth" w="med" len="lg"/>
                <a:tailEnd type="none" w="sm" len="sm"/>
              </a:ln>
              <a:effectLst/>
            </p:spPr>
            <p:txBody>
              <a:bodyPr wrap="none" anchor="ctr"/>
              <a:lstStyle/>
              <a:p>
                <a:endParaRPr lang="zh-CN" altLang="en-US"/>
              </a:p>
            </p:txBody>
          </p:sp>
          <p:graphicFrame>
            <p:nvGraphicFramePr>
              <p:cNvPr id="128043" name="Object 43"/>
              <p:cNvGraphicFramePr>
                <a:graphicFrameLocks noChangeAspect="1"/>
              </p:cNvGraphicFramePr>
              <p:nvPr/>
            </p:nvGraphicFramePr>
            <p:xfrm>
              <a:off x="4704" y="640"/>
              <a:ext cx="336" cy="383"/>
            </p:xfrm>
            <a:graphic>
              <a:graphicData uri="http://schemas.openxmlformats.org/presentationml/2006/ole">
                <p:oleObj spid="_x0000_s128043" name="公式" r:id="rId13" imgW="304560" imgH="266400" progId="Equation.3">
                  <p:embed/>
                </p:oleObj>
              </a:graphicData>
            </a:graphic>
          </p:graphicFrame>
        </p:grpSp>
        <p:grpSp>
          <p:nvGrpSpPr>
            <p:cNvPr id="128044" name="Group 44"/>
            <p:cNvGrpSpPr>
              <a:grpSpLocks/>
            </p:cNvGrpSpPr>
            <p:nvPr/>
          </p:nvGrpSpPr>
          <p:grpSpPr bwMode="auto">
            <a:xfrm>
              <a:off x="4224" y="1008"/>
              <a:ext cx="672" cy="816"/>
              <a:chOff x="3792" y="3312"/>
              <a:chExt cx="672" cy="816"/>
            </a:xfrm>
          </p:grpSpPr>
          <p:grpSp>
            <p:nvGrpSpPr>
              <p:cNvPr id="128045" name="Group 45"/>
              <p:cNvGrpSpPr>
                <a:grpSpLocks/>
              </p:cNvGrpSpPr>
              <p:nvPr/>
            </p:nvGrpSpPr>
            <p:grpSpPr bwMode="auto">
              <a:xfrm>
                <a:off x="4021" y="3312"/>
                <a:ext cx="443" cy="593"/>
                <a:chOff x="1058" y="3120"/>
                <a:chExt cx="815" cy="801"/>
              </a:xfrm>
            </p:grpSpPr>
            <p:sp>
              <p:nvSpPr>
                <p:cNvPr id="128046" name="Freeform 46"/>
                <p:cNvSpPr>
                  <a:spLocks/>
                </p:cNvSpPr>
                <p:nvPr/>
              </p:nvSpPr>
              <p:spPr bwMode="auto">
                <a:xfrm>
                  <a:off x="1058" y="3120"/>
                  <a:ext cx="815" cy="801"/>
                </a:xfrm>
                <a:custGeom>
                  <a:avLst/>
                  <a:gdLst/>
                  <a:ahLst/>
                  <a:cxnLst>
                    <a:cxn ang="0">
                      <a:pos x="185" y="790"/>
                    </a:cxn>
                    <a:cxn ang="0">
                      <a:pos x="253" y="786"/>
                    </a:cxn>
                    <a:cxn ang="0">
                      <a:pos x="350" y="768"/>
                    </a:cxn>
                    <a:cxn ang="0">
                      <a:pos x="481" y="725"/>
                    </a:cxn>
                    <a:cxn ang="0">
                      <a:pos x="662" y="657"/>
                    </a:cxn>
                    <a:cxn ang="0">
                      <a:pos x="706" y="624"/>
                    </a:cxn>
                    <a:cxn ang="0">
                      <a:pos x="775" y="529"/>
                    </a:cxn>
                    <a:cxn ang="0">
                      <a:pos x="814" y="469"/>
                    </a:cxn>
                    <a:cxn ang="0">
                      <a:pos x="777" y="432"/>
                    </a:cxn>
                    <a:cxn ang="0">
                      <a:pos x="777" y="404"/>
                    </a:cxn>
                    <a:cxn ang="0">
                      <a:pos x="807" y="356"/>
                    </a:cxn>
                    <a:cxn ang="0">
                      <a:pos x="800" y="317"/>
                    </a:cxn>
                    <a:cxn ang="0">
                      <a:pos x="747" y="292"/>
                    </a:cxn>
                    <a:cxn ang="0">
                      <a:pos x="763" y="257"/>
                    </a:cxn>
                    <a:cxn ang="0">
                      <a:pos x="741" y="213"/>
                    </a:cxn>
                    <a:cxn ang="0">
                      <a:pos x="665" y="201"/>
                    </a:cxn>
                    <a:cxn ang="0">
                      <a:pos x="635" y="169"/>
                    </a:cxn>
                    <a:cxn ang="0">
                      <a:pos x="575" y="156"/>
                    </a:cxn>
                    <a:cxn ang="0">
                      <a:pos x="454" y="158"/>
                    </a:cxn>
                    <a:cxn ang="0">
                      <a:pos x="378" y="182"/>
                    </a:cxn>
                    <a:cxn ang="0">
                      <a:pos x="325" y="230"/>
                    </a:cxn>
                    <a:cxn ang="0">
                      <a:pos x="280" y="290"/>
                    </a:cxn>
                    <a:cxn ang="0">
                      <a:pos x="301" y="312"/>
                    </a:cxn>
                    <a:cxn ang="0">
                      <a:pos x="347" y="315"/>
                    </a:cxn>
                    <a:cxn ang="0">
                      <a:pos x="384" y="289"/>
                    </a:cxn>
                    <a:cxn ang="0">
                      <a:pos x="354" y="315"/>
                    </a:cxn>
                    <a:cxn ang="0">
                      <a:pos x="339" y="321"/>
                    </a:cxn>
                    <a:cxn ang="0">
                      <a:pos x="309" y="340"/>
                    </a:cxn>
                    <a:cxn ang="0">
                      <a:pos x="257" y="332"/>
                    </a:cxn>
                    <a:cxn ang="0">
                      <a:pos x="249" y="305"/>
                    </a:cxn>
                    <a:cxn ang="0">
                      <a:pos x="257" y="217"/>
                    </a:cxn>
                    <a:cxn ang="0">
                      <a:pos x="289" y="126"/>
                    </a:cxn>
                    <a:cxn ang="0">
                      <a:pos x="290" y="41"/>
                    </a:cxn>
                    <a:cxn ang="0">
                      <a:pos x="259" y="9"/>
                    </a:cxn>
                    <a:cxn ang="0">
                      <a:pos x="192" y="7"/>
                    </a:cxn>
                    <a:cxn ang="0">
                      <a:pos x="168" y="65"/>
                    </a:cxn>
                    <a:cxn ang="0">
                      <a:pos x="137" y="130"/>
                    </a:cxn>
                    <a:cxn ang="0">
                      <a:pos x="122" y="153"/>
                    </a:cxn>
                    <a:cxn ang="0">
                      <a:pos x="106" y="183"/>
                    </a:cxn>
                    <a:cxn ang="0">
                      <a:pos x="62" y="311"/>
                    </a:cxn>
                    <a:cxn ang="0">
                      <a:pos x="23" y="462"/>
                    </a:cxn>
                    <a:cxn ang="0">
                      <a:pos x="0" y="554"/>
                    </a:cxn>
                  </a:cxnLst>
                  <a:rect l="0" t="0" r="r" b="b"/>
                  <a:pathLst>
                    <a:path w="815" h="801">
                      <a:moveTo>
                        <a:pt x="132" y="800"/>
                      </a:moveTo>
                      <a:lnTo>
                        <a:pt x="162" y="792"/>
                      </a:lnTo>
                      <a:lnTo>
                        <a:pt x="185" y="790"/>
                      </a:lnTo>
                      <a:lnTo>
                        <a:pt x="208" y="783"/>
                      </a:lnTo>
                      <a:lnTo>
                        <a:pt x="224" y="784"/>
                      </a:lnTo>
                      <a:lnTo>
                        <a:pt x="253" y="786"/>
                      </a:lnTo>
                      <a:lnTo>
                        <a:pt x="284" y="783"/>
                      </a:lnTo>
                      <a:lnTo>
                        <a:pt x="314" y="775"/>
                      </a:lnTo>
                      <a:lnTo>
                        <a:pt x="350" y="768"/>
                      </a:lnTo>
                      <a:lnTo>
                        <a:pt x="388" y="759"/>
                      </a:lnTo>
                      <a:lnTo>
                        <a:pt x="426" y="745"/>
                      </a:lnTo>
                      <a:lnTo>
                        <a:pt x="481" y="725"/>
                      </a:lnTo>
                      <a:lnTo>
                        <a:pt x="533" y="703"/>
                      </a:lnTo>
                      <a:lnTo>
                        <a:pt x="602" y="677"/>
                      </a:lnTo>
                      <a:lnTo>
                        <a:pt x="662" y="657"/>
                      </a:lnTo>
                      <a:lnTo>
                        <a:pt x="684" y="649"/>
                      </a:lnTo>
                      <a:lnTo>
                        <a:pt x="701" y="636"/>
                      </a:lnTo>
                      <a:lnTo>
                        <a:pt x="706" y="624"/>
                      </a:lnTo>
                      <a:lnTo>
                        <a:pt x="721" y="605"/>
                      </a:lnTo>
                      <a:lnTo>
                        <a:pt x="744" y="575"/>
                      </a:lnTo>
                      <a:lnTo>
                        <a:pt x="775" y="529"/>
                      </a:lnTo>
                      <a:lnTo>
                        <a:pt x="799" y="504"/>
                      </a:lnTo>
                      <a:lnTo>
                        <a:pt x="806" y="481"/>
                      </a:lnTo>
                      <a:lnTo>
                        <a:pt x="814" y="469"/>
                      </a:lnTo>
                      <a:lnTo>
                        <a:pt x="806" y="452"/>
                      </a:lnTo>
                      <a:lnTo>
                        <a:pt x="792" y="437"/>
                      </a:lnTo>
                      <a:lnTo>
                        <a:pt x="777" y="432"/>
                      </a:lnTo>
                      <a:lnTo>
                        <a:pt x="768" y="427"/>
                      </a:lnTo>
                      <a:lnTo>
                        <a:pt x="768" y="416"/>
                      </a:lnTo>
                      <a:lnTo>
                        <a:pt x="777" y="404"/>
                      </a:lnTo>
                      <a:lnTo>
                        <a:pt x="784" y="392"/>
                      </a:lnTo>
                      <a:lnTo>
                        <a:pt x="799" y="374"/>
                      </a:lnTo>
                      <a:lnTo>
                        <a:pt x="807" y="356"/>
                      </a:lnTo>
                      <a:lnTo>
                        <a:pt x="808" y="344"/>
                      </a:lnTo>
                      <a:lnTo>
                        <a:pt x="808" y="327"/>
                      </a:lnTo>
                      <a:lnTo>
                        <a:pt x="800" y="317"/>
                      </a:lnTo>
                      <a:lnTo>
                        <a:pt x="784" y="307"/>
                      </a:lnTo>
                      <a:lnTo>
                        <a:pt x="762" y="297"/>
                      </a:lnTo>
                      <a:lnTo>
                        <a:pt x="747" y="292"/>
                      </a:lnTo>
                      <a:lnTo>
                        <a:pt x="747" y="281"/>
                      </a:lnTo>
                      <a:lnTo>
                        <a:pt x="754" y="269"/>
                      </a:lnTo>
                      <a:lnTo>
                        <a:pt x="763" y="257"/>
                      </a:lnTo>
                      <a:lnTo>
                        <a:pt x="755" y="241"/>
                      </a:lnTo>
                      <a:lnTo>
                        <a:pt x="756" y="222"/>
                      </a:lnTo>
                      <a:lnTo>
                        <a:pt x="741" y="213"/>
                      </a:lnTo>
                      <a:lnTo>
                        <a:pt x="726" y="209"/>
                      </a:lnTo>
                      <a:lnTo>
                        <a:pt x="696" y="205"/>
                      </a:lnTo>
                      <a:lnTo>
                        <a:pt x="665" y="201"/>
                      </a:lnTo>
                      <a:lnTo>
                        <a:pt x="651" y="202"/>
                      </a:lnTo>
                      <a:lnTo>
                        <a:pt x="643" y="180"/>
                      </a:lnTo>
                      <a:lnTo>
                        <a:pt x="635" y="169"/>
                      </a:lnTo>
                      <a:lnTo>
                        <a:pt x="620" y="158"/>
                      </a:lnTo>
                      <a:lnTo>
                        <a:pt x="599" y="154"/>
                      </a:lnTo>
                      <a:lnTo>
                        <a:pt x="575" y="156"/>
                      </a:lnTo>
                      <a:lnTo>
                        <a:pt x="545" y="158"/>
                      </a:lnTo>
                      <a:lnTo>
                        <a:pt x="507" y="155"/>
                      </a:lnTo>
                      <a:lnTo>
                        <a:pt x="454" y="158"/>
                      </a:lnTo>
                      <a:lnTo>
                        <a:pt x="430" y="160"/>
                      </a:lnTo>
                      <a:lnTo>
                        <a:pt x="409" y="168"/>
                      </a:lnTo>
                      <a:lnTo>
                        <a:pt x="378" y="182"/>
                      </a:lnTo>
                      <a:lnTo>
                        <a:pt x="354" y="195"/>
                      </a:lnTo>
                      <a:lnTo>
                        <a:pt x="340" y="212"/>
                      </a:lnTo>
                      <a:lnTo>
                        <a:pt x="325" y="230"/>
                      </a:lnTo>
                      <a:lnTo>
                        <a:pt x="302" y="255"/>
                      </a:lnTo>
                      <a:lnTo>
                        <a:pt x="288" y="278"/>
                      </a:lnTo>
                      <a:lnTo>
                        <a:pt x="280" y="290"/>
                      </a:lnTo>
                      <a:lnTo>
                        <a:pt x="288" y="296"/>
                      </a:lnTo>
                      <a:lnTo>
                        <a:pt x="294" y="307"/>
                      </a:lnTo>
                      <a:lnTo>
                        <a:pt x="301" y="312"/>
                      </a:lnTo>
                      <a:lnTo>
                        <a:pt x="316" y="317"/>
                      </a:lnTo>
                      <a:lnTo>
                        <a:pt x="332" y="315"/>
                      </a:lnTo>
                      <a:lnTo>
                        <a:pt x="347" y="315"/>
                      </a:lnTo>
                      <a:lnTo>
                        <a:pt x="363" y="302"/>
                      </a:lnTo>
                      <a:lnTo>
                        <a:pt x="377" y="295"/>
                      </a:lnTo>
                      <a:lnTo>
                        <a:pt x="384" y="289"/>
                      </a:lnTo>
                      <a:lnTo>
                        <a:pt x="400" y="282"/>
                      </a:lnTo>
                      <a:lnTo>
                        <a:pt x="385" y="294"/>
                      </a:lnTo>
                      <a:lnTo>
                        <a:pt x="354" y="315"/>
                      </a:lnTo>
                      <a:lnTo>
                        <a:pt x="363" y="319"/>
                      </a:lnTo>
                      <a:lnTo>
                        <a:pt x="354" y="320"/>
                      </a:lnTo>
                      <a:lnTo>
                        <a:pt x="339" y="321"/>
                      </a:lnTo>
                      <a:lnTo>
                        <a:pt x="332" y="327"/>
                      </a:lnTo>
                      <a:lnTo>
                        <a:pt x="315" y="334"/>
                      </a:lnTo>
                      <a:lnTo>
                        <a:pt x="309" y="340"/>
                      </a:lnTo>
                      <a:lnTo>
                        <a:pt x="288" y="341"/>
                      </a:lnTo>
                      <a:lnTo>
                        <a:pt x="272" y="343"/>
                      </a:lnTo>
                      <a:lnTo>
                        <a:pt x="257" y="332"/>
                      </a:lnTo>
                      <a:lnTo>
                        <a:pt x="250" y="327"/>
                      </a:lnTo>
                      <a:lnTo>
                        <a:pt x="249" y="315"/>
                      </a:lnTo>
                      <a:lnTo>
                        <a:pt x="249" y="305"/>
                      </a:lnTo>
                      <a:lnTo>
                        <a:pt x="250" y="276"/>
                      </a:lnTo>
                      <a:lnTo>
                        <a:pt x="250" y="247"/>
                      </a:lnTo>
                      <a:lnTo>
                        <a:pt x="257" y="217"/>
                      </a:lnTo>
                      <a:lnTo>
                        <a:pt x="259" y="189"/>
                      </a:lnTo>
                      <a:lnTo>
                        <a:pt x="274" y="149"/>
                      </a:lnTo>
                      <a:lnTo>
                        <a:pt x="289" y="126"/>
                      </a:lnTo>
                      <a:lnTo>
                        <a:pt x="295" y="108"/>
                      </a:lnTo>
                      <a:lnTo>
                        <a:pt x="296" y="68"/>
                      </a:lnTo>
                      <a:lnTo>
                        <a:pt x="290" y="41"/>
                      </a:lnTo>
                      <a:lnTo>
                        <a:pt x="281" y="24"/>
                      </a:lnTo>
                      <a:lnTo>
                        <a:pt x="275" y="13"/>
                      </a:lnTo>
                      <a:lnTo>
                        <a:pt x="259" y="9"/>
                      </a:lnTo>
                      <a:lnTo>
                        <a:pt x="237" y="5"/>
                      </a:lnTo>
                      <a:lnTo>
                        <a:pt x="214" y="0"/>
                      </a:lnTo>
                      <a:lnTo>
                        <a:pt x="192" y="7"/>
                      </a:lnTo>
                      <a:lnTo>
                        <a:pt x="183" y="14"/>
                      </a:lnTo>
                      <a:lnTo>
                        <a:pt x="176" y="53"/>
                      </a:lnTo>
                      <a:lnTo>
                        <a:pt x="168" y="65"/>
                      </a:lnTo>
                      <a:lnTo>
                        <a:pt x="168" y="71"/>
                      </a:lnTo>
                      <a:lnTo>
                        <a:pt x="161" y="94"/>
                      </a:lnTo>
                      <a:lnTo>
                        <a:pt x="137" y="130"/>
                      </a:lnTo>
                      <a:lnTo>
                        <a:pt x="130" y="143"/>
                      </a:lnTo>
                      <a:lnTo>
                        <a:pt x="130" y="154"/>
                      </a:lnTo>
                      <a:lnTo>
                        <a:pt x="122" y="153"/>
                      </a:lnTo>
                      <a:lnTo>
                        <a:pt x="123" y="159"/>
                      </a:lnTo>
                      <a:lnTo>
                        <a:pt x="122" y="165"/>
                      </a:lnTo>
                      <a:lnTo>
                        <a:pt x="106" y="183"/>
                      </a:lnTo>
                      <a:lnTo>
                        <a:pt x="99" y="223"/>
                      </a:lnTo>
                      <a:lnTo>
                        <a:pt x="76" y="264"/>
                      </a:lnTo>
                      <a:lnTo>
                        <a:pt x="62" y="311"/>
                      </a:lnTo>
                      <a:lnTo>
                        <a:pt x="38" y="364"/>
                      </a:lnTo>
                      <a:lnTo>
                        <a:pt x="31" y="405"/>
                      </a:lnTo>
                      <a:lnTo>
                        <a:pt x="23" y="462"/>
                      </a:lnTo>
                      <a:lnTo>
                        <a:pt x="23" y="517"/>
                      </a:lnTo>
                      <a:lnTo>
                        <a:pt x="23" y="523"/>
                      </a:lnTo>
                      <a:lnTo>
                        <a:pt x="0" y="554"/>
                      </a:lnTo>
                      <a:lnTo>
                        <a:pt x="87" y="610"/>
                      </a:lnTo>
                      <a:lnTo>
                        <a:pt x="132" y="800"/>
                      </a:lnTo>
                    </a:path>
                  </a:pathLst>
                </a:custGeom>
                <a:solidFill>
                  <a:srgbClr val="FFBD7B"/>
                </a:solidFill>
                <a:ln w="9525" cap="rnd">
                  <a:solidFill>
                    <a:schemeClr val="tx1"/>
                  </a:solidFill>
                  <a:round/>
                  <a:headEnd/>
                  <a:tailEnd/>
                </a:ln>
                <a:effectLst/>
              </p:spPr>
              <p:txBody>
                <a:bodyPr/>
                <a:lstStyle/>
                <a:p>
                  <a:endParaRPr lang="zh-CN" altLang="en-US"/>
                </a:p>
              </p:txBody>
            </p:sp>
            <p:sp>
              <p:nvSpPr>
                <p:cNvPr id="128047" name="Freeform 47"/>
                <p:cNvSpPr>
                  <a:spLocks/>
                </p:cNvSpPr>
                <p:nvPr/>
              </p:nvSpPr>
              <p:spPr bwMode="auto">
                <a:xfrm>
                  <a:off x="1184" y="3763"/>
                  <a:ext cx="562" cy="155"/>
                </a:xfrm>
                <a:custGeom>
                  <a:avLst/>
                  <a:gdLst/>
                  <a:ahLst/>
                  <a:cxnLst>
                    <a:cxn ang="0">
                      <a:pos x="30" y="154"/>
                    </a:cxn>
                    <a:cxn ang="0">
                      <a:pos x="52" y="147"/>
                    </a:cxn>
                    <a:cxn ang="0">
                      <a:pos x="75" y="146"/>
                    </a:cxn>
                    <a:cxn ang="0">
                      <a:pos x="90" y="138"/>
                    </a:cxn>
                    <a:cxn ang="0">
                      <a:pos x="112" y="143"/>
                    </a:cxn>
                    <a:cxn ang="0">
                      <a:pos x="128" y="142"/>
                    </a:cxn>
                    <a:cxn ang="0">
                      <a:pos x="151" y="139"/>
                    </a:cxn>
                    <a:cxn ang="0">
                      <a:pos x="179" y="138"/>
                    </a:cxn>
                    <a:cxn ang="0">
                      <a:pos x="218" y="124"/>
                    </a:cxn>
                    <a:cxn ang="0">
                      <a:pos x="263" y="115"/>
                    </a:cxn>
                    <a:cxn ang="0">
                      <a:pos x="309" y="102"/>
                    </a:cxn>
                    <a:cxn ang="0">
                      <a:pos x="363" y="81"/>
                    </a:cxn>
                    <a:cxn ang="0">
                      <a:pos x="423" y="59"/>
                    </a:cxn>
                    <a:cxn ang="0">
                      <a:pos x="477" y="33"/>
                    </a:cxn>
                    <a:cxn ang="0">
                      <a:pos x="513" y="20"/>
                    </a:cxn>
                    <a:cxn ang="0">
                      <a:pos x="537" y="13"/>
                    </a:cxn>
                    <a:cxn ang="0">
                      <a:pos x="561" y="0"/>
                    </a:cxn>
                    <a:cxn ang="0">
                      <a:pos x="545" y="5"/>
                    </a:cxn>
                    <a:cxn ang="0">
                      <a:pos x="529" y="7"/>
                    </a:cxn>
                    <a:cxn ang="0">
                      <a:pos x="514" y="2"/>
                    </a:cxn>
                    <a:cxn ang="0">
                      <a:pos x="506" y="3"/>
                    </a:cxn>
                    <a:cxn ang="0">
                      <a:pos x="484" y="10"/>
                    </a:cxn>
                    <a:cxn ang="0">
                      <a:pos x="462" y="24"/>
                    </a:cxn>
                    <a:cxn ang="0">
                      <a:pos x="438" y="36"/>
                    </a:cxn>
                    <a:cxn ang="0">
                      <a:pos x="407" y="48"/>
                    </a:cxn>
                    <a:cxn ang="0">
                      <a:pos x="378" y="62"/>
                    </a:cxn>
                    <a:cxn ang="0">
                      <a:pos x="341" y="77"/>
                    </a:cxn>
                    <a:cxn ang="0">
                      <a:pos x="309" y="84"/>
                    </a:cxn>
                    <a:cxn ang="0">
                      <a:pos x="279" y="97"/>
                    </a:cxn>
                    <a:cxn ang="0">
                      <a:pos x="256" y="105"/>
                    </a:cxn>
                    <a:cxn ang="0">
                      <a:pos x="233" y="107"/>
                    </a:cxn>
                    <a:cxn ang="0">
                      <a:pos x="217" y="113"/>
                    </a:cxn>
                    <a:cxn ang="0">
                      <a:pos x="188" y="114"/>
                    </a:cxn>
                    <a:cxn ang="0">
                      <a:pos x="158" y="118"/>
                    </a:cxn>
                    <a:cxn ang="0">
                      <a:pos x="129" y="119"/>
                    </a:cxn>
                    <a:cxn ang="0">
                      <a:pos x="106" y="114"/>
                    </a:cxn>
                    <a:cxn ang="0">
                      <a:pos x="83" y="110"/>
                    </a:cxn>
                    <a:cxn ang="0">
                      <a:pos x="68" y="95"/>
                    </a:cxn>
                    <a:cxn ang="0">
                      <a:pos x="52" y="84"/>
                    </a:cxn>
                    <a:cxn ang="0">
                      <a:pos x="38" y="69"/>
                    </a:cxn>
                    <a:cxn ang="0">
                      <a:pos x="23" y="54"/>
                    </a:cxn>
                    <a:cxn ang="0">
                      <a:pos x="15" y="42"/>
                    </a:cxn>
                    <a:cxn ang="0">
                      <a:pos x="0" y="33"/>
                    </a:cxn>
                    <a:cxn ang="0">
                      <a:pos x="30" y="154"/>
                    </a:cxn>
                  </a:cxnLst>
                  <a:rect l="0" t="0" r="r" b="b"/>
                  <a:pathLst>
                    <a:path w="562" h="155">
                      <a:moveTo>
                        <a:pt x="30" y="154"/>
                      </a:moveTo>
                      <a:lnTo>
                        <a:pt x="52" y="147"/>
                      </a:lnTo>
                      <a:lnTo>
                        <a:pt x="75" y="146"/>
                      </a:lnTo>
                      <a:lnTo>
                        <a:pt x="90" y="138"/>
                      </a:lnTo>
                      <a:lnTo>
                        <a:pt x="112" y="143"/>
                      </a:lnTo>
                      <a:lnTo>
                        <a:pt x="128" y="142"/>
                      </a:lnTo>
                      <a:lnTo>
                        <a:pt x="151" y="139"/>
                      </a:lnTo>
                      <a:lnTo>
                        <a:pt x="179" y="138"/>
                      </a:lnTo>
                      <a:lnTo>
                        <a:pt x="218" y="124"/>
                      </a:lnTo>
                      <a:lnTo>
                        <a:pt x="263" y="115"/>
                      </a:lnTo>
                      <a:lnTo>
                        <a:pt x="309" y="102"/>
                      </a:lnTo>
                      <a:lnTo>
                        <a:pt x="363" y="81"/>
                      </a:lnTo>
                      <a:lnTo>
                        <a:pt x="423" y="59"/>
                      </a:lnTo>
                      <a:lnTo>
                        <a:pt x="477" y="33"/>
                      </a:lnTo>
                      <a:lnTo>
                        <a:pt x="513" y="20"/>
                      </a:lnTo>
                      <a:lnTo>
                        <a:pt x="537" y="13"/>
                      </a:lnTo>
                      <a:lnTo>
                        <a:pt x="561" y="0"/>
                      </a:lnTo>
                      <a:lnTo>
                        <a:pt x="545" y="5"/>
                      </a:lnTo>
                      <a:lnTo>
                        <a:pt x="529" y="7"/>
                      </a:lnTo>
                      <a:lnTo>
                        <a:pt x="514" y="2"/>
                      </a:lnTo>
                      <a:lnTo>
                        <a:pt x="506" y="3"/>
                      </a:lnTo>
                      <a:lnTo>
                        <a:pt x="484" y="10"/>
                      </a:lnTo>
                      <a:lnTo>
                        <a:pt x="462" y="24"/>
                      </a:lnTo>
                      <a:lnTo>
                        <a:pt x="438" y="36"/>
                      </a:lnTo>
                      <a:lnTo>
                        <a:pt x="407" y="48"/>
                      </a:lnTo>
                      <a:lnTo>
                        <a:pt x="378" y="62"/>
                      </a:lnTo>
                      <a:lnTo>
                        <a:pt x="341" y="77"/>
                      </a:lnTo>
                      <a:lnTo>
                        <a:pt x="309" y="84"/>
                      </a:lnTo>
                      <a:lnTo>
                        <a:pt x="279" y="97"/>
                      </a:lnTo>
                      <a:lnTo>
                        <a:pt x="256" y="105"/>
                      </a:lnTo>
                      <a:lnTo>
                        <a:pt x="233" y="107"/>
                      </a:lnTo>
                      <a:lnTo>
                        <a:pt x="217" y="113"/>
                      </a:lnTo>
                      <a:lnTo>
                        <a:pt x="188" y="114"/>
                      </a:lnTo>
                      <a:lnTo>
                        <a:pt x="158" y="118"/>
                      </a:lnTo>
                      <a:lnTo>
                        <a:pt x="129" y="119"/>
                      </a:lnTo>
                      <a:lnTo>
                        <a:pt x="106" y="114"/>
                      </a:lnTo>
                      <a:lnTo>
                        <a:pt x="83" y="110"/>
                      </a:lnTo>
                      <a:lnTo>
                        <a:pt x="68" y="95"/>
                      </a:lnTo>
                      <a:lnTo>
                        <a:pt x="52" y="84"/>
                      </a:lnTo>
                      <a:lnTo>
                        <a:pt x="38" y="69"/>
                      </a:lnTo>
                      <a:lnTo>
                        <a:pt x="23" y="54"/>
                      </a:lnTo>
                      <a:lnTo>
                        <a:pt x="15" y="42"/>
                      </a:lnTo>
                      <a:lnTo>
                        <a:pt x="0" y="33"/>
                      </a:lnTo>
                      <a:lnTo>
                        <a:pt x="30" y="154"/>
                      </a:lnTo>
                    </a:path>
                  </a:pathLst>
                </a:custGeom>
                <a:solidFill>
                  <a:srgbClr val="FCA43A"/>
                </a:solidFill>
                <a:ln w="9525" cap="rnd">
                  <a:solidFill>
                    <a:schemeClr val="tx1"/>
                  </a:solidFill>
                  <a:round/>
                  <a:headEnd/>
                  <a:tailEnd/>
                </a:ln>
                <a:effectLst/>
              </p:spPr>
              <p:txBody>
                <a:bodyPr/>
                <a:lstStyle/>
                <a:p>
                  <a:endParaRPr lang="zh-CN" altLang="en-US"/>
                </a:p>
              </p:txBody>
            </p:sp>
            <p:sp>
              <p:nvSpPr>
                <p:cNvPr id="128048" name="Freeform 48"/>
                <p:cNvSpPr>
                  <a:spLocks/>
                </p:cNvSpPr>
                <p:nvPr/>
              </p:nvSpPr>
              <p:spPr bwMode="auto">
                <a:xfrm>
                  <a:off x="1723" y="3548"/>
                  <a:ext cx="121" cy="115"/>
                </a:xfrm>
                <a:custGeom>
                  <a:avLst/>
                  <a:gdLst/>
                  <a:ahLst/>
                  <a:cxnLst>
                    <a:cxn ang="0">
                      <a:pos x="112" y="5"/>
                    </a:cxn>
                    <a:cxn ang="0">
                      <a:pos x="120" y="15"/>
                    </a:cxn>
                    <a:cxn ang="0">
                      <a:pos x="120" y="26"/>
                    </a:cxn>
                    <a:cxn ang="0">
                      <a:pos x="111" y="44"/>
                    </a:cxn>
                    <a:cxn ang="0">
                      <a:pos x="98" y="56"/>
                    </a:cxn>
                    <a:cxn ang="0">
                      <a:pos x="82" y="73"/>
                    </a:cxn>
                    <a:cxn ang="0">
                      <a:pos x="52" y="88"/>
                    </a:cxn>
                    <a:cxn ang="0">
                      <a:pos x="29" y="101"/>
                    </a:cxn>
                    <a:cxn ang="0">
                      <a:pos x="0" y="114"/>
                    </a:cxn>
                    <a:cxn ang="0">
                      <a:pos x="29" y="95"/>
                    </a:cxn>
                    <a:cxn ang="0">
                      <a:pos x="37" y="88"/>
                    </a:cxn>
                    <a:cxn ang="0">
                      <a:pos x="52" y="82"/>
                    </a:cxn>
                    <a:cxn ang="0">
                      <a:pos x="67" y="69"/>
                    </a:cxn>
                    <a:cxn ang="0">
                      <a:pos x="75" y="63"/>
                    </a:cxn>
                    <a:cxn ang="0">
                      <a:pos x="89" y="51"/>
                    </a:cxn>
                    <a:cxn ang="0">
                      <a:pos x="97" y="40"/>
                    </a:cxn>
                    <a:cxn ang="0">
                      <a:pos x="105" y="21"/>
                    </a:cxn>
                    <a:cxn ang="0">
                      <a:pos x="105" y="11"/>
                    </a:cxn>
                    <a:cxn ang="0">
                      <a:pos x="105" y="0"/>
                    </a:cxn>
                    <a:cxn ang="0">
                      <a:pos x="112" y="5"/>
                    </a:cxn>
                  </a:cxnLst>
                  <a:rect l="0" t="0" r="r" b="b"/>
                  <a:pathLst>
                    <a:path w="121" h="115">
                      <a:moveTo>
                        <a:pt x="112" y="5"/>
                      </a:moveTo>
                      <a:lnTo>
                        <a:pt x="120" y="15"/>
                      </a:lnTo>
                      <a:lnTo>
                        <a:pt x="120" y="26"/>
                      </a:lnTo>
                      <a:lnTo>
                        <a:pt x="111" y="44"/>
                      </a:lnTo>
                      <a:lnTo>
                        <a:pt x="98" y="56"/>
                      </a:lnTo>
                      <a:lnTo>
                        <a:pt x="82" y="73"/>
                      </a:lnTo>
                      <a:lnTo>
                        <a:pt x="52" y="88"/>
                      </a:lnTo>
                      <a:lnTo>
                        <a:pt x="29" y="101"/>
                      </a:lnTo>
                      <a:lnTo>
                        <a:pt x="0" y="114"/>
                      </a:lnTo>
                      <a:lnTo>
                        <a:pt x="29" y="95"/>
                      </a:lnTo>
                      <a:lnTo>
                        <a:pt x="37" y="88"/>
                      </a:lnTo>
                      <a:lnTo>
                        <a:pt x="52" y="82"/>
                      </a:lnTo>
                      <a:lnTo>
                        <a:pt x="67" y="69"/>
                      </a:lnTo>
                      <a:lnTo>
                        <a:pt x="75" y="63"/>
                      </a:lnTo>
                      <a:lnTo>
                        <a:pt x="89" y="51"/>
                      </a:lnTo>
                      <a:lnTo>
                        <a:pt x="97" y="40"/>
                      </a:lnTo>
                      <a:lnTo>
                        <a:pt x="105" y="21"/>
                      </a:lnTo>
                      <a:lnTo>
                        <a:pt x="105" y="11"/>
                      </a:lnTo>
                      <a:lnTo>
                        <a:pt x="105" y="0"/>
                      </a:lnTo>
                      <a:lnTo>
                        <a:pt x="112" y="5"/>
                      </a:lnTo>
                    </a:path>
                  </a:pathLst>
                </a:custGeom>
                <a:solidFill>
                  <a:srgbClr val="FCA435"/>
                </a:solidFill>
                <a:ln w="9525" cap="rnd">
                  <a:solidFill>
                    <a:schemeClr val="tx1"/>
                  </a:solidFill>
                  <a:round/>
                  <a:headEnd/>
                  <a:tailEnd/>
                </a:ln>
                <a:effectLst/>
              </p:spPr>
              <p:txBody>
                <a:bodyPr/>
                <a:lstStyle/>
                <a:p>
                  <a:endParaRPr lang="zh-CN" altLang="en-US"/>
                </a:p>
              </p:txBody>
            </p:sp>
            <p:sp>
              <p:nvSpPr>
                <p:cNvPr id="128049" name="Freeform 49"/>
                <p:cNvSpPr>
                  <a:spLocks/>
                </p:cNvSpPr>
                <p:nvPr/>
              </p:nvSpPr>
              <p:spPr bwMode="auto">
                <a:xfrm>
                  <a:off x="1679" y="3413"/>
                  <a:ext cx="143" cy="140"/>
                </a:xfrm>
                <a:custGeom>
                  <a:avLst/>
                  <a:gdLst/>
                  <a:ahLst/>
                  <a:cxnLst>
                    <a:cxn ang="0">
                      <a:pos x="135" y="5"/>
                    </a:cxn>
                    <a:cxn ang="0">
                      <a:pos x="142" y="21"/>
                    </a:cxn>
                    <a:cxn ang="0">
                      <a:pos x="134" y="39"/>
                    </a:cxn>
                    <a:cxn ang="0">
                      <a:pos x="134" y="50"/>
                    </a:cxn>
                    <a:cxn ang="0">
                      <a:pos x="118" y="68"/>
                    </a:cxn>
                    <a:cxn ang="0">
                      <a:pos x="111" y="80"/>
                    </a:cxn>
                    <a:cxn ang="0">
                      <a:pos x="90" y="93"/>
                    </a:cxn>
                    <a:cxn ang="0">
                      <a:pos x="67" y="106"/>
                    </a:cxn>
                    <a:cxn ang="0">
                      <a:pos x="37" y="120"/>
                    </a:cxn>
                    <a:cxn ang="0">
                      <a:pos x="0" y="139"/>
                    </a:cxn>
                    <a:cxn ang="0">
                      <a:pos x="22" y="125"/>
                    </a:cxn>
                    <a:cxn ang="0">
                      <a:pos x="37" y="113"/>
                    </a:cxn>
                    <a:cxn ang="0">
                      <a:pos x="59" y="100"/>
                    </a:cxn>
                    <a:cxn ang="0">
                      <a:pos x="73" y="89"/>
                    </a:cxn>
                    <a:cxn ang="0">
                      <a:pos x="90" y="75"/>
                    </a:cxn>
                    <a:cxn ang="0">
                      <a:pos x="104" y="57"/>
                    </a:cxn>
                    <a:cxn ang="0">
                      <a:pos x="112" y="40"/>
                    </a:cxn>
                    <a:cxn ang="0">
                      <a:pos x="119" y="18"/>
                    </a:cxn>
                    <a:cxn ang="0">
                      <a:pos x="128" y="0"/>
                    </a:cxn>
                    <a:cxn ang="0">
                      <a:pos x="135" y="5"/>
                    </a:cxn>
                  </a:cxnLst>
                  <a:rect l="0" t="0" r="r" b="b"/>
                  <a:pathLst>
                    <a:path w="143" h="140">
                      <a:moveTo>
                        <a:pt x="135" y="5"/>
                      </a:moveTo>
                      <a:lnTo>
                        <a:pt x="142" y="21"/>
                      </a:lnTo>
                      <a:lnTo>
                        <a:pt x="134" y="39"/>
                      </a:lnTo>
                      <a:lnTo>
                        <a:pt x="134" y="50"/>
                      </a:lnTo>
                      <a:lnTo>
                        <a:pt x="118" y="68"/>
                      </a:lnTo>
                      <a:lnTo>
                        <a:pt x="111" y="80"/>
                      </a:lnTo>
                      <a:lnTo>
                        <a:pt x="90" y="93"/>
                      </a:lnTo>
                      <a:lnTo>
                        <a:pt x="67" y="106"/>
                      </a:lnTo>
                      <a:lnTo>
                        <a:pt x="37" y="120"/>
                      </a:lnTo>
                      <a:lnTo>
                        <a:pt x="0" y="139"/>
                      </a:lnTo>
                      <a:lnTo>
                        <a:pt x="22" y="125"/>
                      </a:lnTo>
                      <a:lnTo>
                        <a:pt x="37" y="113"/>
                      </a:lnTo>
                      <a:lnTo>
                        <a:pt x="59" y="100"/>
                      </a:lnTo>
                      <a:lnTo>
                        <a:pt x="73" y="89"/>
                      </a:lnTo>
                      <a:lnTo>
                        <a:pt x="90" y="75"/>
                      </a:lnTo>
                      <a:lnTo>
                        <a:pt x="104" y="57"/>
                      </a:lnTo>
                      <a:lnTo>
                        <a:pt x="112" y="40"/>
                      </a:lnTo>
                      <a:lnTo>
                        <a:pt x="119" y="18"/>
                      </a:lnTo>
                      <a:lnTo>
                        <a:pt x="128" y="0"/>
                      </a:lnTo>
                      <a:lnTo>
                        <a:pt x="135" y="5"/>
                      </a:lnTo>
                    </a:path>
                  </a:pathLst>
                </a:custGeom>
                <a:solidFill>
                  <a:srgbClr val="FCA437"/>
                </a:solidFill>
                <a:ln w="9525" cap="rnd">
                  <a:solidFill>
                    <a:schemeClr val="tx1"/>
                  </a:solidFill>
                  <a:round/>
                  <a:headEnd/>
                  <a:tailEnd/>
                </a:ln>
                <a:effectLst/>
              </p:spPr>
              <p:txBody>
                <a:bodyPr/>
                <a:lstStyle/>
                <a:p>
                  <a:endParaRPr lang="zh-CN" altLang="en-US"/>
                </a:p>
              </p:txBody>
            </p:sp>
            <p:sp>
              <p:nvSpPr>
                <p:cNvPr id="128050" name="Freeform 50"/>
                <p:cNvSpPr>
                  <a:spLocks/>
                </p:cNvSpPr>
                <p:nvPr/>
              </p:nvSpPr>
              <p:spPr bwMode="auto">
                <a:xfrm>
                  <a:off x="1611" y="3322"/>
                  <a:ext cx="113" cy="106"/>
                </a:xfrm>
                <a:custGeom>
                  <a:avLst/>
                  <a:gdLst/>
                  <a:ahLst/>
                  <a:cxnLst>
                    <a:cxn ang="0">
                      <a:pos x="0" y="105"/>
                    </a:cxn>
                    <a:cxn ang="0">
                      <a:pos x="30" y="92"/>
                    </a:cxn>
                    <a:cxn ang="0">
                      <a:pos x="58" y="77"/>
                    </a:cxn>
                    <a:cxn ang="0">
                      <a:pos x="82" y="64"/>
                    </a:cxn>
                    <a:cxn ang="0">
                      <a:pos x="96" y="52"/>
                    </a:cxn>
                    <a:cxn ang="0">
                      <a:pos x="104" y="34"/>
                    </a:cxn>
                    <a:cxn ang="0">
                      <a:pos x="112" y="15"/>
                    </a:cxn>
                    <a:cxn ang="0">
                      <a:pos x="112" y="0"/>
                    </a:cxn>
                    <a:cxn ang="0">
                      <a:pos x="104" y="0"/>
                    </a:cxn>
                    <a:cxn ang="0">
                      <a:pos x="89" y="1"/>
                    </a:cxn>
                    <a:cxn ang="0">
                      <a:pos x="90" y="12"/>
                    </a:cxn>
                    <a:cxn ang="0">
                      <a:pos x="82" y="30"/>
                    </a:cxn>
                    <a:cxn ang="0">
                      <a:pos x="74" y="48"/>
                    </a:cxn>
                    <a:cxn ang="0">
                      <a:pos x="59" y="65"/>
                    </a:cxn>
                    <a:cxn ang="0">
                      <a:pos x="37" y="78"/>
                    </a:cxn>
                    <a:cxn ang="0">
                      <a:pos x="22" y="91"/>
                    </a:cxn>
                    <a:cxn ang="0">
                      <a:pos x="0" y="105"/>
                    </a:cxn>
                  </a:cxnLst>
                  <a:rect l="0" t="0" r="r" b="b"/>
                  <a:pathLst>
                    <a:path w="113" h="106">
                      <a:moveTo>
                        <a:pt x="0" y="105"/>
                      </a:moveTo>
                      <a:lnTo>
                        <a:pt x="30" y="92"/>
                      </a:lnTo>
                      <a:lnTo>
                        <a:pt x="58" y="77"/>
                      </a:lnTo>
                      <a:lnTo>
                        <a:pt x="82" y="64"/>
                      </a:lnTo>
                      <a:lnTo>
                        <a:pt x="96" y="52"/>
                      </a:lnTo>
                      <a:lnTo>
                        <a:pt x="104" y="34"/>
                      </a:lnTo>
                      <a:lnTo>
                        <a:pt x="112" y="15"/>
                      </a:lnTo>
                      <a:lnTo>
                        <a:pt x="112" y="0"/>
                      </a:lnTo>
                      <a:lnTo>
                        <a:pt x="104" y="0"/>
                      </a:lnTo>
                      <a:lnTo>
                        <a:pt x="89" y="1"/>
                      </a:lnTo>
                      <a:lnTo>
                        <a:pt x="90" y="12"/>
                      </a:lnTo>
                      <a:lnTo>
                        <a:pt x="82" y="30"/>
                      </a:lnTo>
                      <a:lnTo>
                        <a:pt x="74" y="48"/>
                      </a:lnTo>
                      <a:lnTo>
                        <a:pt x="59" y="65"/>
                      </a:lnTo>
                      <a:lnTo>
                        <a:pt x="37" y="78"/>
                      </a:lnTo>
                      <a:lnTo>
                        <a:pt x="22" y="91"/>
                      </a:lnTo>
                      <a:lnTo>
                        <a:pt x="0" y="105"/>
                      </a:lnTo>
                    </a:path>
                  </a:pathLst>
                </a:custGeom>
                <a:solidFill>
                  <a:srgbClr val="FCA436"/>
                </a:solidFill>
                <a:ln w="9525" cap="rnd">
                  <a:solidFill>
                    <a:schemeClr val="tx1"/>
                  </a:solidFill>
                  <a:round/>
                  <a:headEnd/>
                  <a:tailEnd/>
                </a:ln>
                <a:effectLst/>
              </p:spPr>
              <p:txBody>
                <a:bodyPr/>
                <a:lstStyle/>
                <a:p>
                  <a:endParaRPr lang="zh-CN" altLang="en-US"/>
                </a:p>
              </p:txBody>
            </p:sp>
            <p:sp>
              <p:nvSpPr>
                <p:cNvPr id="128051" name="Freeform 51"/>
                <p:cNvSpPr>
                  <a:spLocks/>
                </p:cNvSpPr>
                <p:nvPr/>
              </p:nvSpPr>
              <p:spPr bwMode="auto">
                <a:xfrm>
                  <a:off x="1341" y="3285"/>
                  <a:ext cx="295" cy="151"/>
                </a:xfrm>
                <a:custGeom>
                  <a:avLst/>
                  <a:gdLst/>
                  <a:ahLst/>
                  <a:cxnLst>
                    <a:cxn ang="0">
                      <a:pos x="104" y="124"/>
                    </a:cxn>
                    <a:cxn ang="0">
                      <a:pos x="149" y="116"/>
                    </a:cxn>
                    <a:cxn ang="0">
                      <a:pos x="196" y="101"/>
                    </a:cxn>
                    <a:cxn ang="0">
                      <a:pos x="219" y="87"/>
                    </a:cxn>
                    <a:cxn ang="0">
                      <a:pos x="248" y="69"/>
                    </a:cxn>
                    <a:cxn ang="0">
                      <a:pos x="270" y="49"/>
                    </a:cxn>
                    <a:cxn ang="0">
                      <a:pos x="294" y="31"/>
                    </a:cxn>
                    <a:cxn ang="0">
                      <a:pos x="255" y="56"/>
                    </a:cxn>
                    <a:cxn ang="0">
                      <a:pos x="219" y="77"/>
                    </a:cxn>
                    <a:cxn ang="0">
                      <a:pos x="196" y="95"/>
                    </a:cxn>
                    <a:cxn ang="0">
                      <a:pos x="166" y="97"/>
                    </a:cxn>
                    <a:cxn ang="0">
                      <a:pos x="143" y="104"/>
                    </a:cxn>
                    <a:cxn ang="0">
                      <a:pos x="127" y="111"/>
                    </a:cxn>
                    <a:cxn ang="0">
                      <a:pos x="135" y="93"/>
                    </a:cxn>
                    <a:cxn ang="0">
                      <a:pos x="135" y="76"/>
                    </a:cxn>
                    <a:cxn ang="0">
                      <a:pos x="142" y="59"/>
                    </a:cxn>
                    <a:cxn ang="0">
                      <a:pos x="149" y="41"/>
                    </a:cxn>
                    <a:cxn ang="0">
                      <a:pos x="158" y="24"/>
                    </a:cxn>
                    <a:cxn ang="0">
                      <a:pos x="166" y="17"/>
                    </a:cxn>
                    <a:cxn ang="0">
                      <a:pos x="173" y="0"/>
                    </a:cxn>
                    <a:cxn ang="0">
                      <a:pos x="159" y="18"/>
                    </a:cxn>
                    <a:cxn ang="0">
                      <a:pos x="150" y="36"/>
                    </a:cxn>
                    <a:cxn ang="0">
                      <a:pos x="134" y="54"/>
                    </a:cxn>
                    <a:cxn ang="0">
                      <a:pos x="126" y="66"/>
                    </a:cxn>
                    <a:cxn ang="0">
                      <a:pos x="119" y="83"/>
                    </a:cxn>
                    <a:cxn ang="0">
                      <a:pos x="120" y="95"/>
                    </a:cxn>
                    <a:cxn ang="0">
                      <a:pos x="105" y="107"/>
                    </a:cxn>
                    <a:cxn ang="0">
                      <a:pos x="97" y="119"/>
                    </a:cxn>
                    <a:cxn ang="0">
                      <a:pos x="81" y="131"/>
                    </a:cxn>
                    <a:cxn ang="0">
                      <a:pos x="66" y="138"/>
                    </a:cxn>
                    <a:cxn ang="0">
                      <a:pos x="43" y="139"/>
                    </a:cxn>
                    <a:cxn ang="0">
                      <a:pos x="22" y="135"/>
                    </a:cxn>
                    <a:cxn ang="0">
                      <a:pos x="13" y="124"/>
                    </a:cxn>
                    <a:cxn ang="0">
                      <a:pos x="36" y="112"/>
                    </a:cxn>
                    <a:cxn ang="0">
                      <a:pos x="45" y="100"/>
                    </a:cxn>
                    <a:cxn ang="0">
                      <a:pos x="53" y="77"/>
                    </a:cxn>
                    <a:cxn ang="0">
                      <a:pos x="52" y="65"/>
                    </a:cxn>
                    <a:cxn ang="0">
                      <a:pos x="53" y="77"/>
                    </a:cxn>
                    <a:cxn ang="0">
                      <a:pos x="43" y="88"/>
                    </a:cxn>
                    <a:cxn ang="0">
                      <a:pos x="36" y="100"/>
                    </a:cxn>
                    <a:cxn ang="0">
                      <a:pos x="29" y="112"/>
                    </a:cxn>
                    <a:cxn ang="0">
                      <a:pos x="13" y="118"/>
                    </a:cxn>
                    <a:cxn ang="0">
                      <a:pos x="0" y="119"/>
                    </a:cxn>
                    <a:cxn ang="0">
                      <a:pos x="8" y="131"/>
                    </a:cxn>
                    <a:cxn ang="0">
                      <a:pos x="7" y="137"/>
                    </a:cxn>
                    <a:cxn ang="0">
                      <a:pos x="12" y="148"/>
                    </a:cxn>
                    <a:cxn ang="0">
                      <a:pos x="29" y="145"/>
                    </a:cxn>
                    <a:cxn ang="0">
                      <a:pos x="44" y="150"/>
                    </a:cxn>
                    <a:cxn ang="0">
                      <a:pos x="66" y="149"/>
                    </a:cxn>
                    <a:cxn ang="0">
                      <a:pos x="89" y="136"/>
                    </a:cxn>
                    <a:cxn ang="0">
                      <a:pos x="104" y="124"/>
                    </a:cxn>
                  </a:cxnLst>
                  <a:rect l="0" t="0" r="r" b="b"/>
                  <a:pathLst>
                    <a:path w="295" h="151">
                      <a:moveTo>
                        <a:pt x="104" y="124"/>
                      </a:moveTo>
                      <a:lnTo>
                        <a:pt x="149" y="116"/>
                      </a:lnTo>
                      <a:lnTo>
                        <a:pt x="196" y="101"/>
                      </a:lnTo>
                      <a:lnTo>
                        <a:pt x="219" y="87"/>
                      </a:lnTo>
                      <a:lnTo>
                        <a:pt x="248" y="69"/>
                      </a:lnTo>
                      <a:lnTo>
                        <a:pt x="270" y="49"/>
                      </a:lnTo>
                      <a:lnTo>
                        <a:pt x="294" y="31"/>
                      </a:lnTo>
                      <a:lnTo>
                        <a:pt x="255" y="56"/>
                      </a:lnTo>
                      <a:lnTo>
                        <a:pt x="219" y="77"/>
                      </a:lnTo>
                      <a:lnTo>
                        <a:pt x="196" y="95"/>
                      </a:lnTo>
                      <a:lnTo>
                        <a:pt x="166" y="97"/>
                      </a:lnTo>
                      <a:lnTo>
                        <a:pt x="143" y="104"/>
                      </a:lnTo>
                      <a:lnTo>
                        <a:pt x="127" y="111"/>
                      </a:lnTo>
                      <a:lnTo>
                        <a:pt x="135" y="93"/>
                      </a:lnTo>
                      <a:lnTo>
                        <a:pt x="135" y="76"/>
                      </a:lnTo>
                      <a:lnTo>
                        <a:pt x="142" y="59"/>
                      </a:lnTo>
                      <a:lnTo>
                        <a:pt x="149" y="41"/>
                      </a:lnTo>
                      <a:lnTo>
                        <a:pt x="158" y="24"/>
                      </a:lnTo>
                      <a:lnTo>
                        <a:pt x="166" y="17"/>
                      </a:lnTo>
                      <a:lnTo>
                        <a:pt x="173" y="0"/>
                      </a:lnTo>
                      <a:lnTo>
                        <a:pt x="159" y="18"/>
                      </a:lnTo>
                      <a:lnTo>
                        <a:pt x="150" y="36"/>
                      </a:lnTo>
                      <a:lnTo>
                        <a:pt x="134" y="54"/>
                      </a:lnTo>
                      <a:lnTo>
                        <a:pt x="126" y="66"/>
                      </a:lnTo>
                      <a:lnTo>
                        <a:pt x="119" y="83"/>
                      </a:lnTo>
                      <a:lnTo>
                        <a:pt x="120" y="95"/>
                      </a:lnTo>
                      <a:lnTo>
                        <a:pt x="105" y="107"/>
                      </a:lnTo>
                      <a:lnTo>
                        <a:pt x="97" y="119"/>
                      </a:lnTo>
                      <a:lnTo>
                        <a:pt x="81" y="131"/>
                      </a:lnTo>
                      <a:lnTo>
                        <a:pt x="66" y="138"/>
                      </a:lnTo>
                      <a:lnTo>
                        <a:pt x="43" y="139"/>
                      </a:lnTo>
                      <a:lnTo>
                        <a:pt x="22" y="135"/>
                      </a:lnTo>
                      <a:lnTo>
                        <a:pt x="13" y="124"/>
                      </a:lnTo>
                      <a:lnTo>
                        <a:pt x="36" y="112"/>
                      </a:lnTo>
                      <a:lnTo>
                        <a:pt x="45" y="100"/>
                      </a:lnTo>
                      <a:lnTo>
                        <a:pt x="53" y="77"/>
                      </a:lnTo>
                      <a:lnTo>
                        <a:pt x="52" y="65"/>
                      </a:lnTo>
                      <a:lnTo>
                        <a:pt x="53" y="77"/>
                      </a:lnTo>
                      <a:lnTo>
                        <a:pt x="43" y="88"/>
                      </a:lnTo>
                      <a:lnTo>
                        <a:pt x="36" y="100"/>
                      </a:lnTo>
                      <a:lnTo>
                        <a:pt x="29" y="112"/>
                      </a:lnTo>
                      <a:lnTo>
                        <a:pt x="13" y="118"/>
                      </a:lnTo>
                      <a:lnTo>
                        <a:pt x="0" y="119"/>
                      </a:lnTo>
                      <a:lnTo>
                        <a:pt x="8" y="131"/>
                      </a:lnTo>
                      <a:lnTo>
                        <a:pt x="7" y="137"/>
                      </a:lnTo>
                      <a:lnTo>
                        <a:pt x="12" y="148"/>
                      </a:lnTo>
                      <a:lnTo>
                        <a:pt x="29" y="145"/>
                      </a:lnTo>
                      <a:lnTo>
                        <a:pt x="44" y="150"/>
                      </a:lnTo>
                      <a:lnTo>
                        <a:pt x="66" y="149"/>
                      </a:lnTo>
                      <a:lnTo>
                        <a:pt x="89" y="136"/>
                      </a:lnTo>
                      <a:lnTo>
                        <a:pt x="104" y="124"/>
                      </a:lnTo>
                    </a:path>
                  </a:pathLst>
                </a:custGeom>
                <a:solidFill>
                  <a:srgbClr val="FCA43A"/>
                </a:solidFill>
                <a:ln w="9525" cap="rnd">
                  <a:solidFill>
                    <a:schemeClr val="tx1"/>
                  </a:solidFill>
                  <a:round/>
                  <a:headEnd/>
                  <a:tailEnd/>
                </a:ln>
                <a:effectLst/>
              </p:spPr>
              <p:txBody>
                <a:bodyPr/>
                <a:lstStyle/>
                <a:p>
                  <a:endParaRPr lang="zh-CN" altLang="en-US"/>
                </a:p>
              </p:txBody>
            </p:sp>
            <p:sp>
              <p:nvSpPr>
                <p:cNvPr id="128052" name="Freeform 52"/>
                <p:cNvSpPr>
                  <a:spLocks/>
                </p:cNvSpPr>
                <p:nvPr/>
              </p:nvSpPr>
              <p:spPr bwMode="auto">
                <a:xfrm>
                  <a:off x="1421" y="3424"/>
                  <a:ext cx="63" cy="36"/>
                </a:xfrm>
                <a:custGeom>
                  <a:avLst/>
                  <a:gdLst/>
                  <a:ahLst/>
                  <a:cxnLst>
                    <a:cxn ang="0">
                      <a:pos x="7" y="0"/>
                    </a:cxn>
                    <a:cxn ang="0">
                      <a:pos x="14" y="8"/>
                    </a:cxn>
                    <a:cxn ang="0">
                      <a:pos x="14" y="20"/>
                    </a:cxn>
                    <a:cxn ang="0">
                      <a:pos x="29" y="24"/>
                    </a:cxn>
                    <a:cxn ang="0">
                      <a:pos x="38" y="29"/>
                    </a:cxn>
                    <a:cxn ang="0">
                      <a:pos x="62" y="34"/>
                    </a:cxn>
                    <a:cxn ang="0">
                      <a:pos x="45" y="35"/>
                    </a:cxn>
                    <a:cxn ang="0">
                      <a:pos x="23" y="30"/>
                    </a:cxn>
                    <a:cxn ang="0">
                      <a:pos x="7" y="21"/>
                    </a:cxn>
                    <a:cxn ang="0">
                      <a:pos x="0" y="9"/>
                    </a:cxn>
                    <a:cxn ang="0">
                      <a:pos x="7" y="0"/>
                    </a:cxn>
                  </a:cxnLst>
                  <a:rect l="0" t="0" r="r" b="b"/>
                  <a:pathLst>
                    <a:path w="63" h="36">
                      <a:moveTo>
                        <a:pt x="7" y="0"/>
                      </a:moveTo>
                      <a:lnTo>
                        <a:pt x="14" y="8"/>
                      </a:lnTo>
                      <a:lnTo>
                        <a:pt x="14" y="20"/>
                      </a:lnTo>
                      <a:lnTo>
                        <a:pt x="29" y="24"/>
                      </a:lnTo>
                      <a:lnTo>
                        <a:pt x="38" y="29"/>
                      </a:lnTo>
                      <a:lnTo>
                        <a:pt x="62" y="34"/>
                      </a:lnTo>
                      <a:lnTo>
                        <a:pt x="45" y="35"/>
                      </a:lnTo>
                      <a:lnTo>
                        <a:pt x="23" y="30"/>
                      </a:lnTo>
                      <a:lnTo>
                        <a:pt x="7" y="21"/>
                      </a:lnTo>
                      <a:lnTo>
                        <a:pt x="0" y="9"/>
                      </a:lnTo>
                      <a:lnTo>
                        <a:pt x="7" y="0"/>
                      </a:lnTo>
                    </a:path>
                  </a:pathLst>
                </a:custGeom>
                <a:solidFill>
                  <a:srgbClr val="FCA43A"/>
                </a:solidFill>
                <a:ln w="9525" cap="rnd">
                  <a:solidFill>
                    <a:schemeClr val="tx1"/>
                  </a:solidFill>
                  <a:round/>
                  <a:headEnd/>
                  <a:tailEnd/>
                </a:ln>
                <a:effectLst/>
              </p:spPr>
              <p:txBody>
                <a:bodyPr/>
                <a:lstStyle/>
                <a:p>
                  <a:endParaRPr lang="zh-CN" altLang="en-US"/>
                </a:p>
              </p:txBody>
            </p:sp>
            <p:sp>
              <p:nvSpPr>
                <p:cNvPr id="128053" name="Freeform 53"/>
                <p:cNvSpPr>
                  <a:spLocks/>
                </p:cNvSpPr>
                <p:nvPr/>
              </p:nvSpPr>
              <p:spPr bwMode="auto">
                <a:xfrm>
                  <a:off x="1391" y="3447"/>
                  <a:ext cx="23" cy="45"/>
                </a:xfrm>
                <a:custGeom>
                  <a:avLst/>
                  <a:gdLst/>
                  <a:ahLst/>
                  <a:cxnLst>
                    <a:cxn ang="0">
                      <a:pos x="0" y="0"/>
                    </a:cxn>
                    <a:cxn ang="0">
                      <a:pos x="0" y="10"/>
                    </a:cxn>
                    <a:cxn ang="0">
                      <a:pos x="0" y="23"/>
                    </a:cxn>
                    <a:cxn ang="0">
                      <a:pos x="14" y="27"/>
                    </a:cxn>
                    <a:cxn ang="0">
                      <a:pos x="22" y="39"/>
                    </a:cxn>
                    <a:cxn ang="0">
                      <a:pos x="14" y="44"/>
                    </a:cxn>
                    <a:cxn ang="0">
                      <a:pos x="0" y="0"/>
                    </a:cxn>
                  </a:cxnLst>
                  <a:rect l="0" t="0" r="r" b="b"/>
                  <a:pathLst>
                    <a:path w="23" h="45">
                      <a:moveTo>
                        <a:pt x="0" y="0"/>
                      </a:moveTo>
                      <a:lnTo>
                        <a:pt x="0" y="10"/>
                      </a:lnTo>
                      <a:lnTo>
                        <a:pt x="0" y="23"/>
                      </a:lnTo>
                      <a:lnTo>
                        <a:pt x="14" y="27"/>
                      </a:lnTo>
                      <a:lnTo>
                        <a:pt x="22" y="39"/>
                      </a:lnTo>
                      <a:lnTo>
                        <a:pt x="14" y="44"/>
                      </a:lnTo>
                      <a:lnTo>
                        <a:pt x="0" y="0"/>
                      </a:lnTo>
                    </a:path>
                  </a:pathLst>
                </a:custGeom>
                <a:solidFill>
                  <a:srgbClr val="FCA43A"/>
                </a:solidFill>
                <a:ln w="9525" cap="rnd">
                  <a:solidFill>
                    <a:schemeClr val="tx1"/>
                  </a:solidFill>
                  <a:round/>
                  <a:headEnd/>
                  <a:tailEnd/>
                </a:ln>
                <a:effectLst/>
              </p:spPr>
              <p:txBody>
                <a:bodyPr/>
                <a:lstStyle/>
                <a:p>
                  <a:endParaRPr lang="zh-CN" altLang="en-US"/>
                </a:p>
              </p:txBody>
            </p:sp>
            <p:sp>
              <p:nvSpPr>
                <p:cNvPr id="128054" name="Freeform 54"/>
                <p:cNvSpPr>
                  <a:spLocks/>
                </p:cNvSpPr>
                <p:nvPr/>
              </p:nvSpPr>
              <p:spPr bwMode="auto">
                <a:xfrm>
                  <a:off x="1271" y="3312"/>
                  <a:ext cx="91" cy="179"/>
                </a:xfrm>
                <a:custGeom>
                  <a:avLst/>
                  <a:gdLst/>
                  <a:ahLst/>
                  <a:cxnLst>
                    <a:cxn ang="0">
                      <a:pos x="39" y="0"/>
                    </a:cxn>
                    <a:cxn ang="0">
                      <a:pos x="47" y="20"/>
                    </a:cxn>
                    <a:cxn ang="0">
                      <a:pos x="39" y="50"/>
                    </a:cxn>
                    <a:cxn ang="0">
                      <a:pos x="39" y="84"/>
                    </a:cxn>
                    <a:cxn ang="0">
                      <a:pos x="38" y="118"/>
                    </a:cxn>
                    <a:cxn ang="0">
                      <a:pos x="37" y="129"/>
                    </a:cxn>
                    <a:cxn ang="0">
                      <a:pos x="45" y="141"/>
                    </a:cxn>
                    <a:cxn ang="0">
                      <a:pos x="60" y="146"/>
                    </a:cxn>
                    <a:cxn ang="0">
                      <a:pos x="77" y="149"/>
                    </a:cxn>
                    <a:cxn ang="0">
                      <a:pos x="82" y="155"/>
                    </a:cxn>
                    <a:cxn ang="0">
                      <a:pos x="83" y="166"/>
                    </a:cxn>
                    <a:cxn ang="0">
                      <a:pos x="90" y="177"/>
                    </a:cxn>
                    <a:cxn ang="0">
                      <a:pos x="76" y="167"/>
                    </a:cxn>
                    <a:cxn ang="0">
                      <a:pos x="76" y="155"/>
                    </a:cxn>
                    <a:cxn ang="0">
                      <a:pos x="61" y="157"/>
                    </a:cxn>
                    <a:cxn ang="0">
                      <a:pos x="45" y="152"/>
                    </a:cxn>
                    <a:cxn ang="0">
                      <a:pos x="38" y="147"/>
                    </a:cxn>
                    <a:cxn ang="0">
                      <a:pos x="30" y="141"/>
                    </a:cxn>
                    <a:cxn ang="0">
                      <a:pos x="15" y="148"/>
                    </a:cxn>
                    <a:cxn ang="0">
                      <a:pos x="8" y="159"/>
                    </a:cxn>
                    <a:cxn ang="0">
                      <a:pos x="7" y="172"/>
                    </a:cxn>
                    <a:cxn ang="0">
                      <a:pos x="0" y="178"/>
                    </a:cxn>
                    <a:cxn ang="0">
                      <a:pos x="1" y="167"/>
                    </a:cxn>
                    <a:cxn ang="0">
                      <a:pos x="0" y="150"/>
                    </a:cxn>
                    <a:cxn ang="0">
                      <a:pos x="0" y="138"/>
                    </a:cxn>
                    <a:cxn ang="0">
                      <a:pos x="8" y="126"/>
                    </a:cxn>
                    <a:cxn ang="0">
                      <a:pos x="0" y="116"/>
                    </a:cxn>
                    <a:cxn ang="0">
                      <a:pos x="9" y="97"/>
                    </a:cxn>
                    <a:cxn ang="0">
                      <a:pos x="15" y="86"/>
                    </a:cxn>
                    <a:cxn ang="0">
                      <a:pos x="16" y="74"/>
                    </a:cxn>
                    <a:cxn ang="0">
                      <a:pos x="24" y="63"/>
                    </a:cxn>
                    <a:cxn ang="0">
                      <a:pos x="23" y="50"/>
                    </a:cxn>
                    <a:cxn ang="0">
                      <a:pos x="17" y="46"/>
                    </a:cxn>
                    <a:cxn ang="0">
                      <a:pos x="0" y="53"/>
                    </a:cxn>
                    <a:cxn ang="0">
                      <a:pos x="9" y="41"/>
                    </a:cxn>
                    <a:cxn ang="0">
                      <a:pos x="17" y="28"/>
                    </a:cxn>
                    <a:cxn ang="0">
                      <a:pos x="17" y="17"/>
                    </a:cxn>
                    <a:cxn ang="0">
                      <a:pos x="24" y="6"/>
                    </a:cxn>
                    <a:cxn ang="0">
                      <a:pos x="39" y="0"/>
                    </a:cxn>
                  </a:cxnLst>
                  <a:rect l="0" t="0" r="r" b="b"/>
                  <a:pathLst>
                    <a:path w="91" h="179">
                      <a:moveTo>
                        <a:pt x="39" y="0"/>
                      </a:moveTo>
                      <a:lnTo>
                        <a:pt x="47" y="20"/>
                      </a:lnTo>
                      <a:lnTo>
                        <a:pt x="39" y="50"/>
                      </a:lnTo>
                      <a:lnTo>
                        <a:pt x="39" y="84"/>
                      </a:lnTo>
                      <a:lnTo>
                        <a:pt x="38" y="118"/>
                      </a:lnTo>
                      <a:lnTo>
                        <a:pt x="37" y="129"/>
                      </a:lnTo>
                      <a:lnTo>
                        <a:pt x="45" y="141"/>
                      </a:lnTo>
                      <a:lnTo>
                        <a:pt x="60" y="146"/>
                      </a:lnTo>
                      <a:lnTo>
                        <a:pt x="77" y="149"/>
                      </a:lnTo>
                      <a:lnTo>
                        <a:pt x="82" y="155"/>
                      </a:lnTo>
                      <a:lnTo>
                        <a:pt x="83" y="166"/>
                      </a:lnTo>
                      <a:lnTo>
                        <a:pt x="90" y="177"/>
                      </a:lnTo>
                      <a:lnTo>
                        <a:pt x="76" y="167"/>
                      </a:lnTo>
                      <a:lnTo>
                        <a:pt x="76" y="155"/>
                      </a:lnTo>
                      <a:lnTo>
                        <a:pt x="61" y="157"/>
                      </a:lnTo>
                      <a:lnTo>
                        <a:pt x="45" y="152"/>
                      </a:lnTo>
                      <a:lnTo>
                        <a:pt x="38" y="147"/>
                      </a:lnTo>
                      <a:lnTo>
                        <a:pt x="30" y="141"/>
                      </a:lnTo>
                      <a:lnTo>
                        <a:pt x="15" y="148"/>
                      </a:lnTo>
                      <a:lnTo>
                        <a:pt x="8" y="159"/>
                      </a:lnTo>
                      <a:lnTo>
                        <a:pt x="7" y="172"/>
                      </a:lnTo>
                      <a:lnTo>
                        <a:pt x="0" y="178"/>
                      </a:lnTo>
                      <a:lnTo>
                        <a:pt x="1" y="167"/>
                      </a:lnTo>
                      <a:lnTo>
                        <a:pt x="0" y="150"/>
                      </a:lnTo>
                      <a:lnTo>
                        <a:pt x="0" y="138"/>
                      </a:lnTo>
                      <a:lnTo>
                        <a:pt x="8" y="126"/>
                      </a:lnTo>
                      <a:lnTo>
                        <a:pt x="0" y="116"/>
                      </a:lnTo>
                      <a:lnTo>
                        <a:pt x="9" y="97"/>
                      </a:lnTo>
                      <a:lnTo>
                        <a:pt x="15" y="86"/>
                      </a:lnTo>
                      <a:lnTo>
                        <a:pt x="16" y="74"/>
                      </a:lnTo>
                      <a:lnTo>
                        <a:pt x="24" y="63"/>
                      </a:lnTo>
                      <a:lnTo>
                        <a:pt x="23" y="50"/>
                      </a:lnTo>
                      <a:lnTo>
                        <a:pt x="17" y="46"/>
                      </a:lnTo>
                      <a:lnTo>
                        <a:pt x="0" y="53"/>
                      </a:lnTo>
                      <a:lnTo>
                        <a:pt x="9" y="41"/>
                      </a:lnTo>
                      <a:lnTo>
                        <a:pt x="17" y="28"/>
                      </a:lnTo>
                      <a:lnTo>
                        <a:pt x="17" y="17"/>
                      </a:lnTo>
                      <a:lnTo>
                        <a:pt x="24" y="6"/>
                      </a:lnTo>
                      <a:lnTo>
                        <a:pt x="39" y="0"/>
                      </a:lnTo>
                    </a:path>
                  </a:pathLst>
                </a:custGeom>
                <a:solidFill>
                  <a:srgbClr val="FCA438"/>
                </a:solidFill>
                <a:ln w="9525" cap="rnd">
                  <a:solidFill>
                    <a:schemeClr val="tx1"/>
                  </a:solidFill>
                  <a:round/>
                  <a:headEnd/>
                  <a:tailEnd/>
                </a:ln>
                <a:effectLst/>
              </p:spPr>
              <p:txBody>
                <a:bodyPr/>
                <a:lstStyle/>
                <a:p>
                  <a:endParaRPr lang="zh-CN" altLang="en-US"/>
                </a:p>
              </p:txBody>
            </p:sp>
            <p:sp>
              <p:nvSpPr>
                <p:cNvPr id="128055" name="Freeform 55"/>
                <p:cNvSpPr>
                  <a:spLocks/>
                </p:cNvSpPr>
                <p:nvPr/>
              </p:nvSpPr>
              <p:spPr bwMode="auto">
                <a:xfrm>
                  <a:off x="1144" y="3325"/>
                  <a:ext cx="45" cy="36"/>
                </a:xfrm>
                <a:custGeom>
                  <a:avLst/>
                  <a:gdLst/>
                  <a:ahLst/>
                  <a:cxnLst>
                    <a:cxn ang="0">
                      <a:pos x="8" y="25"/>
                    </a:cxn>
                    <a:cxn ang="0">
                      <a:pos x="14" y="23"/>
                    </a:cxn>
                    <a:cxn ang="0">
                      <a:pos x="29" y="23"/>
                    </a:cxn>
                    <a:cxn ang="0">
                      <a:pos x="36" y="15"/>
                    </a:cxn>
                    <a:cxn ang="0">
                      <a:pos x="44" y="0"/>
                    </a:cxn>
                    <a:cxn ang="0">
                      <a:pos x="44" y="10"/>
                    </a:cxn>
                    <a:cxn ang="0">
                      <a:pos x="36" y="21"/>
                    </a:cxn>
                    <a:cxn ang="0">
                      <a:pos x="29" y="28"/>
                    </a:cxn>
                    <a:cxn ang="0">
                      <a:pos x="14" y="34"/>
                    </a:cxn>
                    <a:cxn ang="0">
                      <a:pos x="0" y="35"/>
                    </a:cxn>
                    <a:cxn ang="0">
                      <a:pos x="8" y="25"/>
                    </a:cxn>
                  </a:cxnLst>
                  <a:rect l="0" t="0" r="r" b="b"/>
                  <a:pathLst>
                    <a:path w="45" h="36">
                      <a:moveTo>
                        <a:pt x="8" y="25"/>
                      </a:moveTo>
                      <a:lnTo>
                        <a:pt x="14" y="23"/>
                      </a:lnTo>
                      <a:lnTo>
                        <a:pt x="29" y="23"/>
                      </a:lnTo>
                      <a:lnTo>
                        <a:pt x="36" y="15"/>
                      </a:lnTo>
                      <a:lnTo>
                        <a:pt x="44" y="0"/>
                      </a:lnTo>
                      <a:lnTo>
                        <a:pt x="44" y="10"/>
                      </a:lnTo>
                      <a:lnTo>
                        <a:pt x="36" y="21"/>
                      </a:lnTo>
                      <a:lnTo>
                        <a:pt x="29" y="28"/>
                      </a:lnTo>
                      <a:lnTo>
                        <a:pt x="14" y="34"/>
                      </a:lnTo>
                      <a:lnTo>
                        <a:pt x="0" y="35"/>
                      </a:lnTo>
                      <a:lnTo>
                        <a:pt x="8" y="25"/>
                      </a:lnTo>
                    </a:path>
                  </a:pathLst>
                </a:custGeom>
                <a:solidFill>
                  <a:srgbClr val="FCA43A"/>
                </a:solidFill>
                <a:ln w="9525" cap="rnd">
                  <a:solidFill>
                    <a:schemeClr val="tx1"/>
                  </a:solidFill>
                  <a:round/>
                  <a:headEnd/>
                  <a:tailEnd/>
                </a:ln>
                <a:effectLst/>
              </p:spPr>
              <p:txBody>
                <a:bodyPr/>
                <a:lstStyle/>
                <a:p>
                  <a:endParaRPr lang="zh-CN" altLang="en-US"/>
                </a:p>
              </p:txBody>
            </p:sp>
            <p:sp>
              <p:nvSpPr>
                <p:cNvPr id="128056" name="Freeform 56"/>
                <p:cNvSpPr>
                  <a:spLocks/>
                </p:cNvSpPr>
                <p:nvPr/>
              </p:nvSpPr>
              <p:spPr bwMode="auto">
                <a:xfrm>
                  <a:off x="1058" y="3613"/>
                  <a:ext cx="75" cy="102"/>
                </a:xfrm>
                <a:custGeom>
                  <a:avLst/>
                  <a:gdLst/>
                  <a:ahLst/>
                  <a:cxnLst>
                    <a:cxn ang="0">
                      <a:pos x="0" y="66"/>
                    </a:cxn>
                    <a:cxn ang="0">
                      <a:pos x="6" y="54"/>
                    </a:cxn>
                    <a:cxn ang="0">
                      <a:pos x="13" y="42"/>
                    </a:cxn>
                    <a:cxn ang="0">
                      <a:pos x="23" y="35"/>
                    </a:cxn>
                    <a:cxn ang="0">
                      <a:pos x="30" y="30"/>
                    </a:cxn>
                    <a:cxn ang="0">
                      <a:pos x="37" y="12"/>
                    </a:cxn>
                    <a:cxn ang="0">
                      <a:pos x="45" y="0"/>
                    </a:cxn>
                    <a:cxn ang="0">
                      <a:pos x="46" y="17"/>
                    </a:cxn>
                    <a:cxn ang="0">
                      <a:pos x="37" y="29"/>
                    </a:cxn>
                    <a:cxn ang="0">
                      <a:pos x="30" y="42"/>
                    </a:cxn>
                    <a:cxn ang="0">
                      <a:pos x="22" y="53"/>
                    </a:cxn>
                    <a:cxn ang="0">
                      <a:pos x="37" y="58"/>
                    </a:cxn>
                    <a:cxn ang="0">
                      <a:pos x="43" y="63"/>
                    </a:cxn>
                    <a:cxn ang="0">
                      <a:pos x="52" y="68"/>
                    </a:cxn>
                    <a:cxn ang="0">
                      <a:pos x="66" y="85"/>
                    </a:cxn>
                    <a:cxn ang="0">
                      <a:pos x="74" y="101"/>
                    </a:cxn>
                    <a:cxn ang="0">
                      <a:pos x="0" y="66"/>
                    </a:cxn>
                  </a:cxnLst>
                  <a:rect l="0" t="0" r="r" b="b"/>
                  <a:pathLst>
                    <a:path w="75" h="102">
                      <a:moveTo>
                        <a:pt x="0" y="66"/>
                      </a:moveTo>
                      <a:lnTo>
                        <a:pt x="6" y="54"/>
                      </a:lnTo>
                      <a:lnTo>
                        <a:pt x="13" y="42"/>
                      </a:lnTo>
                      <a:lnTo>
                        <a:pt x="23" y="35"/>
                      </a:lnTo>
                      <a:lnTo>
                        <a:pt x="30" y="30"/>
                      </a:lnTo>
                      <a:lnTo>
                        <a:pt x="37" y="12"/>
                      </a:lnTo>
                      <a:lnTo>
                        <a:pt x="45" y="0"/>
                      </a:lnTo>
                      <a:lnTo>
                        <a:pt x="46" y="17"/>
                      </a:lnTo>
                      <a:lnTo>
                        <a:pt x="37" y="29"/>
                      </a:lnTo>
                      <a:lnTo>
                        <a:pt x="30" y="42"/>
                      </a:lnTo>
                      <a:lnTo>
                        <a:pt x="22" y="53"/>
                      </a:lnTo>
                      <a:lnTo>
                        <a:pt x="37" y="58"/>
                      </a:lnTo>
                      <a:lnTo>
                        <a:pt x="43" y="63"/>
                      </a:lnTo>
                      <a:lnTo>
                        <a:pt x="52" y="68"/>
                      </a:lnTo>
                      <a:lnTo>
                        <a:pt x="66" y="85"/>
                      </a:lnTo>
                      <a:lnTo>
                        <a:pt x="74" y="101"/>
                      </a:lnTo>
                      <a:lnTo>
                        <a:pt x="0" y="66"/>
                      </a:lnTo>
                    </a:path>
                  </a:pathLst>
                </a:custGeom>
                <a:solidFill>
                  <a:srgbClr val="FCA43A"/>
                </a:solidFill>
                <a:ln w="9525" cap="rnd">
                  <a:solidFill>
                    <a:schemeClr val="tx1"/>
                  </a:solidFill>
                  <a:round/>
                  <a:headEnd/>
                  <a:tailEnd/>
                </a:ln>
                <a:effectLst/>
              </p:spPr>
              <p:txBody>
                <a:bodyPr/>
                <a:lstStyle/>
                <a:p>
                  <a:endParaRPr lang="zh-CN" altLang="en-US"/>
                </a:p>
              </p:txBody>
            </p:sp>
            <p:sp>
              <p:nvSpPr>
                <p:cNvPr id="128057" name="Freeform 57"/>
                <p:cNvSpPr>
                  <a:spLocks/>
                </p:cNvSpPr>
                <p:nvPr/>
              </p:nvSpPr>
              <p:spPr bwMode="auto">
                <a:xfrm>
                  <a:off x="1228" y="3120"/>
                  <a:ext cx="57" cy="71"/>
                </a:xfrm>
                <a:custGeom>
                  <a:avLst/>
                  <a:gdLst/>
                  <a:ahLst/>
                  <a:cxnLst>
                    <a:cxn ang="0">
                      <a:pos x="0" y="65"/>
                    </a:cxn>
                    <a:cxn ang="0">
                      <a:pos x="16" y="70"/>
                    </a:cxn>
                    <a:cxn ang="0">
                      <a:pos x="24" y="69"/>
                    </a:cxn>
                    <a:cxn ang="0">
                      <a:pos x="39" y="69"/>
                    </a:cxn>
                    <a:cxn ang="0">
                      <a:pos x="47" y="62"/>
                    </a:cxn>
                    <a:cxn ang="0">
                      <a:pos x="55" y="56"/>
                    </a:cxn>
                    <a:cxn ang="0">
                      <a:pos x="55" y="45"/>
                    </a:cxn>
                    <a:cxn ang="0">
                      <a:pos x="56" y="27"/>
                    </a:cxn>
                    <a:cxn ang="0">
                      <a:pos x="56" y="16"/>
                    </a:cxn>
                    <a:cxn ang="0">
                      <a:pos x="56" y="10"/>
                    </a:cxn>
                    <a:cxn ang="0">
                      <a:pos x="47" y="0"/>
                    </a:cxn>
                    <a:cxn ang="0">
                      <a:pos x="40" y="0"/>
                    </a:cxn>
                    <a:cxn ang="0">
                      <a:pos x="25" y="2"/>
                    </a:cxn>
                    <a:cxn ang="0">
                      <a:pos x="16" y="9"/>
                    </a:cxn>
                    <a:cxn ang="0">
                      <a:pos x="16" y="14"/>
                    </a:cxn>
                    <a:cxn ang="0">
                      <a:pos x="9" y="32"/>
                    </a:cxn>
                    <a:cxn ang="0">
                      <a:pos x="9" y="37"/>
                    </a:cxn>
                    <a:cxn ang="0">
                      <a:pos x="9" y="53"/>
                    </a:cxn>
                    <a:cxn ang="0">
                      <a:pos x="0" y="65"/>
                    </a:cxn>
                  </a:cxnLst>
                  <a:rect l="0" t="0" r="r" b="b"/>
                  <a:pathLst>
                    <a:path w="57" h="71">
                      <a:moveTo>
                        <a:pt x="0" y="65"/>
                      </a:moveTo>
                      <a:lnTo>
                        <a:pt x="16" y="70"/>
                      </a:lnTo>
                      <a:lnTo>
                        <a:pt x="24" y="69"/>
                      </a:lnTo>
                      <a:lnTo>
                        <a:pt x="39" y="69"/>
                      </a:lnTo>
                      <a:lnTo>
                        <a:pt x="47" y="62"/>
                      </a:lnTo>
                      <a:lnTo>
                        <a:pt x="55" y="56"/>
                      </a:lnTo>
                      <a:lnTo>
                        <a:pt x="55" y="45"/>
                      </a:lnTo>
                      <a:lnTo>
                        <a:pt x="56" y="27"/>
                      </a:lnTo>
                      <a:lnTo>
                        <a:pt x="56" y="16"/>
                      </a:lnTo>
                      <a:lnTo>
                        <a:pt x="56" y="10"/>
                      </a:lnTo>
                      <a:lnTo>
                        <a:pt x="47" y="0"/>
                      </a:lnTo>
                      <a:lnTo>
                        <a:pt x="40" y="0"/>
                      </a:lnTo>
                      <a:lnTo>
                        <a:pt x="25" y="2"/>
                      </a:lnTo>
                      <a:lnTo>
                        <a:pt x="16" y="9"/>
                      </a:lnTo>
                      <a:lnTo>
                        <a:pt x="16" y="14"/>
                      </a:lnTo>
                      <a:lnTo>
                        <a:pt x="9" y="32"/>
                      </a:lnTo>
                      <a:lnTo>
                        <a:pt x="9" y="37"/>
                      </a:lnTo>
                      <a:lnTo>
                        <a:pt x="9" y="53"/>
                      </a:lnTo>
                      <a:lnTo>
                        <a:pt x="0" y="65"/>
                      </a:lnTo>
                    </a:path>
                  </a:pathLst>
                </a:custGeom>
                <a:solidFill>
                  <a:srgbClr val="FCA439"/>
                </a:solidFill>
                <a:ln w="9525" cap="rnd">
                  <a:solidFill>
                    <a:schemeClr val="tx1"/>
                  </a:solidFill>
                  <a:round/>
                  <a:headEnd/>
                  <a:tailEnd/>
                </a:ln>
                <a:effectLst/>
              </p:spPr>
              <p:txBody>
                <a:bodyPr/>
                <a:lstStyle/>
                <a:p>
                  <a:endParaRPr lang="zh-CN" altLang="en-US"/>
                </a:p>
              </p:txBody>
            </p:sp>
            <p:sp>
              <p:nvSpPr>
                <p:cNvPr id="128058" name="Freeform 58"/>
                <p:cNvSpPr>
                  <a:spLocks/>
                </p:cNvSpPr>
                <p:nvPr/>
              </p:nvSpPr>
              <p:spPr bwMode="auto">
                <a:xfrm>
                  <a:off x="1165" y="3251"/>
                  <a:ext cx="109" cy="60"/>
                </a:xfrm>
                <a:custGeom>
                  <a:avLst/>
                  <a:gdLst/>
                  <a:ahLst/>
                  <a:cxnLst>
                    <a:cxn ang="0">
                      <a:pos x="0" y="59"/>
                    </a:cxn>
                    <a:cxn ang="0">
                      <a:pos x="0" y="48"/>
                    </a:cxn>
                    <a:cxn ang="0">
                      <a:pos x="9" y="40"/>
                    </a:cxn>
                    <a:cxn ang="0">
                      <a:pos x="8" y="34"/>
                    </a:cxn>
                    <a:cxn ang="0">
                      <a:pos x="16" y="34"/>
                    </a:cxn>
                    <a:cxn ang="0">
                      <a:pos x="24" y="30"/>
                    </a:cxn>
                    <a:cxn ang="0">
                      <a:pos x="17" y="29"/>
                    </a:cxn>
                    <a:cxn ang="0">
                      <a:pos x="16" y="23"/>
                    </a:cxn>
                    <a:cxn ang="0">
                      <a:pos x="24" y="18"/>
                    </a:cxn>
                    <a:cxn ang="0">
                      <a:pos x="24" y="13"/>
                    </a:cxn>
                    <a:cxn ang="0">
                      <a:pos x="24" y="6"/>
                    </a:cxn>
                    <a:cxn ang="0">
                      <a:pos x="31" y="0"/>
                    </a:cxn>
                    <a:cxn ang="0">
                      <a:pos x="39" y="5"/>
                    </a:cxn>
                    <a:cxn ang="0">
                      <a:pos x="48" y="10"/>
                    </a:cxn>
                    <a:cxn ang="0">
                      <a:pos x="54" y="15"/>
                    </a:cxn>
                    <a:cxn ang="0">
                      <a:pos x="69" y="14"/>
                    </a:cxn>
                    <a:cxn ang="0">
                      <a:pos x="77" y="14"/>
                    </a:cxn>
                    <a:cxn ang="0">
                      <a:pos x="93" y="7"/>
                    </a:cxn>
                    <a:cxn ang="0">
                      <a:pos x="77" y="14"/>
                    </a:cxn>
                    <a:cxn ang="0">
                      <a:pos x="61" y="21"/>
                    </a:cxn>
                    <a:cxn ang="0">
                      <a:pos x="47" y="22"/>
                    </a:cxn>
                    <a:cxn ang="0">
                      <a:pos x="39" y="16"/>
                    </a:cxn>
                    <a:cxn ang="0">
                      <a:pos x="31" y="11"/>
                    </a:cxn>
                    <a:cxn ang="0">
                      <a:pos x="24" y="18"/>
                    </a:cxn>
                    <a:cxn ang="0">
                      <a:pos x="32" y="22"/>
                    </a:cxn>
                    <a:cxn ang="0">
                      <a:pos x="39" y="29"/>
                    </a:cxn>
                    <a:cxn ang="0">
                      <a:pos x="47" y="27"/>
                    </a:cxn>
                    <a:cxn ang="0">
                      <a:pos x="53" y="26"/>
                    </a:cxn>
                    <a:cxn ang="0">
                      <a:pos x="46" y="32"/>
                    </a:cxn>
                    <a:cxn ang="0">
                      <a:pos x="32" y="33"/>
                    </a:cxn>
                    <a:cxn ang="0">
                      <a:pos x="24" y="30"/>
                    </a:cxn>
                    <a:cxn ang="0">
                      <a:pos x="23" y="34"/>
                    </a:cxn>
                    <a:cxn ang="0">
                      <a:pos x="39" y="39"/>
                    </a:cxn>
                    <a:cxn ang="0">
                      <a:pos x="54" y="38"/>
                    </a:cxn>
                    <a:cxn ang="0">
                      <a:pos x="69" y="36"/>
                    </a:cxn>
                    <a:cxn ang="0">
                      <a:pos x="92" y="35"/>
                    </a:cxn>
                    <a:cxn ang="0">
                      <a:pos x="108" y="29"/>
                    </a:cxn>
                    <a:cxn ang="0">
                      <a:pos x="92" y="35"/>
                    </a:cxn>
                    <a:cxn ang="0">
                      <a:pos x="68" y="42"/>
                    </a:cxn>
                    <a:cxn ang="0">
                      <a:pos x="61" y="42"/>
                    </a:cxn>
                    <a:cxn ang="0">
                      <a:pos x="46" y="44"/>
                    </a:cxn>
                    <a:cxn ang="0">
                      <a:pos x="31" y="43"/>
                    </a:cxn>
                    <a:cxn ang="0">
                      <a:pos x="16" y="46"/>
                    </a:cxn>
                    <a:cxn ang="0">
                      <a:pos x="9" y="51"/>
                    </a:cxn>
                    <a:cxn ang="0">
                      <a:pos x="0" y="59"/>
                    </a:cxn>
                  </a:cxnLst>
                  <a:rect l="0" t="0" r="r" b="b"/>
                  <a:pathLst>
                    <a:path w="109" h="60">
                      <a:moveTo>
                        <a:pt x="0" y="59"/>
                      </a:moveTo>
                      <a:lnTo>
                        <a:pt x="0" y="48"/>
                      </a:lnTo>
                      <a:lnTo>
                        <a:pt x="9" y="40"/>
                      </a:lnTo>
                      <a:lnTo>
                        <a:pt x="8" y="34"/>
                      </a:lnTo>
                      <a:lnTo>
                        <a:pt x="16" y="34"/>
                      </a:lnTo>
                      <a:lnTo>
                        <a:pt x="24" y="30"/>
                      </a:lnTo>
                      <a:lnTo>
                        <a:pt x="17" y="29"/>
                      </a:lnTo>
                      <a:lnTo>
                        <a:pt x="16" y="23"/>
                      </a:lnTo>
                      <a:lnTo>
                        <a:pt x="24" y="18"/>
                      </a:lnTo>
                      <a:lnTo>
                        <a:pt x="24" y="13"/>
                      </a:lnTo>
                      <a:lnTo>
                        <a:pt x="24" y="6"/>
                      </a:lnTo>
                      <a:lnTo>
                        <a:pt x="31" y="0"/>
                      </a:lnTo>
                      <a:lnTo>
                        <a:pt x="39" y="5"/>
                      </a:lnTo>
                      <a:lnTo>
                        <a:pt x="48" y="10"/>
                      </a:lnTo>
                      <a:lnTo>
                        <a:pt x="54" y="15"/>
                      </a:lnTo>
                      <a:lnTo>
                        <a:pt x="69" y="14"/>
                      </a:lnTo>
                      <a:lnTo>
                        <a:pt x="77" y="14"/>
                      </a:lnTo>
                      <a:lnTo>
                        <a:pt x="93" y="7"/>
                      </a:lnTo>
                      <a:lnTo>
                        <a:pt x="77" y="14"/>
                      </a:lnTo>
                      <a:lnTo>
                        <a:pt x="61" y="21"/>
                      </a:lnTo>
                      <a:lnTo>
                        <a:pt x="47" y="22"/>
                      </a:lnTo>
                      <a:lnTo>
                        <a:pt x="39" y="16"/>
                      </a:lnTo>
                      <a:lnTo>
                        <a:pt x="31" y="11"/>
                      </a:lnTo>
                      <a:lnTo>
                        <a:pt x="24" y="18"/>
                      </a:lnTo>
                      <a:lnTo>
                        <a:pt x="32" y="22"/>
                      </a:lnTo>
                      <a:lnTo>
                        <a:pt x="39" y="29"/>
                      </a:lnTo>
                      <a:lnTo>
                        <a:pt x="47" y="27"/>
                      </a:lnTo>
                      <a:lnTo>
                        <a:pt x="53" y="26"/>
                      </a:lnTo>
                      <a:lnTo>
                        <a:pt x="46" y="32"/>
                      </a:lnTo>
                      <a:lnTo>
                        <a:pt x="32" y="33"/>
                      </a:lnTo>
                      <a:lnTo>
                        <a:pt x="24" y="30"/>
                      </a:lnTo>
                      <a:lnTo>
                        <a:pt x="23" y="34"/>
                      </a:lnTo>
                      <a:lnTo>
                        <a:pt x="39" y="39"/>
                      </a:lnTo>
                      <a:lnTo>
                        <a:pt x="54" y="38"/>
                      </a:lnTo>
                      <a:lnTo>
                        <a:pt x="69" y="36"/>
                      </a:lnTo>
                      <a:lnTo>
                        <a:pt x="92" y="35"/>
                      </a:lnTo>
                      <a:lnTo>
                        <a:pt x="108" y="29"/>
                      </a:lnTo>
                      <a:lnTo>
                        <a:pt x="92" y="35"/>
                      </a:lnTo>
                      <a:lnTo>
                        <a:pt x="68" y="42"/>
                      </a:lnTo>
                      <a:lnTo>
                        <a:pt x="61" y="42"/>
                      </a:lnTo>
                      <a:lnTo>
                        <a:pt x="46" y="44"/>
                      </a:lnTo>
                      <a:lnTo>
                        <a:pt x="31" y="43"/>
                      </a:lnTo>
                      <a:lnTo>
                        <a:pt x="16" y="46"/>
                      </a:lnTo>
                      <a:lnTo>
                        <a:pt x="9" y="51"/>
                      </a:lnTo>
                      <a:lnTo>
                        <a:pt x="0" y="59"/>
                      </a:lnTo>
                    </a:path>
                  </a:pathLst>
                </a:custGeom>
                <a:solidFill>
                  <a:srgbClr val="FCA43A"/>
                </a:solidFill>
                <a:ln w="9525" cap="rnd">
                  <a:solidFill>
                    <a:schemeClr val="tx1"/>
                  </a:solidFill>
                  <a:round/>
                  <a:headEnd/>
                  <a:tailEnd/>
                </a:ln>
                <a:effectLst/>
              </p:spPr>
              <p:txBody>
                <a:bodyPr/>
                <a:lstStyle/>
                <a:p>
                  <a:endParaRPr lang="zh-CN" altLang="en-US"/>
                </a:p>
              </p:txBody>
            </p:sp>
            <p:sp>
              <p:nvSpPr>
                <p:cNvPr id="128059" name="Freeform 59"/>
                <p:cNvSpPr>
                  <a:spLocks/>
                </p:cNvSpPr>
                <p:nvPr/>
              </p:nvSpPr>
              <p:spPr bwMode="auto">
                <a:xfrm>
                  <a:off x="1210" y="3209"/>
                  <a:ext cx="34" cy="19"/>
                </a:xfrm>
                <a:custGeom>
                  <a:avLst/>
                  <a:gdLst/>
                  <a:ahLst/>
                  <a:cxnLst>
                    <a:cxn ang="0">
                      <a:pos x="0" y="18"/>
                    </a:cxn>
                    <a:cxn ang="0">
                      <a:pos x="0" y="12"/>
                    </a:cxn>
                    <a:cxn ang="0">
                      <a:pos x="10" y="6"/>
                    </a:cxn>
                    <a:cxn ang="0">
                      <a:pos x="10" y="0"/>
                    </a:cxn>
                    <a:cxn ang="0">
                      <a:pos x="17" y="0"/>
                    </a:cxn>
                    <a:cxn ang="0">
                      <a:pos x="26" y="4"/>
                    </a:cxn>
                    <a:cxn ang="0">
                      <a:pos x="33" y="5"/>
                    </a:cxn>
                    <a:cxn ang="0">
                      <a:pos x="26" y="4"/>
                    </a:cxn>
                    <a:cxn ang="0">
                      <a:pos x="17" y="6"/>
                    </a:cxn>
                    <a:cxn ang="0">
                      <a:pos x="0" y="18"/>
                    </a:cxn>
                  </a:cxnLst>
                  <a:rect l="0" t="0" r="r" b="b"/>
                  <a:pathLst>
                    <a:path w="34" h="19">
                      <a:moveTo>
                        <a:pt x="0" y="18"/>
                      </a:moveTo>
                      <a:lnTo>
                        <a:pt x="0" y="12"/>
                      </a:lnTo>
                      <a:lnTo>
                        <a:pt x="10" y="6"/>
                      </a:lnTo>
                      <a:lnTo>
                        <a:pt x="10" y="0"/>
                      </a:lnTo>
                      <a:lnTo>
                        <a:pt x="17" y="0"/>
                      </a:lnTo>
                      <a:lnTo>
                        <a:pt x="26" y="4"/>
                      </a:lnTo>
                      <a:lnTo>
                        <a:pt x="33" y="5"/>
                      </a:lnTo>
                      <a:lnTo>
                        <a:pt x="26" y="4"/>
                      </a:lnTo>
                      <a:lnTo>
                        <a:pt x="17" y="6"/>
                      </a:lnTo>
                      <a:lnTo>
                        <a:pt x="0" y="18"/>
                      </a:lnTo>
                    </a:path>
                  </a:pathLst>
                </a:custGeom>
                <a:solidFill>
                  <a:srgbClr val="FCA43A"/>
                </a:solidFill>
                <a:ln w="9525" cap="rnd">
                  <a:solidFill>
                    <a:schemeClr val="tx1"/>
                  </a:solidFill>
                  <a:round/>
                  <a:headEnd/>
                  <a:tailEnd/>
                </a:ln>
                <a:effectLst/>
              </p:spPr>
              <p:txBody>
                <a:bodyPr/>
                <a:lstStyle/>
                <a:p>
                  <a:endParaRPr lang="zh-CN" altLang="en-US"/>
                </a:p>
              </p:txBody>
            </p:sp>
          </p:grpSp>
          <p:grpSp>
            <p:nvGrpSpPr>
              <p:cNvPr id="128060" name="Group 60"/>
              <p:cNvGrpSpPr>
                <a:grpSpLocks/>
              </p:cNvGrpSpPr>
              <p:nvPr/>
            </p:nvGrpSpPr>
            <p:grpSpPr bwMode="auto">
              <a:xfrm>
                <a:off x="3792" y="3668"/>
                <a:ext cx="314" cy="460"/>
                <a:chOff x="3792" y="3668"/>
                <a:chExt cx="314" cy="460"/>
              </a:xfrm>
            </p:grpSpPr>
            <p:sp>
              <p:nvSpPr>
                <p:cNvPr id="128061" name="Freeform 61"/>
                <p:cNvSpPr>
                  <a:spLocks/>
                </p:cNvSpPr>
                <p:nvPr/>
              </p:nvSpPr>
              <p:spPr bwMode="auto">
                <a:xfrm>
                  <a:off x="3792" y="3668"/>
                  <a:ext cx="312" cy="460"/>
                </a:xfrm>
                <a:custGeom>
                  <a:avLst/>
                  <a:gdLst/>
                  <a:ahLst/>
                  <a:cxnLst>
                    <a:cxn ang="0">
                      <a:pos x="205" y="538"/>
                    </a:cxn>
                    <a:cxn ang="0">
                      <a:pos x="216" y="545"/>
                    </a:cxn>
                    <a:cxn ang="0">
                      <a:pos x="229" y="549"/>
                    </a:cxn>
                    <a:cxn ang="0">
                      <a:pos x="241" y="542"/>
                    </a:cxn>
                    <a:cxn ang="0">
                      <a:pos x="255" y="534"/>
                    </a:cxn>
                    <a:cxn ang="0">
                      <a:pos x="269" y="532"/>
                    </a:cxn>
                    <a:cxn ang="0">
                      <a:pos x="286" y="532"/>
                    </a:cxn>
                    <a:cxn ang="0">
                      <a:pos x="299" y="526"/>
                    </a:cxn>
                    <a:cxn ang="0">
                      <a:pos x="309" y="512"/>
                    </a:cxn>
                    <a:cxn ang="0">
                      <a:pos x="326" y="499"/>
                    </a:cxn>
                    <a:cxn ang="0">
                      <a:pos x="347" y="474"/>
                    </a:cxn>
                    <a:cxn ang="0">
                      <a:pos x="367" y="453"/>
                    </a:cxn>
                    <a:cxn ang="0">
                      <a:pos x="382" y="434"/>
                    </a:cxn>
                    <a:cxn ang="0">
                      <a:pos x="390" y="449"/>
                    </a:cxn>
                    <a:cxn ang="0">
                      <a:pos x="399" y="453"/>
                    </a:cxn>
                    <a:cxn ang="0">
                      <a:pos x="422" y="438"/>
                    </a:cxn>
                    <a:cxn ang="0">
                      <a:pos x="447" y="416"/>
                    </a:cxn>
                    <a:cxn ang="0">
                      <a:pos x="474" y="385"/>
                    </a:cxn>
                    <a:cxn ang="0">
                      <a:pos x="500" y="359"/>
                    </a:cxn>
                    <a:cxn ang="0">
                      <a:pos x="531" y="342"/>
                    </a:cxn>
                    <a:cxn ang="0">
                      <a:pos x="554" y="321"/>
                    </a:cxn>
                    <a:cxn ang="0">
                      <a:pos x="571" y="301"/>
                    </a:cxn>
                    <a:cxn ang="0">
                      <a:pos x="575" y="290"/>
                    </a:cxn>
                    <a:cxn ang="0">
                      <a:pos x="575" y="258"/>
                    </a:cxn>
                    <a:cxn ang="0">
                      <a:pos x="567" y="221"/>
                    </a:cxn>
                    <a:cxn ang="0">
                      <a:pos x="553" y="171"/>
                    </a:cxn>
                    <a:cxn ang="0">
                      <a:pos x="536" y="114"/>
                    </a:cxn>
                    <a:cxn ang="0">
                      <a:pos x="514" y="53"/>
                    </a:cxn>
                    <a:cxn ang="0">
                      <a:pos x="504" y="45"/>
                    </a:cxn>
                    <a:cxn ang="0">
                      <a:pos x="490" y="31"/>
                    </a:cxn>
                    <a:cxn ang="0">
                      <a:pos x="483" y="16"/>
                    </a:cxn>
                    <a:cxn ang="0">
                      <a:pos x="476" y="7"/>
                    </a:cxn>
                    <a:cxn ang="0">
                      <a:pos x="467" y="7"/>
                    </a:cxn>
                    <a:cxn ang="0">
                      <a:pos x="460" y="0"/>
                    </a:cxn>
                    <a:cxn ang="0">
                      <a:pos x="448" y="12"/>
                    </a:cxn>
                    <a:cxn ang="0">
                      <a:pos x="434" y="15"/>
                    </a:cxn>
                    <a:cxn ang="0">
                      <a:pos x="423" y="21"/>
                    </a:cxn>
                    <a:cxn ang="0">
                      <a:pos x="401" y="42"/>
                    </a:cxn>
                    <a:cxn ang="0">
                      <a:pos x="379" y="57"/>
                    </a:cxn>
                    <a:cxn ang="0">
                      <a:pos x="354" y="63"/>
                    </a:cxn>
                    <a:cxn ang="0">
                      <a:pos x="309" y="76"/>
                    </a:cxn>
                    <a:cxn ang="0">
                      <a:pos x="254" y="85"/>
                    </a:cxn>
                    <a:cxn ang="0">
                      <a:pos x="210" y="87"/>
                    </a:cxn>
                    <a:cxn ang="0">
                      <a:pos x="158" y="94"/>
                    </a:cxn>
                    <a:cxn ang="0">
                      <a:pos x="108" y="91"/>
                    </a:cxn>
                    <a:cxn ang="0">
                      <a:pos x="50" y="103"/>
                    </a:cxn>
                    <a:cxn ang="0">
                      <a:pos x="0" y="110"/>
                    </a:cxn>
                    <a:cxn ang="0">
                      <a:pos x="71" y="622"/>
                    </a:cxn>
                    <a:cxn ang="0">
                      <a:pos x="100" y="606"/>
                    </a:cxn>
                    <a:cxn ang="0">
                      <a:pos x="140" y="581"/>
                    </a:cxn>
                    <a:cxn ang="0">
                      <a:pos x="175" y="559"/>
                    </a:cxn>
                    <a:cxn ang="0">
                      <a:pos x="205" y="538"/>
                    </a:cxn>
                  </a:cxnLst>
                  <a:rect l="0" t="0" r="r" b="b"/>
                  <a:pathLst>
                    <a:path w="576" h="623">
                      <a:moveTo>
                        <a:pt x="205" y="538"/>
                      </a:moveTo>
                      <a:lnTo>
                        <a:pt x="216" y="545"/>
                      </a:lnTo>
                      <a:lnTo>
                        <a:pt x="229" y="549"/>
                      </a:lnTo>
                      <a:lnTo>
                        <a:pt x="241" y="542"/>
                      </a:lnTo>
                      <a:lnTo>
                        <a:pt x="255" y="534"/>
                      </a:lnTo>
                      <a:lnTo>
                        <a:pt x="269" y="532"/>
                      </a:lnTo>
                      <a:lnTo>
                        <a:pt x="286" y="532"/>
                      </a:lnTo>
                      <a:lnTo>
                        <a:pt x="299" y="526"/>
                      </a:lnTo>
                      <a:lnTo>
                        <a:pt x="309" y="512"/>
                      </a:lnTo>
                      <a:lnTo>
                        <a:pt x="326" y="499"/>
                      </a:lnTo>
                      <a:lnTo>
                        <a:pt x="347" y="474"/>
                      </a:lnTo>
                      <a:lnTo>
                        <a:pt x="367" y="453"/>
                      </a:lnTo>
                      <a:lnTo>
                        <a:pt x="382" y="434"/>
                      </a:lnTo>
                      <a:lnTo>
                        <a:pt x="390" y="449"/>
                      </a:lnTo>
                      <a:lnTo>
                        <a:pt x="399" y="453"/>
                      </a:lnTo>
                      <a:lnTo>
                        <a:pt x="422" y="438"/>
                      </a:lnTo>
                      <a:lnTo>
                        <a:pt x="447" y="416"/>
                      </a:lnTo>
                      <a:lnTo>
                        <a:pt x="474" y="385"/>
                      </a:lnTo>
                      <a:lnTo>
                        <a:pt x="500" y="359"/>
                      </a:lnTo>
                      <a:lnTo>
                        <a:pt x="531" y="342"/>
                      </a:lnTo>
                      <a:lnTo>
                        <a:pt x="554" y="321"/>
                      </a:lnTo>
                      <a:lnTo>
                        <a:pt x="571" y="301"/>
                      </a:lnTo>
                      <a:lnTo>
                        <a:pt x="575" y="290"/>
                      </a:lnTo>
                      <a:lnTo>
                        <a:pt x="575" y="258"/>
                      </a:lnTo>
                      <a:lnTo>
                        <a:pt x="567" y="221"/>
                      </a:lnTo>
                      <a:lnTo>
                        <a:pt x="553" y="171"/>
                      </a:lnTo>
                      <a:lnTo>
                        <a:pt x="536" y="114"/>
                      </a:lnTo>
                      <a:lnTo>
                        <a:pt x="514" y="53"/>
                      </a:lnTo>
                      <a:lnTo>
                        <a:pt x="504" y="45"/>
                      </a:lnTo>
                      <a:lnTo>
                        <a:pt x="490" y="31"/>
                      </a:lnTo>
                      <a:lnTo>
                        <a:pt x="483" y="16"/>
                      </a:lnTo>
                      <a:lnTo>
                        <a:pt x="476" y="7"/>
                      </a:lnTo>
                      <a:lnTo>
                        <a:pt x="467" y="7"/>
                      </a:lnTo>
                      <a:lnTo>
                        <a:pt x="460" y="0"/>
                      </a:lnTo>
                      <a:lnTo>
                        <a:pt x="448" y="12"/>
                      </a:lnTo>
                      <a:lnTo>
                        <a:pt x="434" y="15"/>
                      </a:lnTo>
                      <a:lnTo>
                        <a:pt x="423" y="21"/>
                      </a:lnTo>
                      <a:lnTo>
                        <a:pt x="401" y="42"/>
                      </a:lnTo>
                      <a:lnTo>
                        <a:pt x="379" y="57"/>
                      </a:lnTo>
                      <a:lnTo>
                        <a:pt x="354" y="63"/>
                      </a:lnTo>
                      <a:lnTo>
                        <a:pt x="309" y="76"/>
                      </a:lnTo>
                      <a:lnTo>
                        <a:pt x="254" y="85"/>
                      </a:lnTo>
                      <a:lnTo>
                        <a:pt x="210" y="87"/>
                      </a:lnTo>
                      <a:lnTo>
                        <a:pt x="158" y="94"/>
                      </a:lnTo>
                      <a:lnTo>
                        <a:pt x="108" y="91"/>
                      </a:lnTo>
                      <a:lnTo>
                        <a:pt x="50" y="103"/>
                      </a:lnTo>
                      <a:lnTo>
                        <a:pt x="0" y="110"/>
                      </a:lnTo>
                      <a:lnTo>
                        <a:pt x="71" y="622"/>
                      </a:lnTo>
                      <a:lnTo>
                        <a:pt x="100" y="606"/>
                      </a:lnTo>
                      <a:lnTo>
                        <a:pt x="140" y="581"/>
                      </a:lnTo>
                      <a:lnTo>
                        <a:pt x="175" y="559"/>
                      </a:lnTo>
                      <a:lnTo>
                        <a:pt x="205" y="538"/>
                      </a:lnTo>
                    </a:path>
                  </a:pathLst>
                </a:custGeom>
                <a:solidFill>
                  <a:srgbClr val="0099CC"/>
                </a:solidFill>
                <a:ln w="9525" cap="rnd">
                  <a:solidFill>
                    <a:schemeClr val="tx1"/>
                  </a:solidFill>
                  <a:round/>
                  <a:headEnd/>
                  <a:tailEnd/>
                </a:ln>
                <a:effectLst/>
              </p:spPr>
              <p:txBody>
                <a:bodyPr/>
                <a:lstStyle/>
                <a:p>
                  <a:endParaRPr lang="zh-CN" altLang="en-US"/>
                </a:p>
              </p:txBody>
            </p:sp>
            <p:sp>
              <p:nvSpPr>
                <p:cNvPr id="128062" name="Freeform 62"/>
                <p:cNvSpPr>
                  <a:spLocks/>
                </p:cNvSpPr>
                <p:nvPr/>
              </p:nvSpPr>
              <p:spPr bwMode="auto">
                <a:xfrm>
                  <a:off x="3828" y="3678"/>
                  <a:ext cx="214" cy="107"/>
                </a:xfrm>
                <a:custGeom>
                  <a:avLst/>
                  <a:gdLst/>
                  <a:ahLst/>
                  <a:cxnLst>
                    <a:cxn ang="0">
                      <a:pos x="0" y="88"/>
                    </a:cxn>
                    <a:cxn ang="0">
                      <a:pos x="38" y="80"/>
                    </a:cxn>
                    <a:cxn ang="0">
                      <a:pos x="66" y="80"/>
                    </a:cxn>
                    <a:cxn ang="0">
                      <a:pos x="97" y="79"/>
                    </a:cxn>
                    <a:cxn ang="0">
                      <a:pos x="146" y="75"/>
                    </a:cxn>
                    <a:cxn ang="0">
                      <a:pos x="191" y="73"/>
                    </a:cxn>
                    <a:cxn ang="0">
                      <a:pos x="234" y="60"/>
                    </a:cxn>
                    <a:cxn ang="0">
                      <a:pos x="285" y="51"/>
                    </a:cxn>
                    <a:cxn ang="0">
                      <a:pos x="315" y="45"/>
                    </a:cxn>
                    <a:cxn ang="0">
                      <a:pos x="346" y="17"/>
                    </a:cxn>
                    <a:cxn ang="0">
                      <a:pos x="369" y="2"/>
                    </a:cxn>
                    <a:cxn ang="0">
                      <a:pos x="382" y="0"/>
                    </a:cxn>
                    <a:cxn ang="0">
                      <a:pos x="394" y="3"/>
                    </a:cxn>
                    <a:cxn ang="0">
                      <a:pos x="378" y="11"/>
                    </a:cxn>
                    <a:cxn ang="0">
                      <a:pos x="370" y="18"/>
                    </a:cxn>
                    <a:cxn ang="0">
                      <a:pos x="360" y="26"/>
                    </a:cxn>
                    <a:cxn ang="0">
                      <a:pos x="353" y="37"/>
                    </a:cxn>
                    <a:cxn ang="0">
                      <a:pos x="349" y="49"/>
                    </a:cxn>
                    <a:cxn ang="0">
                      <a:pos x="336" y="62"/>
                    </a:cxn>
                    <a:cxn ang="0">
                      <a:pos x="327" y="64"/>
                    </a:cxn>
                    <a:cxn ang="0">
                      <a:pos x="333" y="80"/>
                    </a:cxn>
                    <a:cxn ang="0">
                      <a:pos x="344" y="86"/>
                    </a:cxn>
                    <a:cxn ang="0">
                      <a:pos x="358" y="96"/>
                    </a:cxn>
                    <a:cxn ang="0">
                      <a:pos x="347" y="98"/>
                    </a:cxn>
                    <a:cxn ang="0">
                      <a:pos x="329" y="96"/>
                    </a:cxn>
                    <a:cxn ang="0">
                      <a:pos x="317" y="88"/>
                    </a:cxn>
                    <a:cxn ang="0">
                      <a:pos x="307" y="85"/>
                    </a:cxn>
                    <a:cxn ang="0">
                      <a:pos x="294" y="97"/>
                    </a:cxn>
                    <a:cxn ang="0">
                      <a:pos x="277" y="105"/>
                    </a:cxn>
                    <a:cxn ang="0">
                      <a:pos x="258" y="103"/>
                    </a:cxn>
                    <a:cxn ang="0">
                      <a:pos x="246" y="96"/>
                    </a:cxn>
                    <a:cxn ang="0">
                      <a:pos x="231" y="92"/>
                    </a:cxn>
                    <a:cxn ang="0">
                      <a:pos x="212" y="90"/>
                    </a:cxn>
                    <a:cxn ang="0">
                      <a:pos x="194" y="96"/>
                    </a:cxn>
                    <a:cxn ang="0">
                      <a:pos x="174" y="110"/>
                    </a:cxn>
                    <a:cxn ang="0">
                      <a:pos x="161" y="122"/>
                    </a:cxn>
                    <a:cxn ang="0">
                      <a:pos x="138" y="121"/>
                    </a:cxn>
                    <a:cxn ang="0">
                      <a:pos x="114" y="113"/>
                    </a:cxn>
                    <a:cxn ang="0">
                      <a:pos x="122" y="128"/>
                    </a:cxn>
                    <a:cxn ang="0">
                      <a:pos x="134" y="144"/>
                    </a:cxn>
                    <a:cxn ang="0">
                      <a:pos x="114" y="134"/>
                    </a:cxn>
                    <a:cxn ang="0">
                      <a:pos x="105" y="128"/>
                    </a:cxn>
                    <a:cxn ang="0">
                      <a:pos x="98" y="117"/>
                    </a:cxn>
                    <a:cxn ang="0">
                      <a:pos x="91" y="118"/>
                    </a:cxn>
                    <a:cxn ang="0">
                      <a:pos x="87" y="131"/>
                    </a:cxn>
                    <a:cxn ang="0">
                      <a:pos x="83" y="127"/>
                    </a:cxn>
                    <a:cxn ang="0">
                      <a:pos x="69" y="117"/>
                    </a:cxn>
                    <a:cxn ang="0">
                      <a:pos x="51" y="115"/>
                    </a:cxn>
                    <a:cxn ang="0">
                      <a:pos x="41" y="101"/>
                    </a:cxn>
                    <a:cxn ang="0">
                      <a:pos x="23" y="98"/>
                    </a:cxn>
                    <a:cxn ang="0">
                      <a:pos x="11" y="96"/>
                    </a:cxn>
                    <a:cxn ang="0">
                      <a:pos x="0" y="88"/>
                    </a:cxn>
                  </a:cxnLst>
                  <a:rect l="0" t="0" r="r" b="b"/>
                  <a:pathLst>
                    <a:path w="395" h="145">
                      <a:moveTo>
                        <a:pt x="0" y="88"/>
                      </a:moveTo>
                      <a:lnTo>
                        <a:pt x="38" y="80"/>
                      </a:lnTo>
                      <a:lnTo>
                        <a:pt x="66" y="80"/>
                      </a:lnTo>
                      <a:lnTo>
                        <a:pt x="97" y="79"/>
                      </a:lnTo>
                      <a:lnTo>
                        <a:pt x="146" y="75"/>
                      </a:lnTo>
                      <a:lnTo>
                        <a:pt x="191" y="73"/>
                      </a:lnTo>
                      <a:lnTo>
                        <a:pt x="234" y="60"/>
                      </a:lnTo>
                      <a:lnTo>
                        <a:pt x="285" y="51"/>
                      </a:lnTo>
                      <a:lnTo>
                        <a:pt x="315" y="45"/>
                      </a:lnTo>
                      <a:lnTo>
                        <a:pt x="346" y="17"/>
                      </a:lnTo>
                      <a:lnTo>
                        <a:pt x="369" y="2"/>
                      </a:lnTo>
                      <a:lnTo>
                        <a:pt x="382" y="0"/>
                      </a:lnTo>
                      <a:lnTo>
                        <a:pt x="394" y="3"/>
                      </a:lnTo>
                      <a:lnTo>
                        <a:pt x="378" y="11"/>
                      </a:lnTo>
                      <a:lnTo>
                        <a:pt x="370" y="18"/>
                      </a:lnTo>
                      <a:lnTo>
                        <a:pt x="360" y="26"/>
                      </a:lnTo>
                      <a:lnTo>
                        <a:pt x="353" y="37"/>
                      </a:lnTo>
                      <a:lnTo>
                        <a:pt x="349" y="49"/>
                      </a:lnTo>
                      <a:lnTo>
                        <a:pt x="336" y="62"/>
                      </a:lnTo>
                      <a:lnTo>
                        <a:pt x="327" y="64"/>
                      </a:lnTo>
                      <a:lnTo>
                        <a:pt x="333" y="80"/>
                      </a:lnTo>
                      <a:lnTo>
                        <a:pt x="344" y="86"/>
                      </a:lnTo>
                      <a:lnTo>
                        <a:pt x="358" y="96"/>
                      </a:lnTo>
                      <a:lnTo>
                        <a:pt x="347" y="98"/>
                      </a:lnTo>
                      <a:lnTo>
                        <a:pt x="329" y="96"/>
                      </a:lnTo>
                      <a:lnTo>
                        <a:pt x="317" y="88"/>
                      </a:lnTo>
                      <a:lnTo>
                        <a:pt x="307" y="85"/>
                      </a:lnTo>
                      <a:lnTo>
                        <a:pt x="294" y="97"/>
                      </a:lnTo>
                      <a:lnTo>
                        <a:pt x="277" y="105"/>
                      </a:lnTo>
                      <a:lnTo>
                        <a:pt x="258" y="103"/>
                      </a:lnTo>
                      <a:lnTo>
                        <a:pt x="246" y="96"/>
                      </a:lnTo>
                      <a:lnTo>
                        <a:pt x="231" y="92"/>
                      </a:lnTo>
                      <a:lnTo>
                        <a:pt x="212" y="90"/>
                      </a:lnTo>
                      <a:lnTo>
                        <a:pt x="194" y="96"/>
                      </a:lnTo>
                      <a:lnTo>
                        <a:pt x="174" y="110"/>
                      </a:lnTo>
                      <a:lnTo>
                        <a:pt x="161" y="122"/>
                      </a:lnTo>
                      <a:lnTo>
                        <a:pt x="138" y="121"/>
                      </a:lnTo>
                      <a:lnTo>
                        <a:pt x="114" y="113"/>
                      </a:lnTo>
                      <a:lnTo>
                        <a:pt x="122" y="128"/>
                      </a:lnTo>
                      <a:lnTo>
                        <a:pt x="134" y="144"/>
                      </a:lnTo>
                      <a:lnTo>
                        <a:pt x="114" y="134"/>
                      </a:lnTo>
                      <a:lnTo>
                        <a:pt x="105" y="128"/>
                      </a:lnTo>
                      <a:lnTo>
                        <a:pt x="98" y="117"/>
                      </a:lnTo>
                      <a:lnTo>
                        <a:pt x="91" y="118"/>
                      </a:lnTo>
                      <a:lnTo>
                        <a:pt x="87" y="131"/>
                      </a:lnTo>
                      <a:lnTo>
                        <a:pt x="83" y="127"/>
                      </a:lnTo>
                      <a:lnTo>
                        <a:pt x="69" y="117"/>
                      </a:lnTo>
                      <a:lnTo>
                        <a:pt x="51" y="115"/>
                      </a:lnTo>
                      <a:lnTo>
                        <a:pt x="41" y="101"/>
                      </a:lnTo>
                      <a:lnTo>
                        <a:pt x="23" y="98"/>
                      </a:lnTo>
                      <a:lnTo>
                        <a:pt x="11" y="96"/>
                      </a:lnTo>
                      <a:lnTo>
                        <a:pt x="0" y="88"/>
                      </a:lnTo>
                    </a:path>
                  </a:pathLst>
                </a:custGeom>
                <a:solidFill>
                  <a:srgbClr val="0099CC"/>
                </a:solidFill>
                <a:ln w="9525" cap="rnd">
                  <a:solidFill>
                    <a:schemeClr val="tx1"/>
                  </a:solidFill>
                  <a:round/>
                  <a:headEnd/>
                  <a:tailEnd/>
                </a:ln>
                <a:effectLst/>
              </p:spPr>
              <p:txBody>
                <a:bodyPr/>
                <a:lstStyle/>
                <a:p>
                  <a:endParaRPr lang="zh-CN" altLang="en-US"/>
                </a:p>
              </p:txBody>
            </p:sp>
            <p:sp>
              <p:nvSpPr>
                <p:cNvPr id="128063" name="Freeform 63"/>
                <p:cNvSpPr>
                  <a:spLocks/>
                </p:cNvSpPr>
                <p:nvPr/>
              </p:nvSpPr>
              <p:spPr bwMode="auto">
                <a:xfrm>
                  <a:off x="3979" y="3915"/>
                  <a:ext cx="42" cy="104"/>
                </a:xfrm>
                <a:custGeom>
                  <a:avLst/>
                  <a:gdLst/>
                  <a:ahLst/>
                  <a:cxnLst>
                    <a:cxn ang="0">
                      <a:pos x="57" y="118"/>
                    </a:cxn>
                    <a:cxn ang="0">
                      <a:pos x="43" y="115"/>
                    </a:cxn>
                    <a:cxn ang="0">
                      <a:pos x="36" y="100"/>
                    </a:cxn>
                    <a:cxn ang="0">
                      <a:pos x="21" y="125"/>
                    </a:cxn>
                    <a:cxn ang="0">
                      <a:pos x="0" y="139"/>
                    </a:cxn>
                    <a:cxn ang="0">
                      <a:pos x="17" y="121"/>
                    </a:cxn>
                    <a:cxn ang="0">
                      <a:pos x="25" y="103"/>
                    </a:cxn>
                    <a:cxn ang="0">
                      <a:pos x="25" y="82"/>
                    </a:cxn>
                    <a:cxn ang="0">
                      <a:pos x="26" y="55"/>
                    </a:cxn>
                    <a:cxn ang="0">
                      <a:pos x="24" y="27"/>
                    </a:cxn>
                    <a:cxn ang="0">
                      <a:pos x="29" y="0"/>
                    </a:cxn>
                    <a:cxn ang="0">
                      <a:pos x="31" y="31"/>
                    </a:cxn>
                    <a:cxn ang="0">
                      <a:pos x="34" y="52"/>
                    </a:cxn>
                    <a:cxn ang="0">
                      <a:pos x="41" y="78"/>
                    </a:cxn>
                    <a:cxn ang="0">
                      <a:pos x="42" y="62"/>
                    </a:cxn>
                    <a:cxn ang="0">
                      <a:pos x="48" y="50"/>
                    </a:cxn>
                    <a:cxn ang="0">
                      <a:pos x="46" y="77"/>
                    </a:cxn>
                    <a:cxn ang="0">
                      <a:pos x="47" y="97"/>
                    </a:cxn>
                    <a:cxn ang="0">
                      <a:pos x="58" y="108"/>
                    </a:cxn>
                    <a:cxn ang="0">
                      <a:pos x="76" y="104"/>
                    </a:cxn>
                    <a:cxn ang="0">
                      <a:pos x="65" y="113"/>
                    </a:cxn>
                    <a:cxn ang="0">
                      <a:pos x="57" y="118"/>
                    </a:cxn>
                  </a:cxnLst>
                  <a:rect l="0" t="0" r="r" b="b"/>
                  <a:pathLst>
                    <a:path w="77" h="140">
                      <a:moveTo>
                        <a:pt x="57" y="118"/>
                      </a:moveTo>
                      <a:lnTo>
                        <a:pt x="43" y="115"/>
                      </a:lnTo>
                      <a:lnTo>
                        <a:pt x="36" y="100"/>
                      </a:lnTo>
                      <a:lnTo>
                        <a:pt x="21" y="125"/>
                      </a:lnTo>
                      <a:lnTo>
                        <a:pt x="0" y="139"/>
                      </a:lnTo>
                      <a:lnTo>
                        <a:pt x="17" y="121"/>
                      </a:lnTo>
                      <a:lnTo>
                        <a:pt x="25" y="103"/>
                      </a:lnTo>
                      <a:lnTo>
                        <a:pt x="25" y="82"/>
                      </a:lnTo>
                      <a:lnTo>
                        <a:pt x="26" y="55"/>
                      </a:lnTo>
                      <a:lnTo>
                        <a:pt x="24" y="27"/>
                      </a:lnTo>
                      <a:lnTo>
                        <a:pt x="29" y="0"/>
                      </a:lnTo>
                      <a:lnTo>
                        <a:pt x="31" y="31"/>
                      </a:lnTo>
                      <a:lnTo>
                        <a:pt x="34" y="52"/>
                      </a:lnTo>
                      <a:lnTo>
                        <a:pt x="41" y="78"/>
                      </a:lnTo>
                      <a:lnTo>
                        <a:pt x="42" y="62"/>
                      </a:lnTo>
                      <a:lnTo>
                        <a:pt x="48" y="50"/>
                      </a:lnTo>
                      <a:lnTo>
                        <a:pt x="46" y="77"/>
                      </a:lnTo>
                      <a:lnTo>
                        <a:pt x="47" y="97"/>
                      </a:lnTo>
                      <a:lnTo>
                        <a:pt x="58" y="108"/>
                      </a:lnTo>
                      <a:lnTo>
                        <a:pt x="76" y="104"/>
                      </a:lnTo>
                      <a:lnTo>
                        <a:pt x="65" y="113"/>
                      </a:lnTo>
                      <a:lnTo>
                        <a:pt x="57" y="118"/>
                      </a:lnTo>
                    </a:path>
                  </a:pathLst>
                </a:custGeom>
                <a:solidFill>
                  <a:srgbClr val="339933"/>
                </a:solidFill>
                <a:ln w="9525" cap="rnd">
                  <a:solidFill>
                    <a:schemeClr val="tx1"/>
                  </a:solidFill>
                  <a:round/>
                  <a:headEnd/>
                  <a:tailEnd/>
                </a:ln>
                <a:effectLst/>
              </p:spPr>
              <p:txBody>
                <a:bodyPr/>
                <a:lstStyle/>
                <a:p>
                  <a:endParaRPr lang="zh-CN" altLang="en-US"/>
                </a:p>
              </p:txBody>
            </p:sp>
            <p:sp>
              <p:nvSpPr>
                <p:cNvPr id="128064" name="Freeform 64"/>
                <p:cNvSpPr>
                  <a:spLocks/>
                </p:cNvSpPr>
                <p:nvPr/>
              </p:nvSpPr>
              <p:spPr bwMode="auto">
                <a:xfrm>
                  <a:off x="3862" y="3952"/>
                  <a:ext cx="77" cy="124"/>
                </a:xfrm>
                <a:custGeom>
                  <a:avLst/>
                  <a:gdLst/>
                  <a:ahLst/>
                  <a:cxnLst>
                    <a:cxn ang="0">
                      <a:pos x="118" y="156"/>
                    </a:cxn>
                    <a:cxn ang="0">
                      <a:pos x="107" y="158"/>
                    </a:cxn>
                    <a:cxn ang="0">
                      <a:pos x="98" y="166"/>
                    </a:cxn>
                    <a:cxn ang="0">
                      <a:pos x="84" y="161"/>
                    </a:cxn>
                    <a:cxn ang="0">
                      <a:pos x="76" y="154"/>
                    </a:cxn>
                    <a:cxn ang="0">
                      <a:pos x="59" y="167"/>
                    </a:cxn>
                    <a:cxn ang="0">
                      <a:pos x="51" y="125"/>
                    </a:cxn>
                    <a:cxn ang="0">
                      <a:pos x="33" y="96"/>
                    </a:cxn>
                    <a:cxn ang="0">
                      <a:pos x="19" y="56"/>
                    </a:cxn>
                    <a:cxn ang="0">
                      <a:pos x="0" y="0"/>
                    </a:cxn>
                    <a:cxn ang="0">
                      <a:pos x="25" y="55"/>
                    </a:cxn>
                    <a:cxn ang="0">
                      <a:pos x="49" y="104"/>
                    </a:cxn>
                    <a:cxn ang="0">
                      <a:pos x="64" y="123"/>
                    </a:cxn>
                    <a:cxn ang="0">
                      <a:pos x="90" y="151"/>
                    </a:cxn>
                    <a:cxn ang="0">
                      <a:pos x="65" y="111"/>
                    </a:cxn>
                    <a:cxn ang="0">
                      <a:pos x="53" y="87"/>
                    </a:cxn>
                    <a:cxn ang="0">
                      <a:pos x="38" y="58"/>
                    </a:cxn>
                    <a:cxn ang="0">
                      <a:pos x="34" y="27"/>
                    </a:cxn>
                    <a:cxn ang="0">
                      <a:pos x="45" y="67"/>
                    </a:cxn>
                    <a:cxn ang="0">
                      <a:pos x="53" y="81"/>
                    </a:cxn>
                    <a:cxn ang="0">
                      <a:pos x="64" y="96"/>
                    </a:cxn>
                    <a:cxn ang="0">
                      <a:pos x="75" y="116"/>
                    </a:cxn>
                    <a:cxn ang="0">
                      <a:pos x="89" y="130"/>
                    </a:cxn>
                    <a:cxn ang="0">
                      <a:pos x="91" y="113"/>
                    </a:cxn>
                    <a:cxn ang="0">
                      <a:pos x="90" y="85"/>
                    </a:cxn>
                    <a:cxn ang="0">
                      <a:pos x="89" y="64"/>
                    </a:cxn>
                    <a:cxn ang="0">
                      <a:pos x="96" y="107"/>
                    </a:cxn>
                    <a:cxn ang="0">
                      <a:pos x="96" y="133"/>
                    </a:cxn>
                    <a:cxn ang="0">
                      <a:pos x="103" y="134"/>
                    </a:cxn>
                    <a:cxn ang="0">
                      <a:pos x="109" y="120"/>
                    </a:cxn>
                    <a:cxn ang="0">
                      <a:pos x="119" y="125"/>
                    </a:cxn>
                    <a:cxn ang="0">
                      <a:pos x="124" y="134"/>
                    </a:cxn>
                    <a:cxn ang="0">
                      <a:pos x="133" y="143"/>
                    </a:cxn>
                    <a:cxn ang="0">
                      <a:pos x="141" y="147"/>
                    </a:cxn>
                    <a:cxn ang="0">
                      <a:pos x="131" y="155"/>
                    </a:cxn>
                    <a:cxn ang="0">
                      <a:pos x="118" y="156"/>
                    </a:cxn>
                  </a:cxnLst>
                  <a:rect l="0" t="0" r="r" b="b"/>
                  <a:pathLst>
                    <a:path w="142" h="168">
                      <a:moveTo>
                        <a:pt x="118" y="156"/>
                      </a:moveTo>
                      <a:lnTo>
                        <a:pt x="107" y="158"/>
                      </a:lnTo>
                      <a:lnTo>
                        <a:pt x="98" y="166"/>
                      </a:lnTo>
                      <a:lnTo>
                        <a:pt x="84" y="161"/>
                      </a:lnTo>
                      <a:lnTo>
                        <a:pt x="76" y="154"/>
                      </a:lnTo>
                      <a:lnTo>
                        <a:pt x="59" y="167"/>
                      </a:lnTo>
                      <a:lnTo>
                        <a:pt x="51" y="125"/>
                      </a:lnTo>
                      <a:lnTo>
                        <a:pt x="33" y="96"/>
                      </a:lnTo>
                      <a:lnTo>
                        <a:pt x="19" y="56"/>
                      </a:lnTo>
                      <a:lnTo>
                        <a:pt x="0" y="0"/>
                      </a:lnTo>
                      <a:lnTo>
                        <a:pt x="25" y="55"/>
                      </a:lnTo>
                      <a:lnTo>
                        <a:pt x="49" y="104"/>
                      </a:lnTo>
                      <a:lnTo>
                        <a:pt x="64" y="123"/>
                      </a:lnTo>
                      <a:lnTo>
                        <a:pt x="90" y="151"/>
                      </a:lnTo>
                      <a:lnTo>
                        <a:pt x="65" y="111"/>
                      </a:lnTo>
                      <a:lnTo>
                        <a:pt x="53" y="87"/>
                      </a:lnTo>
                      <a:lnTo>
                        <a:pt x="38" y="58"/>
                      </a:lnTo>
                      <a:lnTo>
                        <a:pt x="34" y="27"/>
                      </a:lnTo>
                      <a:lnTo>
                        <a:pt x="45" y="67"/>
                      </a:lnTo>
                      <a:lnTo>
                        <a:pt x="53" y="81"/>
                      </a:lnTo>
                      <a:lnTo>
                        <a:pt x="64" y="96"/>
                      </a:lnTo>
                      <a:lnTo>
                        <a:pt x="75" y="116"/>
                      </a:lnTo>
                      <a:lnTo>
                        <a:pt x="89" y="130"/>
                      </a:lnTo>
                      <a:lnTo>
                        <a:pt x="91" y="113"/>
                      </a:lnTo>
                      <a:lnTo>
                        <a:pt x="90" y="85"/>
                      </a:lnTo>
                      <a:lnTo>
                        <a:pt x="89" y="64"/>
                      </a:lnTo>
                      <a:lnTo>
                        <a:pt x="96" y="107"/>
                      </a:lnTo>
                      <a:lnTo>
                        <a:pt x="96" y="133"/>
                      </a:lnTo>
                      <a:lnTo>
                        <a:pt x="103" y="134"/>
                      </a:lnTo>
                      <a:lnTo>
                        <a:pt x="109" y="120"/>
                      </a:lnTo>
                      <a:lnTo>
                        <a:pt x="119" y="125"/>
                      </a:lnTo>
                      <a:lnTo>
                        <a:pt x="124" y="134"/>
                      </a:lnTo>
                      <a:lnTo>
                        <a:pt x="133" y="143"/>
                      </a:lnTo>
                      <a:lnTo>
                        <a:pt x="141" y="147"/>
                      </a:lnTo>
                      <a:lnTo>
                        <a:pt x="131" y="155"/>
                      </a:lnTo>
                      <a:lnTo>
                        <a:pt x="118" y="156"/>
                      </a:lnTo>
                    </a:path>
                  </a:pathLst>
                </a:custGeom>
                <a:solidFill>
                  <a:srgbClr val="339933"/>
                </a:solidFill>
                <a:ln w="9525" cap="rnd">
                  <a:solidFill>
                    <a:schemeClr val="tx1"/>
                  </a:solidFill>
                  <a:round/>
                  <a:headEnd/>
                  <a:tailEnd/>
                </a:ln>
                <a:effectLst/>
              </p:spPr>
              <p:txBody>
                <a:bodyPr/>
                <a:lstStyle/>
                <a:p>
                  <a:endParaRPr lang="zh-CN" altLang="en-US"/>
                </a:p>
              </p:txBody>
            </p:sp>
            <p:sp>
              <p:nvSpPr>
                <p:cNvPr id="128065" name="Freeform 65"/>
                <p:cNvSpPr>
                  <a:spLocks/>
                </p:cNvSpPr>
                <p:nvPr/>
              </p:nvSpPr>
              <p:spPr bwMode="auto">
                <a:xfrm>
                  <a:off x="4067" y="3722"/>
                  <a:ext cx="39" cy="170"/>
                </a:xfrm>
                <a:custGeom>
                  <a:avLst/>
                  <a:gdLst/>
                  <a:ahLst/>
                  <a:cxnLst>
                    <a:cxn ang="0">
                      <a:pos x="68" y="218"/>
                    </a:cxn>
                    <a:cxn ang="0">
                      <a:pos x="71" y="196"/>
                    </a:cxn>
                    <a:cxn ang="0">
                      <a:pos x="67" y="174"/>
                    </a:cxn>
                    <a:cxn ang="0">
                      <a:pos x="59" y="153"/>
                    </a:cxn>
                    <a:cxn ang="0">
                      <a:pos x="53" y="161"/>
                    </a:cxn>
                    <a:cxn ang="0">
                      <a:pos x="47" y="146"/>
                    </a:cxn>
                    <a:cxn ang="0">
                      <a:pos x="41" y="125"/>
                    </a:cxn>
                    <a:cxn ang="0">
                      <a:pos x="35" y="99"/>
                    </a:cxn>
                    <a:cxn ang="0">
                      <a:pos x="25" y="64"/>
                    </a:cxn>
                    <a:cxn ang="0">
                      <a:pos x="15" y="23"/>
                    </a:cxn>
                    <a:cxn ang="0">
                      <a:pos x="8" y="6"/>
                    </a:cxn>
                    <a:cxn ang="0">
                      <a:pos x="0" y="0"/>
                    </a:cxn>
                    <a:cxn ang="0">
                      <a:pos x="10" y="17"/>
                    </a:cxn>
                    <a:cxn ang="0">
                      <a:pos x="13" y="38"/>
                    </a:cxn>
                    <a:cxn ang="0">
                      <a:pos x="20" y="59"/>
                    </a:cxn>
                    <a:cxn ang="0">
                      <a:pos x="23" y="86"/>
                    </a:cxn>
                    <a:cxn ang="0">
                      <a:pos x="31" y="111"/>
                    </a:cxn>
                    <a:cxn ang="0">
                      <a:pos x="37" y="130"/>
                    </a:cxn>
                    <a:cxn ang="0">
                      <a:pos x="44" y="151"/>
                    </a:cxn>
                    <a:cxn ang="0">
                      <a:pos x="38" y="163"/>
                    </a:cxn>
                    <a:cxn ang="0">
                      <a:pos x="45" y="162"/>
                    </a:cxn>
                    <a:cxn ang="0">
                      <a:pos x="54" y="167"/>
                    </a:cxn>
                    <a:cxn ang="0">
                      <a:pos x="59" y="176"/>
                    </a:cxn>
                    <a:cxn ang="0">
                      <a:pos x="64" y="191"/>
                    </a:cxn>
                    <a:cxn ang="0">
                      <a:pos x="65" y="213"/>
                    </a:cxn>
                    <a:cxn ang="0">
                      <a:pos x="56" y="230"/>
                    </a:cxn>
                    <a:cxn ang="0">
                      <a:pos x="68" y="218"/>
                    </a:cxn>
                  </a:cxnLst>
                  <a:rect l="0" t="0" r="r" b="b"/>
                  <a:pathLst>
                    <a:path w="72" h="231">
                      <a:moveTo>
                        <a:pt x="68" y="218"/>
                      </a:moveTo>
                      <a:lnTo>
                        <a:pt x="71" y="196"/>
                      </a:lnTo>
                      <a:lnTo>
                        <a:pt x="67" y="174"/>
                      </a:lnTo>
                      <a:lnTo>
                        <a:pt x="59" y="153"/>
                      </a:lnTo>
                      <a:lnTo>
                        <a:pt x="53" y="161"/>
                      </a:lnTo>
                      <a:lnTo>
                        <a:pt x="47" y="146"/>
                      </a:lnTo>
                      <a:lnTo>
                        <a:pt x="41" y="125"/>
                      </a:lnTo>
                      <a:lnTo>
                        <a:pt x="35" y="99"/>
                      </a:lnTo>
                      <a:lnTo>
                        <a:pt x="25" y="64"/>
                      </a:lnTo>
                      <a:lnTo>
                        <a:pt x="15" y="23"/>
                      </a:lnTo>
                      <a:lnTo>
                        <a:pt x="8" y="6"/>
                      </a:lnTo>
                      <a:lnTo>
                        <a:pt x="0" y="0"/>
                      </a:lnTo>
                      <a:lnTo>
                        <a:pt x="10" y="17"/>
                      </a:lnTo>
                      <a:lnTo>
                        <a:pt x="13" y="38"/>
                      </a:lnTo>
                      <a:lnTo>
                        <a:pt x="20" y="59"/>
                      </a:lnTo>
                      <a:lnTo>
                        <a:pt x="23" y="86"/>
                      </a:lnTo>
                      <a:lnTo>
                        <a:pt x="31" y="111"/>
                      </a:lnTo>
                      <a:lnTo>
                        <a:pt x="37" y="130"/>
                      </a:lnTo>
                      <a:lnTo>
                        <a:pt x="44" y="151"/>
                      </a:lnTo>
                      <a:lnTo>
                        <a:pt x="38" y="163"/>
                      </a:lnTo>
                      <a:lnTo>
                        <a:pt x="45" y="162"/>
                      </a:lnTo>
                      <a:lnTo>
                        <a:pt x="54" y="167"/>
                      </a:lnTo>
                      <a:lnTo>
                        <a:pt x="59" y="176"/>
                      </a:lnTo>
                      <a:lnTo>
                        <a:pt x="64" y="191"/>
                      </a:lnTo>
                      <a:lnTo>
                        <a:pt x="65" y="213"/>
                      </a:lnTo>
                      <a:lnTo>
                        <a:pt x="56" y="230"/>
                      </a:lnTo>
                      <a:lnTo>
                        <a:pt x="68" y="218"/>
                      </a:lnTo>
                    </a:path>
                  </a:pathLst>
                </a:custGeom>
                <a:solidFill>
                  <a:srgbClr val="339933"/>
                </a:solidFill>
                <a:ln w="9525" cap="rnd">
                  <a:solidFill>
                    <a:schemeClr val="tx1"/>
                  </a:solidFill>
                  <a:round/>
                  <a:headEnd/>
                  <a:tailEnd/>
                </a:ln>
                <a:effectLst/>
              </p:spPr>
              <p:txBody>
                <a:bodyPr/>
                <a:lstStyle/>
                <a:p>
                  <a:endParaRPr lang="zh-CN" altLang="en-US"/>
                </a:p>
              </p:txBody>
            </p:sp>
            <p:sp>
              <p:nvSpPr>
                <p:cNvPr id="128066" name="Freeform 66"/>
                <p:cNvSpPr>
                  <a:spLocks/>
                </p:cNvSpPr>
                <p:nvPr/>
              </p:nvSpPr>
              <p:spPr bwMode="auto">
                <a:xfrm>
                  <a:off x="4046" y="3670"/>
                  <a:ext cx="21" cy="41"/>
                </a:xfrm>
                <a:custGeom>
                  <a:avLst/>
                  <a:gdLst/>
                  <a:ahLst/>
                  <a:cxnLst>
                    <a:cxn ang="0">
                      <a:pos x="0" y="11"/>
                    </a:cxn>
                    <a:cxn ang="0">
                      <a:pos x="4" y="0"/>
                    </a:cxn>
                    <a:cxn ang="0">
                      <a:pos x="6" y="10"/>
                    </a:cxn>
                    <a:cxn ang="0">
                      <a:pos x="13" y="20"/>
                    </a:cxn>
                    <a:cxn ang="0">
                      <a:pos x="19" y="30"/>
                    </a:cxn>
                    <a:cxn ang="0">
                      <a:pos x="26" y="33"/>
                    </a:cxn>
                    <a:cxn ang="0">
                      <a:pos x="39" y="54"/>
                    </a:cxn>
                    <a:cxn ang="0">
                      <a:pos x="28" y="38"/>
                    </a:cxn>
                    <a:cxn ang="0">
                      <a:pos x="22" y="35"/>
                    </a:cxn>
                    <a:cxn ang="0">
                      <a:pos x="12" y="31"/>
                    </a:cxn>
                    <a:cxn ang="0">
                      <a:pos x="4" y="21"/>
                    </a:cxn>
                    <a:cxn ang="0">
                      <a:pos x="0" y="11"/>
                    </a:cxn>
                  </a:cxnLst>
                  <a:rect l="0" t="0" r="r" b="b"/>
                  <a:pathLst>
                    <a:path w="40" h="55">
                      <a:moveTo>
                        <a:pt x="0" y="11"/>
                      </a:moveTo>
                      <a:lnTo>
                        <a:pt x="4" y="0"/>
                      </a:lnTo>
                      <a:lnTo>
                        <a:pt x="6" y="10"/>
                      </a:lnTo>
                      <a:lnTo>
                        <a:pt x="13" y="20"/>
                      </a:lnTo>
                      <a:lnTo>
                        <a:pt x="19" y="30"/>
                      </a:lnTo>
                      <a:lnTo>
                        <a:pt x="26" y="33"/>
                      </a:lnTo>
                      <a:lnTo>
                        <a:pt x="39" y="54"/>
                      </a:lnTo>
                      <a:lnTo>
                        <a:pt x="28" y="38"/>
                      </a:lnTo>
                      <a:lnTo>
                        <a:pt x="22" y="35"/>
                      </a:lnTo>
                      <a:lnTo>
                        <a:pt x="12" y="31"/>
                      </a:lnTo>
                      <a:lnTo>
                        <a:pt x="4" y="21"/>
                      </a:lnTo>
                      <a:lnTo>
                        <a:pt x="0" y="11"/>
                      </a:lnTo>
                    </a:path>
                  </a:pathLst>
                </a:custGeom>
                <a:solidFill>
                  <a:srgbClr val="4362B1"/>
                </a:solidFill>
                <a:ln w="9525" cap="rnd">
                  <a:solidFill>
                    <a:schemeClr val="tx1"/>
                  </a:solidFill>
                  <a:round/>
                  <a:headEnd/>
                  <a:tailEnd/>
                </a:ln>
                <a:effectLst/>
              </p:spPr>
              <p:txBody>
                <a:bodyPr/>
                <a:lstStyle/>
                <a:p>
                  <a:endParaRPr lang="zh-CN" altLang="en-US"/>
                </a:p>
              </p:txBody>
            </p:sp>
          </p:grpSp>
        </p:grpSp>
      </p:grpSp>
      <p:grpSp>
        <p:nvGrpSpPr>
          <p:cNvPr id="128068" name="Group 68"/>
          <p:cNvGrpSpPr>
            <a:grpSpLocks/>
          </p:cNvGrpSpPr>
          <p:nvPr/>
        </p:nvGrpSpPr>
        <p:grpSpPr bwMode="auto">
          <a:xfrm>
            <a:off x="5651500" y="4365625"/>
            <a:ext cx="2879725" cy="2178050"/>
            <a:chOff x="2880" y="1399"/>
            <a:chExt cx="2592" cy="1959"/>
          </a:xfrm>
        </p:grpSpPr>
        <p:grpSp>
          <p:nvGrpSpPr>
            <p:cNvPr id="128069" name="Group 69"/>
            <p:cNvGrpSpPr>
              <a:grpSpLocks/>
            </p:cNvGrpSpPr>
            <p:nvPr/>
          </p:nvGrpSpPr>
          <p:grpSpPr bwMode="auto">
            <a:xfrm>
              <a:off x="2880" y="1399"/>
              <a:ext cx="2592" cy="1959"/>
              <a:chOff x="2880" y="1399"/>
              <a:chExt cx="2592" cy="1959"/>
            </a:xfrm>
          </p:grpSpPr>
          <p:sp>
            <p:nvSpPr>
              <p:cNvPr id="128070" name="Rectangle 70"/>
              <p:cNvSpPr>
                <a:spLocks noChangeArrowheads="1"/>
              </p:cNvSpPr>
              <p:nvPr/>
            </p:nvSpPr>
            <p:spPr bwMode="auto">
              <a:xfrm>
                <a:off x="2880" y="1399"/>
                <a:ext cx="2592" cy="1959"/>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128071" name="Line 71"/>
              <p:cNvSpPr>
                <a:spLocks noChangeShapeType="1"/>
              </p:cNvSpPr>
              <p:nvPr/>
            </p:nvSpPr>
            <p:spPr bwMode="auto">
              <a:xfrm>
                <a:off x="4080" y="2887"/>
                <a:ext cx="0" cy="384"/>
              </a:xfrm>
              <a:prstGeom prst="line">
                <a:avLst/>
              </a:prstGeom>
              <a:noFill/>
              <a:ln w="25400">
                <a:solidFill>
                  <a:schemeClr val="tx1"/>
                </a:solidFill>
                <a:round/>
                <a:headEnd/>
                <a:tailEnd/>
              </a:ln>
              <a:effectLst/>
            </p:spPr>
            <p:txBody>
              <a:bodyPr wrap="none" anchor="ctr"/>
              <a:lstStyle/>
              <a:p>
                <a:endParaRPr lang="zh-CN" altLang="en-US"/>
              </a:p>
            </p:txBody>
          </p:sp>
          <p:sp>
            <p:nvSpPr>
              <p:cNvPr id="128072" name="Line 72"/>
              <p:cNvSpPr>
                <a:spLocks noChangeShapeType="1"/>
              </p:cNvSpPr>
              <p:nvPr/>
            </p:nvSpPr>
            <p:spPr bwMode="auto">
              <a:xfrm flipV="1">
                <a:off x="4083" y="1543"/>
                <a:ext cx="0" cy="1008"/>
              </a:xfrm>
              <a:prstGeom prst="line">
                <a:avLst/>
              </a:prstGeom>
              <a:noFill/>
              <a:ln w="25400">
                <a:solidFill>
                  <a:schemeClr val="tx1"/>
                </a:solidFill>
                <a:round/>
                <a:headEnd/>
                <a:tailEnd type="triangle" w="sm" len="lg"/>
              </a:ln>
              <a:effectLst/>
            </p:spPr>
            <p:txBody>
              <a:bodyPr wrap="none" anchor="ctr"/>
              <a:lstStyle/>
              <a:p>
                <a:endParaRPr lang="zh-CN" altLang="en-US"/>
              </a:p>
            </p:txBody>
          </p:sp>
          <p:graphicFrame>
            <p:nvGraphicFramePr>
              <p:cNvPr id="128073" name="Object 73"/>
              <p:cNvGraphicFramePr>
                <a:graphicFrameLocks noChangeAspect="1"/>
              </p:cNvGraphicFramePr>
              <p:nvPr/>
            </p:nvGraphicFramePr>
            <p:xfrm>
              <a:off x="3831" y="1539"/>
              <a:ext cx="196" cy="196"/>
            </p:xfrm>
            <a:graphic>
              <a:graphicData uri="http://schemas.openxmlformats.org/presentationml/2006/ole">
                <p:oleObj spid="_x0000_s128073" name="公式" r:id="rId14" imgW="164880" imgH="164880" progId="Equation.3">
                  <p:embed/>
                </p:oleObj>
              </a:graphicData>
            </a:graphic>
          </p:graphicFrame>
          <p:grpSp>
            <p:nvGrpSpPr>
              <p:cNvPr id="128074" name="Group 74"/>
              <p:cNvGrpSpPr>
                <a:grpSpLocks/>
              </p:cNvGrpSpPr>
              <p:nvPr/>
            </p:nvGrpSpPr>
            <p:grpSpPr bwMode="auto">
              <a:xfrm>
                <a:off x="3216" y="2215"/>
                <a:ext cx="1776" cy="768"/>
                <a:chOff x="3216" y="2208"/>
                <a:chExt cx="1776" cy="768"/>
              </a:xfrm>
            </p:grpSpPr>
            <p:sp>
              <p:nvSpPr>
                <p:cNvPr id="128075" name="Oval 75"/>
                <p:cNvSpPr>
                  <a:spLocks noChangeArrowheads="1"/>
                </p:cNvSpPr>
                <p:nvPr/>
              </p:nvSpPr>
              <p:spPr bwMode="auto">
                <a:xfrm>
                  <a:off x="3216" y="2293"/>
                  <a:ext cx="1776" cy="683"/>
                </a:xfrm>
                <a:prstGeom prst="ellipse">
                  <a:avLst/>
                </a:prstGeom>
                <a:gradFill rotWithShape="0">
                  <a:gsLst>
                    <a:gs pos="0">
                      <a:srgbClr val="7BAF13"/>
                    </a:gs>
                    <a:gs pos="50000">
                      <a:srgbClr val="FFFFFF"/>
                    </a:gs>
                    <a:gs pos="100000">
                      <a:srgbClr val="7BAF13"/>
                    </a:gs>
                  </a:gsLst>
                  <a:lin ang="0" scaled="1"/>
                </a:gradFill>
                <a:ln w="9525">
                  <a:solidFill>
                    <a:srgbClr val="000000"/>
                  </a:solidFill>
                  <a:round/>
                  <a:headEnd/>
                  <a:tailEnd/>
                </a:ln>
              </p:spPr>
              <p:txBody>
                <a:bodyPr/>
                <a:lstStyle/>
                <a:p>
                  <a:endParaRPr lang="zh-CN" altLang="en-US"/>
                </a:p>
              </p:txBody>
            </p:sp>
            <p:sp>
              <p:nvSpPr>
                <p:cNvPr id="128076" name="Oval 76"/>
                <p:cNvSpPr>
                  <a:spLocks noChangeArrowheads="1"/>
                </p:cNvSpPr>
                <p:nvPr/>
              </p:nvSpPr>
              <p:spPr bwMode="auto">
                <a:xfrm>
                  <a:off x="3216" y="2208"/>
                  <a:ext cx="1776" cy="683"/>
                </a:xfrm>
                <a:prstGeom prst="ellipse">
                  <a:avLst/>
                </a:prstGeom>
                <a:solidFill>
                  <a:schemeClr val="accent1"/>
                </a:solidFill>
                <a:ln w="9525">
                  <a:solidFill>
                    <a:srgbClr val="000000"/>
                  </a:solidFill>
                  <a:round/>
                  <a:headEnd/>
                  <a:tailEnd/>
                </a:ln>
              </p:spPr>
              <p:txBody>
                <a:bodyPr/>
                <a:lstStyle/>
                <a:p>
                  <a:endParaRPr lang="zh-CN" altLang="en-US"/>
                </a:p>
              </p:txBody>
            </p:sp>
          </p:grpSp>
          <p:sp>
            <p:nvSpPr>
              <p:cNvPr id="128077" name="Rectangle 77"/>
              <p:cNvSpPr>
                <a:spLocks noChangeArrowheads="1"/>
              </p:cNvSpPr>
              <p:nvPr/>
            </p:nvSpPr>
            <p:spPr bwMode="auto">
              <a:xfrm>
                <a:off x="3885" y="2466"/>
                <a:ext cx="195" cy="328"/>
              </a:xfrm>
              <a:prstGeom prst="rect">
                <a:avLst/>
              </a:prstGeom>
              <a:noFill/>
              <a:ln w="9525">
                <a:noFill/>
                <a:miter lim="800000"/>
                <a:headEnd/>
                <a:tailEnd/>
              </a:ln>
            </p:spPr>
            <p:txBody>
              <a:bodyPr lIns="0" tIns="0" rIns="0" bIns="0">
                <a:spAutoFit/>
              </a:bodyPr>
              <a:lstStyle/>
              <a:p>
                <a:r>
                  <a:rPr lang="en-US" altLang="zh-CN" b="1" i="1">
                    <a:solidFill>
                      <a:srgbClr val="000000"/>
                    </a:solidFill>
                  </a:rPr>
                  <a:t>O</a:t>
                </a:r>
                <a:endParaRPr lang="en-US" altLang="zh-CN" b="1" i="1"/>
              </a:p>
            </p:txBody>
          </p:sp>
          <p:graphicFrame>
            <p:nvGraphicFramePr>
              <p:cNvPr id="128078" name="Object 78"/>
              <p:cNvGraphicFramePr>
                <a:graphicFrameLocks noChangeAspect="1"/>
              </p:cNvGraphicFramePr>
              <p:nvPr/>
            </p:nvGraphicFramePr>
            <p:xfrm>
              <a:off x="3888" y="1927"/>
              <a:ext cx="195" cy="300"/>
            </p:xfrm>
            <a:graphic>
              <a:graphicData uri="http://schemas.openxmlformats.org/presentationml/2006/ole">
                <p:oleObj spid="_x0000_s128078" name="公式" r:id="rId15" imgW="190440" imgH="291960" progId="Equation.3">
                  <p:embed/>
                </p:oleObj>
              </a:graphicData>
            </a:graphic>
          </p:graphicFrame>
          <p:sp>
            <p:nvSpPr>
              <p:cNvPr id="128079" name="Line 79"/>
              <p:cNvSpPr>
                <a:spLocks noChangeShapeType="1"/>
              </p:cNvSpPr>
              <p:nvPr/>
            </p:nvSpPr>
            <p:spPr bwMode="auto">
              <a:xfrm flipV="1">
                <a:off x="4080" y="2071"/>
                <a:ext cx="0" cy="480"/>
              </a:xfrm>
              <a:prstGeom prst="line">
                <a:avLst/>
              </a:prstGeom>
              <a:noFill/>
              <a:ln w="28575">
                <a:solidFill>
                  <a:srgbClr val="FF9900"/>
                </a:solidFill>
                <a:round/>
                <a:headEnd/>
                <a:tailEnd type="triangle" w="sm" len="lg"/>
              </a:ln>
              <a:effectLst/>
            </p:spPr>
            <p:txBody>
              <a:bodyPr wrap="none" anchor="ctr"/>
              <a:lstStyle/>
              <a:p>
                <a:endParaRPr lang="zh-CN" altLang="en-US"/>
              </a:p>
            </p:txBody>
          </p:sp>
        </p:grpSp>
        <p:grpSp>
          <p:nvGrpSpPr>
            <p:cNvPr id="128080" name="Group 80"/>
            <p:cNvGrpSpPr>
              <a:grpSpLocks/>
            </p:cNvGrpSpPr>
            <p:nvPr/>
          </p:nvGrpSpPr>
          <p:grpSpPr bwMode="auto">
            <a:xfrm>
              <a:off x="4512" y="1728"/>
              <a:ext cx="584" cy="960"/>
              <a:chOff x="4512" y="1728"/>
              <a:chExt cx="584" cy="960"/>
            </a:xfrm>
          </p:grpSpPr>
          <p:graphicFrame>
            <p:nvGraphicFramePr>
              <p:cNvPr id="128081" name="Object 81"/>
              <p:cNvGraphicFramePr>
                <a:graphicFrameLocks noChangeAspect="1"/>
              </p:cNvGraphicFramePr>
              <p:nvPr/>
            </p:nvGraphicFramePr>
            <p:xfrm>
              <a:off x="4848" y="1728"/>
              <a:ext cx="248" cy="288"/>
            </p:xfrm>
            <a:graphic>
              <a:graphicData uri="http://schemas.openxmlformats.org/presentationml/2006/ole">
                <p:oleObj spid="_x0000_s128081" name="公式" r:id="rId16" imgW="228600" imgH="266400" progId="Equation.3">
                  <p:embed/>
                </p:oleObj>
              </a:graphicData>
            </a:graphic>
          </p:graphicFrame>
          <p:sp>
            <p:nvSpPr>
              <p:cNvPr id="128082" name="Line 82"/>
              <p:cNvSpPr>
                <a:spLocks noChangeShapeType="1"/>
              </p:cNvSpPr>
              <p:nvPr/>
            </p:nvSpPr>
            <p:spPr bwMode="auto">
              <a:xfrm flipV="1">
                <a:off x="4512" y="2016"/>
                <a:ext cx="366" cy="672"/>
              </a:xfrm>
              <a:prstGeom prst="line">
                <a:avLst/>
              </a:prstGeom>
              <a:noFill/>
              <a:ln w="28575">
                <a:solidFill>
                  <a:srgbClr val="FF0000"/>
                </a:solidFill>
                <a:round/>
                <a:headEnd/>
                <a:tailEnd type="triangle" w="sm" len="lg"/>
              </a:ln>
              <a:effectLst/>
            </p:spPr>
            <p:txBody>
              <a:bodyPr wrap="none" anchor="ctr"/>
              <a:lstStyle/>
              <a:p>
                <a:endParaRPr lang="zh-CN" altLang="en-US"/>
              </a:p>
            </p:txBody>
          </p:sp>
        </p:grpSp>
        <p:grpSp>
          <p:nvGrpSpPr>
            <p:cNvPr id="128083" name="Group 83"/>
            <p:cNvGrpSpPr>
              <a:grpSpLocks/>
            </p:cNvGrpSpPr>
            <p:nvPr/>
          </p:nvGrpSpPr>
          <p:grpSpPr bwMode="auto">
            <a:xfrm>
              <a:off x="4080" y="2544"/>
              <a:ext cx="480" cy="370"/>
              <a:chOff x="4080" y="2544"/>
              <a:chExt cx="480" cy="370"/>
            </a:xfrm>
          </p:grpSpPr>
          <p:graphicFrame>
            <p:nvGraphicFramePr>
              <p:cNvPr id="128084" name="Object 84"/>
              <p:cNvGraphicFramePr>
                <a:graphicFrameLocks noChangeAspect="1"/>
              </p:cNvGraphicFramePr>
              <p:nvPr/>
            </p:nvGraphicFramePr>
            <p:xfrm>
              <a:off x="4176" y="2640"/>
              <a:ext cx="288" cy="274"/>
            </p:xfrm>
            <a:graphic>
              <a:graphicData uri="http://schemas.openxmlformats.org/presentationml/2006/ole">
                <p:oleObj spid="_x0000_s128084" name="公式" r:id="rId17" imgW="177480" imgH="215640" progId="Equation.3">
                  <p:embed/>
                </p:oleObj>
              </a:graphicData>
            </a:graphic>
          </p:graphicFrame>
          <p:sp>
            <p:nvSpPr>
              <p:cNvPr id="128085" name="Line 85"/>
              <p:cNvSpPr>
                <a:spLocks noChangeShapeType="1"/>
              </p:cNvSpPr>
              <p:nvPr/>
            </p:nvSpPr>
            <p:spPr bwMode="auto">
              <a:xfrm>
                <a:off x="4080" y="2544"/>
                <a:ext cx="480" cy="144"/>
              </a:xfrm>
              <a:prstGeom prst="line">
                <a:avLst/>
              </a:prstGeom>
              <a:noFill/>
              <a:ln w="28575">
                <a:solidFill>
                  <a:srgbClr val="0000FF"/>
                </a:solidFill>
                <a:round/>
                <a:headEnd/>
                <a:tailEnd type="triangle" w="sm" len="lg"/>
              </a:ln>
              <a:effectLst/>
            </p:spPr>
            <p:txBody>
              <a:bodyPr wrap="none" anchor="ctr"/>
              <a:lstStyle/>
              <a:p>
                <a:endParaRPr lang="zh-CN" altLang="en-US"/>
              </a:p>
            </p:txBody>
          </p:sp>
        </p:grpSp>
        <p:grpSp>
          <p:nvGrpSpPr>
            <p:cNvPr id="128086" name="Group 86"/>
            <p:cNvGrpSpPr>
              <a:grpSpLocks/>
            </p:cNvGrpSpPr>
            <p:nvPr/>
          </p:nvGrpSpPr>
          <p:grpSpPr bwMode="auto">
            <a:xfrm>
              <a:off x="4295" y="1830"/>
              <a:ext cx="927" cy="859"/>
              <a:chOff x="4295" y="1830"/>
              <a:chExt cx="927" cy="859"/>
            </a:xfrm>
          </p:grpSpPr>
          <p:graphicFrame>
            <p:nvGraphicFramePr>
              <p:cNvPr id="128087" name="Object 87"/>
              <p:cNvGraphicFramePr>
                <a:graphicFrameLocks noChangeAspect="1"/>
              </p:cNvGraphicFramePr>
              <p:nvPr/>
            </p:nvGraphicFramePr>
            <p:xfrm>
              <a:off x="4295" y="1830"/>
              <a:ext cx="278" cy="385"/>
            </p:xfrm>
            <a:graphic>
              <a:graphicData uri="http://schemas.openxmlformats.org/presentationml/2006/ole">
                <p:oleObj spid="_x0000_s128087" name="Equation" r:id="rId18" imgW="279360" imgH="330120" progId="Equation.3">
                  <p:embed/>
                </p:oleObj>
              </a:graphicData>
            </a:graphic>
          </p:graphicFrame>
          <p:graphicFrame>
            <p:nvGraphicFramePr>
              <p:cNvPr id="128088" name="Object 88"/>
              <p:cNvGraphicFramePr>
                <a:graphicFrameLocks noChangeAspect="1"/>
              </p:cNvGraphicFramePr>
              <p:nvPr/>
            </p:nvGraphicFramePr>
            <p:xfrm>
              <a:off x="4954" y="2208"/>
              <a:ext cx="268" cy="336"/>
            </p:xfrm>
            <a:graphic>
              <a:graphicData uri="http://schemas.openxmlformats.org/presentationml/2006/ole">
                <p:oleObj spid="_x0000_s128088" name="Equation" r:id="rId19" imgW="304560" imgH="330120" progId="Equation.3">
                  <p:embed/>
                </p:oleObj>
              </a:graphicData>
            </a:graphic>
          </p:graphicFrame>
          <p:sp>
            <p:nvSpPr>
              <p:cNvPr id="128089" name="Line 89"/>
              <p:cNvSpPr>
                <a:spLocks noChangeShapeType="1"/>
              </p:cNvSpPr>
              <p:nvPr/>
            </p:nvSpPr>
            <p:spPr bwMode="auto">
              <a:xfrm flipH="1" flipV="1">
                <a:off x="4512" y="2208"/>
                <a:ext cx="0" cy="474"/>
              </a:xfrm>
              <a:prstGeom prst="line">
                <a:avLst/>
              </a:prstGeom>
              <a:noFill/>
              <a:ln w="28575">
                <a:solidFill>
                  <a:srgbClr val="FF0000"/>
                </a:solidFill>
                <a:prstDash val="dash"/>
                <a:round/>
                <a:headEnd/>
                <a:tailEnd type="triangle" w="sm" len="lg"/>
              </a:ln>
              <a:effectLst/>
            </p:spPr>
            <p:txBody>
              <a:bodyPr wrap="none" anchor="ctr"/>
              <a:lstStyle/>
              <a:p>
                <a:endParaRPr lang="zh-CN" altLang="en-US"/>
              </a:p>
            </p:txBody>
          </p:sp>
          <p:sp>
            <p:nvSpPr>
              <p:cNvPr id="128090" name="Line 90"/>
              <p:cNvSpPr>
                <a:spLocks noChangeShapeType="1"/>
              </p:cNvSpPr>
              <p:nvPr/>
            </p:nvSpPr>
            <p:spPr bwMode="auto">
              <a:xfrm flipV="1">
                <a:off x="4512" y="2458"/>
                <a:ext cx="366" cy="231"/>
              </a:xfrm>
              <a:prstGeom prst="line">
                <a:avLst/>
              </a:prstGeom>
              <a:noFill/>
              <a:ln w="28575">
                <a:solidFill>
                  <a:srgbClr val="FF0000"/>
                </a:solidFill>
                <a:prstDash val="dash"/>
                <a:round/>
                <a:headEnd/>
                <a:tailEnd type="triangle" w="sm" len="lg"/>
              </a:ln>
              <a:effectLst/>
            </p:spPr>
            <p:txBody>
              <a:bodyPr wrap="none" anchor="ctr"/>
              <a:lstStyle/>
              <a:p>
                <a:endParaRPr lang="zh-CN" altLang="en-US"/>
              </a:p>
            </p:txBody>
          </p:sp>
          <p:sp>
            <p:nvSpPr>
              <p:cNvPr id="128091" name="Line 91"/>
              <p:cNvSpPr>
                <a:spLocks noChangeShapeType="1"/>
              </p:cNvSpPr>
              <p:nvPr/>
            </p:nvSpPr>
            <p:spPr bwMode="auto">
              <a:xfrm flipV="1">
                <a:off x="4512" y="2016"/>
                <a:ext cx="380" cy="240"/>
              </a:xfrm>
              <a:prstGeom prst="line">
                <a:avLst/>
              </a:prstGeom>
              <a:noFill/>
              <a:ln w="19050">
                <a:solidFill>
                  <a:schemeClr val="tx1"/>
                </a:solidFill>
                <a:prstDash val="dash"/>
                <a:round/>
                <a:headEnd/>
                <a:tailEnd/>
              </a:ln>
              <a:effectLst/>
            </p:spPr>
            <p:txBody>
              <a:bodyPr wrap="none" anchor="ctr"/>
              <a:lstStyle/>
              <a:p>
                <a:endParaRPr lang="zh-CN" altLang="en-US"/>
              </a:p>
            </p:txBody>
          </p:sp>
          <p:sp>
            <p:nvSpPr>
              <p:cNvPr id="128092" name="Line 92"/>
              <p:cNvSpPr>
                <a:spLocks noChangeShapeType="1"/>
              </p:cNvSpPr>
              <p:nvPr/>
            </p:nvSpPr>
            <p:spPr bwMode="auto">
              <a:xfrm flipH="1" flipV="1">
                <a:off x="4878" y="2036"/>
                <a:ext cx="0" cy="422"/>
              </a:xfrm>
              <a:prstGeom prst="line">
                <a:avLst/>
              </a:prstGeom>
              <a:noFill/>
              <a:ln w="19050">
                <a:solidFill>
                  <a:schemeClr val="tx1"/>
                </a:solidFill>
                <a:prstDash val="dash"/>
                <a:round/>
                <a:headEnd/>
                <a:tailEnd/>
              </a:ln>
              <a:effectLst/>
            </p:spPr>
            <p:txBody>
              <a:bodyPr wrap="none" anchor="ctr"/>
              <a:lstStyle/>
              <a:p>
                <a:endParaRPr lang="zh-CN" altLang="en-US"/>
              </a:p>
            </p:txBody>
          </p:sp>
        </p:grpSp>
        <p:grpSp>
          <p:nvGrpSpPr>
            <p:cNvPr id="128093" name="Group 93"/>
            <p:cNvGrpSpPr>
              <a:grpSpLocks/>
            </p:cNvGrpSpPr>
            <p:nvPr/>
          </p:nvGrpSpPr>
          <p:grpSpPr bwMode="auto">
            <a:xfrm>
              <a:off x="4502" y="2544"/>
              <a:ext cx="452" cy="240"/>
              <a:chOff x="4502" y="2544"/>
              <a:chExt cx="452" cy="240"/>
            </a:xfrm>
          </p:grpSpPr>
          <p:sp>
            <p:nvSpPr>
              <p:cNvPr id="128094" name="Arc 94"/>
              <p:cNvSpPr>
                <a:spLocks/>
              </p:cNvSpPr>
              <p:nvPr/>
            </p:nvSpPr>
            <p:spPr bwMode="auto">
              <a:xfrm>
                <a:off x="4656" y="2573"/>
                <a:ext cx="48" cy="168"/>
              </a:xfrm>
              <a:custGeom>
                <a:avLst/>
                <a:gdLst>
                  <a:gd name="G0" fmla="+- 0 0 0"/>
                  <a:gd name="G1" fmla="+- 21600 0 0"/>
                  <a:gd name="G2" fmla="+- 21600 0 0"/>
                  <a:gd name="T0" fmla="*/ 0 w 21600"/>
                  <a:gd name="T1" fmla="*/ 0 h 25151"/>
                  <a:gd name="T2" fmla="*/ 21306 w 21600"/>
                  <a:gd name="T3" fmla="*/ 25151 h 25151"/>
                  <a:gd name="T4" fmla="*/ 0 w 21600"/>
                  <a:gd name="T5" fmla="*/ 21600 h 25151"/>
                </a:gdLst>
                <a:ahLst/>
                <a:cxnLst>
                  <a:cxn ang="0">
                    <a:pos x="T0" y="T1"/>
                  </a:cxn>
                  <a:cxn ang="0">
                    <a:pos x="T2" y="T3"/>
                  </a:cxn>
                  <a:cxn ang="0">
                    <a:pos x="T4" y="T5"/>
                  </a:cxn>
                </a:cxnLst>
                <a:rect l="0" t="0" r="r" b="b"/>
                <a:pathLst>
                  <a:path w="21600" h="25151" fill="none" extrusionOk="0">
                    <a:moveTo>
                      <a:pt x="-1" y="0"/>
                    </a:moveTo>
                    <a:cubicBezTo>
                      <a:pt x="11929" y="0"/>
                      <a:pt x="21600" y="9670"/>
                      <a:pt x="21600" y="21600"/>
                    </a:cubicBezTo>
                    <a:cubicBezTo>
                      <a:pt x="21600" y="22789"/>
                      <a:pt x="21501" y="23977"/>
                      <a:pt x="21306" y="25151"/>
                    </a:cubicBezTo>
                  </a:path>
                  <a:path w="21600" h="25151" stroke="0" extrusionOk="0">
                    <a:moveTo>
                      <a:pt x="-1" y="0"/>
                    </a:moveTo>
                    <a:cubicBezTo>
                      <a:pt x="11929" y="0"/>
                      <a:pt x="21600" y="9670"/>
                      <a:pt x="21600" y="21600"/>
                    </a:cubicBezTo>
                    <a:cubicBezTo>
                      <a:pt x="21600" y="22789"/>
                      <a:pt x="21501" y="23977"/>
                      <a:pt x="21306" y="25151"/>
                    </a:cubicBezTo>
                    <a:lnTo>
                      <a:pt x="0" y="21600"/>
                    </a:lnTo>
                    <a:close/>
                  </a:path>
                </a:pathLst>
              </a:custGeom>
              <a:noFill/>
              <a:ln w="28575">
                <a:solidFill>
                  <a:srgbClr val="FF33CC"/>
                </a:solidFill>
                <a:round/>
                <a:headEnd/>
                <a:tailEnd/>
              </a:ln>
              <a:effectLst/>
            </p:spPr>
            <p:txBody>
              <a:bodyPr wrap="none" anchor="ctr"/>
              <a:lstStyle/>
              <a:p>
                <a:endParaRPr lang="zh-CN" altLang="en-US"/>
              </a:p>
            </p:txBody>
          </p:sp>
          <p:graphicFrame>
            <p:nvGraphicFramePr>
              <p:cNvPr id="128095" name="Object 95"/>
              <p:cNvGraphicFramePr>
                <a:graphicFrameLocks noChangeAspect="1"/>
              </p:cNvGraphicFramePr>
              <p:nvPr/>
            </p:nvGraphicFramePr>
            <p:xfrm>
              <a:off x="4704" y="2544"/>
              <a:ext cx="175" cy="240"/>
            </p:xfrm>
            <a:graphic>
              <a:graphicData uri="http://schemas.openxmlformats.org/presentationml/2006/ole">
                <p:oleObj spid="_x0000_s128095" name="公式" r:id="rId20" imgW="177480" imgH="241200" progId="Equation.3">
                  <p:embed/>
                </p:oleObj>
              </a:graphicData>
            </a:graphic>
          </p:graphicFrame>
          <p:sp>
            <p:nvSpPr>
              <p:cNvPr id="128096" name="Line 96"/>
              <p:cNvSpPr>
                <a:spLocks noChangeShapeType="1"/>
              </p:cNvSpPr>
              <p:nvPr/>
            </p:nvSpPr>
            <p:spPr bwMode="auto">
              <a:xfrm>
                <a:off x="4502" y="2688"/>
                <a:ext cx="452" cy="96"/>
              </a:xfrm>
              <a:prstGeom prst="line">
                <a:avLst/>
              </a:prstGeom>
              <a:noFill/>
              <a:ln w="19050">
                <a:solidFill>
                  <a:srgbClr val="0000FF"/>
                </a:solidFill>
                <a:prstDash val="dash"/>
                <a:round/>
                <a:headEnd/>
                <a:tailEnd/>
              </a:ln>
              <a:effectLst/>
            </p:spPr>
            <p:txBody>
              <a:bodyPr wrap="none"/>
              <a:lstStyle/>
              <a:p>
                <a:endParaRPr lang="zh-CN" altLang="en-US"/>
              </a:p>
            </p:txBody>
          </p:sp>
        </p:grpSp>
      </p:grpSp>
      <p:grpSp>
        <p:nvGrpSpPr>
          <p:cNvPr id="128097" name="Group 97"/>
          <p:cNvGrpSpPr>
            <a:grpSpLocks/>
          </p:cNvGrpSpPr>
          <p:nvPr/>
        </p:nvGrpSpPr>
        <p:grpSpPr bwMode="auto">
          <a:xfrm>
            <a:off x="827088" y="3789363"/>
            <a:ext cx="3155950" cy="457200"/>
            <a:chOff x="249" y="3158"/>
            <a:chExt cx="1988" cy="288"/>
          </a:xfrm>
        </p:grpSpPr>
        <p:sp>
          <p:nvSpPr>
            <p:cNvPr id="128098" name="Rectangle 98"/>
            <p:cNvSpPr>
              <a:spLocks noChangeArrowheads="1"/>
            </p:cNvSpPr>
            <p:nvPr/>
          </p:nvSpPr>
          <p:spPr bwMode="auto">
            <a:xfrm>
              <a:off x="249" y="3158"/>
              <a:ext cx="1988" cy="288"/>
            </a:xfrm>
            <a:prstGeom prst="rect">
              <a:avLst/>
            </a:prstGeom>
            <a:noFill/>
            <a:ln w="9525">
              <a:noFill/>
              <a:miter lim="800000"/>
              <a:headEnd/>
              <a:tailEnd/>
            </a:ln>
            <a:effectLst/>
          </p:spPr>
          <p:txBody>
            <a:bodyPr wrap="none">
              <a:spAutoFit/>
            </a:bodyPr>
            <a:lstStyle/>
            <a:p>
              <a:r>
                <a:rPr lang="zh-CN" altLang="en-US">
                  <a:solidFill>
                    <a:srgbClr val="000000"/>
                  </a:solidFill>
                </a:rPr>
                <a:t>若力   不在转动平面内</a:t>
              </a:r>
            </a:p>
          </p:txBody>
        </p:sp>
        <p:graphicFrame>
          <p:nvGraphicFramePr>
            <p:cNvPr id="128099" name="Object 99"/>
            <p:cNvGraphicFramePr>
              <a:graphicFrameLocks noChangeAspect="1"/>
            </p:cNvGraphicFramePr>
            <p:nvPr/>
          </p:nvGraphicFramePr>
          <p:xfrm>
            <a:off x="657" y="3158"/>
            <a:ext cx="209" cy="241"/>
          </p:xfrm>
          <a:graphic>
            <a:graphicData uri="http://schemas.openxmlformats.org/presentationml/2006/ole">
              <p:oleObj spid="_x0000_s128099" name="Equation" r:id="rId21" imgW="164880" imgH="190440" progId="Equation.DSMT4">
                <p:embed/>
              </p:oleObj>
            </a:graphicData>
          </a:graphic>
        </p:graphicFrame>
      </p:grpSp>
      <p:graphicFrame>
        <p:nvGraphicFramePr>
          <p:cNvPr id="128100" name="Object 100"/>
          <p:cNvGraphicFramePr>
            <a:graphicFrameLocks noChangeAspect="1"/>
          </p:cNvGraphicFramePr>
          <p:nvPr/>
        </p:nvGraphicFramePr>
        <p:xfrm>
          <a:off x="1692275" y="4437063"/>
          <a:ext cx="1555750" cy="452437"/>
        </p:xfrm>
        <a:graphic>
          <a:graphicData uri="http://schemas.openxmlformats.org/presentationml/2006/ole">
            <p:oleObj spid="_x0000_s128100" name="Equation" r:id="rId22" imgW="825480" imgH="241200" progId="Equation.DSMT4">
              <p:embed/>
            </p:oleObj>
          </a:graphicData>
        </a:graphic>
      </p:graphicFrame>
      <p:sp>
        <p:nvSpPr>
          <p:cNvPr id="128101" name="Rectangle 101"/>
          <p:cNvSpPr>
            <a:spLocks noChangeArrowheads="1"/>
          </p:cNvSpPr>
          <p:nvPr/>
        </p:nvSpPr>
        <p:spPr bwMode="auto">
          <a:xfrm>
            <a:off x="0" y="5013325"/>
            <a:ext cx="6324600" cy="365125"/>
          </a:xfrm>
          <a:prstGeom prst="rect">
            <a:avLst/>
          </a:prstGeom>
          <a:noFill/>
          <a:ln w="9525">
            <a:noFill/>
            <a:miter lim="800000"/>
            <a:headEnd/>
            <a:tailEnd/>
          </a:ln>
        </p:spPr>
        <p:txBody>
          <a:bodyPr lIns="0" tIns="0" rIns="0" bIns="0">
            <a:spAutoFit/>
          </a:bodyPr>
          <a:lstStyle/>
          <a:p>
            <a:r>
              <a:rPr lang="zh-CN" altLang="en-US">
                <a:solidFill>
                  <a:srgbClr val="CC0000"/>
                </a:solidFill>
                <a:latin typeface="宋体" pitchFamily="2" charset="-122"/>
              </a:rPr>
              <a:t>   合</a:t>
            </a:r>
            <a:r>
              <a:rPr lang="zh-CN" altLang="en-US">
                <a:latin typeface="宋体" pitchFamily="2" charset="-122"/>
              </a:rPr>
              <a:t>力矩等于各分力矩的</a:t>
            </a:r>
            <a:r>
              <a:rPr lang="zh-CN" altLang="en-US">
                <a:solidFill>
                  <a:srgbClr val="CC0000"/>
                </a:solidFill>
                <a:latin typeface="宋体" pitchFamily="2" charset="-122"/>
              </a:rPr>
              <a:t>矢量和</a:t>
            </a:r>
            <a:endParaRPr lang="zh-CN" altLang="en-US">
              <a:solidFill>
                <a:srgbClr val="CC0000"/>
              </a:solidFill>
            </a:endParaRPr>
          </a:p>
        </p:txBody>
      </p:sp>
      <p:graphicFrame>
        <p:nvGraphicFramePr>
          <p:cNvPr id="128102" name="Object 102"/>
          <p:cNvGraphicFramePr>
            <a:graphicFrameLocks noChangeAspect="1"/>
          </p:cNvGraphicFramePr>
          <p:nvPr/>
        </p:nvGraphicFramePr>
        <p:xfrm>
          <a:off x="1187450" y="5661025"/>
          <a:ext cx="3113088" cy="479425"/>
        </p:xfrm>
        <a:graphic>
          <a:graphicData uri="http://schemas.openxmlformats.org/presentationml/2006/ole">
            <p:oleObj spid="_x0000_s128102" name="Equation" r:id="rId23" imgW="2438280" imgH="342720" progId="Equation.DSMT4">
              <p:embed/>
            </p:oleObj>
          </a:graphicData>
        </a:graphic>
      </p:graphicFrame>
    </p:spTree>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8039"/>
                                        </p:tgtEl>
                                        <p:attrNameLst>
                                          <p:attrName>style.visibility</p:attrName>
                                        </p:attrNameLst>
                                      </p:cBhvr>
                                      <p:to>
                                        <p:strVal val="visible"/>
                                      </p:to>
                                    </p:set>
                                    <p:animEffect transition="in" filter="blinds(horizontal)">
                                      <p:cBhvr>
                                        <p:cTn id="7" dur="500"/>
                                        <p:tgtEl>
                                          <p:spTgt spid="128039"/>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128019"/>
                                        </p:tgtEl>
                                        <p:attrNameLst>
                                          <p:attrName>style.visibility</p:attrName>
                                        </p:attrNameLst>
                                      </p:cBhvr>
                                      <p:to>
                                        <p:strVal val="visible"/>
                                      </p:to>
                                    </p:set>
                                    <p:animEffect transition="in" filter="strips(upRight)">
                                      <p:cBhvr>
                                        <p:cTn id="12" dur="500"/>
                                        <p:tgtEl>
                                          <p:spTgt spid="128019"/>
                                        </p:tgtEl>
                                      </p:cBhvr>
                                    </p:animEffect>
                                  </p:childTnLst>
                                </p:cTn>
                              </p:par>
                            </p:childTnLst>
                          </p:cTn>
                        </p:par>
                      </p:childTnLst>
                    </p:cTn>
                  </p:par>
                  <p:par>
                    <p:cTn id="13" fill="hold">
                      <p:stCondLst>
                        <p:cond delay="indefinite"/>
                      </p:stCondLst>
                      <p:childTnLst>
                        <p:par>
                          <p:cTn id="14" fill="hold">
                            <p:stCondLst>
                              <p:cond delay="0"/>
                            </p:stCondLst>
                            <p:childTnLst>
                              <p:par>
                                <p:cTn id="15" presetID="17" presetClass="entr" presetSubtype="8" fill="hold" nodeType="clickEffect">
                                  <p:stCondLst>
                                    <p:cond delay="0"/>
                                  </p:stCondLst>
                                  <p:childTnLst>
                                    <p:set>
                                      <p:cBhvr>
                                        <p:cTn id="16" dur="1" fill="hold">
                                          <p:stCondLst>
                                            <p:cond delay="0"/>
                                          </p:stCondLst>
                                        </p:cTn>
                                        <p:tgtEl>
                                          <p:spTgt spid="128022"/>
                                        </p:tgtEl>
                                        <p:attrNameLst>
                                          <p:attrName>style.visibility</p:attrName>
                                        </p:attrNameLst>
                                      </p:cBhvr>
                                      <p:to>
                                        <p:strVal val="visible"/>
                                      </p:to>
                                    </p:set>
                                    <p:anim calcmode="lin" valueType="num">
                                      <p:cBhvr>
                                        <p:cTn id="17" dur="500" fill="hold"/>
                                        <p:tgtEl>
                                          <p:spTgt spid="128022"/>
                                        </p:tgtEl>
                                        <p:attrNameLst>
                                          <p:attrName>ppt_x</p:attrName>
                                        </p:attrNameLst>
                                      </p:cBhvr>
                                      <p:tavLst>
                                        <p:tav tm="0">
                                          <p:val>
                                            <p:strVal val="#ppt_x-#ppt_w/2"/>
                                          </p:val>
                                        </p:tav>
                                        <p:tav tm="100000">
                                          <p:val>
                                            <p:strVal val="#ppt_x"/>
                                          </p:val>
                                        </p:tav>
                                      </p:tavLst>
                                    </p:anim>
                                    <p:anim calcmode="lin" valueType="num">
                                      <p:cBhvr>
                                        <p:cTn id="18" dur="500" fill="hold"/>
                                        <p:tgtEl>
                                          <p:spTgt spid="128022"/>
                                        </p:tgtEl>
                                        <p:attrNameLst>
                                          <p:attrName>ppt_y</p:attrName>
                                        </p:attrNameLst>
                                      </p:cBhvr>
                                      <p:tavLst>
                                        <p:tav tm="0">
                                          <p:val>
                                            <p:strVal val="#ppt_y"/>
                                          </p:val>
                                        </p:tav>
                                        <p:tav tm="100000">
                                          <p:val>
                                            <p:strVal val="#ppt_y"/>
                                          </p:val>
                                        </p:tav>
                                      </p:tavLst>
                                    </p:anim>
                                    <p:anim calcmode="lin" valueType="num">
                                      <p:cBhvr>
                                        <p:cTn id="19" dur="500" fill="hold"/>
                                        <p:tgtEl>
                                          <p:spTgt spid="128022"/>
                                        </p:tgtEl>
                                        <p:attrNameLst>
                                          <p:attrName>ppt_w</p:attrName>
                                        </p:attrNameLst>
                                      </p:cBhvr>
                                      <p:tavLst>
                                        <p:tav tm="0">
                                          <p:val>
                                            <p:fltVal val="0"/>
                                          </p:val>
                                        </p:tav>
                                        <p:tav tm="100000">
                                          <p:val>
                                            <p:strVal val="#ppt_w"/>
                                          </p:val>
                                        </p:tav>
                                      </p:tavLst>
                                    </p:anim>
                                    <p:anim calcmode="lin" valueType="num">
                                      <p:cBhvr>
                                        <p:cTn id="20" dur="500" fill="hold"/>
                                        <p:tgtEl>
                                          <p:spTgt spid="128022"/>
                                        </p:tgtEl>
                                        <p:attrNameLst>
                                          <p:attrName>ppt_h</p:attrName>
                                        </p:attrNameLst>
                                      </p:cBhvr>
                                      <p:tavLst>
                                        <p:tav tm="0">
                                          <p:val>
                                            <p:strVal val="#ppt_h"/>
                                          </p:val>
                                        </p:tav>
                                        <p:tav tm="100000">
                                          <p:val>
                                            <p:strVal val="#ppt_h"/>
                                          </p:val>
                                        </p:tav>
                                      </p:tavLst>
                                    </p:anim>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128032"/>
                                        </p:tgtEl>
                                        <p:attrNameLst>
                                          <p:attrName>style.visibility</p:attrName>
                                        </p:attrNameLst>
                                      </p:cBhvr>
                                      <p:to>
                                        <p:strVal val="visible"/>
                                      </p:to>
                                    </p:set>
                                    <p:animEffect transition="in" filter="blinds(horizontal)">
                                      <p:cBhvr>
                                        <p:cTn id="25" dur="500"/>
                                        <p:tgtEl>
                                          <p:spTgt spid="128032"/>
                                        </p:tgtEl>
                                      </p:cBhvr>
                                    </p:animEffect>
                                  </p:childTnLst>
                                </p:cTn>
                              </p:par>
                            </p:childTnLst>
                          </p:cTn>
                        </p:par>
                      </p:childTnLst>
                    </p:cTn>
                  </p:par>
                  <p:par>
                    <p:cTn id="26" fill="hold">
                      <p:stCondLst>
                        <p:cond delay="indefinite"/>
                      </p:stCondLst>
                      <p:childTnLst>
                        <p:par>
                          <p:cTn id="27" fill="hold">
                            <p:stCondLst>
                              <p:cond delay="0"/>
                            </p:stCondLst>
                            <p:childTnLst>
                              <p:par>
                                <p:cTn id="28" presetID="17" presetClass="entr" presetSubtype="4" fill="hold" nodeType="clickEffect">
                                  <p:stCondLst>
                                    <p:cond delay="0"/>
                                  </p:stCondLst>
                                  <p:childTnLst>
                                    <p:set>
                                      <p:cBhvr>
                                        <p:cTn id="29" dur="1" fill="hold">
                                          <p:stCondLst>
                                            <p:cond delay="0"/>
                                          </p:stCondLst>
                                        </p:cTn>
                                        <p:tgtEl>
                                          <p:spTgt spid="128016"/>
                                        </p:tgtEl>
                                        <p:attrNameLst>
                                          <p:attrName>style.visibility</p:attrName>
                                        </p:attrNameLst>
                                      </p:cBhvr>
                                      <p:to>
                                        <p:strVal val="visible"/>
                                      </p:to>
                                    </p:set>
                                    <p:anim calcmode="lin" valueType="num">
                                      <p:cBhvr>
                                        <p:cTn id="30" dur="500" fill="hold"/>
                                        <p:tgtEl>
                                          <p:spTgt spid="128016"/>
                                        </p:tgtEl>
                                        <p:attrNameLst>
                                          <p:attrName>ppt_x</p:attrName>
                                        </p:attrNameLst>
                                      </p:cBhvr>
                                      <p:tavLst>
                                        <p:tav tm="0">
                                          <p:val>
                                            <p:strVal val="#ppt_x"/>
                                          </p:val>
                                        </p:tav>
                                        <p:tav tm="100000">
                                          <p:val>
                                            <p:strVal val="#ppt_x"/>
                                          </p:val>
                                        </p:tav>
                                      </p:tavLst>
                                    </p:anim>
                                    <p:anim calcmode="lin" valueType="num">
                                      <p:cBhvr>
                                        <p:cTn id="31" dur="500" fill="hold"/>
                                        <p:tgtEl>
                                          <p:spTgt spid="128016"/>
                                        </p:tgtEl>
                                        <p:attrNameLst>
                                          <p:attrName>ppt_y</p:attrName>
                                        </p:attrNameLst>
                                      </p:cBhvr>
                                      <p:tavLst>
                                        <p:tav tm="0">
                                          <p:val>
                                            <p:strVal val="#ppt_y+#ppt_h/2"/>
                                          </p:val>
                                        </p:tav>
                                        <p:tav tm="100000">
                                          <p:val>
                                            <p:strVal val="#ppt_y"/>
                                          </p:val>
                                        </p:tav>
                                      </p:tavLst>
                                    </p:anim>
                                    <p:anim calcmode="lin" valueType="num">
                                      <p:cBhvr>
                                        <p:cTn id="32" dur="500" fill="hold"/>
                                        <p:tgtEl>
                                          <p:spTgt spid="128016"/>
                                        </p:tgtEl>
                                        <p:attrNameLst>
                                          <p:attrName>ppt_w</p:attrName>
                                        </p:attrNameLst>
                                      </p:cBhvr>
                                      <p:tavLst>
                                        <p:tav tm="0">
                                          <p:val>
                                            <p:strVal val="#ppt_w"/>
                                          </p:val>
                                        </p:tav>
                                        <p:tav tm="100000">
                                          <p:val>
                                            <p:strVal val="#ppt_w"/>
                                          </p:val>
                                        </p:tav>
                                      </p:tavLst>
                                    </p:anim>
                                    <p:anim calcmode="lin" valueType="num">
                                      <p:cBhvr>
                                        <p:cTn id="33" dur="500" fill="hold"/>
                                        <p:tgtEl>
                                          <p:spTgt spid="128016"/>
                                        </p:tgtEl>
                                        <p:attrNameLst>
                                          <p:attrName>ppt_h</p:attrName>
                                        </p:attrNameLst>
                                      </p:cBhvr>
                                      <p:tavLst>
                                        <p:tav tm="0">
                                          <p:val>
                                            <p:fltVal val="0"/>
                                          </p:val>
                                        </p:tav>
                                        <p:tav tm="100000">
                                          <p:val>
                                            <p:strVal val="#ppt_h"/>
                                          </p:val>
                                        </p:tav>
                                      </p:tavLst>
                                    </p:anim>
                                  </p:childTnLst>
                                </p:cTn>
                              </p:par>
                            </p:childTnLst>
                          </p:cTn>
                        </p:par>
                      </p:childTnLst>
                    </p:cTn>
                  </p:par>
                  <p:par>
                    <p:cTn id="34" fill="hold">
                      <p:stCondLst>
                        <p:cond delay="indefinite"/>
                      </p:stCondLst>
                      <p:childTnLst>
                        <p:par>
                          <p:cTn id="35" fill="hold">
                            <p:stCondLst>
                              <p:cond delay="0"/>
                            </p:stCondLst>
                            <p:childTnLst>
                              <p:par>
                                <p:cTn id="36" presetID="17" presetClass="entr" presetSubtype="8" fill="hold" nodeType="clickEffect">
                                  <p:stCondLst>
                                    <p:cond delay="0"/>
                                  </p:stCondLst>
                                  <p:childTnLst>
                                    <p:set>
                                      <p:cBhvr>
                                        <p:cTn id="37" dur="1" fill="hold">
                                          <p:stCondLst>
                                            <p:cond delay="0"/>
                                          </p:stCondLst>
                                        </p:cTn>
                                        <p:tgtEl>
                                          <p:spTgt spid="128026"/>
                                        </p:tgtEl>
                                        <p:attrNameLst>
                                          <p:attrName>style.visibility</p:attrName>
                                        </p:attrNameLst>
                                      </p:cBhvr>
                                      <p:to>
                                        <p:strVal val="visible"/>
                                      </p:to>
                                    </p:set>
                                    <p:anim calcmode="lin" valueType="num">
                                      <p:cBhvr>
                                        <p:cTn id="38" dur="500" fill="hold"/>
                                        <p:tgtEl>
                                          <p:spTgt spid="128026"/>
                                        </p:tgtEl>
                                        <p:attrNameLst>
                                          <p:attrName>ppt_x</p:attrName>
                                        </p:attrNameLst>
                                      </p:cBhvr>
                                      <p:tavLst>
                                        <p:tav tm="0">
                                          <p:val>
                                            <p:strVal val="#ppt_x-#ppt_w/2"/>
                                          </p:val>
                                        </p:tav>
                                        <p:tav tm="100000">
                                          <p:val>
                                            <p:strVal val="#ppt_x"/>
                                          </p:val>
                                        </p:tav>
                                      </p:tavLst>
                                    </p:anim>
                                    <p:anim calcmode="lin" valueType="num">
                                      <p:cBhvr>
                                        <p:cTn id="39" dur="500" fill="hold"/>
                                        <p:tgtEl>
                                          <p:spTgt spid="128026"/>
                                        </p:tgtEl>
                                        <p:attrNameLst>
                                          <p:attrName>ppt_y</p:attrName>
                                        </p:attrNameLst>
                                      </p:cBhvr>
                                      <p:tavLst>
                                        <p:tav tm="0">
                                          <p:val>
                                            <p:strVal val="#ppt_y"/>
                                          </p:val>
                                        </p:tav>
                                        <p:tav tm="100000">
                                          <p:val>
                                            <p:strVal val="#ppt_y"/>
                                          </p:val>
                                        </p:tav>
                                      </p:tavLst>
                                    </p:anim>
                                    <p:anim calcmode="lin" valueType="num">
                                      <p:cBhvr>
                                        <p:cTn id="40" dur="500" fill="hold"/>
                                        <p:tgtEl>
                                          <p:spTgt spid="128026"/>
                                        </p:tgtEl>
                                        <p:attrNameLst>
                                          <p:attrName>ppt_w</p:attrName>
                                        </p:attrNameLst>
                                      </p:cBhvr>
                                      <p:tavLst>
                                        <p:tav tm="0">
                                          <p:val>
                                            <p:fltVal val="0"/>
                                          </p:val>
                                        </p:tav>
                                        <p:tav tm="100000">
                                          <p:val>
                                            <p:strVal val="#ppt_w"/>
                                          </p:val>
                                        </p:tav>
                                      </p:tavLst>
                                    </p:anim>
                                    <p:anim calcmode="lin" valueType="num">
                                      <p:cBhvr>
                                        <p:cTn id="41" dur="500" fill="hold"/>
                                        <p:tgtEl>
                                          <p:spTgt spid="128026"/>
                                        </p:tgtEl>
                                        <p:attrNameLst>
                                          <p:attrName>ppt_h</p:attrName>
                                        </p:attrNameLst>
                                      </p:cBhvr>
                                      <p:tavLst>
                                        <p:tav tm="0">
                                          <p:val>
                                            <p:strVal val="#ppt_h"/>
                                          </p:val>
                                        </p:tav>
                                        <p:tav tm="100000">
                                          <p:val>
                                            <p:strVal val="#ppt_h"/>
                                          </p:val>
                                        </p:tav>
                                      </p:tavLst>
                                    </p:anim>
                                  </p:childTnLst>
                                </p:cTn>
                              </p:par>
                            </p:childTnLst>
                          </p:cTn>
                        </p:par>
                      </p:childTnLst>
                    </p:cTn>
                  </p:par>
                  <p:par>
                    <p:cTn id="42" fill="hold">
                      <p:stCondLst>
                        <p:cond delay="indefinite"/>
                      </p:stCondLst>
                      <p:childTnLst>
                        <p:par>
                          <p:cTn id="43" fill="hold">
                            <p:stCondLst>
                              <p:cond delay="0"/>
                            </p:stCondLst>
                            <p:childTnLst>
                              <p:par>
                                <p:cTn id="44" presetID="18" presetClass="entr" presetSubtype="12" fill="hold" grpId="0" nodeType="clickEffect">
                                  <p:stCondLst>
                                    <p:cond delay="0"/>
                                  </p:stCondLst>
                                  <p:childTnLst>
                                    <p:set>
                                      <p:cBhvr>
                                        <p:cTn id="45" dur="1" fill="hold">
                                          <p:stCondLst>
                                            <p:cond delay="0"/>
                                          </p:stCondLst>
                                        </p:cTn>
                                        <p:tgtEl>
                                          <p:spTgt spid="128025"/>
                                        </p:tgtEl>
                                        <p:attrNameLst>
                                          <p:attrName>style.visibility</p:attrName>
                                        </p:attrNameLst>
                                      </p:cBhvr>
                                      <p:to>
                                        <p:strVal val="visible"/>
                                      </p:to>
                                    </p:set>
                                    <p:animEffect transition="in" filter="strips(downLeft)">
                                      <p:cBhvr>
                                        <p:cTn id="46" dur="500"/>
                                        <p:tgtEl>
                                          <p:spTgt spid="128025"/>
                                        </p:tgtEl>
                                      </p:cBhvr>
                                    </p:animEffect>
                                  </p:childTnLst>
                                </p:cTn>
                              </p:par>
                            </p:childTnLst>
                          </p:cTn>
                        </p:par>
                      </p:childTnLst>
                    </p:cTn>
                  </p:par>
                  <p:par>
                    <p:cTn id="47" fill="hold">
                      <p:stCondLst>
                        <p:cond delay="indefinite"/>
                      </p:stCondLst>
                      <p:childTnLst>
                        <p:par>
                          <p:cTn id="48" fill="hold">
                            <p:stCondLst>
                              <p:cond delay="0"/>
                            </p:stCondLst>
                            <p:childTnLst>
                              <p:par>
                                <p:cTn id="49" presetID="18" presetClass="entr" presetSubtype="6" fill="hold" nodeType="clickEffect">
                                  <p:stCondLst>
                                    <p:cond delay="0"/>
                                  </p:stCondLst>
                                  <p:childTnLst>
                                    <p:set>
                                      <p:cBhvr>
                                        <p:cTn id="50" dur="1" fill="hold">
                                          <p:stCondLst>
                                            <p:cond delay="0"/>
                                          </p:stCondLst>
                                        </p:cTn>
                                        <p:tgtEl>
                                          <p:spTgt spid="128029"/>
                                        </p:tgtEl>
                                        <p:attrNameLst>
                                          <p:attrName>style.visibility</p:attrName>
                                        </p:attrNameLst>
                                      </p:cBhvr>
                                      <p:to>
                                        <p:strVal val="visible"/>
                                      </p:to>
                                    </p:set>
                                    <p:animEffect transition="in" filter="strips(downRight)">
                                      <p:cBhvr>
                                        <p:cTn id="51" dur="500"/>
                                        <p:tgtEl>
                                          <p:spTgt spid="128029"/>
                                        </p:tgtEl>
                                      </p:cBhvr>
                                    </p:animEffect>
                                  </p:childTnLst>
                                </p:cTn>
                              </p:par>
                            </p:childTnLst>
                          </p:cTn>
                        </p:par>
                      </p:childTnLst>
                    </p:cTn>
                  </p:par>
                  <p:par>
                    <p:cTn id="52" fill="hold">
                      <p:stCondLst>
                        <p:cond delay="indefinite"/>
                      </p:stCondLst>
                      <p:childTnLst>
                        <p:par>
                          <p:cTn id="53" fill="hold">
                            <p:stCondLst>
                              <p:cond delay="0"/>
                            </p:stCondLst>
                            <p:childTnLst>
                              <p:par>
                                <p:cTn id="54" presetID="4" presetClass="entr" presetSubtype="16" fill="hold" nodeType="clickEffect">
                                  <p:stCondLst>
                                    <p:cond delay="0"/>
                                  </p:stCondLst>
                                  <p:childTnLst>
                                    <p:set>
                                      <p:cBhvr>
                                        <p:cTn id="55" dur="1" fill="hold">
                                          <p:stCondLst>
                                            <p:cond delay="0"/>
                                          </p:stCondLst>
                                        </p:cTn>
                                        <p:tgtEl>
                                          <p:spTgt spid="128040"/>
                                        </p:tgtEl>
                                        <p:attrNameLst>
                                          <p:attrName>style.visibility</p:attrName>
                                        </p:attrNameLst>
                                      </p:cBhvr>
                                      <p:to>
                                        <p:strVal val="visible"/>
                                      </p:to>
                                    </p:set>
                                    <p:animEffect transition="in" filter="box(in)">
                                      <p:cBhvr>
                                        <p:cTn id="56" dur="500"/>
                                        <p:tgtEl>
                                          <p:spTgt spid="128040"/>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nodeType="clickEffect">
                                  <p:stCondLst>
                                    <p:cond delay="0"/>
                                  </p:stCondLst>
                                  <p:childTnLst>
                                    <p:set>
                                      <p:cBhvr>
                                        <p:cTn id="60" dur="1" fill="hold">
                                          <p:stCondLst>
                                            <p:cond delay="0"/>
                                          </p:stCondLst>
                                        </p:cTn>
                                        <p:tgtEl>
                                          <p:spTgt spid="128036"/>
                                        </p:tgtEl>
                                        <p:attrNameLst>
                                          <p:attrName>style.visibility</p:attrName>
                                        </p:attrNameLst>
                                      </p:cBhvr>
                                      <p:to>
                                        <p:strVal val="visible"/>
                                      </p:to>
                                    </p:set>
                                    <p:animEffect transition="in" filter="blinds(horizontal)">
                                      <p:cBhvr>
                                        <p:cTn id="61" dur="500"/>
                                        <p:tgtEl>
                                          <p:spTgt spid="128036"/>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nodeType="clickEffect">
                                  <p:stCondLst>
                                    <p:cond delay="0"/>
                                  </p:stCondLst>
                                  <p:childTnLst>
                                    <p:set>
                                      <p:cBhvr>
                                        <p:cTn id="65" dur="1" fill="hold">
                                          <p:stCondLst>
                                            <p:cond delay="0"/>
                                          </p:stCondLst>
                                        </p:cTn>
                                        <p:tgtEl>
                                          <p:spTgt spid="128035"/>
                                        </p:tgtEl>
                                        <p:attrNameLst>
                                          <p:attrName>style.visibility</p:attrName>
                                        </p:attrNameLst>
                                      </p:cBhvr>
                                      <p:to>
                                        <p:strVal val="visible"/>
                                      </p:to>
                                    </p:set>
                                    <p:animEffect transition="in" filter="blinds(horizontal)">
                                      <p:cBhvr>
                                        <p:cTn id="66" dur="500"/>
                                        <p:tgtEl>
                                          <p:spTgt spid="128035"/>
                                        </p:tgtEl>
                                      </p:cBhvr>
                                    </p:animEffect>
                                  </p:childTnLst>
                                </p:cTn>
                              </p:par>
                            </p:childTnLst>
                          </p:cTn>
                        </p:par>
                      </p:childTnLst>
                    </p:cTn>
                  </p:par>
                  <p:par>
                    <p:cTn id="67" fill="hold">
                      <p:stCondLst>
                        <p:cond delay="indefinite"/>
                      </p:stCondLst>
                      <p:childTnLst>
                        <p:par>
                          <p:cTn id="68" fill="hold">
                            <p:stCondLst>
                              <p:cond delay="0"/>
                            </p:stCondLst>
                            <p:childTnLst>
                              <p:par>
                                <p:cTn id="69" presetID="3" presetClass="entr" presetSubtype="10" fill="hold" nodeType="clickEffect">
                                  <p:stCondLst>
                                    <p:cond delay="0"/>
                                  </p:stCondLst>
                                  <p:childTnLst>
                                    <p:set>
                                      <p:cBhvr>
                                        <p:cTn id="70" dur="1" fill="hold">
                                          <p:stCondLst>
                                            <p:cond delay="0"/>
                                          </p:stCondLst>
                                        </p:cTn>
                                        <p:tgtEl>
                                          <p:spTgt spid="128015"/>
                                        </p:tgtEl>
                                        <p:attrNameLst>
                                          <p:attrName>style.visibility</p:attrName>
                                        </p:attrNameLst>
                                      </p:cBhvr>
                                      <p:to>
                                        <p:strVal val="visible"/>
                                      </p:to>
                                    </p:set>
                                    <p:animEffect transition="in" filter="blinds(horizontal)">
                                      <p:cBhvr>
                                        <p:cTn id="71" dur="500"/>
                                        <p:tgtEl>
                                          <p:spTgt spid="128015"/>
                                        </p:tgtEl>
                                      </p:cBhvr>
                                    </p:animEffec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nodeType="clickEffect">
                                  <p:stCondLst>
                                    <p:cond delay="0"/>
                                  </p:stCondLst>
                                  <p:childTnLst>
                                    <p:set>
                                      <p:cBhvr>
                                        <p:cTn id="75" dur="1" fill="hold">
                                          <p:stCondLst>
                                            <p:cond delay="0"/>
                                          </p:stCondLst>
                                        </p:cTn>
                                        <p:tgtEl>
                                          <p:spTgt spid="128097"/>
                                        </p:tgtEl>
                                        <p:attrNameLst>
                                          <p:attrName>style.visibility</p:attrName>
                                        </p:attrNameLst>
                                      </p:cBhvr>
                                      <p:to>
                                        <p:strVal val="visible"/>
                                      </p:to>
                                    </p:set>
                                    <p:animEffect transition="in" filter="blinds(horizontal)">
                                      <p:cBhvr>
                                        <p:cTn id="76" dur="500"/>
                                        <p:tgtEl>
                                          <p:spTgt spid="128097"/>
                                        </p:tgtEl>
                                      </p:cBhvr>
                                    </p:animEffect>
                                  </p:childTnLst>
                                </p:cTn>
                              </p:par>
                            </p:childTnLst>
                          </p:cTn>
                        </p:par>
                      </p:childTnLst>
                    </p:cTn>
                  </p:par>
                  <p:par>
                    <p:cTn id="77" fill="hold">
                      <p:stCondLst>
                        <p:cond delay="indefinite"/>
                      </p:stCondLst>
                      <p:childTnLst>
                        <p:par>
                          <p:cTn id="78" fill="hold">
                            <p:stCondLst>
                              <p:cond delay="0"/>
                            </p:stCondLst>
                            <p:childTnLst>
                              <p:par>
                                <p:cTn id="79" presetID="3" presetClass="entr" presetSubtype="10" fill="hold" nodeType="clickEffect">
                                  <p:stCondLst>
                                    <p:cond delay="0"/>
                                  </p:stCondLst>
                                  <p:childTnLst>
                                    <p:set>
                                      <p:cBhvr>
                                        <p:cTn id="80" dur="1" fill="hold">
                                          <p:stCondLst>
                                            <p:cond delay="0"/>
                                          </p:stCondLst>
                                        </p:cTn>
                                        <p:tgtEl>
                                          <p:spTgt spid="128068"/>
                                        </p:tgtEl>
                                        <p:attrNameLst>
                                          <p:attrName>style.visibility</p:attrName>
                                        </p:attrNameLst>
                                      </p:cBhvr>
                                      <p:to>
                                        <p:strVal val="visible"/>
                                      </p:to>
                                    </p:set>
                                    <p:animEffect transition="in" filter="blinds(horizontal)">
                                      <p:cBhvr>
                                        <p:cTn id="81" dur="500"/>
                                        <p:tgtEl>
                                          <p:spTgt spid="128068"/>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28100"/>
                                        </p:tgtEl>
                                        <p:attrNameLst>
                                          <p:attrName>style.visibility</p:attrName>
                                        </p:attrNameLst>
                                      </p:cBhvr>
                                      <p:to>
                                        <p:strVal val="visible"/>
                                      </p:to>
                                    </p:set>
                                    <p:animEffect transition="in" filter="blinds(horizontal)">
                                      <p:cBhvr>
                                        <p:cTn id="86" dur="500"/>
                                        <p:tgtEl>
                                          <p:spTgt spid="128100"/>
                                        </p:tgtEl>
                                      </p:cBhvr>
                                    </p:animEffect>
                                  </p:childTnLst>
                                </p:cTn>
                              </p:par>
                            </p:childTnLst>
                          </p:cTn>
                        </p:par>
                      </p:childTnLst>
                    </p:cTn>
                  </p:par>
                  <p:par>
                    <p:cTn id="87" fill="hold">
                      <p:stCondLst>
                        <p:cond delay="indefinite"/>
                      </p:stCondLst>
                      <p:childTnLst>
                        <p:par>
                          <p:cTn id="88" fill="hold">
                            <p:stCondLst>
                              <p:cond delay="0"/>
                            </p:stCondLst>
                            <p:childTnLst>
                              <p:par>
                                <p:cTn id="89" presetID="4" presetClass="entr" presetSubtype="32" fill="hold" grpId="0" nodeType="clickEffect">
                                  <p:stCondLst>
                                    <p:cond delay="0"/>
                                  </p:stCondLst>
                                  <p:childTnLst>
                                    <p:set>
                                      <p:cBhvr>
                                        <p:cTn id="90" dur="1" fill="hold">
                                          <p:stCondLst>
                                            <p:cond delay="0"/>
                                          </p:stCondLst>
                                        </p:cTn>
                                        <p:tgtEl>
                                          <p:spTgt spid="128101"/>
                                        </p:tgtEl>
                                        <p:attrNameLst>
                                          <p:attrName>style.visibility</p:attrName>
                                        </p:attrNameLst>
                                      </p:cBhvr>
                                      <p:to>
                                        <p:strVal val="visible"/>
                                      </p:to>
                                    </p:set>
                                    <p:animEffect transition="in" filter="box(out)">
                                      <p:cBhvr>
                                        <p:cTn id="91" dur="500"/>
                                        <p:tgtEl>
                                          <p:spTgt spid="128101"/>
                                        </p:tgtEl>
                                      </p:cBhvr>
                                    </p:animEffect>
                                  </p:childTnLst>
                                </p:cTn>
                              </p:par>
                            </p:childTnLst>
                          </p:cTn>
                        </p:par>
                      </p:childTnLst>
                    </p:cTn>
                  </p:par>
                  <p:par>
                    <p:cTn id="92" fill="hold">
                      <p:stCondLst>
                        <p:cond delay="indefinite"/>
                      </p:stCondLst>
                      <p:childTnLst>
                        <p:par>
                          <p:cTn id="93" fill="hold">
                            <p:stCondLst>
                              <p:cond delay="0"/>
                            </p:stCondLst>
                            <p:childTnLst>
                              <p:par>
                                <p:cTn id="94" presetID="3" presetClass="entr" presetSubtype="5" fill="hold" nodeType="clickEffect">
                                  <p:stCondLst>
                                    <p:cond delay="0"/>
                                  </p:stCondLst>
                                  <p:childTnLst>
                                    <p:set>
                                      <p:cBhvr>
                                        <p:cTn id="95" dur="1" fill="hold">
                                          <p:stCondLst>
                                            <p:cond delay="0"/>
                                          </p:stCondLst>
                                        </p:cTn>
                                        <p:tgtEl>
                                          <p:spTgt spid="128102"/>
                                        </p:tgtEl>
                                        <p:attrNameLst>
                                          <p:attrName>style.visibility</p:attrName>
                                        </p:attrNameLst>
                                      </p:cBhvr>
                                      <p:to>
                                        <p:strVal val="visible"/>
                                      </p:to>
                                    </p:set>
                                    <p:animEffect transition="in" filter="blinds(vertical)">
                                      <p:cBhvr>
                                        <p:cTn id="96" dur="500"/>
                                        <p:tgtEl>
                                          <p:spTgt spid="128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25" grpId="0" animBg="1"/>
      <p:bldP spid="128039" grpId="0"/>
      <p:bldP spid="128101"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3CDEC684-D5F2-4374-95FF-5CA5656C551F}" type="slidenum">
              <a:rPr lang="zh-CN" altLang="en-US"/>
              <a:pPr/>
              <a:t>3</a:t>
            </a:fld>
            <a:endParaRPr lang="en-US" altLang="zh-CN"/>
          </a:p>
        </p:txBody>
      </p:sp>
      <p:sp>
        <p:nvSpPr>
          <p:cNvPr id="129026" name="Text Box 2"/>
          <p:cNvSpPr txBox="1">
            <a:spLocks noChangeArrowheads="1"/>
          </p:cNvSpPr>
          <p:nvPr/>
        </p:nvSpPr>
        <p:spPr bwMode="auto">
          <a:xfrm>
            <a:off x="8101013" y="765175"/>
            <a:ext cx="623887" cy="4752975"/>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vert="eaVert">
            <a:spAutoFit/>
          </a:bodyPr>
          <a:lstStyle/>
          <a:p>
            <a:pPr algn="ctr">
              <a:spcBef>
                <a:spcPct val="50000"/>
              </a:spcBef>
            </a:pPr>
            <a:r>
              <a:rPr lang="zh-CN" altLang="en-US" sz="2800" b="1"/>
              <a:t>竿子长些还是短些较安全？</a:t>
            </a:r>
          </a:p>
        </p:txBody>
      </p:sp>
      <p:pic>
        <p:nvPicPr>
          <p:cNvPr id="129028" name="Picture 4" descr="点击查看下一张图片"/>
          <p:cNvPicPr>
            <a:picLocks noChangeAspect="1" noChangeArrowheads="1"/>
          </p:cNvPicPr>
          <p:nvPr/>
        </p:nvPicPr>
        <p:blipFill>
          <a:blip r:embed="rId4"/>
          <a:srcRect/>
          <a:stretch>
            <a:fillRect/>
          </a:stretch>
        </p:blipFill>
        <p:spPr bwMode="auto">
          <a:xfrm>
            <a:off x="755650" y="692150"/>
            <a:ext cx="4286250" cy="3241675"/>
          </a:xfrm>
          <a:prstGeom prst="rect">
            <a:avLst/>
          </a:prstGeom>
          <a:noFill/>
        </p:spPr>
      </p:pic>
      <p:pic>
        <p:nvPicPr>
          <p:cNvPr id="129029" name="Picture 5" descr="点击查看下一张图片"/>
          <p:cNvPicPr>
            <a:picLocks noChangeAspect="1" noChangeArrowheads="1"/>
          </p:cNvPicPr>
          <p:nvPr/>
        </p:nvPicPr>
        <p:blipFill>
          <a:blip r:embed="rId5"/>
          <a:srcRect/>
          <a:stretch>
            <a:fillRect/>
          </a:stretch>
        </p:blipFill>
        <p:spPr bwMode="auto">
          <a:xfrm>
            <a:off x="755650" y="4149725"/>
            <a:ext cx="4019550" cy="2133600"/>
          </a:xfrm>
          <a:prstGeom prst="rect">
            <a:avLst/>
          </a:prstGeom>
          <a:noFill/>
        </p:spPr>
      </p:pic>
      <p:sp>
        <p:nvSpPr>
          <p:cNvPr id="129030" name="Text Box 6"/>
          <p:cNvSpPr txBox="1">
            <a:spLocks noChangeArrowheads="1"/>
          </p:cNvSpPr>
          <p:nvPr/>
        </p:nvSpPr>
        <p:spPr bwMode="auto">
          <a:xfrm>
            <a:off x="5148263" y="5876925"/>
            <a:ext cx="3384550" cy="457200"/>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rPr>
              <a:t>非专业训练，请勿模仿</a:t>
            </a:r>
          </a:p>
        </p:txBody>
      </p:sp>
    </p:spTree>
    <p:controls>
      <p:control spid="129027" name="ShockwaveFlash1" r:id="rId2" imgW="3236383" imgH="5202753"/>
    </p:controls>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 name="灯片编号占位符 5"/>
          <p:cNvSpPr>
            <a:spLocks noGrp="1"/>
          </p:cNvSpPr>
          <p:nvPr>
            <p:ph type="sldNum" sz="quarter" idx="10"/>
          </p:nvPr>
        </p:nvSpPr>
        <p:spPr/>
        <p:txBody>
          <a:bodyPr/>
          <a:lstStyle/>
          <a:p>
            <a:fld id="{708D98E8-3051-4C0A-B169-9D6D29DFAA4C}" type="slidenum">
              <a:rPr lang="zh-CN" altLang="en-US"/>
              <a:pPr/>
              <a:t>4</a:t>
            </a:fld>
            <a:endParaRPr lang="en-US" altLang="zh-CN"/>
          </a:p>
        </p:txBody>
      </p:sp>
      <p:graphicFrame>
        <p:nvGraphicFramePr>
          <p:cNvPr id="130050" name="Object 2"/>
          <p:cNvGraphicFramePr>
            <a:graphicFrameLocks noGrp="1" noChangeAspect="1"/>
          </p:cNvGraphicFramePr>
          <p:nvPr>
            <p:ph sz="quarter" idx="2"/>
          </p:nvPr>
        </p:nvGraphicFramePr>
        <p:xfrm>
          <a:off x="684213" y="2205038"/>
          <a:ext cx="1557337" cy="503237"/>
        </p:xfrm>
        <a:graphic>
          <a:graphicData uri="http://schemas.openxmlformats.org/presentationml/2006/ole">
            <p:oleObj spid="_x0000_s130050" name="Equation" r:id="rId3" imgW="736560" imgH="228600" progId="Equation.DSMT4">
              <p:embed/>
            </p:oleObj>
          </a:graphicData>
        </a:graphic>
      </p:graphicFrame>
      <p:graphicFrame>
        <p:nvGraphicFramePr>
          <p:cNvPr id="130051" name="Object 3"/>
          <p:cNvGraphicFramePr>
            <a:graphicFrameLocks noGrp="1" noChangeAspect="1"/>
          </p:cNvGraphicFramePr>
          <p:nvPr>
            <p:ph sz="quarter" idx="3"/>
          </p:nvPr>
        </p:nvGraphicFramePr>
        <p:xfrm>
          <a:off x="2339975" y="2205038"/>
          <a:ext cx="1341438" cy="530225"/>
        </p:xfrm>
        <a:graphic>
          <a:graphicData uri="http://schemas.openxmlformats.org/presentationml/2006/ole">
            <p:oleObj spid="_x0000_s130051" name="Equation" r:id="rId4" imgW="634680" imgH="241200" progId="Equation.DSMT4">
              <p:embed/>
            </p:oleObj>
          </a:graphicData>
        </a:graphic>
      </p:graphicFrame>
      <p:graphicFrame>
        <p:nvGraphicFramePr>
          <p:cNvPr id="130052" name="Object 4"/>
          <p:cNvGraphicFramePr>
            <a:graphicFrameLocks noChangeAspect="1"/>
          </p:cNvGraphicFramePr>
          <p:nvPr/>
        </p:nvGraphicFramePr>
        <p:xfrm>
          <a:off x="1979613" y="2781300"/>
          <a:ext cx="1554162" cy="687388"/>
        </p:xfrm>
        <a:graphic>
          <a:graphicData uri="http://schemas.openxmlformats.org/presentationml/2006/ole">
            <p:oleObj spid="_x0000_s130052" name="Equation" r:id="rId5" imgW="774360" imgH="342720" progId="Equation.DSMT4">
              <p:embed/>
            </p:oleObj>
          </a:graphicData>
        </a:graphic>
      </p:graphicFrame>
      <p:graphicFrame>
        <p:nvGraphicFramePr>
          <p:cNvPr id="130053" name="Object 5"/>
          <p:cNvGraphicFramePr>
            <a:graphicFrameLocks noChangeAspect="1"/>
          </p:cNvGraphicFramePr>
          <p:nvPr/>
        </p:nvGraphicFramePr>
        <p:xfrm>
          <a:off x="1979613" y="3429000"/>
          <a:ext cx="1857375" cy="687388"/>
        </p:xfrm>
        <a:graphic>
          <a:graphicData uri="http://schemas.openxmlformats.org/presentationml/2006/ole">
            <p:oleObj spid="_x0000_s130053" name="Equation" r:id="rId6" imgW="927000" imgH="342720" progId="Equation.DSMT4">
              <p:embed/>
            </p:oleObj>
          </a:graphicData>
        </a:graphic>
      </p:graphicFrame>
      <p:sp>
        <p:nvSpPr>
          <p:cNvPr id="130054" name="Rectangle 6"/>
          <p:cNvSpPr>
            <a:spLocks noChangeArrowheads="1"/>
          </p:cNvSpPr>
          <p:nvPr/>
        </p:nvSpPr>
        <p:spPr bwMode="auto">
          <a:xfrm>
            <a:off x="755650" y="620713"/>
            <a:ext cx="5903913" cy="519112"/>
          </a:xfrm>
          <a:prstGeom prst="rect">
            <a:avLst/>
          </a:prstGeom>
          <a:noFill/>
          <a:ln w="9525">
            <a:noFill/>
            <a:miter lim="800000"/>
            <a:headEnd/>
            <a:tailEnd/>
          </a:ln>
          <a:effectLst/>
        </p:spPr>
        <p:txBody>
          <a:bodyPr>
            <a:spAutoFit/>
          </a:bodyPr>
          <a:lstStyle/>
          <a:p>
            <a:r>
              <a:rPr kumimoji="0" lang="en-US" altLang="zh-CN" sz="2800" b="1">
                <a:solidFill>
                  <a:srgbClr val="FF0000"/>
                </a:solidFill>
                <a:effectLst>
                  <a:outerShdw blurRad="38100" dist="38100" dir="2700000" algn="tl">
                    <a:srgbClr val="C0C0C0"/>
                  </a:outerShdw>
                </a:effectLst>
                <a:latin typeface="宋体" pitchFamily="2" charset="-122"/>
              </a:rPr>
              <a:t>4.2.2 </a:t>
            </a:r>
            <a:r>
              <a:rPr kumimoji="0" lang="zh-CN" altLang="en-US" sz="2800" b="1">
                <a:solidFill>
                  <a:srgbClr val="FF0000"/>
                </a:solidFill>
                <a:effectLst>
                  <a:outerShdw blurRad="38100" dist="38100" dir="2700000" algn="tl">
                    <a:srgbClr val="C0C0C0"/>
                  </a:outerShdw>
                </a:effectLst>
                <a:latin typeface="宋体" pitchFamily="2" charset="-122"/>
              </a:rPr>
              <a:t>刚体绕定轴转动的角动量定理</a:t>
            </a:r>
          </a:p>
        </p:txBody>
      </p:sp>
      <p:sp>
        <p:nvSpPr>
          <p:cNvPr id="130056" name="Freeform 8"/>
          <p:cNvSpPr>
            <a:spLocks/>
          </p:cNvSpPr>
          <p:nvPr/>
        </p:nvSpPr>
        <p:spPr bwMode="auto">
          <a:xfrm>
            <a:off x="5435600" y="1125538"/>
            <a:ext cx="2628900" cy="2836862"/>
          </a:xfrm>
          <a:custGeom>
            <a:avLst/>
            <a:gdLst/>
            <a:ahLst/>
            <a:cxnLst>
              <a:cxn ang="0">
                <a:pos x="703" y="89"/>
              </a:cxn>
              <a:cxn ang="0">
                <a:pos x="151" y="284"/>
              </a:cxn>
              <a:cxn ang="0">
                <a:pos x="10" y="771"/>
              </a:cxn>
              <a:cxn ang="0">
                <a:pos x="211" y="1305"/>
              </a:cxn>
              <a:cxn ang="0">
                <a:pos x="487" y="1686"/>
              </a:cxn>
              <a:cxn ang="0">
                <a:pos x="822" y="1616"/>
              </a:cxn>
              <a:cxn ang="0">
                <a:pos x="1159" y="1755"/>
              </a:cxn>
              <a:cxn ang="0">
                <a:pos x="1505" y="1422"/>
              </a:cxn>
              <a:cxn ang="0">
                <a:pos x="1638" y="896"/>
              </a:cxn>
              <a:cxn ang="0">
                <a:pos x="1596" y="470"/>
              </a:cxn>
              <a:cxn ang="0">
                <a:pos x="1279" y="63"/>
              </a:cxn>
              <a:cxn ang="0">
                <a:pos x="703" y="89"/>
              </a:cxn>
            </a:cxnLst>
            <a:rect l="0" t="0" r="r" b="b"/>
            <a:pathLst>
              <a:path w="1656" h="1787">
                <a:moveTo>
                  <a:pt x="703" y="89"/>
                </a:moveTo>
                <a:cubicBezTo>
                  <a:pt x="515" y="126"/>
                  <a:pt x="266" y="170"/>
                  <a:pt x="151" y="284"/>
                </a:cubicBezTo>
                <a:cubicBezTo>
                  <a:pt x="36" y="398"/>
                  <a:pt x="0" y="601"/>
                  <a:pt x="10" y="771"/>
                </a:cubicBezTo>
                <a:cubicBezTo>
                  <a:pt x="20" y="941"/>
                  <a:pt x="132" y="1153"/>
                  <a:pt x="211" y="1305"/>
                </a:cubicBezTo>
                <a:cubicBezTo>
                  <a:pt x="290" y="1457"/>
                  <a:pt x="385" y="1634"/>
                  <a:pt x="487" y="1686"/>
                </a:cubicBezTo>
                <a:cubicBezTo>
                  <a:pt x="589" y="1738"/>
                  <a:pt x="710" y="1606"/>
                  <a:pt x="822" y="1616"/>
                </a:cubicBezTo>
                <a:cubicBezTo>
                  <a:pt x="935" y="1627"/>
                  <a:pt x="1045" y="1787"/>
                  <a:pt x="1159" y="1755"/>
                </a:cubicBezTo>
                <a:cubicBezTo>
                  <a:pt x="1273" y="1723"/>
                  <a:pt x="1425" y="1565"/>
                  <a:pt x="1505" y="1422"/>
                </a:cubicBezTo>
                <a:cubicBezTo>
                  <a:pt x="1585" y="1279"/>
                  <a:pt x="1623" y="1055"/>
                  <a:pt x="1638" y="896"/>
                </a:cubicBezTo>
                <a:cubicBezTo>
                  <a:pt x="1653" y="737"/>
                  <a:pt x="1656" y="609"/>
                  <a:pt x="1596" y="470"/>
                </a:cubicBezTo>
                <a:cubicBezTo>
                  <a:pt x="1536" y="331"/>
                  <a:pt x="1428" y="126"/>
                  <a:pt x="1279" y="63"/>
                </a:cubicBezTo>
                <a:cubicBezTo>
                  <a:pt x="1130" y="0"/>
                  <a:pt x="891" y="52"/>
                  <a:pt x="703" y="89"/>
                </a:cubicBezTo>
                <a:close/>
              </a:path>
            </a:pathLst>
          </a:custGeom>
          <a:solidFill>
            <a:srgbClr val="99FFCC"/>
          </a:solidFill>
          <a:ln w="9525" cap="flat" cmpd="sng">
            <a:prstDash val="solid"/>
            <a:round/>
            <a:headEnd/>
            <a:tailEnd/>
          </a:ln>
          <a:effectLst/>
          <a:scene3d>
            <a:camera prst="legacyPerspectiveFront">
              <a:rot lat="17699998" lon="0" rev="0"/>
            </a:camera>
            <a:lightRig rig="legacyFlat1" dir="t"/>
          </a:scene3d>
          <a:sp3d extrusionH="201600" prstMaterial="legacyPlastic">
            <a:bevelT w="13500" h="13500" prst="angle"/>
            <a:bevelB w="13500" h="13500" prst="angle"/>
            <a:extrusionClr>
              <a:srgbClr val="006699"/>
            </a:extrusionClr>
          </a:sp3d>
        </p:spPr>
        <p:txBody>
          <a:bodyPr wrap="none" anchor="ctr">
            <a:flatTx/>
          </a:bodyPr>
          <a:lstStyle/>
          <a:p>
            <a:endParaRPr lang="zh-CN" altLang="en-US"/>
          </a:p>
        </p:txBody>
      </p:sp>
      <p:sp>
        <p:nvSpPr>
          <p:cNvPr id="130057" name="Oval 9"/>
          <p:cNvSpPr>
            <a:spLocks noChangeArrowheads="1"/>
          </p:cNvSpPr>
          <p:nvPr/>
        </p:nvSpPr>
        <p:spPr bwMode="auto">
          <a:xfrm>
            <a:off x="5822950" y="2316163"/>
            <a:ext cx="1562100" cy="508000"/>
          </a:xfrm>
          <a:prstGeom prst="ellipse">
            <a:avLst/>
          </a:prstGeom>
          <a:solidFill>
            <a:srgbClr val="66FF99"/>
          </a:solidFill>
          <a:ln w="19050">
            <a:solidFill>
              <a:srgbClr val="000080"/>
            </a:solidFill>
            <a:prstDash val="dash"/>
            <a:round/>
            <a:headEnd/>
            <a:tailEnd/>
          </a:ln>
          <a:effectLst/>
        </p:spPr>
        <p:txBody>
          <a:bodyPr wrap="none" anchor="ctr"/>
          <a:lstStyle/>
          <a:p>
            <a:endParaRPr lang="zh-CN" altLang="en-US"/>
          </a:p>
        </p:txBody>
      </p:sp>
      <p:grpSp>
        <p:nvGrpSpPr>
          <p:cNvPr id="130058" name="Group 10"/>
          <p:cNvGrpSpPr>
            <a:grpSpLocks/>
          </p:cNvGrpSpPr>
          <p:nvPr/>
        </p:nvGrpSpPr>
        <p:grpSpPr bwMode="auto">
          <a:xfrm>
            <a:off x="6623050" y="2271713"/>
            <a:ext cx="703263" cy="406400"/>
            <a:chOff x="3792" y="1356"/>
            <a:chExt cx="443" cy="256"/>
          </a:xfrm>
        </p:grpSpPr>
        <p:graphicFrame>
          <p:nvGraphicFramePr>
            <p:cNvPr id="130059" name="Object 11"/>
            <p:cNvGraphicFramePr>
              <a:graphicFrameLocks noChangeAspect="1"/>
            </p:cNvGraphicFramePr>
            <p:nvPr/>
          </p:nvGraphicFramePr>
          <p:xfrm>
            <a:off x="3947" y="1356"/>
            <a:ext cx="111" cy="233"/>
          </p:xfrm>
          <a:graphic>
            <a:graphicData uri="http://schemas.openxmlformats.org/presentationml/2006/ole">
              <p:oleObj spid="_x0000_s130059" name="公式" r:id="rId7" imgW="228600" imgH="457200" progId="Equation.3">
                <p:embed/>
              </p:oleObj>
            </a:graphicData>
          </a:graphic>
        </p:graphicFrame>
        <p:sp>
          <p:nvSpPr>
            <p:cNvPr id="130060" name="Line 12"/>
            <p:cNvSpPr>
              <a:spLocks noChangeShapeType="1"/>
            </p:cNvSpPr>
            <p:nvPr/>
          </p:nvSpPr>
          <p:spPr bwMode="auto">
            <a:xfrm>
              <a:off x="3792" y="1544"/>
              <a:ext cx="443" cy="68"/>
            </a:xfrm>
            <a:prstGeom prst="line">
              <a:avLst/>
            </a:prstGeom>
            <a:noFill/>
            <a:ln w="28575">
              <a:solidFill>
                <a:srgbClr val="0000FF"/>
              </a:solidFill>
              <a:round/>
              <a:headEnd type="oval" w="med" len="med"/>
              <a:tailEnd type="triangle" w="sm" len="lg"/>
            </a:ln>
            <a:effectLst/>
          </p:spPr>
          <p:txBody>
            <a:bodyPr/>
            <a:lstStyle/>
            <a:p>
              <a:endParaRPr lang="zh-CN" altLang="en-US"/>
            </a:p>
          </p:txBody>
        </p:sp>
      </p:grpSp>
      <p:grpSp>
        <p:nvGrpSpPr>
          <p:cNvPr id="130061" name="Group 13"/>
          <p:cNvGrpSpPr>
            <a:grpSpLocks/>
          </p:cNvGrpSpPr>
          <p:nvPr/>
        </p:nvGrpSpPr>
        <p:grpSpPr bwMode="auto">
          <a:xfrm>
            <a:off x="7205663" y="2489200"/>
            <a:ext cx="646112" cy="582613"/>
            <a:chOff x="4159" y="1493"/>
            <a:chExt cx="407" cy="367"/>
          </a:xfrm>
        </p:grpSpPr>
        <p:graphicFrame>
          <p:nvGraphicFramePr>
            <p:cNvPr id="130062" name="Object 14"/>
            <p:cNvGraphicFramePr>
              <a:graphicFrameLocks noChangeAspect="1"/>
            </p:cNvGraphicFramePr>
            <p:nvPr/>
          </p:nvGraphicFramePr>
          <p:xfrm>
            <a:off x="4159" y="1690"/>
            <a:ext cx="155" cy="170"/>
          </p:xfrm>
          <a:graphic>
            <a:graphicData uri="http://schemas.openxmlformats.org/presentationml/2006/ole">
              <p:oleObj spid="_x0000_s130062" name="公式" r:id="rId8" imgW="291960" imgH="317160" progId="Equation.3">
                <p:embed/>
              </p:oleObj>
            </a:graphicData>
          </a:graphic>
        </p:graphicFrame>
        <p:sp>
          <p:nvSpPr>
            <p:cNvPr id="130063" name="Oval 15"/>
            <p:cNvSpPr>
              <a:spLocks noChangeArrowheads="1"/>
            </p:cNvSpPr>
            <p:nvPr/>
          </p:nvSpPr>
          <p:spPr bwMode="auto">
            <a:xfrm>
              <a:off x="4216" y="1584"/>
              <a:ext cx="68" cy="6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130064" name="Object 16"/>
            <p:cNvGraphicFramePr>
              <a:graphicFrameLocks noChangeAspect="1"/>
            </p:cNvGraphicFramePr>
            <p:nvPr/>
          </p:nvGraphicFramePr>
          <p:xfrm>
            <a:off x="4294" y="1493"/>
            <a:ext cx="272" cy="231"/>
          </p:xfrm>
          <a:graphic>
            <a:graphicData uri="http://schemas.openxmlformats.org/presentationml/2006/ole">
              <p:oleObj spid="_x0000_s130064" name="公式" r:id="rId9" imgW="609480" imgH="457200" progId="Equation.3">
                <p:embed/>
              </p:oleObj>
            </a:graphicData>
          </a:graphic>
        </p:graphicFrame>
      </p:grpSp>
      <p:graphicFrame>
        <p:nvGraphicFramePr>
          <p:cNvPr id="130066" name="Object 18"/>
          <p:cNvGraphicFramePr>
            <a:graphicFrameLocks noChangeAspect="1"/>
          </p:cNvGraphicFramePr>
          <p:nvPr/>
        </p:nvGraphicFramePr>
        <p:xfrm>
          <a:off x="7308850" y="2060575"/>
          <a:ext cx="246063" cy="401638"/>
        </p:xfrm>
        <a:graphic>
          <a:graphicData uri="http://schemas.openxmlformats.org/presentationml/2006/ole">
            <p:oleObj spid="_x0000_s130066" name="Equation" r:id="rId10" imgW="152280" imgH="228600" progId="Equation.DSMT4">
              <p:embed/>
            </p:oleObj>
          </a:graphicData>
        </a:graphic>
      </p:graphicFrame>
      <p:sp>
        <p:nvSpPr>
          <p:cNvPr id="130067" name="Line 19"/>
          <p:cNvSpPr>
            <a:spLocks noChangeShapeType="1"/>
          </p:cNvSpPr>
          <p:nvPr/>
        </p:nvSpPr>
        <p:spPr bwMode="auto">
          <a:xfrm flipV="1">
            <a:off x="7380288" y="2060575"/>
            <a:ext cx="442912" cy="611188"/>
          </a:xfrm>
          <a:prstGeom prst="line">
            <a:avLst/>
          </a:prstGeom>
          <a:noFill/>
          <a:ln w="38100">
            <a:solidFill>
              <a:srgbClr val="FF0000"/>
            </a:solidFill>
            <a:round/>
            <a:headEnd type="none" w="sm" len="sm"/>
            <a:tailEnd type="triangle" w="sm" len="med"/>
          </a:ln>
          <a:effectLst/>
        </p:spPr>
        <p:txBody>
          <a:bodyPr wrap="none" anchor="ctr"/>
          <a:lstStyle/>
          <a:p>
            <a:endParaRPr lang="zh-CN" altLang="en-US"/>
          </a:p>
        </p:txBody>
      </p:sp>
      <p:grpSp>
        <p:nvGrpSpPr>
          <p:cNvPr id="130068" name="Group 20"/>
          <p:cNvGrpSpPr>
            <a:grpSpLocks/>
          </p:cNvGrpSpPr>
          <p:nvPr/>
        </p:nvGrpSpPr>
        <p:grpSpPr bwMode="auto">
          <a:xfrm>
            <a:off x="6264275" y="1412875"/>
            <a:ext cx="635000" cy="2190750"/>
            <a:chOff x="4126" y="2583"/>
            <a:chExt cx="400" cy="1380"/>
          </a:xfrm>
        </p:grpSpPr>
        <p:graphicFrame>
          <p:nvGraphicFramePr>
            <p:cNvPr id="130069" name="Object 21"/>
            <p:cNvGraphicFramePr>
              <a:graphicFrameLocks noChangeAspect="1"/>
            </p:cNvGraphicFramePr>
            <p:nvPr/>
          </p:nvGraphicFramePr>
          <p:xfrm>
            <a:off x="4126" y="3242"/>
            <a:ext cx="146" cy="165"/>
          </p:xfrm>
          <a:graphic>
            <a:graphicData uri="http://schemas.openxmlformats.org/presentationml/2006/ole">
              <p:oleObj spid="_x0000_s130069" name="公式" r:id="rId11" imgW="304560" imgH="330120" progId="Equation.3">
                <p:embed/>
              </p:oleObj>
            </a:graphicData>
          </a:graphic>
        </p:graphicFrame>
        <p:grpSp>
          <p:nvGrpSpPr>
            <p:cNvPr id="130070" name="Group 22"/>
            <p:cNvGrpSpPr>
              <a:grpSpLocks/>
            </p:cNvGrpSpPr>
            <p:nvPr/>
          </p:nvGrpSpPr>
          <p:grpSpPr bwMode="auto">
            <a:xfrm>
              <a:off x="4345" y="2583"/>
              <a:ext cx="181" cy="1380"/>
              <a:chOff x="2297" y="855"/>
              <a:chExt cx="181" cy="1380"/>
            </a:xfrm>
          </p:grpSpPr>
          <p:graphicFrame>
            <p:nvGraphicFramePr>
              <p:cNvPr id="130071" name="Object 23"/>
              <p:cNvGraphicFramePr>
                <a:graphicFrameLocks noChangeAspect="1"/>
              </p:cNvGraphicFramePr>
              <p:nvPr/>
            </p:nvGraphicFramePr>
            <p:xfrm>
              <a:off x="2374" y="869"/>
              <a:ext cx="104" cy="116"/>
            </p:xfrm>
            <a:graphic>
              <a:graphicData uri="http://schemas.openxmlformats.org/presentationml/2006/ole">
                <p:oleObj spid="_x0000_s130071" name="公式" r:id="rId12" imgW="215640" imgH="228600" progId="Equation.3">
                  <p:embed/>
                </p:oleObj>
              </a:graphicData>
            </a:graphic>
          </p:graphicFrame>
          <p:sp>
            <p:nvSpPr>
              <p:cNvPr id="130072" name="Line 24"/>
              <p:cNvSpPr>
                <a:spLocks noChangeAspect="1" noChangeShapeType="1"/>
              </p:cNvSpPr>
              <p:nvPr/>
            </p:nvSpPr>
            <p:spPr bwMode="auto">
              <a:xfrm flipV="1">
                <a:off x="2297" y="855"/>
                <a:ext cx="0" cy="714"/>
              </a:xfrm>
              <a:prstGeom prst="line">
                <a:avLst/>
              </a:prstGeom>
              <a:noFill/>
              <a:ln w="57150">
                <a:solidFill>
                  <a:srgbClr val="FF0000"/>
                </a:solidFill>
                <a:round/>
                <a:headEnd type="none" w="sm" len="sm"/>
                <a:tailEnd type="triangle" w="med" len="lg"/>
              </a:ln>
              <a:effectLst/>
            </p:spPr>
            <p:txBody>
              <a:bodyPr wrap="none" anchor="ctr"/>
              <a:lstStyle/>
              <a:p>
                <a:endParaRPr lang="zh-CN" altLang="en-US"/>
              </a:p>
            </p:txBody>
          </p:sp>
          <p:sp>
            <p:nvSpPr>
              <p:cNvPr id="130073" name="Line 25"/>
              <p:cNvSpPr>
                <a:spLocks noChangeAspect="1" noChangeShapeType="1"/>
              </p:cNvSpPr>
              <p:nvPr/>
            </p:nvSpPr>
            <p:spPr bwMode="auto">
              <a:xfrm flipV="1">
                <a:off x="2297" y="1524"/>
                <a:ext cx="0" cy="647"/>
              </a:xfrm>
              <a:prstGeom prst="line">
                <a:avLst/>
              </a:prstGeom>
              <a:noFill/>
              <a:ln w="57150">
                <a:solidFill>
                  <a:srgbClr val="FF0000"/>
                </a:solidFill>
                <a:prstDash val="sysDot"/>
                <a:round/>
                <a:headEnd type="none" w="sm" len="sm"/>
                <a:tailEnd type="none" w="med" len="lg"/>
              </a:ln>
              <a:effectLst/>
            </p:spPr>
            <p:txBody>
              <a:bodyPr wrap="none" anchor="ctr"/>
              <a:lstStyle/>
              <a:p>
                <a:endParaRPr lang="zh-CN" altLang="en-US"/>
              </a:p>
            </p:txBody>
          </p:sp>
          <p:sp>
            <p:nvSpPr>
              <p:cNvPr id="130074" name="Line 26"/>
              <p:cNvSpPr>
                <a:spLocks noChangeAspect="1" noChangeShapeType="1"/>
              </p:cNvSpPr>
              <p:nvPr/>
            </p:nvSpPr>
            <p:spPr bwMode="auto">
              <a:xfrm flipV="1">
                <a:off x="2297" y="2066"/>
                <a:ext cx="0" cy="169"/>
              </a:xfrm>
              <a:prstGeom prst="line">
                <a:avLst/>
              </a:prstGeom>
              <a:noFill/>
              <a:ln w="57150">
                <a:solidFill>
                  <a:srgbClr val="FF0000"/>
                </a:solidFill>
                <a:round/>
                <a:headEnd type="none" w="sm" len="sm"/>
                <a:tailEnd type="none" w="med" len="lg"/>
              </a:ln>
              <a:effectLst/>
            </p:spPr>
            <p:txBody>
              <a:bodyPr wrap="none" anchor="ctr"/>
              <a:lstStyle/>
              <a:p>
                <a:endParaRPr lang="zh-CN" altLang="en-US"/>
              </a:p>
            </p:txBody>
          </p:sp>
        </p:grpSp>
      </p:grpSp>
      <p:sp>
        <p:nvSpPr>
          <p:cNvPr id="130075" name="Freeform 27"/>
          <p:cNvSpPr>
            <a:spLocks noChangeAspect="1"/>
          </p:cNvSpPr>
          <p:nvPr/>
        </p:nvSpPr>
        <p:spPr bwMode="auto">
          <a:xfrm>
            <a:off x="6435725" y="1697038"/>
            <a:ext cx="368300" cy="177800"/>
          </a:xfrm>
          <a:custGeom>
            <a:avLst/>
            <a:gdLst/>
            <a:ahLst/>
            <a:cxnLst>
              <a:cxn ang="0">
                <a:pos x="24" y="0"/>
              </a:cxn>
              <a:cxn ang="0">
                <a:pos x="27" y="4"/>
              </a:cxn>
              <a:cxn ang="0">
                <a:pos x="14" y="9"/>
              </a:cxn>
              <a:cxn ang="0">
                <a:pos x="0" y="4"/>
              </a:cxn>
              <a:cxn ang="0">
                <a:pos x="1" y="1"/>
              </a:cxn>
            </a:cxnLst>
            <a:rect l="0" t="0" r="r" b="b"/>
            <a:pathLst>
              <a:path w="27" h="9">
                <a:moveTo>
                  <a:pt x="24" y="0"/>
                </a:moveTo>
                <a:cubicBezTo>
                  <a:pt x="26" y="1"/>
                  <a:pt x="27" y="2"/>
                  <a:pt x="27" y="4"/>
                </a:cubicBezTo>
                <a:cubicBezTo>
                  <a:pt x="27" y="7"/>
                  <a:pt x="21" y="9"/>
                  <a:pt x="14" y="9"/>
                </a:cubicBezTo>
                <a:cubicBezTo>
                  <a:pt x="6" y="9"/>
                  <a:pt x="0" y="7"/>
                  <a:pt x="0" y="4"/>
                </a:cubicBezTo>
                <a:cubicBezTo>
                  <a:pt x="0" y="3"/>
                  <a:pt x="0" y="2"/>
                  <a:pt x="1" y="1"/>
                </a:cubicBezTo>
              </a:path>
            </a:pathLst>
          </a:custGeom>
          <a:noFill/>
          <a:ln w="38100" cmpd="sng">
            <a:solidFill>
              <a:schemeClr val="tx1"/>
            </a:solidFill>
            <a:prstDash val="solid"/>
            <a:round/>
            <a:headEnd type="triangle" w="med" len="med"/>
            <a:tailEnd type="none" w="med" len="med"/>
          </a:ln>
        </p:spPr>
        <p:txBody>
          <a:bodyPr/>
          <a:lstStyle/>
          <a:p>
            <a:endParaRPr lang="zh-CN" altLang="en-US"/>
          </a:p>
        </p:txBody>
      </p:sp>
      <p:graphicFrame>
        <p:nvGraphicFramePr>
          <p:cNvPr id="130076" name="Object 28"/>
          <p:cNvGraphicFramePr>
            <a:graphicFrameLocks noChangeAspect="1"/>
          </p:cNvGraphicFramePr>
          <p:nvPr/>
        </p:nvGraphicFramePr>
        <p:xfrm>
          <a:off x="6151563" y="1673225"/>
          <a:ext cx="280987" cy="280988"/>
        </p:xfrm>
        <a:graphic>
          <a:graphicData uri="http://schemas.openxmlformats.org/presentationml/2006/ole">
            <p:oleObj spid="_x0000_s130076" name="Equation" r:id="rId13" imgW="152280" imgH="139680" progId="Equation.DSMT4">
              <p:embed/>
            </p:oleObj>
          </a:graphicData>
        </a:graphic>
      </p:graphicFrame>
      <p:sp>
        <p:nvSpPr>
          <p:cNvPr id="130077" name="Text Box 29"/>
          <p:cNvSpPr txBox="1">
            <a:spLocks noChangeArrowheads="1"/>
          </p:cNvSpPr>
          <p:nvPr/>
        </p:nvSpPr>
        <p:spPr bwMode="auto">
          <a:xfrm>
            <a:off x="684213" y="1628775"/>
            <a:ext cx="3706812" cy="530225"/>
          </a:xfrm>
          <a:prstGeom prst="rect">
            <a:avLst/>
          </a:prstGeom>
          <a:noFill/>
          <a:ln w="12700">
            <a:noFill/>
            <a:miter lim="800000"/>
            <a:headEnd type="none" w="sm" len="sm"/>
            <a:tailEnd type="none" w="sm" len="sm"/>
          </a:ln>
          <a:effectLst/>
        </p:spPr>
        <p:txBody>
          <a:bodyPr anchor="ctr">
            <a:spAutoFit/>
          </a:bodyPr>
          <a:lstStyle/>
          <a:p>
            <a:pPr eaLnBrk="0" hangingPunct="0">
              <a:lnSpc>
                <a:spcPct val="120000"/>
              </a:lnSpc>
              <a:spcBef>
                <a:spcPct val="50000"/>
              </a:spcBef>
              <a:buClr>
                <a:schemeClr val="hlink"/>
              </a:buClr>
              <a:buFont typeface="Monotype Sorts" pitchFamily="2" charset="2"/>
              <a:buNone/>
            </a:pPr>
            <a:r>
              <a:rPr lang="zh-CN" altLang="en-US">
                <a:effectLst>
                  <a:outerShdw blurRad="38100" dist="38100" dir="2700000" algn="tl">
                    <a:srgbClr val="C0C0C0"/>
                  </a:outerShdw>
                </a:effectLst>
                <a:latin typeface="宋体" pitchFamily="2" charset="-122"/>
              </a:rPr>
              <a:t>质元</a:t>
            </a:r>
            <a:r>
              <a:rPr lang="en-US" altLang="zh-CN" b="1" i="1">
                <a:solidFill>
                  <a:srgbClr val="FF0000"/>
                </a:solidFill>
                <a:effectLst>
                  <a:outerShdw blurRad="38100" dist="38100" dir="2700000" algn="tl">
                    <a:srgbClr val="C0C0C0"/>
                  </a:outerShdw>
                </a:effectLst>
                <a:latin typeface="宋体" pitchFamily="2" charset="-122"/>
              </a:rPr>
              <a:t>P </a:t>
            </a:r>
            <a:r>
              <a:rPr lang="zh-CN" altLang="en-US">
                <a:effectLst>
                  <a:outerShdw blurRad="38100" dist="38100" dir="2700000" algn="tl">
                    <a:srgbClr val="C0C0C0"/>
                  </a:outerShdw>
                </a:effectLst>
                <a:latin typeface="宋体" pitchFamily="2" charset="-122"/>
              </a:rPr>
              <a:t>对</a:t>
            </a:r>
            <a:r>
              <a:rPr lang="en-US" altLang="zh-CN" b="1" i="1">
                <a:solidFill>
                  <a:srgbClr val="FF0000"/>
                </a:solidFill>
                <a:effectLst>
                  <a:outerShdw blurRad="38100" dist="38100" dir="2700000" algn="tl">
                    <a:srgbClr val="C0C0C0"/>
                  </a:outerShdw>
                </a:effectLst>
                <a:latin typeface="宋体" pitchFamily="2" charset="-122"/>
              </a:rPr>
              <a:t>Z </a:t>
            </a:r>
            <a:r>
              <a:rPr lang="zh-CN" altLang="en-US">
                <a:effectLst>
                  <a:outerShdw blurRad="38100" dist="38100" dir="2700000" algn="tl">
                    <a:srgbClr val="C0C0C0"/>
                  </a:outerShdw>
                </a:effectLst>
                <a:latin typeface="宋体" pitchFamily="2" charset="-122"/>
              </a:rPr>
              <a:t>轴的角动量为</a:t>
            </a:r>
          </a:p>
        </p:txBody>
      </p:sp>
      <p:graphicFrame>
        <p:nvGraphicFramePr>
          <p:cNvPr id="130078" name="Object 30"/>
          <p:cNvGraphicFramePr>
            <a:graphicFrameLocks noChangeAspect="1"/>
          </p:cNvGraphicFramePr>
          <p:nvPr/>
        </p:nvGraphicFramePr>
        <p:xfrm>
          <a:off x="684213" y="2781300"/>
          <a:ext cx="1198562" cy="688975"/>
        </p:xfrm>
        <a:graphic>
          <a:graphicData uri="http://schemas.openxmlformats.org/presentationml/2006/ole">
            <p:oleObj spid="_x0000_s130078" name="Equation" r:id="rId14" imgW="596880" imgH="342720" progId="Equation.DSMT4">
              <p:embed/>
            </p:oleObj>
          </a:graphicData>
        </a:graphic>
      </p:graphicFrame>
      <p:grpSp>
        <p:nvGrpSpPr>
          <p:cNvPr id="130079" name="Group 31"/>
          <p:cNvGrpSpPr>
            <a:grpSpLocks/>
          </p:cNvGrpSpPr>
          <p:nvPr/>
        </p:nvGrpSpPr>
        <p:grpSpPr bwMode="auto">
          <a:xfrm>
            <a:off x="1476375" y="4221163"/>
            <a:ext cx="1444625" cy="490537"/>
            <a:chOff x="1459" y="2922"/>
            <a:chExt cx="910" cy="309"/>
          </a:xfrm>
        </p:grpSpPr>
        <p:sp>
          <p:nvSpPr>
            <p:cNvPr id="130080" name="Rectangle 32"/>
            <p:cNvSpPr>
              <a:spLocks noChangeArrowheads="1"/>
            </p:cNvSpPr>
            <p:nvPr/>
          </p:nvSpPr>
          <p:spPr bwMode="auto">
            <a:xfrm>
              <a:off x="1459" y="2922"/>
              <a:ext cx="910" cy="309"/>
            </a:xfrm>
            <a:prstGeom prst="rect">
              <a:avLst/>
            </a:prstGeom>
            <a:solidFill>
              <a:srgbClr val="33CCCC">
                <a:alpha val="20000"/>
              </a:srgbClr>
            </a:solidFill>
            <a:ln w="9525">
              <a:solidFill>
                <a:srgbClr val="B2B2B2">
                  <a:alpha val="50000"/>
                </a:srgbClr>
              </a:solidFill>
              <a:miter lim="800000"/>
              <a:headEnd/>
              <a:tailEnd/>
            </a:ln>
            <a:effectLst/>
          </p:spPr>
          <p:txBody>
            <a:bodyPr wrap="none" anchor="ctr"/>
            <a:lstStyle/>
            <a:p>
              <a:endParaRPr lang="zh-CN" altLang="en-US"/>
            </a:p>
          </p:txBody>
        </p:sp>
        <p:graphicFrame>
          <p:nvGraphicFramePr>
            <p:cNvPr id="130081" name="Object 33"/>
            <p:cNvGraphicFramePr>
              <a:graphicFrameLocks noChangeAspect="1"/>
            </p:cNvGraphicFramePr>
            <p:nvPr/>
          </p:nvGraphicFramePr>
          <p:xfrm>
            <a:off x="1565" y="2976"/>
            <a:ext cx="687" cy="247"/>
          </p:xfrm>
          <a:graphic>
            <a:graphicData uri="http://schemas.openxmlformats.org/presentationml/2006/ole">
              <p:oleObj spid="_x0000_s130081" name="Equation" r:id="rId15" imgW="495000" imgH="177480" progId="Equation.DSMT4">
                <p:embed/>
              </p:oleObj>
            </a:graphicData>
          </a:graphic>
        </p:graphicFrame>
      </p:grpSp>
      <p:sp>
        <p:nvSpPr>
          <p:cNvPr id="130082" name="Rectangle 34"/>
          <p:cNvSpPr>
            <a:spLocks noChangeArrowheads="1"/>
          </p:cNvSpPr>
          <p:nvPr/>
        </p:nvSpPr>
        <p:spPr bwMode="auto">
          <a:xfrm>
            <a:off x="395288" y="1196975"/>
            <a:ext cx="5294312" cy="457200"/>
          </a:xfrm>
          <a:prstGeom prst="rect">
            <a:avLst/>
          </a:prstGeom>
          <a:noFill/>
          <a:ln w="9525">
            <a:noFill/>
            <a:miter lim="800000"/>
            <a:headEnd/>
            <a:tailEnd/>
          </a:ln>
          <a:effectLst/>
        </p:spPr>
        <p:txBody>
          <a:bodyPr>
            <a:spAutoFit/>
          </a:bodyPr>
          <a:lstStyle/>
          <a:p>
            <a:pPr>
              <a:buClr>
                <a:srgbClr val="FF9900"/>
              </a:buClr>
              <a:buSzPct val="80000"/>
              <a:buFont typeface="Wingdings" pitchFamily="2" charset="2"/>
              <a:buChar char="u"/>
            </a:pPr>
            <a:r>
              <a:rPr kumimoji="0" lang="zh-CN" altLang="en-US" b="1">
                <a:effectLst>
                  <a:outerShdw blurRad="38100" dist="38100" dir="2700000" algn="tl">
                    <a:srgbClr val="C0C0C0"/>
                  </a:outerShdw>
                </a:effectLst>
                <a:latin typeface="宋体" pitchFamily="2" charset="-122"/>
              </a:rPr>
              <a:t> </a:t>
            </a:r>
            <a:r>
              <a:rPr kumimoji="0" lang="zh-CN" altLang="en-US">
                <a:effectLst>
                  <a:outerShdw blurRad="38100" dist="38100" dir="2700000" algn="tl">
                    <a:srgbClr val="C0C0C0"/>
                  </a:outerShdw>
                </a:effectLst>
                <a:latin typeface="宋体" pitchFamily="2" charset="-122"/>
              </a:rPr>
              <a:t>刚体绕定轴转动的角动量</a:t>
            </a:r>
          </a:p>
        </p:txBody>
      </p:sp>
      <p:sp>
        <p:nvSpPr>
          <p:cNvPr id="130083" name="Rectangle 35"/>
          <p:cNvSpPr>
            <a:spLocks noChangeArrowheads="1"/>
          </p:cNvSpPr>
          <p:nvPr/>
        </p:nvSpPr>
        <p:spPr bwMode="auto">
          <a:xfrm>
            <a:off x="3132138" y="4221163"/>
            <a:ext cx="4162425" cy="457200"/>
          </a:xfrm>
          <a:prstGeom prst="rect">
            <a:avLst/>
          </a:prstGeom>
          <a:noFill/>
          <a:ln w="9525">
            <a:noFill/>
            <a:miter lim="800000"/>
            <a:headEnd/>
            <a:tailEnd/>
          </a:ln>
          <a:effectLst/>
        </p:spPr>
        <p:txBody>
          <a:bodyPr>
            <a:spAutoFit/>
          </a:bodyPr>
          <a:lstStyle/>
          <a:p>
            <a:r>
              <a:rPr kumimoji="0" lang="en-US" altLang="zh-CN">
                <a:effectLst>
                  <a:outerShdw blurRad="38100" dist="38100" dir="2700000" algn="tl">
                    <a:srgbClr val="C0C0C0"/>
                  </a:outerShdw>
                </a:effectLst>
                <a:latin typeface="宋体" pitchFamily="2" charset="-122"/>
              </a:rPr>
              <a:t>(</a:t>
            </a:r>
            <a:r>
              <a:rPr kumimoji="0" lang="zh-CN" altLang="en-US">
                <a:effectLst>
                  <a:outerShdw blurRad="38100" dist="38100" dir="2700000" algn="tl">
                    <a:srgbClr val="C0C0C0"/>
                  </a:outerShdw>
                </a:effectLst>
                <a:latin typeface="宋体" pitchFamily="2" charset="-122"/>
              </a:rPr>
              <a:t>刚体绕定轴转动的角动量</a:t>
            </a:r>
            <a:r>
              <a:rPr kumimoji="0" lang="en-US" altLang="zh-CN">
                <a:effectLst>
                  <a:outerShdw blurRad="38100" dist="38100" dir="2700000" algn="tl">
                    <a:srgbClr val="C0C0C0"/>
                  </a:outerShdw>
                </a:effectLst>
                <a:latin typeface="宋体" pitchFamily="2" charset="-122"/>
              </a:rPr>
              <a:t>)</a:t>
            </a:r>
          </a:p>
        </p:txBody>
      </p:sp>
      <p:sp>
        <p:nvSpPr>
          <p:cNvPr id="130084" name="Text Box 36"/>
          <p:cNvSpPr txBox="1">
            <a:spLocks noChangeArrowheads="1"/>
          </p:cNvSpPr>
          <p:nvPr/>
        </p:nvSpPr>
        <p:spPr bwMode="auto">
          <a:xfrm>
            <a:off x="395288" y="4797425"/>
            <a:ext cx="3119437" cy="457200"/>
          </a:xfrm>
          <a:prstGeom prst="rect">
            <a:avLst/>
          </a:prstGeom>
          <a:noFill/>
          <a:ln w="12700">
            <a:noFill/>
            <a:miter lim="800000"/>
            <a:headEnd type="none" w="sm" len="sm"/>
            <a:tailEnd type="none" w="sm" len="sm"/>
          </a:ln>
          <a:effectLst/>
        </p:spPr>
        <p:txBody>
          <a:bodyPr anchor="ctr">
            <a:spAutoFit/>
          </a:bodyPr>
          <a:lstStyle/>
          <a:p>
            <a:pPr eaLnBrk="0" hangingPunct="0">
              <a:spcBef>
                <a:spcPct val="50000"/>
              </a:spcBef>
            </a:pPr>
            <a:r>
              <a:rPr lang="zh-CN" altLang="en-US" b="1">
                <a:solidFill>
                  <a:srgbClr val="FF0000"/>
                </a:solidFill>
                <a:effectLst>
                  <a:outerShdw blurRad="38100" dist="38100" dir="2700000" algn="tl">
                    <a:srgbClr val="C0C0C0"/>
                  </a:outerShdw>
                </a:effectLst>
                <a:ea typeface="仿宋_GB2312" pitchFamily="49" charset="-122"/>
              </a:rPr>
              <a:t>刚体的转动惯量</a:t>
            </a:r>
          </a:p>
        </p:txBody>
      </p:sp>
      <p:graphicFrame>
        <p:nvGraphicFramePr>
          <p:cNvPr id="130085" name="Object 37"/>
          <p:cNvGraphicFramePr>
            <a:graphicFrameLocks noChangeAspect="1"/>
          </p:cNvGraphicFramePr>
          <p:nvPr/>
        </p:nvGraphicFramePr>
        <p:xfrm>
          <a:off x="2843213" y="4797425"/>
          <a:ext cx="1706562" cy="687388"/>
        </p:xfrm>
        <a:graphic>
          <a:graphicData uri="http://schemas.openxmlformats.org/presentationml/2006/ole">
            <p:oleObj spid="_x0000_s130085" name="Equation" r:id="rId16" imgW="850680" imgH="342720" progId="Equation.DSMT4">
              <p:embed/>
            </p:oleObj>
          </a:graphicData>
        </a:graphic>
      </p:graphicFrame>
      <p:sp>
        <p:nvSpPr>
          <p:cNvPr id="130086" name="Text Box 38"/>
          <p:cNvSpPr txBox="1">
            <a:spLocks noChangeArrowheads="1"/>
          </p:cNvSpPr>
          <p:nvPr/>
        </p:nvSpPr>
        <p:spPr bwMode="auto">
          <a:xfrm>
            <a:off x="395288" y="5373688"/>
            <a:ext cx="8351837" cy="933450"/>
          </a:xfrm>
          <a:prstGeom prst="rect">
            <a:avLst/>
          </a:prstGeom>
          <a:noFill/>
          <a:ln w="12700">
            <a:noFill/>
            <a:miter lim="800000"/>
            <a:headEnd type="none" w="sm" len="sm"/>
            <a:tailEnd type="none" w="sm" len="sm"/>
          </a:ln>
          <a:effectLst/>
        </p:spPr>
        <p:txBody>
          <a:bodyPr>
            <a:spAutoFit/>
          </a:bodyPr>
          <a:lstStyle/>
          <a:p>
            <a:pPr eaLnBrk="0" hangingPunct="0">
              <a:lnSpc>
                <a:spcPct val="115000"/>
              </a:lnSpc>
              <a:buClr>
                <a:schemeClr val="hlink"/>
              </a:buClr>
              <a:buSzPct val="75000"/>
              <a:buFont typeface="Monotype Sorts" pitchFamily="2" charset="2"/>
              <a:buNone/>
            </a:pPr>
            <a:r>
              <a:rPr lang="zh-CN" altLang="en-US">
                <a:effectLst>
                  <a:outerShdw blurRad="38100" dist="38100" dir="2700000" algn="tl">
                    <a:srgbClr val="C0C0C0"/>
                  </a:outerShdw>
                </a:effectLst>
                <a:latin typeface="宋体" pitchFamily="2" charset="-122"/>
              </a:rPr>
              <a:t>刚体对某转轴的转动惯量 </a:t>
            </a:r>
            <a:r>
              <a:rPr lang="en-US" altLang="zh-CN" i="1">
                <a:effectLst>
                  <a:outerShdw blurRad="38100" dist="38100" dir="2700000" algn="tl">
                    <a:srgbClr val="C0C0C0"/>
                  </a:outerShdw>
                </a:effectLst>
                <a:latin typeface="宋体" pitchFamily="2" charset="-122"/>
              </a:rPr>
              <a:t>J </a:t>
            </a:r>
            <a:r>
              <a:rPr lang="zh-CN" altLang="en-US">
                <a:effectLst>
                  <a:outerShdw blurRad="38100" dist="38100" dir="2700000" algn="tl">
                    <a:srgbClr val="C0C0C0"/>
                  </a:outerShdw>
                </a:effectLst>
                <a:latin typeface="宋体" pitchFamily="2" charset="-122"/>
              </a:rPr>
              <a:t>等于刚体内每个质点的质量与这个质点到该转轴垂直距离平方乘积之和。</a:t>
            </a:r>
            <a:r>
              <a:rPr lang="zh-CN" altLang="en-US">
                <a:solidFill>
                  <a:schemeClr val="bg1"/>
                </a:solidFill>
                <a:latin typeface="宋体" pitchFamily="2" charset="-122"/>
              </a:rPr>
              <a: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0082"/>
                                        </p:tgtEl>
                                        <p:attrNameLst>
                                          <p:attrName>style.visibility</p:attrName>
                                        </p:attrNameLst>
                                      </p:cBhvr>
                                      <p:to>
                                        <p:strVal val="visible"/>
                                      </p:to>
                                    </p:set>
                                    <p:animEffect transition="in" filter="wipe(left)">
                                      <p:cBhvr>
                                        <p:cTn id="7" dur="500"/>
                                        <p:tgtEl>
                                          <p:spTgt spid="13008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0077"/>
                                        </p:tgtEl>
                                        <p:attrNameLst>
                                          <p:attrName>style.visibility</p:attrName>
                                        </p:attrNameLst>
                                      </p:cBhvr>
                                      <p:to>
                                        <p:strVal val="visible"/>
                                      </p:to>
                                    </p:set>
                                    <p:animEffect transition="in" filter="wipe(left)">
                                      <p:cBhvr>
                                        <p:cTn id="12" dur="500"/>
                                        <p:tgtEl>
                                          <p:spTgt spid="13007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0050"/>
                                        </p:tgtEl>
                                        <p:attrNameLst>
                                          <p:attrName>style.visibility</p:attrName>
                                        </p:attrNameLst>
                                      </p:cBhvr>
                                      <p:to>
                                        <p:strVal val="visible"/>
                                      </p:to>
                                    </p:set>
                                    <p:animEffect transition="in" filter="wipe(left)">
                                      <p:cBhvr>
                                        <p:cTn id="17" dur="500"/>
                                        <p:tgtEl>
                                          <p:spTgt spid="13005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0051"/>
                                        </p:tgtEl>
                                        <p:attrNameLst>
                                          <p:attrName>style.visibility</p:attrName>
                                        </p:attrNameLst>
                                      </p:cBhvr>
                                      <p:to>
                                        <p:strVal val="visible"/>
                                      </p:to>
                                    </p:set>
                                    <p:animEffect transition="in" filter="wipe(left)">
                                      <p:cBhvr>
                                        <p:cTn id="22" dur="500"/>
                                        <p:tgtEl>
                                          <p:spTgt spid="1300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0078"/>
                                        </p:tgtEl>
                                        <p:attrNameLst>
                                          <p:attrName>style.visibility</p:attrName>
                                        </p:attrNameLst>
                                      </p:cBhvr>
                                      <p:to>
                                        <p:strVal val="visible"/>
                                      </p:to>
                                    </p:set>
                                    <p:animEffect transition="in" filter="wipe(left)">
                                      <p:cBhvr>
                                        <p:cTn id="27" dur="500"/>
                                        <p:tgtEl>
                                          <p:spTgt spid="13007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30052"/>
                                        </p:tgtEl>
                                        <p:attrNameLst>
                                          <p:attrName>style.visibility</p:attrName>
                                        </p:attrNameLst>
                                      </p:cBhvr>
                                      <p:to>
                                        <p:strVal val="visible"/>
                                      </p:to>
                                    </p:set>
                                    <p:animEffect transition="in" filter="wipe(left)">
                                      <p:cBhvr>
                                        <p:cTn id="32" dur="500"/>
                                        <p:tgtEl>
                                          <p:spTgt spid="13005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0053"/>
                                        </p:tgtEl>
                                        <p:attrNameLst>
                                          <p:attrName>style.visibility</p:attrName>
                                        </p:attrNameLst>
                                      </p:cBhvr>
                                      <p:to>
                                        <p:strVal val="visible"/>
                                      </p:to>
                                    </p:set>
                                    <p:animEffect transition="in" filter="wipe(left)">
                                      <p:cBhvr>
                                        <p:cTn id="37" dur="500"/>
                                        <p:tgtEl>
                                          <p:spTgt spid="13005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30085"/>
                                        </p:tgtEl>
                                        <p:attrNameLst>
                                          <p:attrName>style.visibility</p:attrName>
                                        </p:attrNameLst>
                                      </p:cBhvr>
                                      <p:to>
                                        <p:strVal val="visible"/>
                                      </p:to>
                                    </p:set>
                                    <p:animEffect transition="in" filter="wipe(left)">
                                      <p:cBhvr>
                                        <p:cTn id="42" dur="500"/>
                                        <p:tgtEl>
                                          <p:spTgt spid="13008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30084"/>
                                        </p:tgtEl>
                                        <p:attrNameLst>
                                          <p:attrName>style.visibility</p:attrName>
                                        </p:attrNameLst>
                                      </p:cBhvr>
                                      <p:to>
                                        <p:strVal val="visible"/>
                                      </p:to>
                                    </p:set>
                                    <p:animEffect transition="in" filter="wipe(left)">
                                      <p:cBhvr>
                                        <p:cTn id="47" dur="500"/>
                                        <p:tgtEl>
                                          <p:spTgt spid="13008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30086"/>
                                        </p:tgtEl>
                                        <p:attrNameLst>
                                          <p:attrName>style.visibility</p:attrName>
                                        </p:attrNameLst>
                                      </p:cBhvr>
                                      <p:to>
                                        <p:strVal val="visible"/>
                                      </p:to>
                                    </p:set>
                                    <p:animEffect transition="in" filter="wipe(left)">
                                      <p:cBhvr>
                                        <p:cTn id="52" dur="500"/>
                                        <p:tgtEl>
                                          <p:spTgt spid="130086"/>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0079"/>
                                        </p:tgtEl>
                                        <p:attrNameLst>
                                          <p:attrName>style.visibility</p:attrName>
                                        </p:attrNameLst>
                                      </p:cBhvr>
                                      <p:to>
                                        <p:strVal val="visible"/>
                                      </p:to>
                                    </p:set>
                                    <p:animEffect transition="in" filter="blinds(horizontal)">
                                      <p:cBhvr>
                                        <p:cTn id="57" dur="500"/>
                                        <p:tgtEl>
                                          <p:spTgt spid="13007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30083"/>
                                        </p:tgtEl>
                                        <p:attrNameLst>
                                          <p:attrName>style.visibility</p:attrName>
                                        </p:attrNameLst>
                                      </p:cBhvr>
                                      <p:to>
                                        <p:strVal val="visible"/>
                                      </p:to>
                                    </p:set>
                                    <p:animEffect transition="in" filter="wipe(left)">
                                      <p:cBhvr>
                                        <p:cTn id="62" dur="500"/>
                                        <p:tgtEl>
                                          <p:spTgt spid="130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77" grpId="0" autoUpdateAnimBg="0"/>
      <p:bldP spid="130082" grpId="0"/>
      <p:bldP spid="130083" grpId="0"/>
      <p:bldP spid="130084" grpId="0"/>
      <p:bldP spid="130086"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灯片编号占位符 1"/>
          <p:cNvSpPr>
            <a:spLocks noGrp="1"/>
          </p:cNvSpPr>
          <p:nvPr>
            <p:ph type="sldNum" sz="quarter" idx="10"/>
          </p:nvPr>
        </p:nvSpPr>
        <p:spPr/>
        <p:txBody>
          <a:bodyPr/>
          <a:lstStyle/>
          <a:p>
            <a:fld id="{B4716854-EE7E-43C0-86AF-AAE815369600}" type="slidenum">
              <a:rPr lang="zh-CN" altLang="en-US"/>
              <a:pPr/>
              <a:t>5</a:t>
            </a:fld>
            <a:endParaRPr lang="en-US" altLang="zh-CN"/>
          </a:p>
        </p:txBody>
      </p:sp>
      <p:sp>
        <p:nvSpPr>
          <p:cNvPr id="131074" name="Text Box 2"/>
          <p:cNvSpPr txBox="1">
            <a:spLocks noChangeArrowheads="1"/>
          </p:cNvSpPr>
          <p:nvPr/>
        </p:nvSpPr>
        <p:spPr bwMode="auto">
          <a:xfrm>
            <a:off x="827088" y="620713"/>
            <a:ext cx="4419600" cy="519112"/>
          </a:xfrm>
          <a:prstGeom prst="rect">
            <a:avLst/>
          </a:prstGeom>
          <a:noFill/>
          <a:ln w="9525">
            <a:noFill/>
            <a:miter lim="800000"/>
            <a:headEnd/>
            <a:tailEnd/>
          </a:ln>
          <a:effectLst/>
        </p:spPr>
        <p:txBody>
          <a:bodyPr>
            <a:spAutoFit/>
          </a:bodyPr>
          <a:lstStyle/>
          <a:p>
            <a:pPr>
              <a:spcBef>
                <a:spcPct val="50000"/>
              </a:spcBef>
            </a:pPr>
            <a:r>
              <a:rPr kumimoji="0" lang="en-US" altLang="zh-CN" sz="2800" b="1">
                <a:solidFill>
                  <a:srgbClr val="FF0000"/>
                </a:solidFill>
                <a:effectLst>
                  <a:outerShdw blurRad="38100" dist="38100" dir="2700000" algn="tl">
                    <a:srgbClr val="C0C0C0"/>
                  </a:outerShdw>
                </a:effectLst>
              </a:rPr>
              <a:t>4.2.3</a:t>
            </a:r>
            <a:r>
              <a:rPr lang="en-US" altLang="zh-CN" sz="2800" b="1">
                <a:solidFill>
                  <a:srgbClr val="FF0000"/>
                </a:solidFill>
                <a:latin typeface="宋体" pitchFamily="2" charset="-122"/>
              </a:rPr>
              <a:t>  </a:t>
            </a:r>
            <a:r>
              <a:rPr lang="zh-CN" altLang="en-US" sz="2800" b="1">
                <a:solidFill>
                  <a:srgbClr val="FF0000"/>
                </a:solidFill>
                <a:latin typeface="宋体" pitchFamily="2" charset="-122"/>
              </a:rPr>
              <a:t>转动惯量</a:t>
            </a:r>
            <a:r>
              <a:rPr lang="zh-CN" altLang="en-US" sz="2800" b="1">
                <a:solidFill>
                  <a:srgbClr val="FF0000"/>
                </a:solidFill>
              </a:rPr>
              <a:t>的计算</a:t>
            </a:r>
          </a:p>
        </p:txBody>
      </p:sp>
      <p:grpSp>
        <p:nvGrpSpPr>
          <p:cNvPr id="131075" name="Group 3"/>
          <p:cNvGrpSpPr>
            <a:grpSpLocks/>
          </p:cNvGrpSpPr>
          <p:nvPr/>
        </p:nvGrpSpPr>
        <p:grpSpPr bwMode="auto">
          <a:xfrm>
            <a:off x="4859338" y="836613"/>
            <a:ext cx="3276600" cy="3019425"/>
            <a:chOff x="3061" y="255"/>
            <a:chExt cx="2064" cy="1902"/>
          </a:xfrm>
        </p:grpSpPr>
        <p:sp>
          <p:nvSpPr>
            <p:cNvPr id="131076" name="Line 4"/>
            <p:cNvSpPr>
              <a:spLocks noChangeShapeType="1"/>
            </p:cNvSpPr>
            <p:nvPr/>
          </p:nvSpPr>
          <p:spPr bwMode="auto">
            <a:xfrm>
              <a:off x="3397" y="1319"/>
              <a:ext cx="1392" cy="0"/>
            </a:xfrm>
            <a:prstGeom prst="line">
              <a:avLst/>
            </a:prstGeom>
            <a:noFill/>
            <a:ln w="9525">
              <a:solidFill>
                <a:schemeClr val="tx1"/>
              </a:solidFill>
              <a:round/>
              <a:headEnd/>
              <a:tailEnd type="none" w="sm" len="lg"/>
            </a:ln>
            <a:effectLst/>
          </p:spPr>
          <p:txBody>
            <a:bodyPr wrap="none" anchor="ctr"/>
            <a:lstStyle/>
            <a:p>
              <a:endParaRPr lang="zh-CN" altLang="en-US"/>
            </a:p>
          </p:txBody>
        </p:sp>
        <p:grpSp>
          <p:nvGrpSpPr>
            <p:cNvPr id="131077" name="Group 5"/>
            <p:cNvGrpSpPr>
              <a:grpSpLocks/>
            </p:cNvGrpSpPr>
            <p:nvPr/>
          </p:nvGrpSpPr>
          <p:grpSpPr bwMode="auto">
            <a:xfrm>
              <a:off x="3061" y="255"/>
              <a:ext cx="2064" cy="1902"/>
              <a:chOff x="3061" y="255"/>
              <a:chExt cx="2064" cy="1902"/>
            </a:xfrm>
          </p:grpSpPr>
          <p:sp>
            <p:nvSpPr>
              <p:cNvPr id="131078" name="Line 6"/>
              <p:cNvSpPr>
                <a:spLocks noChangeShapeType="1"/>
              </p:cNvSpPr>
              <p:nvPr/>
            </p:nvSpPr>
            <p:spPr bwMode="auto">
              <a:xfrm>
                <a:off x="4069" y="475"/>
                <a:ext cx="0" cy="1508"/>
              </a:xfrm>
              <a:prstGeom prst="line">
                <a:avLst/>
              </a:prstGeom>
              <a:noFill/>
              <a:ln w="9525">
                <a:solidFill>
                  <a:schemeClr val="tx1"/>
                </a:solidFill>
                <a:prstDash val="sysDot"/>
                <a:round/>
                <a:headEnd/>
                <a:tailEnd type="none" w="sm" len="lg"/>
              </a:ln>
              <a:effectLst/>
            </p:spPr>
            <p:txBody>
              <a:bodyPr wrap="none" anchor="ctr"/>
              <a:lstStyle/>
              <a:p>
                <a:endParaRPr lang="zh-CN" altLang="en-US"/>
              </a:p>
            </p:txBody>
          </p:sp>
          <p:sp>
            <p:nvSpPr>
              <p:cNvPr id="131079" name="Rectangle 7" descr="棕色大理石"/>
              <p:cNvSpPr>
                <a:spLocks noChangeArrowheads="1"/>
              </p:cNvSpPr>
              <p:nvPr/>
            </p:nvSpPr>
            <p:spPr bwMode="auto">
              <a:xfrm>
                <a:off x="3061" y="1223"/>
                <a:ext cx="336" cy="192"/>
              </a:xfrm>
              <a:prstGeom prst="rect">
                <a:avLst/>
              </a:prstGeom>
              <a:blipFill dpi="0" rotWithShape="0">
                <a:blip r:embed="rId3"/>
                <a:srcRect/>
                <a:tile tx="0" ty="0" sx="100000" sy="100000" flip="none" algn="tl"/>
              </a:blipFill>
              <a:ln w="9525">
                <a:solidFill>
                  <a:schemeClr val="tx1"/>
                </a:solidFill>
                <a:miter lim="800000"/>
                <a:headEnd/>
                <a:tailEnd type="none" w="sm" len="lg"/>
              </a:ln>
              <a:effectLst/>
            </p:spPr>
            <p:txBody>
              <a:bodyPr wrap="none" anchor="ctr"/>
              <a:lstStyle/>
              <a:p>
                <a:endParaRPr lang="zh-CN" altLang="en-US"/>
              </a:p>
            </p:txBody>
          </p:sp>
          <p:graphicFrame>
            <p:nvGraphicFramePr>
              <p:cNvPr id="131080" name="Object 8"/>
              <p:cNvGraphicFramePr>
                <a:graphicFrameLocks noChangeAspect="1"/>
              </p:cNvGraphicFramePr>
              <p:nvPr/>
            </p:nvGraphicFramePr>
            <p:xfrm>
              <a:off x="3121" y="1175"/>
              <a:ext cx="238" cy="267"/>
            </p:xfrm>
            <a:graphic>
              <a:graphicData uri="http://schemas.openxmlformats.org/presentationml/2006/ole">
                <p:oleObj spid="_x0000_s131080" name="公式" r:id="rId4" imgW="190440" imgH="215640" progId="Equation.3">
                  <p:embed/>
                </p:oleObj>
              </a:graphicData>
            </a:graphic>
          </p:graphicFrame>
          <p:sp>
            <p:nvSpPr>
              <p:cNvPr id="131081" name="Rectangle 9" descr="棕色大理石"/>
              <p:cNvSpPr>
                <a:spLocks noChangeArrowheads="1"/>
              </p:cNvSpPr>
              <p:nvPr/>
            </p:nvSpPr>
            <p:spPr bwMode="auto">
              <a:xfrm>
                <a:off x="4789" y="1223"/>
                <a:ext cx="336" cy="192"/>
              </a:xfrm>
              <a:prstGeom prst="rect">
                <a:avLst/>
              </a:prstGeom>
              <a:blipFill dpi="0" rotWithShape="0">
                <a:blip r:embed="rId3"/>
                <a:srcRect/>
                <a:tile tx="0" ty="0" sx="100000" sy="100000" flip="none" algn="tl"/>
              </a:blipFill>
              <a:ln w="9525">
                <a:solidFill>
                  <a:schemeClr val="tx1"/>
                </a:solidFill>
                <a:miter lim="800000"/>
                <a:headEnd/>
                <a:tailEnd type="none" w="sm" len="lg"/>
              </a:ln>
              <a:effectLst/>
            </p:spPr>
            <p:txBody>
              <a:bodyPr wrap="none" anchor="ctr"/>
              <a:lstStyle/>
              <a:p>
                <a:endParaRPr lang="zh-CN" altLang="en-US"/>
              </a:p>
            </p:txBody>
          </p:sp>
          <p:graphicFrame>
            <p:nvGraphicFramePr>
              <p:cNvPr id="131082" name="Object 10"/>
              <p:cNvGraphicFramePr>
                <a:graphicFrameLocks noChangeAspect="1"/>
              </p:cNvGraphicFramePr>
              <p:nvPr/>
            </p:nvGraphicFramePr>
            <p:xfrm>
              <a:off x="4842" y="1175"/>
              <a:ext cx="252" cy="267"/>
            </p:xfrm>
            <a:graphic>
              <a:graphicData uri="http://schemas.openxmlformats.org/presentationml/2006/ole">
                <p:oleObj spid="_x0000_s131082" name="Equation" r:id="rId5" imgW="203040" imgH="215640" progId="Equation.DSMT4">
                  <p:embed/>
                </p:oleObj>
              </a:graphicData>
            </a:graphic>
          </p:graphicFrame>
          <p:graphicFrame>
            <p:nvGraphicFramePr>
              <p:cNvPr id="131083" name="Object 11"/>
              <p:cNvGraphicFramePr>
                <a:graphicFrameLocks noChangeAspect="1"/>
              </p:cNvGraphicFramePr>
              <p:nvPr/>
            </p:nvGraphicFramePr>
            <p:xfrm>
              <a:off x="4021" y="1983"/>
              <a:ext cx="156" cy="174"/>
            </p:xfrm>
            <a:graphic>
              <a:graphicData uri="http://schemas.openxmlformats.org/presentationml/2006/ole">
                <p:oleObj spid="_x0000_s131083" name="公式" r:id="rId6" imgW="126720" imgH="139680" progId="Equation.3">
                  <p:embed/>
                </p:oleObj>
              </a:graphicData>
            </a:graphic>
          </p:graphicFrame>
          <p:graphicFrame>
            <p:nvGraphicFramePr>
              <p:cNvPr id="131084" name="Object 12"/>
              <p:cNvGraphicFramePr>
                <a:graphicFrameLocks noChangeAspect="1"/>
              </p:cNvGraphicFramePr>
              <p:nvPr/>
            </p:nvGraphicFramePr>
            <p:xfrm>
              <a:off x="3973" y="255"/>
              <a:ext cx="188" cy="220"/>
            </p:xfrm>
            <a:graphic>
              <a:graphicData uri="http://schemas.openxmlformats.org/presentationml/2006/ole">
                <p:oleObj spid="_x0000_s131084" name="公式" r:id="rId7" imgW="152280" imgH="177480" progId="Equation.3">
                  <p:embed/>
                </p:oleObj>
              </a:graphicData>
            </a:graphic>
          </p:graphicFrame>
          <p:graphicFrame>
            <p:nvGraphicFramePr>
              <p:cNvPr id="131085" name="Object 13"/>
              <p:cNvGraphicFramePr>
                <a:graphicFrameLocks noChangeAspect="1"/>
              </p:cNvGraphicFramePr>
              <p:nvPr/>
            </p:nvGraphicFramePr>
            <p:xfrm>
              <a:off x="3637" y="1319"/>
              <a:ext cx="156" cy="267"/>
            </p:xfrm>
            <a:graphic>
              <a:graphicData uri="http://schemas.openxmlformats.org/presentationml/2006/ole">
                <p:oleObj spid="_x0000_s131085" name="公式" r:id="rId8" imgW="126720" imgH="215640" progId="Equation.3">
                  <p:embed/>
                </p:oleObj>
              </a:graphicData>
            </a:graphic>
          </p:graphicFrame>
          <p:graphicFrame>
            <p:nvGraphicFramePr>
              <p:cNvPr id="131086" name="Object 14"/>
              <p:cNvGraphicFramePr>
                <a:graphicFrameLocks noChangeAspect="1"/>
              </p:cNvGraphicFramePr>
              <p:nvPr/>
            </p:nvGraphicFramePr>
            <p:xfrm>
              <a:off x="4396" y="1271"/>
              <a:ext cx="174" cy="267"/>
            </p:xfrm>
            <a:graphic>
              <a:graphicData uri="http://schemas.openxmlformats.org/presentationml/2006/ole">
                <p:oleObj spid="_x0000_s131086" name="公式" r:id="rId9" imgW="139680" imgH="215640" progId="Equation.3">
                  <p:embed/>
                </p:oleObj>
              </a:graphicData>
            </a:graphic>
          </p:graphicFrame>
          <p:sp>
            <p:nvSpPr>
              <p:cNvPr id="131087" name="Rectangle 15" descr="棕色大理石"/>
              <p:cNvSpPr>
                <a:spLocks noChangeArrowheads="1"/>
              </p:cNvSpPr>
              <p:nvPr/>
            </p:nvSpPr>
            <p:spPr bwMode="auto">
              <a:xfrm>
                <a:off x="4501" y="839"/>
                <a:ext cx="336" cy="192"/>
              </a:xfrm>
              <a:prstGeom prst="rect">
                <a:avLst/>
              </a:prstGeom>
              <a:blipFill dpi="0" rotWithShape="0">
                <a:blip r:embed="rId3"/>
                <a:srcRect/>
                <a:tile tx="0" ty="0" sx="100000" sy="100000" flip="none" algn="tl"/>
              </a:blipFill>
              <a:ln w="9525">
                <a:solidFill>
                  <a:schemeClr val="tx1"/>
                </a:solidFill>
                <a:miter lim="800000"/>
                <a:headEnd/>
                <a:tailEnd type="none" w="sm" len="lg"/>
              </a:ln>
              <a:effectLst/>
            </p:spPr>
            <p:txBody>
              <a:bodyPr wrap="none" anchor="ctr"/>
              <a:lstStyle/>
              <a:p>
                <a:endParaRPr lang="zh-CN" altLang="en-US"/>
              </a:p>
            </p:txBody>
          </p:sp>
          <p:graphicFrame>
            <p:nvGraphicFramePr>
              <p:cNvPr id="131088" name="Object 16"/>
              <p:cNvGraphicFramePr>
                <a:graphicFrameLocks noChangeAspect="1"/>
              </p:cNvGraphicFramePr>
              <p:nvPr/>
            </p:nvGraphicFramePr>
            <p:xfrm>
              <a:off x="4561" y="783"/>
              <a:ext cx="238" cy="284"/>
            </p:xfrm>
            <a:graphic>
              <a:graphicData uri="http://schemas.openxmlformats.org/presentationml/2006/ole">
                <p:oleObj spid="_x0000_s131088" name="Equation" r:id="rId10" imgW="190440" imgH="228600" progId="Equation.DSMT4">
                  <p:embed/>
                </p:oleObj>
              </a:graphicData>
            </a:graphic>
          </p:graphicFrame>
          <p:sp>
            <p:nvSpPr>
              <p:cNvPr id="131089" name="Line 17"/>
              <p:cNvSpPr>
                <a:spLocks noChangeShapeType="1"/>
              </p:cNvSpPr>
              <p:nvPr/>
            </p:nvSpPr>
            <p:spPr bwMode="auto">
              <a:xfrm flipH="1">
                <a:off x="4069" y="935"/>
                <a:ext cx="432" cy="0"/>
              </a:xfrm>
              <a:prstGeom prst="line">
                <a:avLst/>
              </a:prstGeom>
              <a:noFill/>
              <a:ln w="9525">
                <a:solidFill>
                  <a:schemeClr val="tx1"/>
                </a:solidFill>
                <a:round/>
                <a:headEnd/>
                <a:tailEnd type="none" w="sm" len="lg"/>
              </a:ln>
              <a:effectLst/>
            </p:spPr>
            <p:txBody>
              <a:bodyPr wrap="none" anchor="ctr"/>
              <a:lstStyle/>
              <a:p>
                <a:endParaRPr lang="zh-CN" altLang="en-US"/>
              </a:p>
            </p:txBody>
          </p:sp>
          <p:graphicFrame>
            <p:nvGraphicFramePr>
              <p:cNvPr id="131090" name="Object 18"/>
              <p:cNvGraphicFramePr>
                <a:graphicFrameLocks noChangeAspect="1"/>
              </p:cNvGraphicFramePr>
              <p:nvPr/>
            </p:nvGraphicFramePr>
            <p:xfrm>
              <a:off x="4253" y="887"/>
              <a:ext cx="172" cy="285"/>
            </p:xfrm>
            <a:graphic>
              <a:graphicData uri="http://schemas.openxmlformats.org/presentationml/2006/ole">
                <p:oleObj spid="_x0000_s131090" name="Equation" r:id="rId11" imgW="139680" imgH="228600" progId="Equation.DSMT4">
                  <p:embed/>
                </p:oleObj>
              </a:graphicData>
            </a:graphic>
          </p:graphicFrame>
        </p:grpSp>
      </p:grpSp>
      <p:sp>
        <p:nvSpPr>
          <p:cNvPr id="131091" name="Text Box 19"/>
          <p:cNvSpPr txBox="1">
            <a:spLocks noChangeArrowheads="1"/>
          </p:cNvSpPr>
          <p:nvPr/>
        </p:nvSpPr>
        <p:spPr bwMode="auto">
          <a:xfrm>
            <a:off x="395288" y="1268413"/>
            <a:ext cx="36957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latin typeface="宋体" pitchFamily="2" charset="-122"/>
              </a:rPr>
              <a:t>1</a:t>
            </a:r>
            <a:r>
              <a:rPr lang="en-US" altLang="zh-CN">
                <a:latin typeface="宋体" pitchFamily="2" charset="-122"/>
              </a:rPr>
              <a:t> </a:t>
            </a:r>
            <a:r>
              <a:rPr lang="zh-CN" altLang="en-US">
                <a:latin typeface="宋体" pitchFamily="2" charset="-122"/>
              </a:rPr>
              <a:t>刚体由分离质点组成：</a:t>
            </a:r>
            <a:r>
              <a:rPr lang="zh-CN" altLang="en-US"/>
              <a:t> </a:t>
            </a:r>
          </a:p>
        </p:txBody>
      </p:sp>
      <p:sp>
        <p:nvSpPr>
          <p:cNvPr id="131092" name="Text Box 20"/>
          <p:cNvSpPr txBox="1">
            <a:spLocks noChangeArrowheads="1"/>
          </p:cNvSpPr>
          <p:nvPr/>
        </p:nvSpPr>
        <p:spPr bwMode="auto">
          <a:xfrm>
            <a:off x="395288" y="2565400"/>
            <a:ext cx="4572000" cy="457200"/>
          </a:xfrm>
          <a:prstGeom prst="rect">
            <a:avLst/>
          </a:prstGeom>
          <a:noFill/>
          <a:ln w="9525">
            <a:noFill/>
            <a:miter lim="800000"/>
            <a:headEnd/>
            <a:tailEnd/>
          </a:ln>
          <a:effectLst/>
        </p:spPr>
        <p:txBody>
          <a:bodyPr>
            <a:spAutoFit/>
          </a:bodyPr>
          <a:lstStyle/>
          <a:p>
            <a:pPr>
              <a:spcBef>
                <a:spcPct val="50000"/>
              </a:spcBef>
            </a:pPr>
            <a:r>
              <a:rPr lang="en-US" altLang="zh-CN">
                <a:solidFill>
                  <a:srgbClr val="FF0000"/>
                </a:solidFill>
                <a:latin typeface="宋体" pitchFamily="2" charset="-122"/>
              </a:rPr>
              <a:t>2</a:t>
            </a:r>
            <a:r>
              <a:rPr lang="en-US" altLang="zh-CN">
                <a:latin typeface="宋体" pitchFamily="2" charset="-122"/>
              </a:rPr>
              <a:t> </a:t>
            </a:r>
            <a:r>
              <a:rPr lang="zh-CN" altLang="en-US">
                <a:latin typeface="宋体" pitchFamily="2" charset="-122"/>
              </a:rPr>
              <a:t>组成刚体的质点为连续分布：</a:t>
            </a:r>
            <a:r>
              <a:rPr lang="zh-CN" altLang="en-US"/>
              <a:t> </a:t>
            </a:r>
          </a:p>
        </p:txBody>
      </p:sp>
      <p:grpSp>
        <p:nvGrpSpPr>
          <p:cNvPr id="131093" name="Group 21"/>
          <p:cNvGrpSpPr>
            <a:grpSpLocks/>
          </p:cNvGrpSpPr>
          <p:nvPr/>
        </p:nvGrpSpPr>
        <p:grpSpPr bwMode="auto">
          <a:xfrm>
            <a:off x="6516688" y="3284538"/>
            <a:ext cx="1816100" cy="3019425"/>
            <a:chOff x="4224" y="1938"/>
            <a:chExt cx="1144" cy="1902"/>
          </a:xfrm>
        </p:grpSpPr>
        <p:sp>
          <p:nvSpPr>
            <p:cNvPr id="131094" name="Freeform 22"/>
            <p:cNvSpPr>
              <a:spLocks/>
            </p:cNvSpPr>
            <p:nvPr/>
          </p:nvSpPr>
          <p:spPr bwMode="auto">
            <a:xfrm>
              <a:off x="4224" y="2304"/>
              <a:ext cx="1144" cy="1112"/>
            </a:xfrm>
            <a:custGeom>
              <a:avLst/>
              <a:gdLst/>
              <a:ahLst/>
              <a:cxnLst>
                <a:cxn ang="0">
                  <a:pos x="264" y="104"/>
                </a:cxn>
                <a:cxn ang="0">
                  <a:pos x="24" y="392"/>
                </a:cxn>
                <a:cxn ang="0">
                  <a:pos x="120" y="680"/>
                </a:cxn>
                <a:cxn ang="0">
                  <a:pos x="408" y="968"/>
                </a:cxn>
                <a:cxn ang="0">
                  <a:pos x="600" y="968"/>
                </a:cxn>
                <a:cxn ang="0">
                  <a:pos x="792" y="920"/>
                </a:cxn>
                <a:cxn ang="0">
                  <a:pos x="1032" y="728"/>
                </a:cxn>
                <a:cxn ang="0">
                  <a:pos x="1128" y="344"/>
                </a:cxn>
                <a:cxn ang="0">
                  <a:pos x="936" y="248"/>
                </a:cxn>
                <a:cxn ang="0">
                  <a:pos x="744" y="56"/>
                </a:cxn>
                <a:cxn ang="0">
                  <a:pos x="552" y="104"/>
                </a:cxn>
                <a:cxn ang="0">
                  <a:pos x="360" y="8"/>
                </a:cxn>
                <a:cxn ang="0">
                  <a:pos x="264" y="104"/>
                </a:cxn>
              </a:cxnLst>
              <a:rect l="0" t="0" r="r" b="b"/>
              <a:pathLst>
                <a:path w="1144" h="1016">
                  <a:moveTo>
                    <a:pt x="264" y="104"/>
                  </a:moveTo>
                  <a:cubicBezTo>
                    <a:pt x="208" y="168"/>
                    <a:pt x="48" y="296"/>
                    <a:pt x="24" y="392"/>
                  </a:cubicBezTo>
                  <a:cubicBezTo>
                    <a:pt x="0" y="488"/>
                    <a:pt x="56" y="584"/>
                    <a:pt x="120" y="680"/>
                  </a:cubicBezTo>
                  <a:cubicBezTo>
                    <a:pt x="184" y="776"/>
                    <a:pt x="328" y="920"/>
                    <a:pt x="408" y="968"/>
                  </a:cubicBezTo>
                  <a:cubicBezTo>
                    <a:pt x="488" y="1016"/>
                    <a:pt x="536" y="976"/>
                    <a:pt x="600" y="968"/>
                  </a:cubicBezTo>
                  <a:cubicBezTo>
                    <a:pt x="664" y="960"/>
                    <a:pt x="720" y="960"/>
                    <a:pt x="792" y="920"/>
                  </a:cubicBezTo>
                  <a:cubicBezTo>
                    <a:pt x="864" y="880"/>
                    <a:pt x="976" y="824"/>
                    <a:pt x="1032" y="728"/>
                  </a:cubicBezTo>
                  <a:cubicBezTo>
                    <a:pt x="1088" y="632"/>
                    <a:pt x="1144" y="424"/>
                    <a:pt x="1128" y="344"/>
                  </a:cubicBezTo>
                  <a:cubicBezTo>
                    <a:pt x="1112" y="264"/>
                    <a:pt x="1000" y="296"/>
                    <a:pt x="936" y="248"/>
                  </a:cubicBezTo>
                  <a:cubicBezTo>
                    <a:pt x="872" y="200"/>
                    <a:pt x="808" y="80"/>
                    <a:pt x="744" y="56"/>
                  </a:cubicBezTo>
                  <a:cubicBezTo>
                    <a:pt x="680" y="32"/>
                    <a:pt x="616" y="112"/>
                    <a:pt x="552" y="104"/>
                  </a:cubicBezTo>
                  <a:cubicBezTo>
                    <a:pt x="488" y="96"/>
                    <a:pt x="408" y="0"/>
                    <a:pt x="360" y="8"/>
                  </a:cubicBezTo>
                  <a:cubicBezTo>
                    <a:pt x="312" y="16"/>
                    <a:pt x="320" y="40"/>
                    <a:pt x="264" y="104"/>
                  </a:cubicBezTo>
                  <a:close/>
                </a:path>
              </a:pathLst>
            </a:custGeom>
            <a:gradFill rotWithShape="0">
              <a:gsLst>
                <a:gs pos="0">
                  <a:srgbClr val="FF9900"/>
                </a:gs>
                <a:gs pos="100000">
                  <a:srgbClr val="FF9900">
                    <a:gamma/>
                    <a:shade val="46275"/>
                    <a:invGamma/>
                  </a:srgbClr>
                </a:gs>
              </a:gsLst>
              <a:path path="rect">
                <a:fillToRect l="50000" t="50000" r="50000" b="50000"/>
              </a:path>
            </a:gradFill>
            <a:ln w="9525" cap="flat" cmpd="sng">
              <a:solidFill>
                <a:schemeClr val="tx1"/>
              </a:solidFill>
              <a:prstDash val="solid"/>
              <a:round/>
              <a:headEnd type="none" w="med" len="med"/>
              <a:tailEnd type="none" w="sm" len="lg"/>
            </a:ln>
            <a:effectLst/>
          </p:spPr>
          <p:txBody>
            <a:bodyPr wrap="none" anchor="ctr"/>
            <a:lstStyle/>
            <a:p>
              <a:endParaRPr lang="zh-CN" altLang="en-US"/>
            </a:p>
          </p:txBody>
        </p:sp>
        <p:sp>
          <p:nvSpPr>
            <p:cNvPr id="131095" name="Line 23"/>
            <p:cNvSpPr>
              <a:spLocks noChangeShapeType="1"/>
            </p:cNvSpPr>
            <p:nvPr/>
          </p:nvSpPr>
          <p:spPr bwMode="auto">
            <a:xfrm>
              <a:off x="4788" y="2158"/>
              <a:ext cx="0" cy="1508"/>
            </a:xfrm>
            <a:prstGeom prst="line">
              <a:avLst/>
            </a:prstGeom>
            <a:noFill/>
            <a:ln w="9525">
              <a:solidFill>
                <a:schemeClr val="tx1"/>
              </a:solidFill>
              <a:prstDash val="sysDot"/>
              <a:round/>
              <a:headEnd/>
              <a:tailEnd type="none" w="sm" len="lg"/>
            </a:ln>
            <a:effectLst/>
          </p:spPr>
          <p:txBody>
            <a:bodyPr wrap="none" anchor="ctr"/>
            <a:lstStyle/>
            <a:p>
              <a:endParaRPr lang="zh-CN" altLang="en-US"/>
            </a:p>
          </p:txBody>
        </p:sp>
        <p:graphicFrame>
          <p:nvGraphicFramePr>
            <p:cNvPr id="131096" name="Object 24"/>
            <p:cNvGraphicFramePr>
              <a:graphicFrameLocks noChangeAspect="1"/>
            </p:cNvGraphicFramePr>
            <p:nvPr/>
          </p:nvGraphicFramePr>
          <p:xfrm>
            <a:off x="4740" y="3666"/>
            <a:ext cx="156" cy="174"/>
          </p:xfrm>
          <a:graphic>
            <a:graphicData uri="http://schemas.openxmlformats.org/presentationml/2006/ole">
              <p:oleObj spid="_x0000_s131096" name="公式" r:id="rId12" imgW="126720" imgH="139680" progId="Equation.3">
                <p:embed/>
              </p:oleObj>
            </a:graphicData>
          </a:graphic>
        </p:graphicFrame>
        <p:graphicFrame>
          <p:nvGraphicFramePr>
            <p:cNvPr id="131097" name="Object 25"/>
            <p:cNvGraphicFramePr>
              <a:graphicFrameLocks noChangeAspect="1"/>
            </p:cNvGraphicFramePr>
            <p:nvPr/>
          </p:nvGraphicFramePr>
          <p:xfrm>
            <a:off x="4692" y="1938"/>
            <a:ext cx="188" cy="220"/>
          </p:xfrm>
          <a:graphic>
            <a:graphicData uri="http://schemas.openxmlformats.org/presentationml/2006/ole">
              <p:oleObj spid="_x0000_s131097" name="公式" r:id="rId13" imgW="152280" imgH="177480" progId="Equation.3">
                <p:embed/>
              </p:oleObj>
            </a:graphicData>
          </a:graphic>
        </p:graphicFrame>
        <p:sp>
          <p:nvSpPr>
            <p:cNvPr id="131098" name="Oval 26"/>
            <p:cNvSpPr>
              <a:spLocks noChangeArrowheads="1"/>
            </p:cNvSpPr>
            <p:nvPr/>
          </p:nvSpPr>
          <p:spPr bwMode="auto">
            <a:xfrm>
              <a:off x="5088" y="2736"/>
              <a:ext cx="96" cy="96"/>
            </a:xfrm>
            <a:prstGeom prst="ellipse">
              <a:avLst/>
            </a:prstGeom>
            <a:solidFill>
              <a:schemeClr val="bg1"/>
            </a:solidFill>
            <a:ln w="9525">
              <a:noFill/>
              <a:round/>
              <a:headEnd/>
              <a:tailEnd type="none" w="sm" len="lg"/>
            </a:ln>
            <a:effectLst/>
          </p:spPr>
          <p:txBody>
            <a:bodyPr wrap="none" anchor="ctr"/>
            <a:lstStyle/>
            <a:p>
              <a:endParaRPr lang="zh-CN" altLang="en-US"/>
            </a:p>
          </p:txBody>
        </p:sp>
        <p:graphicFrame>
          <p:nvGraphicFramePr>
            <p:cNvPr id="131099" name="Object 27"/>
            <p:cNvGraphicFramePr>
              <a:graphicFrameLocks noChangeAspect="1"/>
            </p:cNvGraphicFramePr>
            <p:nvPr/>
          </p:nvGraphicFramePr>
          <p:xfrm>
            <a:off x="5029" y="2804"/>
            <a:ext cx="299" cy="220"/>
          </p:xfrm>
          <a:graphic>
            <a:graphicData uri="http://schemas.openxmlformats.org/presentationml/2006/ole">
              <p:oleObj spid="_x0000_s131099" name="公式" r:id="rId14" imgW="241200" imgH="177480" progId="Equation.3">
                <p:embed/>
              </p:oleObj>
            </a:graphicData>
          </a:graphic>
        </p:graphicFrame>
        <p:sp>
          <p:nvSpPr>
            <p:cNvPr id="131100" name="Line 28"/>
            <p:cNvSpPr>
              <a:spLocks noChangeShapeType="1"/>
            </p:cNvSpPr>
            <p:nvPr/>
          </p:nvSpPr>
          <p:spPr bwMode="auto">
            <a:xfrm>
              <a:off x="4800" y="2784"/>
              <a:ext cx="288" cy="0"/>
            </a:xfrm>
            <a:prstGeom prst="line">
              <a:avLst/>
            </a:prstGeom>
            <a:noFill/>
            <a:ln w="9525">
              <a:solidFill>
                <a:schemeClr val="tx1"/>
              </a:solidFill>
              <a:round/>
              <a:headEnd/>
              <a:tailEnd type="none" w="sm" len="lg"/>
            </a:ln>
            <a:effectLst/>
          </p:spPr>
          <p:txBody>
            <a:bodyPr wrap="none" anchor="ctr"/>
            <a:lstStyle/>
            <a:p>
              <a:endParaRPr lang="zh-CN" altLang="en-US"/>
            </a:p>
          </p:txBody>
        </p:sp>
        <p:graphicFrame>
          <p:nvGraphicFramePr>
            <p:cNvPr id="131101" name="Object 29"/>
            <p:cNvGraphicFramePr>
              <a:graphicFrameLocks noChangeAspect="1"/>
            </p:cNvGraphicFramePr>
            <p:nvPr/>
          </p:nvGraphicFramePr>
          <p:xfrm>
            <a:off x="4896" y="2627"/>
            <a:ext cx="141" cy="157"/>
          </p:xfrm>
          <a:graphic>
            <a:graphicData uri="http://schemas.openxmlformats.org/presentationml/2006/ole">
              <p:oleObj spid="_x0000_s131101" name="公式" r:id="rId15" imgW="114120" imgH="126720" progId="Equation.3">
                <p:embed/>
              </p:oleObj>
            </a:graphicData>
          </a:graphic>
        </p:graphicFrame>
      </p:grpSp>
      <p:graphicFrame>
        <p:nvGraphicFramePr>
          <p:cNvPr id="131102" name="Object 30"/>
          <p:cNvGraphicFramePr>
            <a:graphicFrameLocks noChangeAspect="1"/>
          </p:cNvGraphicFramePr>
          <p:nvPr/>
        </p:nvGraphicFramePr>
        <p:xfrm>
          <a:off x="684213" y="3213100"/>
          <a:ext cx="2062162" cy="398463"/>
        </p:xfrm>
        <a:graphic>
          <a:graphicData uri="http://schemas.openxmlformats.org/presentationml/2006/ole">
            <p:oleObj spid="_x0000_s131102" name="Equation" r:id="rId16" imgW="1041120" imgH="203040" progId="Equation.DSMT4">
              <p:embed/>
            </p:oleObj>
          </a:graphicData>
        </a:graphic>
      </p:graphicFrame>
      <p:graphicFrame>
        <p:nvGraphicFramePr>
          <p:cNvPr id="131103" name="Object 31"/>
          <p:cNvGraphicFramePr>
            <a:graphicFrameLocks noChangeAspect="1"/>
          </p:cNvGraphicFramePr>
          <p:nvPr/>
        </p:nvGraphicFramePr>
        <p:xfrm>
          <a:off x="1042988" y="3789363"/>
          <a:ext cx="2112962" cy="552450"/>
        </p:xfrm>
        <a:graphic>
          <a:graphicData uri="http://schemas.openxmlformats.org/presentationml/2006/ole">
            <p:oleObj spid="_x0000_s131103" name="Equation" r:id="rId17" imgW="1066680" imgH="279360" progId="Equation.DSMT4">
              <p:embed/>
            </p:oleObj>
          </a:graphicData>
        </a:graphic>
      </p:graphicFrame>
      <p:grpSp>
        <p:nvGrpSpPr>
          <p:cNvPr id="131104" name="Group 32"/>
          <p:cNvGrpSpPr>
            <a:grpSpLocks/>
          </p:cNvGrpSpPr>
          <p:nvPr/>
        </p:nvGrpSpPr>
        <p:grpSpPr bwMode="auto">
          <a:xfrm>
            <a:off x="400050" y="4457700"/>
            <a:ext cx="4648200" cy="457200"/>
            <a:chOff x="528" y="2736"/>
            <a:chExt cx="2928" cy="288"/>
          </a:xfrm>
        </p:grpSpPr>
        <p:sp>
          <p:nvSpPr>
            <p:cNvPr id="131105" name="Text Box 33"/>
            <p:cNvSpPr txBox="1">
              <a:spLocks noChangeArrowheads="1"/>
            </p:cNvSpPr>
            <p:nvPr/>
          </p:nvSpPr>
          <p:spPr bwMode="auto">
            <a:xfrm>
              <a:off x="672" y="2736"/>
              <a:ext cx="2784" cy="288"/>
            </a:xfrm>
            <a:prstGeom prst="rect">
              <a:avLst/>
            </a:prstGeom>
            <a:noFill/>
            <a:ln w="9525">
              <a:noFill/>
              <a:miter lim="800000"/>
              <a:headEnd/>
              <a:tailEnd/>
            </a:ln>
            <a:effectLst/>
          </p:spPr>
          <p:txBody>
            <a:bodyPr>
              <a:spAutoFit/>
            </a:bodyPr>
            <a:lstStyle/>
            <a:p>
              <a:r>
                <a:rPr lang="zh-CN" altLang="en-US"/>
                <a:t>为质元到转轴之间的垂直距离</a:t>
              </a:r>
            </a:p>
          </p:txBody>
        </p:sp>
        <p:graphicFrame>
          <p:nvGraphicFramePr>
            <p:cNvPr id="131106" name="Object 34"/>
            <p:cNvGraphicFramePr>
              <a:graphicFrameLocks noChangeAspect="1"/>
            </p:cNvGraphicFramePr>
            <p:nvPr/>
          </p:nvGraphicFramePr>
          <p:xfrm>
            <a:off x="528" y="2784"/>
            <a:ext cx="168" cy="186"/>
          </p:xfrm>
          <a:graphic>
            <a:graphicData uri="http://schemas.openxmlformats.org/presentationml/2006/ole">
              <p:oleObj spid="_x0000_s131106" name="Equation" r:id="rId18" imgW="114120" imgH="126720" progId="Equation.DSMT4">
                <p:embed/>
              </p:oleObj>
            </a:graphicData>
          </a:graphic>
        </p:graphicFrame>
      </p:grpSp>
      <p:graphicFrame>
        <p:nvGraphicFramePr>
          <p:cNvPr id="131107" name="Object 35"/>
          <p:cNvGraphicFramePr>
            <a:graphicFrameLocks noChangeAspect="1"/>
          </p:cNvGraphicFramePr>
          <p:nvPr/>
        </p:nvGraphicFramePr>
        <p:xfrm>
          <a:off x="552450" y="5143500"/>
          <a:ext cx="2289175" cy="398463"/>
        </p:xfrm>
        <a:graphic>
          <a:graphicData uri="http://schemas.openxmlformats.org/presentationml/2006/ole">
            <p:oleObj spid="_x0000_s131107" name="公式" r:id="rId19" imgW="1155600" imgH="203040" progId="Equation.3">
              <p:embed/>
            </p:oleObj>
          </a:graphicData>
        </a:graphic>
      </p:graphicFrame>
      <p:graphicFrame>
        <p:nvGraphicFramePr>
          <p:cNvPr id="131108" name="Object 36"/>
          <p:cNvGraphicFramePr>
            <a:graphicFrameLocks noChangeAspect="1"/>
          </p:cNvGraphicFramePr>
          <p:nvPr/>
        </p:nvGraphicFramePr>
        <p:xfrm>
          <a:off x="552450" y="5829300"/>
          <a:ext cx="4752975" cy="398463"/>
        </p:xfrm>
        <a:graphic>
          <a:graphicData uri="http://schemas.openxmlformats.org/presentationml/2006/ole">
            <p:oleObj spid="_x0000_s131108" name="公式" r:id="rId20" imgW="2400120" imgH="203040" progId="Equation.3">
              <p:embed/>
            </p:oleObj>
          </a:graphicData>
        </a:graphic>
      </p:graphicFrame>
      <p:graphicFrame>
        <p:nvGraphicFramePr>
          <p:cNvPr id="131109" name="Object 37"/>
          <p:cNvGraphicFramePr>
            <a:graphicFrameLocks noChangeAspect="1"/>
          </p:cNvGraphicFramePr>
          <p:nvPr/>
        </p:nvGraphicFramePr>
        <p:xfrm>
          <a:off x="755650" y="1844675"/>
          <a:ext cx="3100388" cy="558800"/>
        </p:xfrm>
        <a:graphic>
          <a:graphicData uri="http://schemas.openxmlformats.org/presentationml/2006/ole">
            <p:oleObj spid="_x0000_s131109" name="Equation" r:id="rId21" imgW="1409400" imgH="253800" progId="Equation.DSMT4">
              <p:embed/>
            </p:oleObj>
          </a:graphicData>
        </a:graphic>
      </p:graphicFrame>
      <p:graphicFrame>
        <p:nvGraphicFramePr>
          <p:cNvPr id="131110" name="Object 38"/>
          <p:cNvGraphicFramePr>
            <a:graphicFrameLocks noChangeAspect="1"/>
          </p:cNvGraphicFramePr>
          <p:nvPr/>
        </p:nvGraphicFramePr>
        <p:xfrm>
          <a:off x="2627313" y="3141663"/>
          <a:ext cx="1482725" cy="447675"/>
        </p:xfrm>
        <a:graphic>
          <a:graphicData uri="http://schemas.openxmlformats.org/presentationml/2006/ole">
            <p:oleObj spid="_x0000_s131110" name="Equation" r:id="rId22" imgW="672840" imgH="203040" progId="Equation.DSMT4">
              <p:embed/>
            </p:oleObj>
          </a:graphicData>
        </a:graphic>
      </p:graphicFrame>
      <p:graphicFrame>
        <p:nvGraphicFramePr>
          <p:cNvPr id="131111" name="Object 39"/>
          <p:cNvGraphicFramePr>
            <a:graphicFrameLocks noChangeAspect="1"/>
          </p:cNvGraphicFramePr>
          <p:nvPr/>
        </p:nvGraphicFramePr>
        <p:xfrm>
          <a:off x="6948488" y="765175"/>
          <a:ext cx="1908175" cy="788988"/>
        </p:xfrm>
        <a:graphic>
          <a:graphicData uri="http://schemas.openxmlformats.org/presentationml/2006/ole">
            <p:oleObj spid="_x0000_s131111" name="Equation" r:id="rId23" imgW="825480" imgH="34272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91"/>
                                        </p:tgtEl>
                                        <p:attrNameLst>
                                          <p:attrName>style.visibility</p:attrName>
                                        </p:attrNameLst>
                                      </p:cBhvr>
                                      <p:to>
                                        <p:strVal val="visible"/>
                                      </p:to>
                                    </p:set>
                                    <p:anim calcmode="lin" valueType="num">
                                      <p:cBhvr additive="base">
                                        <p:cTn id="7" dur="500" fill="hold"/>
                                        <p:tgtEl>
                                          <p:spTgt spid="131091"/>
                                        </p:tgtEl>
                                        <p:attrNameLst>
                                          <p:attrName>ppt_x</p:attrName>
                                        </p:attrNameLst>
                                      </p:cBhvr>
                                      <p:tavLst>
                                        <p:tav tm="0">
                                          <p:val>
                                            <p:strVal val="0-#ppt_w/2"/>
                                          </p:val>
                                        </p:tav>
                                        <p:tav tm="100000">
                                          <p:val>
                                            <p:strVal val="#ppt_x"/>
                                          </p:val>
                                        </p:tav>
                                      </p:tavLst>
                                    </p:anim>
                                    <p:anim calcmode="lin" valueType="num">
                                      <p:cBhvr additive="base">
                                        <p:cTn id="8" dur="500" fill="hold"/>
                                        <p:tgtEl>
                                          <p:spTgt spid="131091"/>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3" presetClass="entr" presetSubtype="10" fill="hold" nodeType="clickEffect">
                                  <p:stCondLst>
                                    <p:cond delay="0"/>
                                  </p:stCondLst>
                                  <p:childTnLst>
                                    <p:set>
                                      <p:cBhvr>
                                        <p:cTn id="12" dur="1" fill="hold">
                                          <p:stCondLst>
                                            <p:cond delay="0"/>
                                          </p:stCondLst>
                                        </p:cTn>
                                        <p:tgtEl>
                                          <p:spTgt spid="131075"/>
                                        </p:tgtEl>
                                        <p:attrNameLst>
                                          <p:attrName>style.visibility</p:attrName>
                                        </p:attrNameLst>
                                      </p:cBhvr>
                                      <p:to>
                                        <p:strVal val="visible"/>
                                      </p:to>
                                    </p:set>
                                    <p:animEffect transition="in" filter="blinds(horizontal)">
                                      <p:cBhvr>
                                        <p:cTn id="13" dur="500"/>
                                        <p:tgtEl>
                                          <p:spTgt spid="13107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31109"/>
                                        </p:tgtEl>
                                        <p:attrNameLst>
                                          <p:attrName>style.visibility</p:attrName>
                                        </p:attrNameLst>
                                      </p:cBhvr>
                                      <p:to>
                                        <p:strVal val="visible"/>
                                      </p:to>
                                    </p:set>
                                    <p:anim calcmode="lin" valueType="num">
                                      <p:cBhvr additive="base">
                                        <p:cTn id="18" dur="500" fill="hold"/>
                                        <p:tgtEl>
                                          <p:spTgt spid="131109"/>
                                        </p:tgtEl>
                                        <p:attrNameLst>
                                          <p:attrName>ppt_x</p:attrName>
                                        </p:attrNameLst>
                                      </p:cBhvr>
                                      <p:tavLst>
                                        <p:tav tm="0">
                                          <p:val>
                                            <p:strVal val="#ppt_x"/>
                                          </p:val>
                                        </p:tav>
                                        <p:tav tm="100000">
                                          <p:val>
                                            <p:strVal val="#ppt_x"/>
                                          </p:val>
                                        </p:tav>
                                      </p:tavLst>
                                    </p:anim>
                                    <p:anim calcmode="lin" valueType="num">
                                      <p:cBhvr additive="base">
                                        <p:cTn id="19" dur="500" fill="hold"/>
                                        <p:tgtEl>
                                          <p:spTgt spid="13110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8" fill="hold" grpId="0" nodeType="clickEffect">
                                  <p:stCondLst>
                                    <p:cond delay="0"/>
                                  </p:stCondLst>
                                  <p:childTnLst>
                                    <p:set>
                                      <p:cBhvr>
                                        <p:cTn id="23" dur="1" fill="hold">
                                          <p:stCondLst>
                                            <p:cond delay="0"/>
                                          </p:stCondLst>
                                        </p:cTn>
                                        <p:tgtEl>
                                          <p:spTgt spid="131092"/>
                                        </p:tgtEl>
                                        <p:attrNameLst>
                                          <p:attrName>style.visibility</p:attrName>
                                        </p:attrNameLst>
                                      </p:cBhvr>
                                      <p:to>
                                        <p:strVal val="visible"/>
                                      </p:to>
                                    </p:set>
                                    <p:anim calcmode="lin" valueType="num">
                                      <p:cBhvr additive="base">
                                        <p:cTn id="24" dur="500" fill="hold"/>
                                        <p:tgtEl>
                                          <p:spTgt spid="131092"/>
                                        </p:tgtEl>
                                        <p:attrNameLst>
                                          <p:attrName>ppt_x</p:attrName>
                                        </p:attrNameLst>
                                      </p:cBhvr>
                                      <p:tavLst>
                                        <p:tav tm="0">
                                          <p:val>
                                            <p:strVal val="0-#ppt_w/2"/>
                                          </p:val>
                                        </p:tav>
                                        <p:tav tm="100000">
                                          <p:val>
                                            <p:strVal val="#ppt_x"/>
                                          </p:val>
                                        </p:tav>
                                      </p:tavLst>
                                    </p:anim>
                                    <p:anim calcmode="lin" valueType="num">
                                      <p:cBhvr additive="base">
                                        <p:cTn id="25" dur="500" fill="hold"/>
                                        <p:tgtEl>
                                          <p:spTgt spid="131092"/>
                                        </p:tgtEl>
                                        <p:attrNameLst>
                                          <p:attrName>ppt_y</p:attrName>
                                        </p:attrNameLst>
                                      </p:cBhvr>
                                      <p:tavLst>
                                        <p:tav tm="0">
                                          <p:val>
                                            <p:strVal val="#ppt_y"/>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31093"/>
                                        </p:tgtEl>
                                        <p:attrNameLst>
                                          <p:attrName>style.visibility</p:attrName>
                                        </p:attrNameLst>
                                      </p:cBhvr>
                                      <p:to>
                                        <p:strVal val="visible"/>
                                      </p:to>
                                    </p:set>
                                    <p:animEffect transition="in" filter="wipe(left)">
                                      <p:cBhvr>
                                        <p:cTn id="30" dur="500"/>
                                        <p:tgtEl>
                                          <p:spTgt spid="131093"/>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31102"/>
                                        </p:tgtEl>
                                        <p:attrNameLst>
                                          <p:attrName>style.visibility</p:attrName>
                                        </p:attrNameLst>
                                      </p:cBhvr>
                                      <p:to>
                                        <p:strVal val="visible"/>
                                      </p:to>
                                    </p:set>
                                    <p:animEffect transition="in" filter="wipe(left)">
                                      <p:cBhvr>
                                        <p:cTn id="35" dur="500"/>
                                        <p:tgtEl>
                                          <p:spTgt spid="131102"/>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4" fill="hold" nodeType="clickEffect">
                                  <p:stCondLst>
                                    <p:cond delay="0"/>
                                  </p:stCondLst>
                                  <p:childTnLst>
                                    <p:set>
                                      <p:cBhvr>
                                        <p:cTn id="39" dur="1" fill="hold">
                                          <p:stCondLst>
                                            <p:cond delay="0"/>
                                          </p:stCondLst>
                                        </p:cTn>
                                        <p:tgtEl>
                                          <p:spTgt spid="131110"/>
                                        </p:tgtEl>
                                        <p:attrNameLst>
                                          <p:attrName>style.visibility</p:attrName>
                                        </p:attrNameLst>
                                      </p:cBhvr>
                                      <p:to>
                                        <p:strVal val="visible"/>
                                      </p:to>
                                    </p:set>
                                    <p:anim calcmode="lin" valueType="num">
                                      <p:cBhvr additive="base">
                                        <p:cTn id="40" dur="500" fill="hold"/>
                                        <p:tgtEl>
                                          <p:spTgt spid="131110"/>
                                        </p:tgtEl>
                                        <p:attrNameLst>
                                          <p:attrName>ppt_x</p:attrName>
                                        </p:attrNameLst>
                                      </p:cBhvr>
                                      <p:tavLst>
                                        <p:tav tm="0">
                                          <p:val>
                                            <p:strVal val="#ppt_x"/>
                                          </p:val>
                                        </p:tav>
                                        <p:tav tm="100000">
                                          <p:val>
                                            <p:strVal val="#ppt_x"/>
                                          </p:val>
                                        </p:tav>
                                      </p:tavLst>
                                    </p:anim>
                                    <p:anim calcmode="lin" valueType="num">
                                      <p:cBhvr additive="base">
                                        <p:cTn id="41" dur="500" fill="hold"/>
                                        <p:tgtEl>
                                          <p:spTgt spid="131110"/>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1103"/>
                                        </p:tgtEl>
                                        <p:attrNameLst>
                                          <p:attrName>style.visibility</p:attrName>
                                        </p:attrNameLst>
                                      </p:cBhvr>
                                      <p:to>
                                        <p:strVal val="visible"/>
                                      </p:to>
                                    </p:set>
                                    <p:animEffect transition="in" filter="wipe(left)">
                                      <p:cBhvr>
                                        <p:cTn id="46" dur="500"/>
                                        <p:tgtEl>
                                          <p:spTgt spid="131103"/>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8" fill="hold" nodeType="clickEffect">
                                  <p:stCondLst>
                                    <p:cond delay="0"/>
                                  </p:stCondLst>
                                  <p:childTnLst>
                                    <p:set>
                                      <p:cBhvr>
                                        <p:cTn id="50" dur="1" fill="hold">
                                          <p:stCondLst>
                                            <p:cond delay="0"/>
                                          </p:stCondLst>
                                        </p:cTn>
                                        <p:tgtEl>
                                          <p:spTgt spid="131104"/>
                                        </p:tgtEl>
                                        <p:attrNameLst>
                                          <p:attrName>style.visibility</p:attrName>
                                        </p:attrNameLst>
                                      </p:cBhvr>
                                      <p:to>
                                        <p:strVal val="visible"/>
                                      </p:to>
                                    </p:set>
                                    <p:anim calcmode="lin" valueType="num">
                                      <p:cBhvr additive="base">
                                        <p:cTn id="51" dur="500" fill="hold"/>
                                        <p:tgtEl>
                                          <p:spTgt spid="131104"/>
                                        </p:tgtEl>
                                        <p:attrNameLst>
                                          <p:attrName>ppt_x</p:attrName>
                                        </p:attrNameLst>
                                      </p:cBhvr>
                                      <p:tavLst>
                                        <p:tav tm="0">
                                          <p:val>
                                            <p:strVal val="0-#ppt_w/2"/>
                                          </p:val>
                                        </p:tav>
                                        <p:tav tm="100000">
                                          <p:val>
                                            <p:strVal val="#ppt_x"/>
                                          </p:val>
                                        </p:tav>
                                      </p:tavLst>
                                    </p:anim>
                                    <p:anim calcmode="lin" valueType="num">
                                      <p:cBhvr additive="base">
                                        <p:cTn id="52" dur="500" fill="hold"/>
                                        <p:tgtEl>
                                          <p:spTgt spid="131104"/>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131107"/>
                                        </p:tgtEl>
                                        <p:attrNameLst>
                                          <p:attrName>style.visibility</p:attrName>
                                        </p:attrNameLst>
                                      </p:cBhvr>
                                      <p:to>
                                        <p:strVal val="visible"/>
                                      </p:to>
                                    </p:set>
                                    <p:animEffect transition="in" filter="wipe(left)">
                                      <p:cBhvr>
                                        <p:cTn id="57" dur="500"/>
                                        <p:tgtEl>
                                          <p:spTgt spid="131107"/>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131108"/>
                                        </p:tgtEl>
                                        <p:attrNameLst>
                                          <p:attrName>style.visibility</p:attrName>
                                        </p:attrNameLst>
                                      </p:cBhvr>
                                      <p:to>
                                        <p:strVal val="visible"/>
                                      </p:to>
                                    </p:set>
                                    <p:animEffect transition="in" filter="wipe(left)">
                                      <p:cBhvr>
                                        <p:cTn id="62" dur="500"/>
                                        <p:tgtEl>
                                          <p:spTgt spid="131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91" grpId="0" autoUpdateAnimBg="0"/>
      <p:bldP spid="131092"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1"/>
          <p:cNvSpPr>
            <a:spLocks noGrp="1"/>
          </p:cNvSpPr>
          <p:nvPr>
            <p:ph type="sldNum" sz="quarter" idx="10"/>
          </p:nvPr>
        </p:nvSpPr>
        <p:spPr/>
        <p:txBody>
          <a:bodyPr/>
          <a:lstStyle/>
          <a:p>
            <a:fld id="{46D5E7BF-3336-4E5F-85CD-E064272C7294}" type="slidenum">
              <a:rPr lang="zh-CN" altLang="en-US"/>
              <a:pPr/>
              <a:t>6</a:t>
            </a:fld>
            <a:endParaRPr lang="en-US" altLang="zh-CN"/>
          </a:p>
        </p:txBody>
      </p:sp>
      <p:sp>
        <p:nvSpPr>
          <p:cNvPr id="132098" name="Text Box 2"/>
          <p:cNvSpPr txBox="1">
            <a:spLocks noChangeArrowheads="1"/>
          </p:cNvSpPr>
          <p:nvPr/>
        </p:nvSpPr>
        <p:spPr bwMode="auto">
          <a:xfrm>
            <a:off x="755650" y="620713"/>
            <a:ext cx="3887788" cy="822325"/>
          </a:xfrm>
          <a:prstGeom prst="rect">
            <a:avLst/>
          </a:prstGeom>
          <a:noFill/>
          <a:ln w="9525">
            <a:noFill/>
            <a:miter lim="800000"/>
            <a:headEnd/>
            <a:tailEnd/>
          </a:ln>
          <a:effectLst/>
        </p:spPr>
        <p:txBody>
          <a:bodyPr>
            <a:spAutoFit/>
          </a:bodyPr>
          <a:lstStyle/>
          <a:p>
            <a:pPr>
              <a:spcBef>
                <a:spcPct val="50000"/>
              </a:spcBef>
            </a:pPr>
            <a:r>
              <a:rPr lang="zh-CN" altLang="en-US" b="1">
                <a:effectLst>
                  <a:outerShdw blurRad="38100" dist="38100" dir="2700000" algn="tl">
                    <a:srgbClr val="C0C0C0"/>
                  </a:outerShdw>
                </a:effectLst>
              </a:rPr>
              <a:t>例</a:t>
            </a:r>
            <a:r>
              <a:rPr lang="en-US" altLang="zh-CN" b="1">
                <a:effectLst>
                  <a:outerShdw blurRad="38100" dist="38100" dir="2700000" algn="tl">
                    <a:srgbClr val="C0C0C0"/>
                  </a:outerShdw>
                </a:effectLst>
              </a:rPr>
              <a:t>1</a:t>
            </a:r>
            <a:r>
              <a:rPr lang="en-US" altLang="zh-CN" b="1">
                <a:solidFill>
                  <a:srgbClr val="FFFF00"/>
                </a:solidFill>
                <a:effectLst>
                  <a:outerShdw blurRad="38100" dist="38100" dir="2700000" algn="tl">
                    <a:srgbClr val="C0C0C0"/>
                  </a:outerShdw>
                </a:effectLst>
              </a:rPr>
              <a:t>   </a:t>
            </a:r>
            <a:r>
              <a:rPr lang="zh-CN" altLang="en-US" b="1"/>
              <a:t>计算质量为</a:t>
            </a:r>
            <a:r>
              <a:rPr lang="en-US" altLang="zh-CN" b="1" i="1"/>
              <a:t>m</a:t>
            </a:r>
            <a:r>
              <a:rPr lang="zh-CN" altLang="en-US" b="1"/>
              <a:t>，长为</a:t>
            </a:r>
            <a:r>
              <a:rPr lang="en-US" altLang="zh-CN" b="1" i="1"/>
              <a:t>l </a:t>
            </a:r>
            <a:r>
              <a:rPr lang="zh-CN" altLang="en-US" b="1"/>
              <a:t>的细棒绕一端的转动惯量。</a:t>
            </a:r>
          </a:p>
        </p:txBody>
      </p:sp>
      <p:grpSp>
        <p:nvGrpSpPr>
          <p:cNvPr id="132099" name="Group 3"/>
          <p:cNvGrpSpPr>
            <a:grpSpLocks/>
          </p:cNvGrpSpPr>
          <p:nvPr/>
        </p:nvGrpSpPr>
        <p:grpSpPr bwMode="auto">
          <a:xfrm>
            <a:off x="4584700" y="439738"/>
            <a:ext cx="4094163" cy="2565400"/>
            <a:chOff x="3024" y="1696"/>
            <a:chExt cx="2579" cy="1616"/>
          </a:xfrm>
        </p:grpSpPr>
        <p:sp>
          <p:nvSpPr>
            <p:cNvPr id="132100" name="Line 4"/>
            <p:cNvSpPr>
              <a:spLocks noChangeShapeType="1"/>
            </p:cNvSpPr>
            <p:nvPr/>
          </p:nvSpPr>
          <p:spPr bwMode="auto">
            <a:xfrm flipV="1">
              <a:off x="3303" y="1886"/>
              <a:ext cx="0" cy="142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132101" name="Rectangle 5"/>
            <p:cNvSpPr>
              <a:spLocks noChangeArrowheads="1"/>
            </p:cNvSpPr>
            <p:nvPr/>
          </p:nvSpPr>
          <p:spPr bwMode="auto">
            <a:xfrm>
              <a:off x="3303" y="2520"/>
              <a:ext cx="1882" cy="79"/>
            </a:xfrm>
            <a:prstGeom prst="rect">
              <a:avLst/>
            </a:prstGeom>
            <a:gradFill rotWithShape="1">
              <a:gsLst>
                <a:gs pos="0">
                  <a:srgbClr val="FF6699"/>
                </a:gs>
                <a:gs pos="50000">
                  <a:srgbClr val="FFFFFF"/>
                </a:gs>
                <a:gs pos="100000">
                  <a:srgbClr val="FF6699"/>
                </a:gs>
              </a:gsLst>
              <a:lin ang="5400000" scaled="1"/>
            </a:gradFill>
            <a:ln w="9525">
              <a:solidFill>
                <a:srgbClr val="FF6699"/>
              </a:solidFill>
              <a:miter lim="800000"/>
              <a:headEnd/>
              <a:tailEnd/>
            </a:ln>
            <a:effectLst/>
          </p:spPr>
          <p:txBody>
            <a:bodyPr wrap="none" anchor="ctr"/>
            <a:lstStyle/>
            <a:p>
              <a:endParaRPr lang="zh-CN" altLang="en-US"/>
            </a:p>
          </p:txBody>
        </p:sp>
        <p:sp>
          <p:nvSpPr>
            <p:cNvPr id="132102" name="Line 6"/>
            <p:cNvSpPr>
              <a:spLocks noChangeShapeType="1"/>
            </p:cNvSpPr>
            <p:nvPr/>
          </p:nvSpPr>
          <p:spPr bwMode="auto">
            <a:xfrm>
              <a:off x="5185" y="2599"/>
              <a:ext cx="418"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132103" name="Rectangle 7"/>
            <p:cNvSpPr>
              <a:spLocks noChangeArrowheads="1"/>
            </p:cNvSpPr>
            <p:nvPr/>
          </p:nvSpPr>
          <p:spPr bwMode="auto">
            <a:xfrm>
              <a:off x="3024" y="2330"/>
              <a:ext cx="228" cy="327"/>
            </a:xfrm>
            <a:prstGeom prst="rect">
              <a:avLst/>
            </a:prstGeom>
            <a:noFill/>
            <a:ln w="9525">
              <a:noFill/>
              <a:miter lim="800000"/>
              <a:headEnd/>
              <a:tailEnd/>
            </a:ln>
            <a:effectLst/>
          </p:spPr>
          <p:txBody>
            <a:bodyPr wrap="none">
              <a:spAutoFit/>
            </a:bodyPr>
            <a:lstStyle/>
            <a:p>
              <a:r>
                <a:rPr lang="en-US" altLang="zh-CN" sz="2800" b="1">
                  <a:solidFill>
                    <a:schemeClr val="bg1"/>
                  </a:solidFill>
                </a:rPr>
                <a:t>o</a:t>
              </a:r>
              <a:endParaRPr lang="en-US" altLang="zh-CN" sz="2800">
                <a:solidFill>
                  <a:schemeClr val="bg1"/>
                </a:solidFill>
              </a:endParaRPr>
            </a:p>
          </p:txBody>
        </p:sp>
        <p:sp>
          <p:nvSpPr>
            <p:cNvPr id="132104" name="Rectangle 8"/>
            <p:cNvSpPr>
              <a:spLocks noChangeArrowheads="1"/>
            </p:cNvSpPr>
            <p:nvPr/>
          </p:nvSpPr>
          <p:spPr bwMode="auto">
            <a:xfrm>
              <a:off x="5376" y="2592"/>
              <a:ext cx="215" cy="327"/>
            </a:xfrm>
            <a:prstGeom prst="rect">
              <a:avLst/>
            </a:prstGeom>
            <a:noFill/>
            <a:ln w="9525">
              <a:noFill/>
              <a:miter lim="800000"/>
              <a:headEnd/>
              <a:tailEnd/>
            </a:ln>
            <a:effectLst/>
          </p:spPr>
          <p:txBody>
            <a:bodyPr wrap="none">
              <a:spAutoFit/>
            </a:bodyPr>
            <a:lstStyle/>
            <a:p>
              <a:r>
                <a:rPr lang="en-US" altLang="zh-CN" sz="2800" i="1"/>
                <a:t>x</a:t>
              </a:r>
            </a:p>
          </p:txBody>
        </p:sp>
        <p:sp>
          <p:nvSpPr>
            <p:cNvPr id="132105" name="Rectangle 9"/>
            <p:cNvSpPr>
              <a:spLocks noChangeArrowheads="1"/>
            </p:cNvSpPr>
            <p:nvPr/>
          </p:nvSpPr>
          <p:spPr bwMode="auto">
            <a:xfrm>
              <a:off x="3024" y="1696"/>
              <a:ext cx="203" cy="327"/>
            </a:xfrm>
            <a:prstGeom prst="rect">
              <a:avLst/>
            </a:prstGeom>
            <a:noFill/>
            <a:ln w="9525">
              <a:noFill/>
              <a:miter lim="800000"/>
              <a:headEnd/>
              <a:tailEnd/>
            </a:ln>
            <a:effectLst/>
          </p:spPr>
          <p:txBody>
            <a:bodyPr wrap="none">
              <a:spAutoFit/>
            </a:bodyPr>
            <a:lstStyle/>
            <a:p>
              <a:r>
                <a:rPr lang="en-US" altLang="zh-CN" sz="2800" i="1"/>
                <a:t>z</a:t>
              </a:r>
            </a:p>
          </p:txBody>
        </p:sp>
      </p:grpSp>
      <p:graphicFrame>
        <p:nvGraphicFramePr>
          <p:cNvPr id="132106" name="Object 10"/>
          <p:cNvGraphicFramePr>
            <a:graphicFrameLocks noChangeAspect="1"/>
          </p:cNvGraphicFramePr>
          <p:nvPr/>
        </p:nvGraphicFramePr>
        <p:xfrm>
          <a:off x="1692275" y="1484313"/>
          <a:ext cx="1352550" cy="431800"/>
        </p:xfrm>
        <a:graphic>
          <a:graphicData uri="http://schemas.openxmlformats.org/presentationml/2006/ole">
            <p:oleObj spid="_x0000_s132106" name="Equation" r:id="rId3" imgW="672840" imgH="215640" progId="Equation.DSMT4">
              <p:embed/>
            </p:oleObj>
          </a:graphicData>
        </a:graphic>
      </p:graphicFrame>
      <p:sp>
        <p:nvSpPr>
          <p:cNvPr id="132107" name="Text Box 11"/>
          <p:cNvSpPr txBox="1">
            <a:spLocks noChangeArrowheads="1"/>
          </p:cNvSpPr>
          <p:nvPr/>
        </p:nvSpPr>
        <p:spPr bwMode="auto">
          <a:xfrm>
            <a:off x="395288" y="1412875"/>
            <a:ext cx="1143000" cy="519113"/>
          </a:xfrm>
          <a:prstGeom prst="rect">
            <a:avLst/>
          </a:prstGeom>
          <a:noFill/>
          <a:ln w="9525">
            <a:noFill/>
            <a:miter lim="800000"/>
            <a:headEnd/>
            <a:tailEnd/>
          </a:ln>
          <a:effectLst/>
        </p:spPr>
        <p:txBody>
          <a:bodyPr>
            <a:spAutoFit/>
          </a:bodyPr>
          <a:lstStyle/>
          <a:p>
            <a:pPr>
              <a:spcBef>
                <a:spcPct val="50000"/>
              </a:spcBef>
            </a:pPr>
            <a:r>
              <a:rPr lang="zh-CN" altLang="en-US" sz="2800" b="1"/>
              <a:t>解：</a:t>
            </a:r>
            <a:endParaRPr lang="zh-CN" altLang="en-US"/>
          </a:p>
        </p:txBody>
      </p:sp>
      <p:graphicFrame>
        <p:nvGraphicFramePr>
          <p:cNvPr id="132108" name="Object 12"/>
          <p:cNvGraphicFramePr>
            <a:graphicFrameLocks noChangeAspect="1"/>
          </p:cNvGraphicFramePr>
          <p:nvPr/>
        </p:nvGraphicFramePr>
        <p:xfrm>
          <a:off x="1187450" y="1916113"/>
          <a:ext cx="2220913" cy="787400"/>
        </p:xfrm>
        <a:graphic>
          <a:graphicData uri="http://schemas.openxmlformats.org/presentationml/2006/ole">
            <p:oleObj spid="_x0000_s132108" name="Equation" r:id="rId4" imgW="1104840" imgH="393480" progId="Equation.DSMT4">
              <p:embed/>
            </p:oleObj>
          </a:graphicData>
        </a:graphic>
      </p:graphicFrame>
      <p:graphicFrame>
        <p:nvGraphicFramePr>
          <p:cNvPr id="132109" name="Object 13"/>
          <p:cNvGraphicFramePr>
            <a:graphicFrameLocks noChangeAspect="1"/>
          </p:cNvGraphicFramePr>
          <p:nvPr/>
        </p:nvGraphicFramePr>
        <p:xfrm>
          <a:off x="1619250" y="2708275"/>
          <a:ext cx="946150" cy="406400"/>
        </p:xfrm>
        <a:graphic>
          <a:graphicData uri="http://schemas.openxmlformats.org/presentationml/2006/ole">
            <p:oleObj spid="_x0000_s132109" name="Equation" r:id="rId5" imgW="469800" imgH="203040" progId="Equation.DSMT4">
              <p:embed/>
            </p:oleObj>
          </a:graphicData>
        </a:graphic>
      </p:graphicFrame>
      <p:graphicFrame>
        <p:nvGraphicFramePr>
          <p:cNvPr id="132110" name="Object 14"/>
          <p:cNvGraphicFramePr>
            <a:graphicFrameLocks noChangeAspect="1"/>
          </p:cNvGraphicFramePr>
          <p:nvPr/>
        </p:nvGraphicFramePr>
        <p:xfrm>
          <a:off x="323850" y="3284538"/>
          <a:ext cx="3163888" cy="788987"/>
        </p:xfrm>
        <a:graphic>
          <a:graphicData uri="http://schemas.openxmlformats.org/presentationml/2006/ole">
            <p:oleObj spid="_x0000_s132110" name="Equation" r:id="rId6" imgW="1574640" imgH="393480" progId="Equation.DSMT4">
              <p:embed/>
            </p:oleObj>
          </a:graphicData>
        </a:graphic>
      </p:graphicFrame>
      <p:graphicFrame>
        <p:nvGraphicFramePr>
          <p:cNvPr id="132111" name="Object 15"/>
          <p:cNvGraphicFramePr>
            <a:graphicFrameLocks noChangeAspect="1"/>
          </p:cNvGraphicFramePr>
          <p:nvPr/>
        </p:nvGraphicFramePr>
        <p:xfrm>
          <a:off x="3563938" y="3284538"/>
          <a:ext cx="968375" cy="788987"/>
        </p:xfrm>
        <a:graphic>
          <a:graphicData uri="http://schemas.openxmlformats.org/presentationml/2006/ole">
            <p:oleObj spid="_x0000_s132111" name="Equation" r:id="rId7" imgW="482400" imgH="393480" progId="Equation.DSMT4">
              <p:embed/>
            </p:oleObj>
          </a:graphicData>
        </a:graphic>
      </p:graphicFrame>
      <p:grpSp>
        <p:nvGrpSpPr>
          <p:cNvPr id="132112" name="Group 16"/>
          <p:cNvGrpSpPr>
            <a:grpSpLocks/>
          </p:cNvGrpSpPr>
          <p:nvPr/>
        </p:nvGrpSpPr>
        <p:grpSpPr bwMode="auto">
          <a:xfrm>
            <a:off x="4572000" y="1268413"/>
            <a:ext cx="2603500" cy="1311275"/>
            <a:chOff x="3016" y="1697"/>
            <a:chExt cx="1640" cy="826"/>
          </a:xfrm>
        </p:grpSpPr>
        <p:sp>
          <p:nvSpPr>
            <p:cNvPr id="132113" name="Rectangle 17"/>
            <p:cNvSpPr>
              <a:spLocks noChangeAspect="1" noChangeArrowheads="1"/>
            </p:cNvSpPr>
            <p:nvPr/>
          </p:nvSpPr>
          <p:spPr bwMode="auto">
            <a:xfrm>
              <a:off x="4340" y="1996"/>
              <a:ext cx="102" cy="84"/>
            </a:xfrm>
            <a:prstGeom prst="rect">
              <a:avLst/>
            </a:prstGeom>
            <a:gradFill rotWithShape="1">
              <a:gsLst>
                <a:gs pos="0">
                  <a:srgbClr val="6699FF"/>
                </a:gs>
                <a:gs pos="50000">
                  <a:srgbClr val="FFFFFF"/>
                </a:gs>
                <a:gs pos="100000">
                  <a:srgbClr val="6699FF"/>
                </a:gs>
              </a:gsLst>
              <a:lin ang="5400000" scaled="1"/>
            </a:gradFill>
            <a:ln w="9525">
              <a:solidFill>
                <a:srgbClr val="6699FF"/>
              </a:solidFill>
              <a:miter lim="800000"/>
              <a:headEnd/>
              <a:tailEnd/>
            </a:ln>
            <a:effectLst/>
          </p:spPr>
          <p:txBody>
            <a:bodyPr wrap="none" anchor="ctr"/>
            <a:lstStyle/>
            <a:p>
              <a:endParaRPr lang="zh-CN" altLang="en-US"/>
            </a:p>
          </p:txBody>
        </p:sp>
        <p:sp>
          <p:nvSpPr>
            <p:cNvPr id="132114" name="Rectangle 18"/>
            <p:cNvSpPr>
              <a:spLocks noChangeArrowheads="1"/>
            </p:cNvSpPr>
            <p:nvPr/>
          </p:nvSpPr>
          <p:spPr bwMode="auto">
            <a:xfrm>
              <a:off x="4195" y="2196"/>
              <a:ext cx="327" cy="327"/>
            </a:xfrm>
            <a:prstGeom prst="rect">
              <a:avLst/>
            </a:prstGeom>
            <a:noFill/>
            <a:ln w="9525">
              <a:noFill/>
              <a:miter lim="800000"/>
              <a:headEnd/>
              <a:tailEnd/>
            </a:ln>
            <a:effectLst/>
          </p:spPr>
          <p:txBody>
            <a:bodyPr wrap="none">
              <a:spAutoFit/>
            </a:bodyPr>
            <a:lstStyle/>
            <a:p>
              <a:r>
                <a:rPr lang="en-US" altLang="zh-CN" sz="2800"/>
                <a:t>d</a:t>
              </a:r>
              <a:r>
                <a:rPr lang="en-US" altLang="zh-CN" sz="2800" i="1"/>
                <a:t>x</a:t>
              </a:r>
            </a:p>
          </p:txBody>
        </p:sp>
        <p:sp>
          <p:nvSpPr>
            <p:cNvPr id="132115" name="Rectangle 19"/>
            <p:cNvSpPr>
              <a:spLocks noChangeArrowheads="1"/>
            </p:cNvSpPr>
            <p:nvPr/>
          </p:nvSpPr>
          <p:spPr bwMode="auto">
            <a:xfrm>
              <a:off x="4168" y="1697"/>
              <a:ext cx="390" cy="327"/>
            </a:xfrm>
            <a:prstGeom prst="rect">
              <a:avLst/>
            </a:prstGeom>
            <a:noFill/>
            <a:ln w="9525">
              <a:noFill/>
              <a:miter lim="800000"/>
              <a:headEnd/>
              <a:tailEnd/>
            </a:ln>
            <a:effectLst/>
          </p:spPr>
          <p:txBody>
            <a:bodyPr wrap="none">
              <a:spAutoFit/>
            </a:bodyPr>
            <a:lstStyle/>
            <a:p>
              <a:r>
                <a:rPr lang="en-US" altLang="zh-CN" sz="2800"/>
                <a:t>d</a:t>
              </a:r>
              <a:r>
                <a:rPr lang="en-US" altLang="zh-CN" sz="2800" i="1"/>
                <a:t>m</a:t>
              </a:r>
              <a:endParaRPr lang="en-US" altLang="zh-CN" i="1"/>
            </a:p>
          </p:txBody>
        </p:sp>
        <p:sp>
          <p:nvSpPr>
            <p:cNvPr id="132116" name="Line 20"/>
            <p:cNvSpPr>
              <a:spLocks noChangeShapeType="1"/>
            </p:cNvSpPr>
            <p:nvPr/>
          </p:nvSpPr>
          <p:spPr bwMode="auto">
            <a:xfrm>
              <a:off x="4340" y="2079"/>
              <a:ext cx="0" cy="196"/>
            </a:xfrm>
            <a:prstGeom prst="line">
              <a:avLst/>
            </a:prstGeom>
            <a:noFill/>
            <a:ln w="19050">
              <a:solidFill>
                <a:schemeClr val="tx1"/>
              </a:solidFill>
              <a:round/>
              <a:headEnd/>
              <a:tailEnd/>
            </a:ln>
            <a:effectLst/>
          </p:spPr>
          <p:txBody>
            <a:bodyPr wrap="none" anchor="ctr"/>
            <a:lstStyle/>
            <a:p>
              <a:endParaRPr lang="zh-CN" altLang="en-US"/>
            </a:p>
          </p:txBody>
        </p:sp>
        <p:sp>
          <p:nvSpPr>
            <p:cNvPr id="132117" name="Line 21"/>
            <p:cNvSpPr>
              <a:spLocks noChangeShapeType="1"/>
            </p:cNvSpPr>
            <p:nvPr/>
          </p:nvSpPr>
          <p:spPr bwMode="auto">
            <a:xfrm>
              <a:off x="4419" y="2079"/>
              <a:ext cx="0" cy="196"/>
            </a:xfrm>
            <a:prstGeom prst="line">
              <a:avLst/>
            </a:prstGeom>
            <a:noFill/>
            <a:ln w="19050">
              <a:solidFill>
                <a:schemeClr val="tx1"/>
              </a:solidFill>
              <a:round/>
              <a:headEnd/>
              <a:tailEnd/>
            </a:ln>
            <a:effectLst/>
          </p:spPr>
          <p:txBody>
            <a:bodyPr wrap="none" anchor="ctr"/>
            <a:lstStyle/>
            <a:p>
              <a:endParaRPr lang="zh-CN" altLang="en-US"/>
            </a:p>
          </p:txBody>
        </p:sp>
        <p:sp>
          <p:nvSpPr>
            <p:cNvPr id="132118" name="Line 22"/>
            <p:cNvSpPr>
              <a:spLocks noChangeShapeType="1"/>
            </p:cNvSpPr>
            <p:nvPr/>
          </p:nvSpPr>
          <p:spPr bwMode="auto">
            <a:xfrm>
              <a:off x="3312" y="2210"/>
              <a:ext cx="1028" cy="0"/>
            </a:xfrm>
            <a:prstGeom prst="line">
              <a:avLst/>
            </a:prstGeom>
            <a:noFill/>
            <a:ln w="19050">
              <a:solidFill>
                <a:schemeClr val="tx1"/>
              </a:solidFill>
              <a:round/>
              <a:headEnd type="arrow" w="med" len="med"/>
              <a:tailEnd type="arrow" w="med" len="med"/>
            </a:ln>
            <a:effectLst/>
          </p:spPr>
          <p:txBody>
            <a:bodyPr wrap="none" anchor="ctr"/>
            <a:lstStyle/>
            <a:p>
              <a:endParaRPr lang="zh-CN" altLang="en-US"/>
            </a:p>
          </p:txBody>
        </p:sp>
        <p:sp>
          <p:nvSpPr>
            <p:cNvPr id="132119" name="Line 23"/>
            <p:cNvSpPr>
              <a:spLocks noChangeShapeType="1"/>
            </p:cNvSpPr>
            <p:nvPr/>
          </p:nvSpPr>
          <p:spPr bwMode="auto">
            <a:xfrm>
              <a:off x="4419" y="2210"/>
              <a:ext cx="237" cy="0"/>
            </a:xfrm>
            <a:prstGeom prst="line">
              <a:avLst/>
            </a:prstGeom>
            <a:noFill/>
            <a:ln w="19050">
              <a:solidFill>
                <a:schemeClr val="tx1"/>
              </a:solidFill>
              <a:round/>
              <a:headEnd type="arrow" w="med" len="med"/>
              <a:tailEnd/>
            </a:ln>
            <a:effectLst/>
          </p:spPr>
          <p:txBody>
            <a:bodyPr wrap="none" anchor="ctr"/>
            <a:lstStyle/>
            <a:p>
              <a:endParaRPr lang="zh-CN" altLang="en-US"/>
            </a:p>
          </p:txBody>
        </p:sp>
        <p:sp>
          <p:nvSpPr>
            <p:cNvPr id="132120" name="Rectangle 24"/>
            <p:cNvSpPr>
              <a:spLocks noChangeArrowheads="1"/>
            </p:cNvSpPr>
            <p:nvPr/>
          </p:nvSpPr>
          <p:spPr bwMode="auto">
            <a:xfrm>
              <a:off x="3646" y="2133"/>
              <a:ext cx="214" cy="326"/>
            </a:xfrm>
            <a:prstGeom prst="rect">
              <a:avLst/>
            </a:prstGeom>
            <a:noFill/>
            <a:ln w="9525">
              <a:noFill/>
              <a:miter lim="800000"/>
              <a:headEnd/>
              <a:tailEnd/>
            </a:ln>
            <a:effectLst/>
          </p:spPr>
          <p:txBody>
            <a:bodyPr wrap="none">
              <a:spAutoFit/>
            </a:bodyPr>
            <a:lstStyle/>
            <a:p>
              <a:r>
                <a:rPr lang="en-US" altLang="zh-CN" sz="2800" i="1"/>
                <a:t>x</a:t>
              </a:r>
              <a:endParaRPr lang="en-US" altLang="zh-CN" i="1"/>
            </a:p>
          </p:txBody>
        </p:sp>
        <p:sp>
          <p:nvSpPr>
            <p:cNvPr id="132121" name="Text Box 25"/>
            <p:cNvSpPr txBox="1">
              <a:spLocks noChangeArrowheads="1"/>
            </p:cNvSpPr>
            <p:nvPr/>
          </p:nvSpPr>
          <p:spPr bwMode="auto">
            <a:xfrm>
              <a:off x="3016" y="1888"/>
              <a:ext cx="272" cy="288"/>
            </a:xfrm>
            <a:prstGeom prst="rect">
              <a:avLst/>
            </a:prstGeom>
            <a:noFill/>
            <a:ln w="9525">
              <a:noFill/>
              <a:miter lim="800000"/>
              <a:headEnd/>
              <a:tailEnd/>
            </a:ln>
            <a:effectLst/>
          </p:spPr>
          <p:txBody>
            <a:bodyPr>
              <a:spAutoFit/>
            </a:bodyPr>
            <a:lstStyle/>
            <a:p>
              <a:pPr>
                <a:spcBef>
                  <a:spcPct val="50000"/>
                </a:spcBef>
              </a:pPr>
              <a:r>
                <a:rPr kumimoji="0" lang="en-US" altLang="zh-CN" i="1"/>
                <a:t>O</a:t>
              </a:r>
            </a:p>
          </p:txBody>
        </p:sp>
      </p:grpSp>
      <p:grpSp>
        <p:nvGrpSpPr>
          <p:cNvPr id="132122" name="Group 26"/>
          <p:cNvGrpSpPr>
            <a:grpSpLocks/>
          </p:cNvGrpSpPr>
          <p:nvPr/>
        </p:nvGrpSpPr>
        <p:grpSpPr bwMode="auto">
          <a:xfrm>
            <a:off x="5207000" y="3141663"/>
            <a:ext cx="3505200" cy="1585912"/>
            <a:chOff x="3198" y="3158"/>
            <a:chExt cx="2208" cy="999"/>
          </a:xfrm>
        </p:grpSpPr>
        <p:grpSp>
          <p:nvGrpSpPr>
            <p:cNvPr id="132123" name="Group 27"/>
            <p:cNvGrpSpPr>
              <a:grpSpLocks/>
            </p:cNvGrpSpPr>
            <p:nvPr/>
          </p:nvGrpSpPr>
          <p:grpSpPr bwMode="auto">
            <a:xfrm>
              <a:off x="3198" y="3158"/>
              <a:ext cx="2208" cy="999"/>
              <a:chOff x="3198" y="3158"/>
              <a:chExt cx="2208" cy="999"/>
            </a:xfrm>
          </p:grpSpPr>
          <p:grpSp>
            <p:nvGrpSpPr>
              <p:cNvPr id="132124" name="Group 28"/>
              <p:cNvGrpSpPr>
                <a:grpSpLocks/>
              </p:cNvGrpSpPr>
              <p:nvPr/>
            </p:nvGrpSpPr>
            <p:grpSpPr bwMode="auto">
              <a:xfrm>
                <a:off x="3198" y="3158"/>
                <a:ext cx="2208" cy="999"/>
                <a:chOff x="3198" y="3158"/>
                <a:chExt cx="2208" cy="999"/>
              </a:xfrm>
            </p:grpSpPr>
            <p:sp>
              <p:nvSpPr>
                <p:cNvPr id="132125" name="Rectangle 29"/>
                <p:cNvSpPr>
                  <a:spLocks noChangeArrowheads="1"/>
                </p:cNvSpPr>
                <p:nvPr/>
              </p:nvSpPr>
              <p:spPr bwMode="auto">
                <a:xfrm>
                  <a:off x="3198" y="3158"/>
                  <a:ext cx="2208" cy="960"/>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132126" name="Rectangle 30"/>
                <p:cNvSpPr>
                  <a:spLocks noChangeArrowheads="1"/>
                </p:cNvSpPr>
                <p:nvPr/>
              </p:nvSpPr>
              <p:spPr bwMode="auto">
                <a:xfrm>
                  <a:off x="3486" y="3644"/>
                  <a:ext cx="1584" cy="96"/>
                </a:xfrm>
                <a:prstGeom prst="rect">
                  <a:avLst/>
                </a:prstGeom>
                <a:gradFill rotWithShape="0">
                  <a:gsLst>
                    <a:gs pos="0">
                      <a:schemeClr val="accent1">
                        <a:gamma/>
                        <a:shade val="56078"/>
                        <a:invGamma/>
                      </a:schemeClr>
                    </a:gs>
                    <a:gs pos="50000">
                      <a:schemeClr val="accent1"/>
                    </a:gs>
                    <a:gs pos="100000">
                      <a:schemeClr val="accent1">
                        <a:gamma/>
                        <a:shade val="56078"/>
                        <a:invGamma/>
                      </a:schemeClr>
                    </a:gs>
                  </a:gsLst>
                  <a:lin ang="5400000" scaled="1"/>
                </a:gradFill>
                <a:ln w="9525">
                  <a:solidFill>
                    <a:schemeClr val="tx1"/>
                  </a:solidFill>
                  <a:miter lim="800000"/>
                  <a:headEnd/>
                  <a:tailEnd/>
                </a:ln>
                <a:effectLst/>
              </p:spPr>
              <p:txBody>
                <a:bodyPr wrap="none" anchor="ctr"/>
                <a:lstStyle/>
                <a:p>
                  <a:endParaRPr lang="zh-CN" altLang="en-US"/>
                </a:p>
              </p:txBody>
            </p:sp>
            <p:sp>
              <p:nvSpPr>
                <p:cNvPr id="132127" name="AutoShape 31"/>
                <p:cNvSpPr>
                  <a:spLocks noChangeArrowheads="1"/>
                </p:cNvSpPr>
                <p:nvPr/>
              </p:nvSpPr>
              <p:spPr bwMode="auto">
                <a:xfrm>
                  <a:off x="4062" y="3446"/>
                  <a:ext cx="144" cy="192"/>
                </a:xfrm>
                <a:prstGeom prst="curvedRightArrow">
                  <a:avLst>
                    <a:gd name="adj1" fmla="val 26667"/>
                    <a:gd name="adj2" fmla="val 53333"/>
                    <a:gd name="adj3" fmla="val 33333"/>
                  </a:avLst>
                </a:prstGeom>
                <a:solidFill>
                  <a:srgbClr val="FF3399"/>
                </a:solidFill>
                <a:ln w="9525">
                  <a:solidFill>
                    <a:schemeClr val="tx1"/>
                  </a:solidFill>
                  <a:miter lim="800000"/>
                  <a:headEnd/>
                  <a:tailEnd/>
                </a:ln>
                <a:effectLst/>
              </p:spPr>
              <p:txBody>
                <a:bodyPr wrap="none" anchor="ctr"/>
                <a:lstStyle/>
                <a:p>
                  <a:endParaRPr lang="zh-CN" altLang="en-US"/>
                </a:p>
              </p:txBody>
            </p:sp>
            <p:sp>
              <p:nvSpPr>
                <p:cNvPr id="132128" name="Rectangle 32"/>
                <p:cNvSpPr>
                  <a:spLocks noChangeArrowheads="1"/>
                </p:cNvSpPr>
                <p:nvPr/>
              </p:nvSpPr>
              <p:spPr bwMode="auto">
                <a:xfrm>
                  <a:off x="4590" y="3644"/>
                  <a:ext cx="96" cy="96"/>
                </a:xfrm>
                <a:prstGeom prst="rect">
                  <a:avLst/>
                </a:prstGeom>
                <a:solidFill>
                  <a:srgbClr val="FF0000"/>
                </a:solidFill>
                <a:ln w="28575">
                  <a:solidFill>
                    <a:schemeClr val="tx1"/>
                  </a:solidFill>
                  <a:miter lim="800000"/>
                  <a:headEnd/>
                  <a:tailEnd/>
                </a:ln>
                <a:effectLst/>
              </p:spPr>
              <p:txBody>
                <a:bodyPr wrap="none" anchor="ctr"/>
                <a:lstStyle/>
                <a:p>
                  <a:endParaRPr lang="zh-CN" altLang="en-US"/>
                </a:p>
              </p:txBody>
            </p:sp>
            <p:graphicFrame>
              <p:nvGraphicFramePr>
                <p:cNvPr id="132129" name="Object 33"/>
                <p:cNvGraphicFramePr>
                  <a:graphicFrameLocks noChangeAspect="1"/>
                </p:cNvGraphicFramePr>
                <p:nvPr/>
              </p:nvGraphicFramePr>
              <p:xfrm>
                <a:off x="4513" y="3748"/>
                <a:ext cx="243" cy="226"/>
              </p:xfrm>
              <a:graphic>
                <a:graphicData uri="http://schemas.openxmlformats.org/presentationml/2006/ole">
                  <p:oleObj spid="_x0000_s132129" name="Equation" r:id="rId8" imgW="190440" imgH="177480" progId="Equation.DSMT4">
                    <p:embed/>
                  </p:oleObj>
                </a:graphicData>
              </a:graphic>
            </p:graphicFrame>
            <p:graphicFrame>
              <p:nvGraphicFramePr>
                <p:cNvPr id="132130" name="Object 34"/>
                <p:cNvGraphicFramePr>
                  <a:graphicFrameLocks noChangeAspect="1"/>
                </p:cNvGraphicFramePr>
                <p:nvPr/>
              </p:nvGraphicFramePr>
              <p:xfrm>
                <a:off x="4939" y="3726"/>
                <a:ext cx="275" cy="254"/>
              </p:xfrm>
              <a:graphic>
                <a:graphicData uri="http://schemas.openxmlformats.org/presentationml/2006/ole">
                  <p:oleObj spid="_x0000_s132130" name="公式" r:id="rId9" imgW="342720" imgH="317160" progId="Equation.3">
                    <p:embed/>
                  </p:oleObj>
                </a:graphicData>
              </a:graphic>
            </p:graphicFrame>
            <p:graphicFrame>
              <p:nvGraphicFramePr>
                <p:cNvPr id="132131" name="Object 35"/>
                <p:cNvGraphicFramePr>
                  <a:graphicFrameLocks noChangeAspect="1"/>
                </p:cNvGraphicFramePr>
                <p:nvPr/>
              </p:nvGraphicFramePr>
              <p:xfrm>
                <a:off x="3342" y="3709"/>
                <a:ext cx="432" cy="271"/>
              </p:xfrm>
              <a:graphic>
                <a:graphicData uri="http://schemas.openxmlformats.org/presentationml/2006/ole">
                  <p:oleObj spid="_x0000_s132131" name="Equation" r:id="rId10" imgW="342720" imgH="215640" progId="Equation.3">
                    <p:embed/>
                  </p:oleObj>
                </a:graphicData>
              </a:graphic>
            </p:graphicFrame>
            <p:sp>
              <p:nvSpPr>
                <p:cNvPr id="132132" name="Text Box 36"/>
                <p:cNvSpPr txBox="1">
                  <a:spLocks noChangeArrowheads="1"/>
                </p:cNvSpPr>
                <p:nvPr/>
              </p:nvSpPr>
              <p:spPr bwMode="auto">
                <a:xfrm>
                  <a:off x="3949" y="3830"/>
                  <a:ext cx="391" cy="327"/>
                </a:xfrm>
                <a:prstGeom prst="rect">
                  <a:avLst/>
                </a:prstGeom>
                <a:noFill/>
                <a:ln w="9525">
                  <a:noFill/>
                  <a:miter lim="800000"/>
                  <a:headEnd/>
                  <a:tailEnd/>
                </a:ln>
                <a:effectLst/>
              </p:spPr>
              <p:txBody>
                <a:bodyPr wrap="none">
                  <a:spAutoFit/>
                </a:bodyPr>
                <a:lstStyle/>
                <a:p>
                  <a:r>
                    <a:rPr kumimoji="0" lang="en-US" altLang="zh-CN" sz="2800" b="1" i="1">
                      <a:solidFill>
                        <a:srgbClr val="1C1C1C"/>
                      </a:solidFill>
                    </a:rPr>
                    <a:t>O</a:t>
                  </a:r>
                  <a:r>
                    <a:rPr kumimoji="0" lang="en-US" altLang="zh-CN" sz="2800" b="1" i="1">
                      <a:solidFill>
                        <a:srgbClr val="1C1C1C"/>
                      </a:solidFill>
                      <a:cs typeface="Times New Roman" pitchFamily="18" charset="0"/>
                    </a:rPr>
                    <a:t>´</a:t>
                  </a:r>
                  <a:endParaRPr kumimoji="0" lang="en-US" altLang="zh-CN" sz="2800" b="1" i="1">
                    <a:solidFill>
                      <a:srgbClr val="1C1C1C"/>
                    </a:solidFill>
                  </a:endParaRPr>
                </a:p>
              </p:txBody>
            </p:sp>
            <p:sp>
              <p:nvSpPr>
                <p:cNvPr id="132133" name="Text Box 37"/>
                <p:cNvSpPr txBox="1">
                  <a:spLocks noChangeArrowheads="1"/>
                </p:cNvSpPr>
                <p:nvPr/>
              </p:nvSpPr>
              <p:spPr bwMode="auto">
                <a:xfrm>
                  <a:off x="3976" y="3158"/>
                  <a:ext cx="278" cy="327"/>
                </a:xfrm>
                <a:prstGeom prst="rect">
                  <a:avLst/>
                </a:prstGeom>
                <a:noFill/>
                <a:ln w="9525">
                  <a:noFill/>
                  <a:miter lim="800000"/>
                  <a:headEnd/>
                  <a:tailEnd/>
                </a:ln>
                <a:effectLst/>
              </p:spPr>
              <p:txBody>
                <a:bodyPr wrap="none">
                  <a:spAutoFit/>
                </a:bodyPr>
                <a:lstStyle/>
                <a:p>
                  <a:r>
                    <a:rPr kumimoji="0" lang="en-US" altLang="zh-CN" sz="2800" b="1" i="1">
                      <a:solidFill>
                        <a:srgbClr val="1C1C1C"/>
                      </a:solidFill>
                    </a:rPr>
                    <a:t>O</a:t>
                  </a:r>
                </a:p>
              </p:txBody>
            </p:sp>
          </p:grpSp>
          <p:sp>
            <p:nvSpPr>
              <p:cNvPr id="132134" name="Line 38"/>
              <p:cNvSpPr>
                <a:spLocks noChangeShapeType="1"/>
              </p:cNvSpPr>
              <p:nvPr/>
            </p:nvSpPr>
            <p:spPr bwMode="auto">
              <a:xfrm flipV="1">
                <a:off x="4254" y="3308"/>
                <a:ext cx="0" cy="384"/>
              </a:xfrm>
              <a:prstGeom prst="line">
                <a:avLst/>
              </a:prstGeom>
              <a:noFill/>
              <a:ln w="28575">
                <a:solidFill>
                  <a:srgbClr val="CC0000"/>
                </a:solidFill>
                <a:round/>
                <a:headEnd/>
                <a:tailEnd/>
              </a:ln>
              <a:effectLst/>
            </p:spPr>
            <p:txBody>
              <a:bodyPr wrap="none" anchor="ctr"/>
              <a:lstStyle/>
              <a:p>
                <a:endParaRPr lang="zh-CN" altLang="en-US"/>
              </a:p>
            </p:txBody>
          </p:sp>
        </p:grpSp>
        <p:sp>
          <p:nvSpPr>
            <p:cNvPr id="132135" name="Line 39"/>
            <p:cNvSpPr>
              <a:spLocks noChangeShapeType="1"/>
            </p:cNvSpPr>
            <p:nvPr/>
          </p:nvSpPr>
          <p:spPr bwMode="auto">
            <a:xfrm>
              <a:off x="4254" y="3740"/>
              <a:ext cx="0" cy="240"/>
            </a:xfrm>
            <a:prstGeom prst="line">
              <a:avLst/>
            </a:prstGeom>
            <a:noFill/>
            <a:ln w="28575">
              <a:solidFill>
                <a:srgbClr val="CC0000"/>
              </a:solidFill>
              <a:round/>
              <a:headEnd/>
              <a:tailEnd/>
            </a:ln>
            <a:effectLst/>
          </p:spPr>
          <p:txBody>
            <a:bodyPr wrap="none" anchor="ctr"/>
            <a:lstStyle/>
            <a:p>
              <a:endParaRPr lang="zh-CN" altLang="en-US"/>
            </a:p>
          </p:txBody>
        </p:sp>
      </p:grpSp>
      <p:graphicFrame>
        <p:nvGraphicFramePr>
          <p:cNvPr id="132136" name="Object 40"/>
          <p:cNvGraphicFramePr>
            <a:graphicFrameLocks noChangeAspect="1"/>
          </p:cNvGraphicFramePr>
          <p:nvPr/>
        </p:nvGraphicFramePr>
        <p:xfrm>
          <a:off x="6969125" y="3141663"/>
          <a:ext cx="1476375" cy="788987"/>
        </p:xfrm>
        <a:graphic>
          <a:graphicData uri="http://schemas.openxmlformats.org/presentationml/2006/ole">
            <p:oleObj spid="_x0000_s132136" name="Equation" r:id="rId11" imgW="736560" imgH="393480" progId="Equation.DSMT4">
              <p:embed/>
            </p:oleObj>
          </a:graphicData>
        </a:graphic>
      </p:graphicFrame>
      <p:graphicFrame>
        <p:nvGraphicFramePr>
          <p:cNvPr id="132137" name="Object 41"/>
          <p:cNvGraphicFramePr>
            <a:graphicFrameLocks noChangeAspect="1"/>
          </p:cNvGraphicFramePr>
          <p:nvPr/>
        </p:nvGraphicFramePr>
        <p:xfrm>
          <a:off x="5241925" y="765175"/>
          <a:ext cx="1349375" cy="788988"/>
        </p:xfrm>
        <a:graphic>
          <a:graphicData uri="http://schemas.openxmlformats.org/presentationml/2006/ole">
            <p:oleObj spid="_x0000_s132137" name="Equation" r:id="rId12" imgW="672840" imgH="393480" progId="Equation.DSMT4">
              <p:embed/>
            </p:oleObj>
          </a:graphicData>
        </a:graphic>
      </p:graphicFrame>
      <p:grpSp>
        <p:nvGrpSpPr>
          <p:cNvPr id="132138" name="Group 42"/>
          <p:cNvGrpSpPr>
            <a:grpSpLocks/>
          </p:cNvGrpSpPr>
          <p:nvPr/>
        </p:nvGrpSpPr>
        <p:grpSpPr bwMode="auto">
          <a:xfrm>
            <a:off x="5292725" y="4724400"/>
            <a:ext cx="3352800" cy="2133600"/>
            <a:chOff x="3360" y="1152"/>
            <a:chExt cx="2112" cy="1344"/>
          </a:xfrm>
        </p:grpSpPr>
        <p:sp>
          <p:nvSpPr>
            <p:cNvPr id="132139" name="Rectangle 43"/>
            <p:cNvSpPr>
              <a:spLocks noChangeArrowheads="1"/>
            </p:cNvSpPr>
            <p:nvPr/>
          </p:nvSpPr>
          <p:spPr bwMode="auto">
            <a:xfrm>
              <a:off x="3360" y="1152"/>
              <a:ext cx="2112" cy="1344"/>
            </a:xfrm>
            <a:prstGeom prst="rect">
              <a:avLst/>
            </a:prstGeom>
            <a:solidFill>
              <a:schemeClr val="bg1"/>
            </a:solidFill>
            <a:ln w="9525">
              <a:solidFill>
                <a:schemeClr val="tx2"/>
              </a:solidFill>
              <a:miter lim="800000"/>
              <a:headEnd/>
              <a:tailEnd/>
            </a:ln>
            <a:effectLst/>
          </p:spPr>
          <p:txBody>
            <a:bodyPr wrap="none" anchor="ctr"/>
            <a:lstStyle/>
            <a:p>
              <a:endParaRPr lang="zh-CN" altLang="en-US"/>
            </a:p>
          </p:txBody>
        </p:sp>
        <p:sp>
          <p:nvSpPr>
            <p:cNvPr id="132140" name="Line 44"/>
            <p:cNvSpPr>
              <a:spLocks noChangeShapeType="1"/>
            </p:cNvSpPr>
            <p:nvPr/>
          </p:nvSpPr>
          <p:spPr bwMode="auto">
            <a:xfrm>
              <a:off x="4800" y="2160"/>
              <a:ext cx="0" cy="288"/>
            </a:xfrm>
            <a:prstGeom prst="line">
              <a:avLst/>
            </a:prstGeom>
            <a:noFill/>
            <a:ln w="38100">
              <a:solidFill>
                <a:srgbClr val="FF0000"/>
              </a:solidFill>
              <a:round/>
              <a:headEnd/>
              <a:tailEnd/>
            </a:ln>
            <a:effectLst/>
          </p:spPr>
          <p:txBody>
            <a:bodyPr wrap="none" anchor="ctr"/>
            <a:lstStyle/>
            <a:p>
              <a:endParaRPr lang="zh-CN" altLang="en-US"/>
            </a:p>
          </p:txBody>
        </p:sp>
        <p:sp>
          <p:nvSpPr>
            <p:cNvPr id="132141" name="Line 45"/>
            <p:cNvSpPr>
              <a:spLocks noChangeShapeType="1"/>
            </p:cNvSpPr>
            <p:nvPr/>
          </p:nvSpPr>
          <p:spPr bwMode="auto">
            <a:xfrm>
              <a:off x="4272" y="2160"/>
              <a:ext cx="0" cy="288"/>
            </a:xfrm>
            <a:prstGeom prst="line">
              <a:avLst/>
            </a:prstGeom>
            <a:noFill/>
            <a:ln w="38100">
              <a:solidFill>
                <a:srgbClr val="0000FF"/>
              </a:solidFill>
              <a:round/>
              <a:headEnd/>
              <a:tailEnd/>
            </a:ln>
            <a:effectLst/>
          </p:spPr>
          <p:txBody>
            <a:bodyPr wrap="none" anchor="ctr"/>
            <a:lstStyle/>
            <a:p>
              <a:endParaRPr lang="zh-CN" altLang="en-US"/>
            </a:p>
          </p:txBody>
        </p:sp>
        <p:sp>
          <p:nvSpPr>
            <p:cNvPr id="132142" name="Freeform 46"/>
            <p:cNvSpPr>
              <a:spLocks/>
            </p:cNvSpPr>
            <p:nvPr/>
          </p:nvSpPr>
          <p:spPr bwMode="auto">
            <a:xfrm>
              <a:off x="3696" y="1631"/>
              <a:ext cx="1484" cy="577"/>
            </a:xfrm>
            <a:custGeom>
              <a:avLst/>
              <a:gdLst/>
              <a:ahLst/>
              <a:cxnLst>
                <a:cxn ang="0">
                  <a:pos x="24" y="222"/>
                </a:cxn>
                <a:cxn ang="0">
                  <a:pos x="113" y="111"/>
                </a:cxn>
                <a:cxn ang="0">
                  <a:pos x="158" y="66"/>
                </a:cxn>
                <a:cxn ang="0">
                  <a:pos x="224" y="44"/>
                </a:cxn>
                <a:cxn ang="0">
                  <a:pos x="269" y="22"/>
                </a:cxn>
                <a:cxn ang="0">
                  <a:pos x="336" y="0"/>
                </a:cxn>
                <a:cxn ang="0">
                  <a:pos x="547" y="11"/>
                </a:cxn>
                <a:cxn ang="0">
                  <a:pos x="647" y="100"/>
                </a:cxn>
                <a:cxn ang="0">
                  <a:pos x="713" y="122"/>
                </a:cxn>
                <a:cxn ang="0">
                  <a:pos x="1236" y="133"/>
                </a:cxn>
                <a:cxn ang="0">
                  <a:pos x="1325" y="144"/>
                </a:cxn>
                <a:cxn ang="0">
                  <a:pos x="1391" y="166"/>
                </a:cxn>
                <a:cxn ang="0">
                  <a:pos x="1480" y="244"/>
                </a:cxn>
                <a:cxn ang="0">
                  <a:pos x="1525" y="344"/>
                </a:cxn>
                <a:cxn ang="0">
                  <a:pos x="1480" y="478"/>
                </a:cxn>
                <a:cxn ang="0">
                  <a:pos x="1436" y="489"/>
                </a:cxn>
                <a:cxn ang="0">
                  <a:pos x="1369" y="511"/>
                </a:cxn>
                <a:cxn ang="0">
                  <a:pos x="1258" y="633"/>
                </a:cxn>
                <a:cxn ang="0">
                  <a:pos x="869" y="666"/>
                </a:cxn>
                <a:cxn ang="0">
                  <a:pos x="336" y="678"/>
                </a:cxn>
                <a:cxn ang="0">
                  <a:pos x="291" y="666"/>
                </a:cxn>
                <a:cxn ang="0">
                  <a:pos x="224" y="644"/>
                </a:cxn>
                <a:cxn ang="0">
                  <a:pos x="191" y="622"/>
                </a:cxn>
                <a:cxn ang="0">
                  <a:pos x="124" y="600"/>
                </a:cxn>
                <a:cxn ang="0">
                  <a:pos x="24" y="500"/>
                </a:cxn>
                <a:cxn ang="0">
                  <a:pos x="24" y="222"/>
                </a:cxn>
              </a:cxnLst>
              <a:rect l="0" t="0" r="r" b="b"/>
              <a:pathLst>
                <a:path w="1533" h="697">
                  <a:moveTo>
                    <a:pt x="24" y="222"/>
                  </a:moveTo>
                  <a:cubicBezTo>
                    <a:pt x="44" y="166"/>
                    <a:pt x="52" y="131"/>
                    <a:pt x="113" y="111"/>
                  </a:cubicBezTo>
                  <a:cubicBezTo>
                    <a:pt x="128" y="96"/>
                    <a:pt x="143" y="81"/>
                    <a:pt x="158" y="66"/>
                  </a:cubicBezTo>
                  <a:cubicBezTo>
                    <a:pt x="174" y="50"/>
                    <a:pt x="203" y="54"/>
                    <a:pt x="224" y="44"/>
                  </a:cubicBezTo>
                  <a:cubicBezTo>
                    <a:pt x="239" y="37"/>
                    <a:pt x="253" y="28"/>
                    <a:pt x="269" y="22"/>
                  </a:cubicBezTo>
                  <a:cubicBezTo>
                    <a:pt x="291" y="13"/>
                    <a:pt x="336" y="0"/>
                    <a:pt x="336" y="0"/>
                  </a:cubicBezTo>
                  <a:cubicBezTo>
                    <a:pt x="406" y="4"/>
                    <a:pt x="477" y="5"/>
                    <a:pt x="547" y="11"/>
                  </a:cubicBezTo>
                  <a:cubicBezTo>
                    <a:pt x="588" y="15"/>
                    <a:pt x="621" y="74"/>
                    <a:pt x="647" y="100"/>
                  </a:cubicBezTo>
                  <a:cubicBezTo>
                    <a:pt x="663" y="116"/>
                    <a:pt x="691" y="115"/>
                    <a:pt x="713" y="122"/>
                  </a:cubicBezTo>
                  <a:cubicBezTo>
                    <a:pt x="878" y="177"/>
                    <a:pt x="1062" y="129"/>
                    <a:pt x="1236" y="133"/>
                  </a:cubicBezTo>
                  <a:cubicBezTo>
                    <a:pt x="1266" y="137"/>
                    <a:pt x="1296" y="138"/>
                    <a:pt x="1325" y="144"/>
                  </a:cubicBezTo>
                  <a:cubicBezTo>
                    <a:pt x="1348" y="149"/>
                    <a:pt x="1391" y="166"/>
                    <a:pt x="1391" y="166"/>
                  </a:cubicBezTo>
                  <a:cubicBezTo>
                    <a:pt x="1427" y="191"/>
                    <a:pt x="1444" y="220"/>
                    <a:pt x="1480" y="244"/>
                  </a:cubicBezTo>
                  <a:cubicBezTo>
                    <a:pt x="1492" y="280"/>
                    <a:pt x="1512" y="308"/>
                    <a:pt x="1525" y="344"/>
                  </a:cubicBezTo>
                  <a:cubicBezTo>
                    <a:pt x="1518" y="402"/>
                    <a:pt x="1533" y="447"/>
                    <a:pt x="1480" y="478"/>
                  </a:cubicBezTo>
                  <a:cubicBezTo>
                    <a:pt x="1467" y="486"/>
                    <a:pt x="1450" y="485"/>
                    <a:pt x="1436" y="489"/>
                  </a:cubicBezTo>
                  <a:cubicBezTo>
                    <a:pt x="1413" y="496"/>
                    <a:pt x="1369" y="511"/>
                    <a:pt x="1369" y="511"/>
                  </a:cubicBezTo>
                  <a:cubicBezTo>
                    <a:pt x="1335" y="545"/>
                    <a:pt x="1310" y="621"/>
                    <a:pt x="1258" y="633"/>
                  </a:cubicBezTo>
                  <a:cubicBezTo>
                    <a:pt x="1140" y="660"/>
                    <a:pt x="984" y="661"/>
                    <a:pt x="869" y="666"/>
                  </a:cubicBezTo>
                  <a:cubicBezTo>
                    <a:pt x="639" y="697"/>
                    <a:pt x="721" y="688"/>
                    <a:pt x="336" y="678"/>
                  </a:cubicBezTo>
                  <a:cubicBezTo>
                    <a:pt x="321" y="674"/>
                    <a:pt x="306" y="671"/>
                    <a:pt x="291" y="666"/>
                  </a:cubicBezTo>
                  <a:cubicBezTo>
                    <a:pt x="269" y="659"/>
                    <a:pt x="224" y="644"/>
                    <a:pt x="224" y="644"/>
                  </a:cubicBezTo>
                  <a:cubicBezTo>
                    <a:pt x="213" y="637"/>
                    <a:pt x="203" y="627"/>
                    <a:pt x="191" y="622"/>
                  </a:cubicBezTo>
                  <a:cubicBezTo>
                    <a:pt x="169" y="613"/>
                    <a:pt x="124" y="600"/>
                    <a:pt x="124" y="600"/>
                  </a:cubicBezTo>
                  <a:cubicBezTo>
                    <a:pt x="81" y="571"/>
                    <a:pt x="60" y="535"/>
                    <a:pt x="24" y="500"/>
                  </a:cubicBezTo>
                  <a:cubicBezTo>
                    <a:pt x="0" y="426"/>
                    <a:pt x="24" y="111"/>
                    <a:pt x="24" y="222"/>
                  </a:cubicBezTo>
                  <a:close/>
                </a:path>
              </a:pathLst>
            </a:custGeom>
            <a:gradFill rotWithShape="0">
              <a:gsLst>
                <a:gs pos="0">
                  <a:srgbClr val="67AF25"/>
                </a:gs>
                <a:gs pos="100000">
                  <a:schemeClr val="accent1"/>
                </a:gs>
              </a:gsLst>
              <a:lin ang="0" scaled="1"/>
            </a:gradFill>
            <a:ln w="19050" cmpd="sng">
              <a:solidFill>
                <a:schemeClr val="tx2"/>
              </a:solidFill>
              <a:round/>
              <a:headEnd/>
              <a:tailEnd/>
            </a:ln>
            <a:effectLst/>
          </p:spPr>
          <p:txBody>
            <a:bodyPr wrap="none" anchor="ctr"/>
            <a:lstStyle/>
            <a:p>
              <a:endParaRPr lang="zh-CN" altLang="en-US"/>
            </a:p>
          </p:txBody>
        </p:sp>
        <p:sp>
          <p:nvSpPr>
            <p:cNvPr id="132143" name="Freeform 47"/>
            <p:cNvSpPr>
              <a:spLocks/>
            </p:cNvSpPr>
            <p:nvPr/>
          </p:nvSpPr>
          <p:spPr bwMode="auto">
            <a:xfrm>
              <a:off x="3696" y="1536"/>
              <a:ext cx="1484" cy="577"/>
            </a:xfrm>
            <a:custGeom>
              <a:avLst/>
              <a:gdLst/>
              <a:ahLst/>
              <a:cxnLst>
                <a:cxn ang="0">
                  <a:pos x="24" y="222"/>
                </a:cxn>
                <a:cxn ang="0">
                  <a:pos x="113" y="111"/>
                </a:cxn>
                <a:cxn ang="0">
                  <a:pos x="158" y="66"/>
                </a:cxn>
                <a:cxn ang="0">
                  <a:pos x="224" y="44"/>
                </a:cxn>
                <a:cxn ang="0">
                  <a:pos x="269" y="22"/>
                </a:cxn>
                <a:cxn ang="0">
                  <a:pos x="336" y="0"/>
                </a:cxn>
                <a:cxn ang="0">
                  <a:pos x="547" y="11"/>
                </a:cxn>
                <a:cxn ang="0">
                  <a:pos x="647" y="100"/>
                </a:cxn>
                <a:cxn ang="0">
                  <a:pos x="713" y="122"/>
                </a:cxn>
                <a:cxn ang="0">
                  <a:pos x="1236" y="133"/>
                </a:cxn>
                <a:cxn ang="0">
                  <a:pos x="1325" y="144"/>
                </a:cxn>
                <a:cxn ang="0">
                  <a:pos x="1391" y="166"/>
                </a:cxn>
                <a:cxn ang="0">
                  <a:pos x="1480" y="244"/>
                </a:cxn>
                <a:cxn ang="0">
                  <a:pos x="1525" y="344"/>
                </a:cxn>
                <a:cxn ang="0">
                  <a:pos x="1480" y="478"/>
                </a:cxn>
                <a:cxn ang="0">
                  <a:pos x="1436" y="489"/>
                </a:cxn>
                <a:cxn ang="0">
                  <a:pos x="1369" y="511"/>
                </a:cxn>
                <a:cxn ang="0">
                  <a:pos x="1258" y="633"/>
                </a:cxn>
                <a:cxn ang="0">
                  <a:pos x="869" y="666"/>
                </a:cxn>
                <a:cxn ang="0">
                  <a:pos x="336" y="678"/>
                </a:cxn>
                <a:cxn ang="0">
                  <a:pos x="291" y="666"/>
                </a:cxn>
                <a:cxn ang="0">
                  <a:pos x="224" y="644"/>
                </a:cxn>
                <a:cxn ang="0">
                  <a:pos x="191" y="622"/>
                </a:cxn>
                <a:cxn ang="0">
                  <a:pos x="124" y="600"/>
                </a:cxn>
                <a:cxn ang="0">
                  <a:pos x="24" y="500"/>
                </a:cxn>
                <a:cxn ang="0">
                  <a:pos x="24" y="222"/>
                </a:cxn>
              </a:cxnLst>
              <a:rect l="0" t="0" r="r" b="b"/>
              <a:pathLst>
                <a:path w="1533" h="697">
                  <a:moveTo>
                    <a:pt x="24" y="222"/>
                  </a:moveTo>
                  <a:cubicBezTo>
                    <a:pt x="44" y="166"/>
                    <a:pt x="52" y="131"/>
                    <a:pt x="113" y="111"/>
                  </a:cubicBezTo>
                  <a:cubicBezTo>
                    <a:pt x="128" y="96"/>
                    <a:pt x="143" y="81"/>
                    <a:pt x="158" y="66"/>
                  </a:cubicBezTo>
                  <a:cubicBezTo>
                    <a:pt x="174" y="50"/>
                    <a:pt x="203" y="54"/>
                    <a:pt x="224" y="44"/>
                  </a:cubicBezTo>
                  <a:cubicBezTo>
                    <a:pt x="239" y="37"/>
                    <a:pt x="253" y="28"/>
                    <a:pt x="269" y="22"/>
                  </a:cubicBezTo>
                  <a:cubicBezTo>
                    <a:pt x="291" y="13"/>
                    <a:pt x="336" y="0"/>
                    <a:pt x="336" y="0"/>
                  </a:cubicBezTo>
                  <a:cubicBezTo>
                    <a:pt x="406" y="4"/>
                    <a:pt x="477" y="5"/>
                    <a:pt x="547" y="11"/>
                  </a:cubicBezTo>
                  <a:cubicBezTo>
                    <a:pt x="588" y="15"/>
                    <a:pt x="621" y="74"/>
                    <a:pt x="647" y="100"/>
                  </a:cubicBezTo>
                  <a:cubicBezTo>
                    <a:pt x="663" y="116"/>
                    <a:pt x="691" y="115"/>
                    <a:pt x="713" y="122"/>
                  </a:cubicBezTo>
                  <a:cubicBezTo>
                    <a:pt x="878" y="177"/>
                    <a:pt x="1062" y="129"/>
                    <a:pt x="1236" y="133"/>
                  </a:cubicBezTo>
                  <a:cubicBezTo>
                    <a:pt x="1266" y="137"/>
                    <a:pt x="1296" y="138"/>
                    <a:pt x="1325" y="144"/>
                  </a:cubicBezTo>
                  <a:cubicBezTo>
                    <a:pt x="1348" y="149"/>
                    <a:pt x="1391" y="166"/>
                    <a:pt x="1391" y="166"/>
                  </a:cubicBezTo>
                  <a:cubicBezTo>
                    <a:pt x="1427" y="191"/>
                    <a:pt x="1444" y="220"/>
                    <a:pt x="1480" y="244"/>
                  </a:cubicBezTo>
                  <a:cubicBezTo>
                    <a:pt x="1492" y="280"/>
                    <a:pt x="1512" y="308"/>
                    <a:pt x="1525" y="344"/>
                  </a:cubicBezTo>
                  <a:cubicBezTo>
                    <a:pt x="1518" y="402"/>
                    <a:pt x="1533" y="447"/>
                    <a:pt x="1480" y="478"/>
                  </a:cubicBezTo>
                  <a:cubicBezTo>
                    <a:pt x="1467" y="486"/>
                    <a:pt x="1450" y="485"/>
                    <a:pt x="1436" y="489"/>
                  </a:cubicBezTo>
                  <a:cubicBezTo>
                    <a:pt x="1413" y="496"/>
                    <a:pt x="1369" y="511"/>
                    <a:pt x="1369" y="511"/>
                  </a:cubicBezTo>
                  <a:cubicBezTo>
                    <a:pt x="1335" y="545"/>
                    <a:pt x="1310" y="621"/>
                    <a:pt x="1258" y="633"/>
                  </a:cubicBezTo>
                  <a:cubicBezTo>
                    <a:pt x="1140" y="660"/>
                    <a:pt x="984" y="661"/>
                    <a:pt x="869" y="666"/>
                  </a:cubicBezTo>
                  <a:cubicBezTo>
                    <a:pt x="639" y="697"/>
                    <a:pt x="721" y="688"/>
                    <a:pt x="336" y="678"/>
                  </a:cubicBezTo>
                  <a:cubicBezTo>
                    <a:pt x="321" y="674"/>
                    <a:pt x="306" y="671"/>
                    <a:pt x="291" y="666"/>
                  </a:cubicBezTo>
                  <a:cubicBezTo>
                    <a:pt x="269" y="659"/>
                    <a:pt x="224" y="644"/>
                    <a:pt x="224" y="644"/>
                  </a:cubicBezTo>
                  <a:cubicBezTo>
                    <a:pt x="213" y="637"/>
                    <a:pt x="203" y="627"/>
                    <a:pt x="191" y="622"/>
                  </a:cubicBezTo>
                  <a:cubicBezTo>
                    <a:pt x="169" y="613"/>
                    <a:pt x="124" y="600"/>
                    <a:pt x="124" y="600"/>
                  </a:cubicBezTo>
                  <a:cubicBezTo>
                    <a:pt x="81" y="571"/>
                    <a:pt x="60" y="535"/>
                    <a:pt x="24" y="500"/>
                  </a:cubicBezTo>
                  <a:cubicBezTo>
                    <a:pt x="0" y="426"/>
                    <a:pt x="24" y="111"/>
                    <a:pt x="24" y="222"/>
                  </a:cubicBezTo>
                  <a:close/>
                </a:path>
              </a:pathLst>
            </a:custGeom>
            <a:solidFill>
              <a:schemeClr val="accent1"/>
            </a:solidFill>
            <a:ln w="12700" cmpd="sng">
              <a:solidFill>
                <a:schemeClr val="tx2"/>
              </a:solidFill>
              <a:round/>
              <a:headEnd/>
              <a:tailEnd/>
            </a:ln>
            <a:effectLst/>
          </p:spPr>
          <p:txBody>
            <a:bodyPr wrap="none" anchor="ctr"/>
            <a:lstStyle/>
            <a:p>
              <a:endParaRPr lang="zh-CN" altLang="en-US"/>
            </a:p>
          </p:txBody>
        </p:sp>
        <p:sp>
          <p:nvSpPr>
            <p:cNvPr id="132144" name="Line 48"/>
            <p:cNvSpPr>
              <a:spLocks noChangeShapeType="1"/>
            </p:cNvSpPr>
            <p:nvPr/>
          </p:nvSpPr>
          <p:spPr bwMode="auto">
            <a:xfrm flipV="1">
              <a:off x="4272" y="1296"/>
              <a:ext cx="0" cy="528"/>
            </a:xfrm>
            <a:prstGeom prst="line">
              <a:avLst/>
            </a:prstGeom>
            <a:noFill/>
            <a:ln w="38100">
              <a:solidFill>
                <a:srgbClr val="0000FF"/>
              </a:solidFill>
              <a:round/>
              <a:headEnd/>
              <a:tailEnd/>
            </a:ln>
            <a:effectLst/>
          </p:spPr>
          <p:txBody>
            <a:bodyPr wrap="none" anchor="ctr"/>
            <a:lstStyle/>
            <a:p>
              <a:endParaRPr lang="zh-CN" altLang="en-US"/>
            </a:p>
          </p:txBody>
        </p:sp>
        <p:sp>
          <p:nvSpPr>
            <p:cNvPr id="132145" name="Line 49"/>
            <p:cNvSpPr>
              <a:spLocks noChangeShapeType="1"/>
            </p:cNvSpPr>
            <p:nvPr/>
          </p:nvSpPr>
          <p:spPr bwMode="auto">
            <a:xfrm>
              <a:off x="4800" y="1296"/>
              <a:ext cx="0" cy="528"/>
            </a:xfrm>
            <a:prstGeom prst="line">
              <a:avLst/>
            </a:prstGeom>
            <a:noFill/>
            <a:ln w="38100">
              <a:solidFill>
                <a:srgbClr val="FF0000"/>
              </a:solidFill>
              <a:round/>
              <a:headEnd/>
              <a:tailEnd/>
            </a:ln>
            <a:effectLst/>
          </p:spPr>
          <p:txBody>
            <a:bodyPr wrap="none" anchor="ctr"/>
            <a:lstStyle/>
            <a:p>
              <a:endParaRPr lang="zh-CN" altLang="en-US"/>
            </a:p>
          </p:txBody>
        </p:sp>
        <p:graphicFrame>
          <p:nvGraphicFramePr>
            <p:cNvPr id="132146" name="Object 50"/>
            <p:cNvGraphicFramePr>
              <a:graphicFrameLocks noChangeAspect="1"/>
            </p:cNvGraphicFramePr>
            <p:nvPr/>
          </p:nvGraphicFramePr>
          <p:xfrm>
            <a:off x="4373" y="1248"/>
            <a:ext cx="310" cy="384"/>
          </p:xfrm>
          <a:graphic>
            <a:graphicData uri="http://schemas.openxmlformats.org/presentationml/2006/ole">
              <p:oleObj spid="_x0000_s132146" name="公式" r:id="rId13" imgW="114120" imgH="139680" progId="Equation.3">
                <p:embed/>
              </p:oleObj>
            </a:graphicData>
          </a:graphic>
        </p:graphicFrame>
        <p:sp>
          <p:nvSpPr>
            <p:cNvPr id="132147" name="Line 51"/>
            <p:cNvSpPr>
              <a:spLocks noChangeShapeType="1"/>
            </p:cNvSpPr>
            <p:nvPr/>
          </p:nvSpPr>
          <p:spPr bwMode="auto">
            <a:xfrm>
              <a:off x="4604" y="1440"/>
              <a:ext cx="192" cy="0"/>
            </a:xfrm>
            <a:prstGeom prst="line">
              <a:avLst/>
            </a:prstGeom>
            <a:noFill/>
            <a:ln w="19050">
              <a:solidFill>
                <a:srgbClr val="FF0066"/>
              </a:solidFill>
              <a:round/>
              <a:headEnd/>
              <a:tailEnd type="triangle" w="sm" len="lg"/>
            </a:ln>
            <a:effectLst/>
          </p:spPr>
          <p:txBody>
            <a:bodyPr wrap="none" anchor="ctr"/>
            <a:lstStyle/>
            <a:p>
              <a:endParaRPr lang="zh-CN" altLang="en-US"/>
            </a:p>
          </p:txBody>
        </p:sp>
        <p:sp>
          <p:nvSpPr>
            <p:cNvPr id="132148" name="Line 52"/>
            <p:cNvSpPr>
              <a:spLocks noChangeShapeType="1"/>
            </p:cNvSpPr>
            <p:nvPr/>
          </p:nvSpPr>
          <p:spPr bwMode="auto">
            <a:xfrm flipH="1">
              <a:off x="4268" y="1440"/>
              <a:ext cx="144" cy="0"/>
            </a:xfrm>
            <a:prstGeom prst="line">
              <a:avLst/>
            </a:prstGeom>
            <a:noFill/>
            <a:ln w="19050">
              <a:solidFill>
                <a:srgbClr val="FF0066"/>
              </a:solidFill>
              <a:round/>
              <a:headEnd/>
              <a:tailEnd type="triangle" w="sm" len="lg"/>
            </a:ln>
            <a:effectLst/>
          </p:spPr>
          <p:txBody>
            <a:bodyPr wrap="none" anchor="ctr"/>
            <a:lstStyle/>
            <a:p>
              <a:endParaRPr lang="zh-CN" altLang="en-US"/>
            </a:p>
          </p:txBody>
        </p:sp>
        <p:sp>
          <p:nvSpPr>
            <p:cNvPr id="132149" name="Text Box 53"/>
            <p:cNvSpPr txBox="1">
              <a:spLocks noChangeArrowheads="1"/>
            </p:cNvSpPr>
            <p:nvPr/>
          </p:nvSpPr>
          <p:spPr bwMode="auto">
            <a:xfrm>
              <a:off x="3980" y="1632"/>
              <a:ext cx="288"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FF0000"/>
                  </a:solidFill>
                </a:rPr>
                <a:t>C</a:t>
              </a:r>
              <a:endParaRPr lang="en-US" altLang="zh-CN" sz="2800" i="1">
                <a:solidFill>
                  <a:srgbClr val="FF0000"/>
                </a:solidFill>
              </a:endParaRPr>
            </a:p>
          </p:txBody>
        </p:sp>
        <p:sp>
          <p:nvSpPr>
            <p:cNvPr id="132150" name="Text Box 54"/>
            <p:cNvSpPr txBox="1">
              <a:spLocks noChangeArrowheads="1"/>
            </p:cNvSpPr>
            <p:nvPr/>
          </p:nvSpPr>
          <p:spPr bwMode="auto">
            <a:xfrm>
              <a:off x="4556" y="1680"/>
              <a:ext cx="240" cy="327"/>
            </a:xfrm>
            <a:prstGeom prst="rect">
              <a:avLst/>
            </a:prstGeom>
            <a:noFill/>
            <a:ln w="9525">
              <a:noFill/>
              <a:miter lim="800000"/>
              <a:headEnd/>
              <a:tailEnd/>
            </a:ln>
            <a:effectLst/>
          </p:spPr>
          <p:txBody>
            <a:bodyPr>
              <a:spAutoFit/>
            </a:bodyPr>
            <a:lstStyle/>
            <a:p>
              <a:pPr>
                <a:spcBef>
                  <a:spcPct val="50000"/>
                </a:spcBef>
              </a:pPr>
              <a:r>
                <a:rPr lang="en-US" altLang="zh-CN" sz="2800" b="1" i="1"/>
                <a:t>O</a:t>
              </a:r>
              <a:endParaRPr lang="en-US" altLang="zh-CN" sz="2800" i="1"/>
            </a:p>
          </p:txBody>
        </p:sp>
        <p:graphicFrame>
          <p:nvGraphicFramePr>
            <p:cNvPr id="132151" name="Object 55"/>
            <p:cNvGraphicFramePr>
              <a:graphicFrameLocks noChangeAspect="1"/>
            </p:cNvGraphicFramePr>
            <p:nvPr/>
          </p:nvGraphicFramePr>
          <p:xfrm>
            <a:off x="4320" y="1872"/>
            <a:ext cx="264" cy="220"/>
          </p:xfrm>
          <a:graphic>
            <a:graphicData uri="http://schemas.openxmlformats.org/presentationml/2006/ole">
              <p:oleObj spid="_x0000_s132151" name="公式" r:id="rId14" imgW="228600" imgH="190440" progId="Equation.3">
                <p:embed/>
              </p:oleObj>
            </a:graphicData>
          </a:graphic>
        </p:graphicFrame>
      </p:grpSp>
      <p:graphicFrame>
        <p:nvGraphicFramePr>
          <p:cNvPr id="132152" name="Object 56"/>
          <p:cNvGraphicFramePr>
            <a:graphicFrameLocks noChangeAspect="1"/>
          </p:cNvGraphicFramePr>
          <p:nvPr/>
        </p:nvGraphicFramePr>
        <p:xfrm>
          <a:off x="1403350" y="5734050"/>
          <a:ext cx="2590800" cy="604838"/>
        </p:xfrm>
        <a:graphic>
          <a:graphicData uri="http://schemas.openxmlformats.org/presentationml/2006/ole">
            <p:oleObj spid="_x0000_s132152" name="Equation" r:id="rId15" imgW="927000" imgH="241200" progId="Equation.DSMT4">
              <p:embed/>
            </p:oleObj>
          </a:graphicData>
        </a:graphic>
      </p:graphicFrame>
      <p:sp>
        <p:nvSpPr>
          <p:cNvPr id="132153" name="Rectangle 57"/>
          <p:cNvSpPr>
            <a:spLocks noChangeArrowheads="1"/>
          </p:cNvSpPr>
          <p:nvPr/>
        </p:nvSpPr>
        <p:spPr bwMode="auto">
          <a:xfrm>
            <a:off x="179388" y="4076700"/>
            <a:ext cx="3962400" cy="457200"/>
          </a:xfrm>
          <a:prstGeom prst="rect">
            <a:avLst/>
          </a:prstGeom>
          <a:noFill/>
          <a:ln w="9525">
            <a:noFill/>
            <a:miter lim="800000"/>
            <a:headEnd/>
            <a:tailEnd/>
          </a:ln>
          <a:effectLst/>
        </p:spPr>
        <p:txBody>
          <a:bodyPr>
            <a:spAutoFit/>
          </a:bodyPr>
          <a:lstStyle/>
          <a:p>
            <a:pPr>
              <a:spcBef>
                <a:spcPct val="50000"/>
              </a:spcBef>
            </a:pPr>
            <a:r>
              <a:rPr lang="zh-CN" altLang="en-US" b="1">
                <a:solidFill>
                  <a:srgbClr val="CC0000"/>
                </a:solidFill>
              </a:rPr>
              <a:t>平行轴定理</a:t>
            </a:r>
          </a:p>
        </p:txBody>
      </p:sp>
      <p:grpSp>
        <p:nvGrpSpPr>
          <p:cNvPr id="132154" name="Group 58"/>
          <p:cNvGrpSpPr>
            <a:grpSpLocks/>
          </p:cNvGrpSpPr>
          <p:nvPr/>
        </p:nvGrpSpPr>
        <p:grpSpPr bwMode="auto">
          <a:xfrm>
            <a:off x="395288" y="4437063"/>
            <a:ext cx="4953000" cy="1614487"/>
            <a:chOff x="135" y="2661"/>
            <a:chExt cx="3120" cy="1017"/>
          </a:xfrm>
        </p:grpSpPr>
        <p:sp>
          <p:nvSpPr>
            <p:cNvPr id="132155" name="Text Box 59"/>
            <p:cNvSpPr txBox="1">
              <a:spLocks noChangeArrowheads="1"/>
            </p:cNvSpPr>
            <p:nvPr/>
          </p:nvSpPr>
          <p:spPr bwMode="auto">
            <a:xfrm>
              <a:off x="135" y="2661"/>
              <a:ext cx="3120" cy="1017"/>
            </a:xfrm>
            <a:prstGeom prst="rect">
              <a:avLst/>
            </a:prstGeom>
            <a:noFill/>
            <a:ln w="9525">
              <a:noFill/>
              <a:miter lim="800000"/>
              <a:headEnd/>
              <a:tailEnd/>
            </a:ln>
            <a:effectLst/>
          </p:spPr>
          <p:txBody>
            <a:bodyPr>
              <a:spAutoFit/>
            </a:bodyPr>
            <a:lstStyle/>
            <a:p>
              <a:pPr>
                <a:spcBef>
                  <a:spcPct val="50000"/>
                </a:spcBef>
              </a:pPr>
              <a:r>
                <a:rPr lang="zh-CN" altLang="en-US" sz="2800" b="1">
                  <a:latin typeface="宋体" pitchFamily="2" charset="-122"/>
                </a:rPr>
                <a:t>    </a:t>
              </a:r>
              <a:r>
                <a:rPr lang="zh-CN" altLang="en-US" b="1">
                  <a:latin typeface="楷体_GB2312" pitchFamily="49" charset="-122"/>
                  <a:ea typeface="楷体_GB2312" pitchFamily="49" charset="-122"/>
                </a:rPr>
                <a:t>质量为  的刚体，如果对其质心轴的转动惯量为  </a:t>
              </a:r>
              <a:r>
                <a:rPr lang="zh-CN" altLang="en-US" b="1" i="1" baseline="-25000">
                  <a:latin typeface="楷体_GB2312" pitchFamily="49" charset="-122"/>
                  <a:ea typeface="楷体_GB2312" pitchFamily="49" charset="-122"/>
                </a:rPr>
                <a:t>，</a:t>
              </a:r>
              <a:r>
                <a:rPr lang="zh-CN" altLang="en-US" b="1">
                  <a:latin typeface="楷体_GB2312" pitchFamily="49" charset="-122"/>
                  <a:ea typeface="楷体_GB2312" pitchFamily="49" charset="-122"/>
                </a:rPr>
                <a:t>则对任一与该轴平行，相距为  的转轴的转动惯量</a:t>
              </a:r>
              <a:endParaRPr kumimoji="0" lang="zh-CN" altLang="en-US" b="1">
                <a:latin typeface="楷体_GB2312" pitchFamily="49" charset="-122"/>
                <a:ea typeface="楷体_GB2312" pitchFamily="49" charset="-122"/>
              </a:endParaRPr>
            </a:p>
          </p:txBody>
        </p:sp>
        <p:graphicFrame>
          <p:nvGraphicFramePr>
            <p:cNvPr id="132156" name="Object 60"/>
            <p:cNvGraphicFramePr>
              <a:graphicFrameLocks noChangeAspect="1"/>
            </p:cNvGraphicFramePr>
            <p:nvPr/>
          </p:nvGraphicFramePr>
          <p:xfrm>
            <a:off x="1701" y="2931"/>
            <a:ext cx="283" cy="316"/>
          </p:xfrm>
          <a:graphic>
            <a:graphicData uri="http://schemas.openxmlformats.org/presentationml/2006/ole">
              <p:oleObj spid="_x0000_s132156" name="Equation" r:id="rId16" imgW="203040" imgH="228600" progId="Equation.DSMT4">
                <p:embed/>
              </p:oleObj>
            </a:graphicData>
          </a:graphic>
        </p:graphicFrame>
        <p:graphicFrame>
          <p:nvGraphicFramePr>
            <p:cNvPr id="132157" name="Object 61"/>
            <p:cNvGraphicFramePr>
              <a:graphicFrameLocks noChangeAspect="1"/>
            </p:cNvGraphicFramePr>
            <p:nvPr/>
          </p:nvGraphicFramePr>
          <p:xfrm>
            <a:off x="1202" y="2750"/>
            <a:ext cx="227" cy="192"/>
          </p:xfrm>
          <a:graphic>
            <a:graphicData uri="http://schemas.openxmlformats.org/presentationml/2006/ole">
              <p:oleObj spid="_x0000_s132157" name="Equation" r:id="rId17" imgW="164880" imgH="139680" progId="Equation.DSMT4">
                <p:embed/>
              </p:oleObj>
            </a:graphicData>
          </a:graphic>
        </p:graphicFrame>
        <p:graphicFrame>
          <p:nvGraphicFramePr>
            <p:cNvPr id="132158" name="Object 62"/>
            <p:cNvGraphicFramePr>
              <a:graphicFrameLocks noChangeAspect="1"/>
            </p:cNvGraphicFramePr>
            <p:nvPr/>
          </p:nvGraphicFramePr>
          <p:xfrm>
            <a:off x="1746" y="3203"/>
            <a:ext cx="193" cy="246"/>
          </p:xfrm>
          <a:graphic>
            <a:graphicData uri="http://schemas.openxmlformats.org/presentationml/2006/ole">
              <p:oleObj spid="_x0000_s132158" name="Equation" r:id="rId18" imgW="139680" imgH="17748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32" fill="hold" grpId="0" nodeType="clickEffect">
                                  <p:stCondLst>
                                    <p:cond delay="0"/>
                                  </p:stCondLst>
                                  <p:childTnLst>
                                    <p:set>
                                      <p:cBhvr>
                                        <p:cTn id="6" dur="1" fill="hold">
                                          <p:stCondLst>
                                            <p:cond delay="0"/>
                                          </p:stCondLst>
                                        </p:cTn>
                                        <p:tgtEl>
                                          <p:spTgt spid="132107"/>
                                        </p:tgtEl>
                                        <p:attrNameLst>
                                          <p:attrName>style.visibility</p:attrName>
                                        </p:attrNameLst>
                                      </p:cBhvr>
                                      <p:to>
                                        <p:strVal val="visible"/>
                                      </p:to>
                                    </p:set>
                                    <p:anim calcmode="lin" valueType="num">
                                      <p:cBhvr>
                                        <p:cTn id="7" dur="500" fill="hold"/>
                                        <p:tgtEl>
                                          <p:spTgt spid="132107"/>
                                        </p:tgtEl>
                                        <p:attrNameLst>
                                          <p:attrName>ppt_w</p:attrName>
                                        </p:attrNameLst>
                                      </p:cBhvr>
                                      <p:tavLst>
                                        <p:tav tm="0">
                                          <p:val>
                                            <p:strVal val="4*#ppt_w"/>
                                          </p:val>
                                        </p:tav>
                                        <p:tav tm="100000">
                                          <p:val>
                                            <p:strVal val="#ppt_w"/>
                                          </p:val>
                                        </p:tav>
                                      </p:tavLst>
                                    </p:anim>
                                    <p:anim calcmode="lin" valueType="num">
                                      <p:cBhvr>
                                        <p:cTn id="8" dur="500" fill="hold"/>
                                        <p:tgtEl>
                                          <p:spTgt spid="132107"/>
                                        </p:tgtEl>
                                        <p:attrNameLst>
                                          <p:attrName>ppt_h</p:attrName>
                                        </p:attrNameLst>
                                      </p:cBhvr>
                                      <p:tavLst>
                                        <p:tav tm="0">
                                          <p:val>
                                            <p:strVal val="4*#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132106"/>
                                        </p:tgtEl>
                                        <p:attrNameLst>
                                          <p:attrName>style.visibility</p:attrName>
                                        </p:attrNameLst>
                                      </p:cBhvr>
                                      <p:to>
                                        <p:strVal val="visible"/>
                                      </p:to>
                                    </p:set>
                                    <p:animEffect transition="in" filter="strips(upRight)">
                                      <p:cBhvr>
                                        <p:cTn id="13" dur="500"/>
                                        <p:tgtEl>
                                          <p:spTgt spid="13210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132112"/>
                                        </p:tgtEl>
                                        <p:attrNameLst>
                                          <p:attrName>style.visibility</p:attrName>
                                        </p:attrNameLst>
                                      </p:cBhvr>
                                      <p:to>
                                        <p:strVal val="visible"/>
                                      </p:to>
                                    </p:set>
                                    <p:animEffect transition="in" filter="wipe(left)">
                                      <p:cBhvr>
                                        <p:cTn id="18" dur="500"/>
                                        <p:tgtEl>
                                          <p:spTgt spid="132112"/>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132108"/>
                                        </p:tgtEl>
                                        <p:attrNameLst>
                                          <p:attrName>style.visibility</p:attrName>
                                        </p:attrNameLst>
                                      </p:cBhvr>
                                      <p:to>
                                        <p:strVal val="visible"/>
                                      </p:to>
                                    </p:set>
                                    <p:animEffect transition="in" filter="strips(upRight)">
                                      <p:cBhvr>
                                        <p:cTn id="23" dur="500"/>
                                        <p:tgtEl>
                                          <p:spTgt spid="132108"/>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132109"/>
                                        </p:tgtEl>
                                        <p:attrNameLst>
                                          <p:attrName>style.visibility</p:attrName>
                                        </p:attrNameLst>
                                      </p:cBhvr>
                                      <p:to>
                                        <p:strVal val="visible"/>
                                      </p:to>
                                    </p:set>
                                    <p:animEffect transition="in" filter="strips(upRight)">
                                      <p:cBhvr>
                                        <p:cTn id="28" dur="500"/>
                                        <p:tgtEl>
                                          <p:spTgt spid="132109"/>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132110"/>
                                        </p:tgtEl>
                                        <p:attrNameLst>
                                          <p:attrName>style.visibility</p:attrName>
                                        </p:attrNameLst>
                                      </p:cBhvr>
                                      <p:to>
                                        <p:strVal val="visible"/>
                                      </p:to>
                                    </p:set>
                                    <p:animEffect transition="in" filter="strips(upRight)">
                                      <p:cBhvr>
                                        <p:cTn id="33" dur="500"/>
                                        <p:tgtEl>
                                          <p:spTgt spid="132110"/>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nodeType="clickEffect">
                                  <p:stCondLst>
                                    <p:cond delay="0"/>
                                  </p:stCondLst>
                                  <p:childTnLst>
                                    <p:set>
                                      <p:cBhvr>
                                        <p:cTn id="37" dur="1" fill="hold">
                                          <p:stCondLst>
                                            <p:cond delay="0"/>
                                          </p:stCondLst>
                                        </p:cTn>
                                        <p:tgtEl>
                                          <p:spTgt spid="132111"/>
                                        </p:tgtEl>
                                        <p:attrNameLst>
                                          <p:attrName>style.visibility</p:attrName>
                                        </p:attrNameLst>
                                      </p:cBhvr>
                                      <p:to>
                                        <p:strVal val="visible"/>
                                      </p:to>
                                    </p:set>
                                    <p:animEffect transition="in" filter="strips(upRight)">
                                      <p:cBhvr>
                                        <p:cTn id="38" dur="500"/>
                                        <p:tgtEl>
                                          <p:spTgt spid="132111"/>
                                        </p:tgtEl>
                                      </p:cBhvr>
                                    </p:animEffect>
                                  </p:childTnLst>
                                </p:cTn>
                              </p:par>
                            </p:childTnLst>
                          </p:cTn>
                        </p:par>
                      </p:childTnLst>
                    </p:cTn>
                  </p:par>
                  <p:par>
                    <p:cTn id="39" fill="hold">
                      <p:stCondLst>
                        <p:cond delay="indefinite"/>
                      </p:stCondLst>
                      <p:childTnLst>
                        <p:par>
                          <p:cTn id="40" fill="hold">
                            <p:stCondLst>
                              <p:cond delay="0"/>
                            </p:stCondLst>
                            <p:childTnLst>
                              <p:par>
                                <p:cTn id="41" presetID="18" presetClass="entr" presetSubtype="3" fill="hold" nodeType="clickEffect">
                                  <p:stCondLst>
                                    <p:cond delay="0"/>
                                  </p:stCondLst>
                                  <p:childTnLst>
                                    <p:set>
                                      <p:cBhvr>
                                        <p:cTn id="42" dur="1" fill="hold">
                                          <p:stCondLst>
                                            <p:cond delay="0"/>
                                          </p:stCondLst>
                                        </p:cTn>
                                        <p:tgtEl>
                                          <p:spTgt spid="132137"/>
                                        </p:tgtEl>
                                        <p:attrNameLst>
                                          <p:attrName>style.visibility</p:attrName>
                                        </p:attrNameLst>
                                      </p:cBhvr>
                                      <p:to>
                                        <p:strVal val="visible"/>
                                      </p:to>
                                    </p:set>
                                    <p:animEffect transition="in" filter="strips(upRight)">
                                      <p:cBhvr>
                                        <p:cTn id="43" dur="500"/>
                                        <p:tgtEl>
                                          <p:spTgt spid="132137"/>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nodeType="clickEffect">
                                  <p:stCondLst>
                                    <p:cond delay="0"/>
                                  </p:stCondLst>
                                  <p:childTnLst>
                                    <p:set>
                                      <p:cBhvr>
                                        <p:cTn id="47" dur="1" fill="hold">
                                          <p:stCondLst>
                                            <p:cond delay="0"/>
                                          </p:stCondLst>
                                        </p:cTn>
                                        <p:tgtEl>
                                          <p:spTgt spid="132122"/>
                                        </p:tgtEl>
                                        <p:attrNameLst>
                                          <p:attrName>style.visibility</p:attrName>
                                        </p:attrNameLst>
                                      </p:cBhvr>
                                      <p:to>
                                        <p:strVal val="visible"/>
                                      </p:to>
                                    </p:set>
                                    <p:animEffect transition="in" filter="blinds(horizontal)">
                                      <p:cBhvr>
                                        <p:cTn id="48" dur="500"/>
                                        <p:tgtEl>
                                          <p:spTgt spid="132122"/>
                                        </p:tgtEl>
                                      </p:cBhvr>
                                    </p:animEffect>
                                  </p:childTnLst>
                                </p:cTn>
                              </p:par>
                            </p:childTnLst>
                          </p:cTn>
                        </p:par>
                      </p:childTnLst>
                    </p:cTn>
                  </p:par>
                  <p:par>
                    <p:cTn id="49" fill="hold">
                      <p:stCondLst>
                        <p:cond delay="indefinite"/>
                      </p:stCondLst>
                      <p:childTnLst>
                        <p:par>
                          <p:cTn id="50" fill="hold">
                            <p:stCondLst>
                              <p:cond delay="0"/>
                            </p:stCondLst>
                            <p:childTnLst>
                              <p:par>
                                <p:cTn id="51" presetID="18" presetClass="entr" presetSubtype="6" fill="hold" nodeType="clickEffect">
                                  <p:stCondLst>
                                    <p:cond delay="0"/>
                                  </p:stCondLst>
                                  <p:childTnLst>
                                    <p:set>
                                      <p:cBhvr>
                                        <p:cTn id="52" dur="1" fill="hold">
                                          <p:stCondLst>
                                            <p:cond delay="0"/>
                                          </p:stCondLst>
                                        </p:cTn>
                                        <p:tgtEl>
                                          <p:spTgt spid="132136"/>
                                        </p:tgtEl>
                                        <p:attrNameLst>
                                          <p:attrName>style.visibility</p:attrName>
                                        </p:attrNameLst>
                                      </p:cBhvr>
                                      <p:to>
                                        <p:strVal val="visible"/>
                                      </p:to>
                                    </p:set>
                                    <p:animEffect transition="in" filter="strips(downRight)">
                                      <p:cBhvr>
                                        <p:cTn id="53" dur="500"/>
                                        <p:tgtEl>
                                          <p:spTgt spid="132136"/>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32153"/>
                                        </p:tgtEl>
                                        <p:attrNameLst>
                                          <p:attrName>style.visibility</p:attrName>
                                        </p:attrNameLst>
                                      </p:cBhvr>
                                      <p:to>
                                        <p:strVal val="visible"/>
                                      </p:to>
                                    </p:set>
                                    <p:animEffect transition="in" filter="wipe(left)">
                                      <p:cBhvr>
                                        <p:cTn id="58" dur="500"/>
                                        <p:tgtEl>
                                          <p:spTgt spid="132153"/>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132138"/>
                                        </p:tgtEl>
                                        <p:attrNameLst>
                                          <p:attrName>style.visibility</p:attrName>
                                        </p:attrNameLst>
                                      </p:cBhvr>
                                      <p:to>
                                        <p:strVal val="visible"/>
                                      </p:to>
                                    </p:set>
                                    <p:animEffect transition="in" filter="blinds(horizontal)">
                                      <p:cBhvr>
                                        <p:cTn id="63" dur="500"/>
                                        <p:tgtEl>
                                          <p:spTgt spid="132138"/>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nodeType="clickEffect">
                                  <p:stCondLst>
                                    <p:cond delay="0"/>
                                  </p:stCondLst>
                                  <p:childTnLst>
                                    <p:set>
                                      <p:cBhvr>
                                        <p:cTn id="67" dur="1" fill="hold">
                                          <p:stCondLst>
                                            <p:cond delay="0"/>
                                          </p:stCondLst>
                                        </p:cTn>
                                        <p:tgtEl>
                                          <p:spTgt spid="132154"/>
                                        </p:tgtEl>
                                        <p:attrNameLst>
                                          <p:attrName>style.visibility</p:attrName>
                                        </p:attrNameLst>
                                      </p:cBhvr>
                                      <p:to>
                                        <p:strVal val="visible"/>
                                      </p:to>
                                    </p:set>
                                    <p:animEffect transition="in" filter="blinds(horizontal)">
                                      <p:cBhvr>
                                        <p:cTn id="68" dur="500"/>
                                        <p:tgtEl>
                                          <p:spTgt spid="132154"/>
                                        </p:tgtEl>
                                      </p:cBhvr>
                                    </p:animEffect>
                                  </p:childTnLst>
                                </p:cTn>
                              </p:par>
                            </p:childTnLst>
                          </p:cTn>
                        </p:par>
                      </p:childTnLst>
                    </p:cTn>
                  </p:par>
                  <p:par>
                    <p:cTn id="69" fill="hold">
                      <p:stCondLst>
                        <p:cond delay="indefinite"/>
                      </p:stCondLst>
                      <p:childTnLst>
                        <p:par>
                          <p:cTn id="70" fill="hold">
                            <p:stCondLst>
                              <p:cond delay="0"/>
                            </p:stCondLst>
                            <p:childTnLst>
                              <p:par>
                                <p:cTn id="71" presetID="3" presetClass="entr" presetSubtype="5" fill="hold" nodeType="clickEffect">
                                  <p:stCondLst>
                                    <p:cond delay="0"/>
                                  </p:stCondLst>
                                  <p:childTnLst>
                                    <p:set>
                                      <p:cBhvr>
                                        <p:cTn id="72" dur="1" fill="hold">
                                          <p:stCondLst>
                                            <p:cond delay="0"/>
                                          </p:stCondLst>
                                        </p:cTn>
                                        <p:tgtEl>
                                          <p:spTgt spid="132152"/>
                                        </p:tgtEl>
                                        <p:attrNameLst>
                                          <p:attrName>style.visibility</p:attrName>
                                        </p:attrNameLst>
                                      </p:cBhvr>
                                      <p:to>
                                        <p:strVal val="visible"/>
                                      </p:to>
                                    </p:set>
                                    <p:animEffect transition="in" filter="blinds(vertical)">
                                      <p:cBhvr>
                                        <p:cTn id="73" dur="500"/>
                                        <p:tgtEl>
                                          <p:spTgt spid="1321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7" grpId="0" autoUpdateAnimBg="0"/>
      <p:bldP spid="13215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灯片编号占位符 1"/>
          <p:cNvSpPr>
            <a:spLocks noGrp="1"/>
          </p:cNvSpPr>
          <p:nvPr>
            <p:ph type="sldNum" sz="quarter" idx="10"/>
          </p:nvPr>
        </p:nvSpPr>
        <p:spPr/>
        <p:txBody>
          <a:bodyPr/>
          <a:lstStyle/>
          <a:p>
            <a:fld id="{D2BF7E57-5607-49BC-B1D1-D4A60397B5E6}" type="slidenum">
              <a:rPr lang="zh-CN" altLang="en-US"/>
              <a:pPr/>
              <a:t>7</a:t>
            </a:fld>
            <a:endParaRPr lang="en-US" altLang="zh-CN"/>
          </a:p>
        </p:txBody>
      </p:sp>
      <p:sp>
        <p:nvSpPr>
          <p:cNvPr id="133122" name="Rectangle 2"/>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graphicFrame>
        <p:nvGraphicFramePr>
          <p:cNvPr id="133123" name="Object 3"/>
          <p:cNvGraphicFramePr>
            <a:graphicFrameLocks noChangeAspect="1"/>
          </p:cNvGraphicFramePr>
          <p:nvPr/>
        </p:nvGraphicFramePr>
        <p:xfrm>
          <a:off x="1044575" y="2493963"/>
          <a:ext cx="1604963" cy="661987"/>
        </p:xfrm>
        <a:graphic>
          <a:graphicData uri="http://schemas.openxmlformats.org/presentationml/2006/ole">
            <p:oleObj spid="_x0000_s133123" name="Equation" r:id="rId3" imgW="799920" imgH="330120" progId="Equation.DSMT4">
              <p:embed/>
            </p:oleObj>
          </a:graphicData>
        </a:graphic>
      </p:graphicFrame>
      <p:sp>
        <p:nvSpPr>
          <p:cNvPr id="133124" name="Rectangle 4"/>
          <p:cNvSpPr>
            <a:spLocks noChangeArrowheads="1"/>
          </p:cNvSpPr>
          <p:nvPr/>
        </p:nvSpPr>
        <p:spPr bwMode="auto">
          <a:xfrm>
            <a:off x="0" y="0"/>
            <a:ext cx="9144000" cy="0"/>
          </a:xfrm>
          <a:prstGeom prst="rect">
            <a:avLst/>
          </a:prstGeom>
          <a:noFill/>
          <a:ln w="9525">
            <a:noFill/>
            <a:miter lim="800000"/>
            <a:headEnd/>
            <a:tailEnd/>
          </a:ln>
          <a:effectLst/>
        </p:spPr>
        <p:txBody>
          <a:bodyPr wrap="none" anchor="ctr">
            <a:spAutoFit/>
          </a:bodyPr>
          <a:lstStyle/>
          <a:p>
            <a:endParaRPr lang="zh-CN" altLang="en-US"/>
          </a:p>
        </p:txBody>
      </p:sp>
      <p:sp>
        <p:nvSpPr>
          <p:cNvPr id="133125" name="Text Box 5"/>
          <p:cNvSpPr txBox="1">
            <a:spLocks noChangeArrowheads="1"/>
          </p:cNvSpPr>
          <p:nvPr/>
        </p:nvSpPr>
        <p:spPr bwMode="auto">
          <a:xfrm>
            <a:off x="971550" y="1412875"/>
            <a:ext cx="4676775" cy="512763"/>
          </a:xfrm>
          <a:prstGeom prst="rect">
            <a:avLst/>
          </a:prstGeom>
          <a:noFill/>
          <a:ln w="9525">
            <a:noFill/>
            <a:miter lim="800000"/>
            <a:headEnd/>
            <a:tailEnd/>
          </a:ln>
          <a:effectLst/>
        </p:spPr>
        <p:txBody>
          <a:bodyPr>
            <a:spAutoFit/>
          </a:bodyPr>
          <a:lstStyle/>
          <a:p>
            <a:pPr>
              <a:lnSpc>
                <a:spcPct val="115000"/>
              </a:lnSpc>
            </a:pPr>
            <a:r>
              <a:rPr kumimoji="0" lang="zh-CN" altLang="en-US" b="1">
                <a:latin typeface="仿宋_GB2312" pitchFamily="49" charset="-122"/>
                <a:ea typeface="仿宋_GB2312" pitchFamily="49" charset="-122"/>
              </a:rPr>
              <a:t>在圆环上任取质量为</a:t>
            </a:r>
            <a:r>
              <a:rPr kumimoji="0" lang="en-US" altLang="zh-CN">
                <a:ea typeface="仿宋_GB2312" pitchFamily="49" charset="-122"/>
              </a:rPr>
              <a:t>d</a:t>
            </a:r>
            <a:r>
              <a:rPr kumimoji="0" lang="en-US" altLang="zh-CN" i="1">
                <a:ea typeface="仿宋_GB2312" pitchFamily="49" charset="-122"/>
              </a:rPr>
              <a:t>m</a:t>
            </a:r>
            <a:r>
              <a:rPr kumimoji="0" lang="en-US" altLang="zh-CN" i="1">
                <a:latin typeface="仿宋_GB2312" pitchFamily="49" charset="-122"/>
                <a:ea typeface="仿宋_GB2312" pitchFamily="49" charset="-122"/>
              </a:rPr>
              <a:t> </a:t>
            </a:r>
            <a:r>
              <a:rPr kumimoji="0" lang="zh-CN" altLang="en-US" b="1">
                <a:latin typeface="仿宋_GB2312" pitchFamily="49" charset="-122"/>
                <a:ea typeface="仿宋_GB2312" pitchFamily="49" charset="-122"/>
              </a:rPr>
              <a:t>的线元</a:t>
            </a:r>
          </a:p>
        </p:txBody>
      </p:sp>
      <p:sp>
        <p:nvSpPr>
          <p:cNvPr id="133126" name="Rectangle 6"/>
          <p:cNvSpPr>
            <a:spLocks noChangeArrowheads="1"/>
          </p:cNvSpPr>
          <p:nvPr/>
        </p:nvSpPr>
        <p:spPr bwMode="auto">
          <a:xfrm>
            <a:off x="395288" y="1412875"/>
            <a:ext cx="936625" cy="457200"/>
          </a:xfrm>
          <a:prstGeom prst="rect">
            <a:avLst/>
          </a:prstGeom>
          <a:noFill/>
          <a:ln w="9525">
            <a:noFill/>
            <a:miter lim="800000"/>
            <a:headEnd/>
            <a:tailEnd/>
          </a:ln>
          <a:effectLst/>
        </p:spPr>
        <p:txBody>
          <a:bodyPr anchor="ctr">
            <a:spAutoFit/>
          </a:bodyPr>
          <a:lstStyle/>
          <a:p>
            <a:r>
              <a:rPr kumimoji="0" lang="zh-CN" altLang="en-US" b="1">
                <a:solidFill>
                  <a:srgbClr val="FF0000"/>
                </a:solidFill>
              </a:rPr>
              <a:t>解：</a:t>
            </a:r>
          </a:p>
        </p:txBody>
      </p:sp>
      <p:grpSp>
        <p:nvGrpSpPr>
          <p:cNvPr id="133127" name="Group 7"/>
          <p:cNvGrpSpPr>
            <a:grpSpLocks/>
          </p:cNvGrpSpPr>
          <p:nvPr/>
        </p:nvGrpSpPr>
        <p:grpSpPr bwMode="auto">
          <a:xfrm>
            <a:off x="250825" y="549275"/>
            <a:ext cx="8550275" cy="933450"/>
            <a:chOff x="158" y="119"/>
            <a:chExt cx="5386" cy="588"/>
          </a:xfrm>
        </p:grpSpPr>
        <p:sp>
          <p:nvSpPr>
            <p:cNvPr id="133128" name="Text Box 8"/>
            <p:cNvSpPr txBox="1">
              <a:spLocks noChangeArrowheads="1"/>
            </p:cNvSpPr>
            <p:nvPr/>
          </p:nvSpPr>
          <p:spPr bwMode="auto">
            <a:xfrm>
              <a:off x="411" y="119"/>
              <a:ext cx="5133" cy="588"/>
            </a:xfrm>
            <a:prstGeom prst="rect">
              <a:avLst/>
            </a:prstGeom>
            <a:noFill/>
            <a:ln w="9525">
              <a:noFill/>
              <a:miter lim="800000"/>
              <a:headEnd/>
              <a:tailEnd/>
            </a:ln>
            <a:effectLst/>
          </p:spPr>
          <p:txBody>
            <a:bodyPr>
              <a:spAutoFit/>
            </a:bodyPr>
            <a:lstStyle/>
            <a:p>
              <a:pPr>
                <a:lnSpc>
                  <a:spcPct val="115000"/>
                </a:lnSpc>
              </a:pPr>
              <a:r>
                <a:rPr kumimoji="0" lang="zh-CN" altLang="en-US" b="1">
                  <a:latin typeface="仿宋_GB2312" pitchFamily="49" charset="-122"/>
                  <a:ea typeface="仿宋_GB2312" pitchFamily="49" charset="-122"/>
                </a:rPr>
                <a:t> 试求一质量为</a:t>
              </a:r>
              <a:r>
                <a:rPr kumimoji="0" lang="en-US" altLang="zh-CN" b="1" i="1">
                  <a:ea typeface="仿宋_GB2312" pitchFamily="49" charset="-122"/>
                </a:rPr>
                <a:t>m</a:t>
              </a:r>
              <a:r>
                <a:rPr kumimoji="0" lang="zh-CN" altLang="en-US" b="1">
                  <a:latin typeface="仿宋_GB2312" pitchFamily="49" charset="-122"/>
                  <a:ea typeface="仿宋_GB2312" pitchFamily="49" charset="-122"/>
                </a:rPr>
                <a:t>，半径为</a:t>
              </a:r>
              <a:r>
                <a:rPr kumimoji="0" lang="en-US" altLang="zh-CN" b="1" i="1">
                  <a:ea typeface="仿宋_GB2312" pitchFamily="49" charset="-122"/>
                </a:rPr>
                <a:t>R</a:t>
              </a:r>
              <a:r>
                <a:rPr kumimoji="0" lang="zh-CN" altLang="en-US" b="1">
                  <a:latin typeface="仿宋_GB2312" pitchFamily="49" charset="-122"/>
                  <a:ea typeface="仿宋_GB2312" pitchFamily="49" charset="-122"/>
                </a:rPr>
                <a:t>的均质细圆环对通过其中心且垂直于环面的转轴的转动惯量。</a:t>
              </a:r>
            </a:p>
          </p:txBody>
        </p:sp>
        <p:sp>
          <p:nvSpPr>
            <p:cNvPr id="133129" name="Rectangle 9"/>
            <p:cNvSpPr>
              <a:spLocks noChangeArrowheads="1"/>
            </p:cNvSpPr>
            <p:nvPr/>
          </p:nvSpPr>
          <p:spPr bwMode="auto">
            <a:xfrm>
              <a:off x="158" y="133"/>
              <a:ext cx="408" cy="288"/>
            </a:xfrm>
            <a:prstGeom prst="rect">
              <a:avLst/>
            </a:prstGeom>
            <a:noFill/>
            <a:ln w="9525">
              <a:noFill/>
              <a:miter lim="800000"/>
              <a:headEnd/>
              <a:tailEnd/>
            </a:ln>
            <a:effectLst/>
          </p:spPr>
          <p:txBody>
            <a:bodyPr anchor="ctr">
              <a:spAutoFit/>
            </a:bodyPr>
            <a:lstStyle/>
            <a:p>
              <a:r>
                <a:rPr kumimoji="0" lang="zh-CN" altLang="en-US" b="1">
                  <a:solidFill>
                    <a:srgbClr val="FF0000"/>
                  </a:solidFill>
                </a:rPr>
                <a:t>例</a:t>
              </a:r>
              <a:r>
                <a:rPr kumimoji="0" lang="en-US" altLang="zh-CN" b="1">
                  <a:solidFill>
                    <a:srgbClr val="FF0000"/>
                  </a:solidFill>
                </a:rPr>
                <a:t>2</a:t>
              </a:r>
            </a:p>
          </p:txBody>
        </p:sp>
      </p:grpSp>
      <p:grpSp>
        <p:nvGrpSpPr>
          <p:cNvPr id="133130" name="Group 10"/>
          <p:cNvGrpSpPr>
            <a:grpSpLocks/>
          </p:cNvGrpSpPr>
          <p:nvPr/>
        </p:nvGrpSpPr>
        <p:grpSpPr bwMode="auto">
          <a:xfrm>
            <a:off x="6732588" y="1052513"/>
            <a:ext cx="2006600" cy="2105025"/>
            <a:chOff x="4248" y="525"/>
            <a:chExt cx="1264" cy="1326"/>
          </a:xfrm>
        </p:grpSpPr>
        <p:grpSp>
          <p:nvGrpSpPr>
            <p:cNvPr id="133131" name="Group 11"/>
            <p:cNvGrpSpPr>
              <a:grpSpLocks/>
            </p:cNvGrpSpPr>
            <p:nvPr/>
          </p:nvGrpSpPr>
          <p:grpSpPr bwMode="auto">
            <a:xfrm>
              <a:off x="4248" y="525"/>
              <a:ext cx="1264" cy="1326"/>
              <a:chOff x="3853" y="1024"/>
              <a:chExt cx="1264" cy="1326"/>
            </a:xfrm>
          </p:grpSpPr>
          <p:sp>
            <p:nvSpPr>
              <p:cNvPr id="133132" name="Oval 12"/>
              <p:cNvSpPr>
                <a:spLocks noChangeArrowheads="1"/>
              </p:cNvSpPr>
              <p:nvPr/>
            </p:nvSpPr>
            <p:spPr bwMode="auto">
              <a:xfrm>
                <a:off x="3853" y="1496"/>
                <a:ext cx="1264" cy="496"/>
              </a:xfrm>
              <a:prstGeom prst="ellipse">
                <a:avLst/>
              </a:prstGeom>
              <a:noFill/>
              <a:ln w="76200">
                <a:solidFill>
                  <a:srgbClr val="008000"/>
                </a:solidFill>
                <a:round/>
                <a:headEnd/>
                <a:tailEnd/>
              </a:ln>
              <a:effectLst/>
            </p:spPr>
            <p:txBody>
              <a:bodyPr wrap="none" anchor="ctr"/>
              <a:lstStyle/>
              <a:p>
                <a:endParaRPr lang="zh-CN" altLang="en-US"/>
              </a:p>
            </p:txBody>
          </p:sp>
          <p:grpSp>
            <p:nvGrpSpPr>
              <p:cNvPr id="133133" name="Group 13"/>
              <p:cNvGrpSpPr>
                <a:grpSpLocks/>
              </p:cNvGrpSpPr>
              <p:nvPr/>
            </p:nvGrpSpPr>
            <p:grpSpPr bwMode="auto">
              <a:xfrm>
                <a:off x="4078" y="1616"/>
                <a:ext cx="391" cy="292"/>
                <a:chOff x="4078" y="1616"/>
                <a:chExt cx="391" cy="292"/>
              </a:xfrm>
            </p:grpSpPr>
            <p:graphicFrame>
              <p:nvGraphicFramePr>
                <p:cNvPr id="133134" name="Object 14"/>
                <p:cNvGraphicFramePr>
                  <a:graphicFrameLocks noChangeAspect="1"/>
                </p:cNvGraphicFramePr>
                <p:nvPr/>
              </p:nvGraphicFramePr>
              <p:xfrm>
                <a:off x="4150" y="1616"/>
                <a:ext cx="193" cy="208"/>
              </p:xfrm>
              <a:graphic>
                <a:graphicData uri="http://schemas.openxmlformats.org/presentationml/2006/ole">
                  <p:oleObj spid="_x0000_s133134" name="Equation" r:id="rId4" imgW="152280" imgH="164880" progId="Equation.DSMT4">
                    <p:embed/>
                  </p:oleObj>
                </a:graphicData>
              </a:graphic>
            </p:graphicFrame>
            <p:sp>
              <p:nvSpPr>
                <p:cNvPr id="133135" name="Line 15"/>
                <p:cNvSpPr>
                  <a:spLocks noChangeShapeType="1"/>
                </p:cNvSpPr>
                <p:nvPr/>
              </p:nvSpPr>
              <p:spPr bwMode="auto">
                <a:xfrm flipV="1">
                  <a:off x="4078" y="1739"/>
                  <a:ext cx="391" cy="169"/>
                </a:xfrm>
                <a:prstGeom prst="line">
                  <a:avLst/>
                </a:prstGeom>
                <a:noFill/>
                <a:ln w="28575">
                  <a:solidFill>
                    <a:srgbClr val="FF0000"/>
                  </a:solidFill>
                  <a:round/>
                  <a:headEnd type="triangle" w="med" len="lg"/>
                  <a:tailEnd/>
                </a:ln>
              </p:spPr>
              <p:txBody>
                <a:bodyPr wrap="none" anchor="ctr"/>
                <a:lstStyle/>
                <a:p>
                  <a:endParaRPr lang="zh-CN" altLang="en-US"/>
                </a:p>
              </p:txBody>
            </p:sp>
          </p:grpSp>
          <p:grpSp>
            <p:nvGrpSpPr>
              <p:cNvPr id="133136" name="Group 16"/>
              <p:cNvGrpSpPr>
                <a:grpSpLocks/>
              </p:cNvGrpSpPr>
              <p:nvPr/>
            </p:nvGrpSpPr>
            <p:grpSpPr bwMode="auto">
              <a:xfrm>
                <a:off x="4486" y="1024"/>
                <a:ext cx="215" cy="1326"/>
                <a:chOff x="4486" y="1024"/>
                <a:chExt cx="215" cy="1326"/>
              </a:xfrm>
            </p:grpSpPr>
            <p:graphicFrame>
              <p:nvGraphicFramePr>
                <p:cNvPr id="133137" name="Object 17"/>
                <p:cNvGraphicFramePr>
                  <a:graphicFrameLocks noChangeAspect="1"/>
                </p:cNvGraphicFramePr>
                <p:nvPr/>
              </p:nvGraphicFramePr>
              <p:xfrm>
                <a:off x="4513" y="1616"/>
                <a:ext cx="188" cy="223"/>
              </p:xfrm>
              <a:graphic>
                <a:graphicData uri="http://schemas.openxmlformats.org/presentationml/2006/ole">
                  <p:oleObj spid="_x0000_s133137" name="Equation" r:id="rId5" imgW="152280" imgH="177480" progId="Equation.DSMT4">
                    <p:embed/>
                  </p:oleObj>
                </a:graphicData>
              </a:graphic>
            </p:graphicFrame>
            <p:sp>
              <p:nvSpPr>
                <p:cNvPr id="133138" name="Line 18"/>
                <p:cNvSpPr>
                  <a:spLocks noChangeShapeType="1"/>
                </p:cNvSpPr>
                <p:nvPr/>
              </p:nvSpPr>
              <p:spPr bwMode="auto">
                <a:xfrm>
                  <a:off x="4486" y="1024"/>
                  <a:ext cx="0" cy="1326"/>
                </a:xfrm>
                <a:prstGeom prst="line">
                  <a:avLst/>
                </a:prstGeom>
                <a:noFill/>
                <a:ln w="28575">
                  <a:solidFill>
                    <a:schemeClr val="tx1"/>
                  </a:solidFill>
                  <a:prstDash val="lgDashDot"/>
                  <a:round/>
                  <a:headEnd type="none" w="sm" len="sm"/>
                  <a:tailEnd type="none" w="sm" len="sm"/>
                </a:ln>
                <a:effectLst/>
              </p:spPr>
              <p:txBody>
                <a:bodyPr wrap="none" anchor="ctr"/>
                <a:lstStyle/>
                <a:p>
                  <a:endParaRPr lang="zh-CN" altLang="en-US"/>
                </a:p>
              </p:txBody>
            </p:sp>
          </p:grpSp>
        </p:grpSp>
        <p:sp>
          <p:nvSpPr>
            <p:cNvPr id="133139" name="Oval 19"/>
            <p:cNvSpPr>
              <a:spLocks noChangeArrowheads="1"/>
            </p:cNvSpPr>
            <p:nvPr/>
          </p:nvSpPr>
          <p:spPr bwMode="auto">
            <a:xfrm>
              <a:off x="4862" y="1221"/>
              <a:ext cx="45" cy="45"/>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pSp>
      <p:grpSp>
        <p:nvGrpSpPr>
          <p:cNvPr id="133140" name="Group 20"/>
          <p:cNvGrpSpPr>
            <a:grpSpLocks/>
          </p:cNvGrpSpPr>
          <p:nvPr/>
        </p:nvGrpSpPr>
        <p:grpSpPr bwMode="auto">
          <a:xfrm>
            <a:off x="8232775" y="1487488"/>
            <a:ext cx="454025" cy="439737"/>
            <a:chOff x="4798" y="1298"/>
            <a:chExt cx="286" cy="277"/>
          </a:xfrm>
        </p:grpSpPr>
        <p:graphicFrame>
          <p:nvGraphicFramePr>
            <p:cNvPr id="133141" name="Object 21"/>
            <p:cNvGraphicFramePr>
              <a:graphicFrameLocks noChangeAspect="1"/>
            </p:cNvGraphicFramePr>
            <p:nvPr/>
          </p:nvGraphicFramePr>
          <p:xfrm>
            <a:off x="4799" y="1298"/>
            <a:ext cx="285" cy="222"/>
          </p:xfrm>
          <a:graphic>
            <a:graphicData uri="http://schemas.openxmlformats.org/presentationml/2006/ole">
              <p:oleObj spid="_x0000_s133141" name="Equation" r:id="rId6" imgW="228600" imgH="177480" progId="Equation.DSMT4">
                <p:embed/>
              </p:oleObj>
            </a:graphicData>
          </a:graphic>
        </p:graphicFrame>
        <p:sp>
          <p:nvSpPr>
            <p:cNvPr id="133142" name="Line 22"/>
            <p:cNvSpPr>
              <a:spLocks noChangeShapeType="1"/>
            </p:cNvSpPr>
            <p:nvPr/>
          </p:nvSpPr>
          <p:spPr bwMode="auto">
            <a:xfrm rot="-204803">
              <a:off x="4798" y="1521"/>
              <a:ext cx="144" cy="54"/>
            </a:xfrm>
            <a:prstGeom prst="line">
              <a:avLst/>
            </a:prstGeom>
            <a:noFill/>
            <a:ln w="82550">
              <a:solidFill>
                <a:srgbClr val="CC0000"/>
              </a:solidFill>
              <a:round/>
              <a:headEnd/>
              <a:tailEnd/>
            </a:ln>
          </p:spPr>
          <p:txBody>
            <a:bodyPr wrap="none" anchor="ctr"/>
            <a:lstStyle/>
            <a:p>
              <a:endParaRPr lang="zh-CN" altLang="en-US"/>
            </a:p>
          </p:txBody>
        </p:sp>
      </p:grpSp>
      <p:graphicFrame>
        <p:nvGraphicFramePr>
          <p:cNvPr id="133143" name="Object 23"/>
          <p:cNvGraphicFramePr>
            <a:graphicFrameLocks noChangeAspect="1"/>
          </p:cNvGraphicFramePr>
          <p:nvPr/>
        </p:nvGraphicFramePr>
        <p:xfrm>
          <a:off x="1116013" y="1989138"/>
          <a:ext cx="1425575" cy="407987"/>
        </p:xfrm>
        <a:graphic>
          <a:graphicData uri="http://schemas.openxmlformats.org/presentationml/2006/ole">
            <p:oleObj spid="_x0000_s133143" name="Equation" r:id="rId7" imgW="711000" imgH="203040" progId="Equation.DSMT4">
              <p:embed/>
            </p:oleObj>
          </a:graphicData>
        </a:graphic>
      </p:graphicFrame>
      <p:graphicFrame>
        <p:nvGraphicFramePr>
          <p:cNvPr id="133144" name="Object 24"/>
          <p:cNvGraphicFramePr>
            <a:graphicFrameLocks noChangeAspect="1"/>
          </p:cNvGraphicFramePr>
          <p:nvPr/>
        </p:nvGraphicFramePr>
        <p:xfrm>
          <a:off x="2662238" y="2627313"/>
          <a:ext cx="838200" cy="406400"/>
        </p:xfrm>
        <a:graphic>
          <a:graphicData uri="http://schemas.openxmlformats.org/presentationml/2006/ole">
            <p:oleObj spid="_x0000_s133144" name="Equation" r:id="rId8" imgW="419040" imgH="203040" progId="Equation.DSMT4">
              <p:embed/>
            </p:oleObj>
          </a:graphicData>
        </a:graphic>
      </p:graphicFrame>
      <p:grpSp>
        <p:nvGrpSpPr>
          <p:cNvPr id="133146" name="Group 26"/>
          <p:cNvGrpSpPr>
            <a:grpSpLocks/>
          </p:cNvGrpSpPr>
          <p:nvPr/>
        </p:nvGrpSpPr>
        <p:grpSpPr bwMode="auto">
          <a:xfrm>
            <a:off x="250825" y="3141663"/>
            <a:ext cx="8686800" cy="822325"/>
            <a:chOff x="158" y="1933"/>
            <a:chExt cx="5472" cy="518"/>
          </a:xfrm>
        </p:grpSpPr>
        <p:sp>
          <p:nvSpPr>
            <p:cNvPr id="133147" name="Text Box 27"/>
            <p:cNvSpPr txBox="1">
              <a:spLocks noChangeArrowheads="1"/>
            </p:cNvSpPr>
            <p:nvPr/>
          </p:nvSpPr>
          <p:spPr bwMode="auto">
            <a:xfrm>
              <a:off x="158" y="1933"/>
              <a:ext cx="5472" cy="518"/>
            </a:xfrm>
            <a:prstGeom prst="rect">
              <a:avLst/>
            </a:prstGeom>
            <a:noFill/>
            <a:ln w="9525">
              <a:noFill/>
              <a:miter lim="800000"/>
              <a:headEnd/>
              <a:tailEnd/>
            </a:ln>
            <a:effectLst/>
          </p:spPr>
          <p:txBody>
            <a:bodyPr>
              <a:spAutoFit/>
            </a:bodyPr>
            <a:lstStyle/>
            <a:p>
              <a:pPr>
                <a:spcBef>
                  <a:spcPct val="50000"/>
                </a:spcBef>
              </a:pPr>
              <a:r>
                <a:rPr lang="zh-CN" altLang="en-US" b="1">
                  <a:solidFill>
                    <a:srgbClr val="CC0000"/>
                  </a:solidFill>
                </a:rPr>
                <a:t> 例</a:t>
              </a:r>
              <a:r>
                <a:rPr lang="en-US" altLang="zh-CN" b="1">
                  <a:solidFill>
                    <a:srgbClr val="CC0000"/>
                  </a:solidFill>
                </a:rPr>
                <a:t>3   </a:t>
              </a:r>
              <a:r>
                <a:rPr lang="zh-CN" altLang="en-US" b="1"/>
                <a:t>一质量为       、半径为     的均匀圆盘，求通过盘中心 </a:t>
              </a:r>
              <a:r>
                <a:rPr lang="en-US" altLang="zh-CN" i="1"/>
                <a:t>O</a:t>
              </a:r>
              <a:r>
                <a:rPr lang="en-US" altLang="zh-CN" b="1" i="1"/>
                <a:t> </a:t>
              </a:r>
              <a:r>
                <a:rPr lang="zh-CN" altLang="en-US" b="1"/>
                <a:t>并与盘面垂直的轴的转动惯量 </a:t>
              </a:r>
              <a:r>
                <a:rPr lang="en-US" altLang="zh-CN" b="1"/>
                <a:t>.</a:t>
              </a:r>
            </a:p>
          </p:txBody>
        </p:sp>
        <p:graphicFrame>
          <p:nvGraphicFramePr>
            <p:cNvPr id="133148" name="Object 28"/>
            <p:cNvGraphicFramePr>
              <a:graphicFrameLocks noChangeAspect="1"/>
            </p:cNvGraphicFramePr>
            <p:nvPr/>
          </p:nvGraphicFramePr>
          <p:xfrm>
            <a:off x="1474" y="1979"/>
            <a:ext cx="283" cy="239"/>
          </p:xfrm>
          <a:graphic>
            <a:graphicData uri="http://schemas.openxmlformats.org/presentationml/2006/ole">
              <p:oleObj spid="_x0000_s133148" name="Equation" r:id="rId9" imgW="164880" imgH="139680" progId="Equation.DSMT4">
                <p:embed/>
              </p:oleObj>
            </a:graphicData>
          </a:graphic>
        </p:graphicFrame>
        <p:graphicFrame>
          <p:nvGraphicFramePr>
            <p:cNvPr id="133149" name="Object 29"/>
            <p:cNvGraphicFramePr>
              <a:graphicFrameLocks noChangeAspect="1"/>
            </p:cNvGraphicFramePr>
            <p:nvPr/>
          </p:nvGraphicFramePr>
          <p:xfrm>
            <a:off x="2608" y="1979"/>
            <a:ext cx="202" cy="221"/>
          </p:xfrm>
          <a:graphic>
            <a:graphicData uri="http://schemas.openxmlformats.org/presentationml/2006/ole">
              <p:oleObj spid="_x0000_s133149" name="Equation" r:id="rId10" imgW="152280" imgH="164880" progId="Equation.DSMT4">
                <p:embed/>
              </p:oleObj>
            </a:graphicData>
          </a:graphic>
        </p:graphicFrame>
      </p:grpSp>
      <p:grpSp>
        <p:nvGrpSpPr>
          <p:cNvPr id="133180" name="Group 60"/>
          <p:cNvGrpSpPr>
            <a:grpSpLocks/>
          </p:cNvGrpSpPr>
          <p:nvPr/>
        </p:nvGrpSpPr>
        <p:grpSpPr bwMode="auto">
          <a:xfrm>
            <a:off x="5343525" y="3670300"/>
            <a:ext cx="3505200" cy="2362200"/>
            <a:chOff x="3366" y="2312"/>
            <a:chExt cx="2208" cy="1488"/>
          </a:xfrm>
        </p:grpSpPr>
        <p:grpSp>
          <p:nvGrpSpPr>
            <p:cNvPr id="133150" name="Group 30"/>
            <p:cNvGrpSpPr>
              <a:grpSpLocks/>
            </p:cNvGrpSpPr>
            <p:nvPr/>
          </p:nvGrpSpPr>
          <p:grpSpPr bwMode="auto">
            <a:xfrm>
              <a:off x="3366" y="2312"/>
              <a:ext cx="2208" cy="1488"/>
              <a:chOff x="3264" y="1248"/>
              <a:chExt cx="2208" cy="1488"/>
            </a:xfrm>
          </p:grpSpPr>
          <p:grpSp>
            <p:nvGrpSpPr>
              <p:cNvPr id="133151" name="Group 31"/>
              <p:cNvGrpSpPr>
                <a:grpSpLocks/>
              </p:cNvGrpSpPr>
              <p:nvPr/>
            </p:nvGrpSpPr>
            <p:grpSpPr bwMode="auto">
              <a:xfrm>
                <a:off x="3552" y="1392"/>
                <a:ext cx="1584" cy="1200"/>
                <a:chOff x="3840" y="1488"/>
                <a:chExt cx="1584" cy="1200"/>
              </a:xfrm>
            </p:grpSpPr>
            <p:sp>
              <p:nvSpPr>
                <p:cNvPr id="133152" name="Oval 32"/>
                <p:cNvSpPr>
                  <a:spLocks noChangeArrowheads="1"/>
                </p:cNvSpPr>
                <p:nvPr/>
              </p:nvSpPr>
              <p:spPr bwMode="auto">
                <a:xfrm>
                  <a:off x="3840" y="1680"/>
                  <a:ext cx="1584" cy="768"/>
                </a:xfrm>
                <a:prstGeom prst="ellipse">
                  <a:avLst/>
                </a:prstGeom>
                <a:solidFill>
                  <a:schemeClr val="accent1"/>
                </a:solidFill>
                <a:ln w="9525">
                  <a:solidFill>
                    <a:schemeClr val="tx1"/>
                  </a:solidFill>
                  <a:round/>
                  <a:headEnd/>
                  <a:tailEnd/>
                </a:ln>
                <a:effectLst/>
              </p:spPr>
              <p:txBody>
                <a:bodyPr wrap="none" anchor="ctr"/>
                <a:lstStyle/>
                <a:p>
                  <a:endParaRPr lang="zh-CN" altLang="en-US"/>
                </a:p>
              </p:txBody>
            </p:sp>
            <p:sp>
              <p:nvSpPr>
                <p:cNvPr id="133153" name="Line 33"/>
                <p:cNvSpPr>
                  <a:spLocks noChangeShapeType="1"/>
                </p:cNvSpPr>
                <p:nvPr/>
              </p:nvSpPr>
              <p:spPr bwMode="auto">
                <a:xfrm flipV="1">
                  <a:off x="4608" y="1488"/>
                  <a:ext cx="0" cy="528"/>
                </a:xfrm>
                <a:prstGeom prst="line">
                  <a:avLst/>
                </a:prstGeom>
                <a:noFill/>
                <a:ln w="38100">
                  <a:solidFill>
                    <a:srgbClr val="0033CC"/>
                  </a:solidFill>
                  <a:round/>
                  <a:headEnd/>
                  <a:tailEnd/>
                </a:ln>
                <a:effectLst/>
              </p:spPr>
              <p:txBody>
                <a:bodyPr wrap="none" anchor="ctr"/>
                <a:lstStyle/>
                <a:p>
                  <a:endParaRPr lang="zh-CN" altLang="en-US"/>
                </a:p>
              </p:txBody>
            </p:sp>
            <p:sp>
              <p:nvSpPr>
                <p:cNvPr id="133154" name="Line 34"/>
                <p:cNvSpPr>
                  <a:spLocks noChangeShapeType="1"/>
                </p:cNvSpPr>
                <p:nvPr/>
              </p:nvSpPr>
              <p:spPr bwMode="auto">
                <a:xfrm>
                  <a:off x="4608" y="2448"/>
                  <a:ext cx="0" cy="240"/>
                </a:xfrm>
                <a:prstGeom prst="line">
                  <a:avLst/>
                </a:prstGeom>
                <a:noFill/>
                <a:ln w="38100">
                  <a:solidFill>
                    <a:srgbClr val="0033CC"/>
                  </a:solidFill>
                  <a:round/>
                  <a:headEnd/>
                  <a:tailEnd/>
                </a:ln>
                <a:effectLst/>
              </p:spPr>
              <p:txBody>
                <a:bodyPr wrap="none" anchor="ctr"/>
                <a:lstStyle/>
                <a:p>
                  <a:endParaRPr lang="zh-CN" altLang="en-US"/>
                </a:p>
              </p:txBody>
            </p:sp>
            <p:sp>
              <p:nvSpPr>
                <p:cNvPr id="133155" name="Line 35"/>
                <p:cNvSpPr>
                  <a:spLocks noChangeShapeType="1"/>
                </p:cNvSpPr>
                <p:nvPr/>
              </p:nvSpPr>
              <p:spPr bwMode="auto">
                <a:xfrm flipH="1">
                  <a:off x="4128" y="2016"/>
                  <a:ext cx="480" cy="384"/>
                </a:xfrm>
                <a:prstGeom prst="line">
                  <a:avLst/>
                </a:prstGeom>
                <a:noFill/>
                <a:ln w="19050">
                  <a:solidFill>
                    <a:srgbClr val="CC0000"/>
                  </a:solidFill>
                  <a:round/>
                  <a:headEnd/>
                  <a:tailEnd type="triangle" w="sm" len="lg"/>
                </a:ln>
                <a:effectLst/>
              </p:spPr>
              <p:txBody>
                <a:bodyPr wrap="none" anchor="ctr"/>
                <a:lstStyle/>
                <a:p>
                  <a:endParaRPr lang="zh-CN" altLang="en-US"/>
                </a:p>
              </p:txBody>
            </p:sp>
            <p:sp>
              <p:nvSpPr>
                <p:cNvPr id="133156" name="Text Box 36"/>
                <p:cNvSpPr txBox="1">
                  <a:spLocks noChangeArrowheads="1"/>
                </p:cNvSpPr>
                <p:nvPr/>
              </p:nvSpPr>
              <p:spPr bwMode="auto">
                <a:xfrm>
                  <a:off x="4320" y="1785"/>
                  <a:ext cx="288" cy="327"/>
                </a:xfrm>
                <a:prstGeom prst="rect">
                  <a:avLst/>
                </a:prstGeom>
                <a:noFill/>
                <a:ln w="9525">
                  <a:noFill/>
                  <a:miter lim="800000"/>
                  <a:headEnd/>
                  <a:tailEnd/>
                </a:ln>
                <a:effectLst/>
              </p:spPr>
              <p:txBody>
                <a:bodyPr>
                  <a:spAutoFit/>
                </a:bodyPr>
                <a:lstStyle/>
                <a:p>
                  <a:pPr>
                    <a:spcBef>
                      <a:spcPct val="50000"/>
                    </a:spcBef>
                  </a:pPr>
                  <a:r>
                    <a:rPr lang="en-US" altLang="zh-CN" sz="2800" b="1" i="1"/>
                    <a:t>O</a:t>
                  </a:r>
                </a:p>
              </p:txBody>
            </p:sp>
            <p:sp>
              <p:nvSpPr>
                <p:cNvPr id="133157" name="Text Box 37"/>
                <p:cNvSpPr txBox="1">
                  <a:spLocks noChangeArrowheads="1"/>
                </p:cNvSpPr>
                <p:nvPr/>
              </p:nvSpPr>
              <p:spPr bwMode="auto">
                <a:xfrm>
                  <a:off x="4080" y="1977"/>
                  <a:ext cx="336" cy="327"/>
                </a:xfrm>
                <a:prstGeom prst="rect">
                  <a:avLst/>
                </a:prstGeom>
                <a:noFill/>
                <a:ln w="9525">
                  <a:noFill/>
                  <a:miter lim="800000"/>
                  <a:headEnd/>
                  <a:tailEnd/>
                </a:ln>
                <a:effectLst/>
              </p:spPr>
              <p:txBody>
                <a:bodyPr>
                  <a:spAutoFit/>
                </a:bodyPr>
                <a:lstStyle/>
                <a:p>
                  <a:pPr>
                    <a:spcBef>
                      <a:spcPct val="50000"/>
                    </a:spcBef>
                  </a:pPr>
                  <a:r>
                    <a:rPr lang="en-US" altLang="zh-CN" sz="2800" b="1" i="1">
                      <a:solidFill>
                        <a:srgbClr val="CC0000"/>
                      </a:solidFill>
                    </a:rPr>
                    <a:t>R</a:t>
                  </a:r>
                  <a:endParaRPr lang="en-US" altLang="zh-CN" sz="2800" i="1">
                    <a:solidFill>
                      <a:srgbClr val="CC0000"/>
                    </a:solidFill>
                  </a:endParaRPr>
                </a:p>
              </p:txBody>
            </p:sp>
          </p:grpSp>
          <p:sp>
            <p:nvSpPr>
              <p:cNvPr id="133158" name="Rectangle 38"/>
              <p:cNvSpPr>
                <a:spLocks noChangeArrowheads="1"/>
              </p:cNvSpPr>
              <p:nvPr/>
            </p:nvSpPr>
            <p:spPr bwMode="auto">
              <a:xfrm>
                <a:off x="3264" y="1248"/>
                <a:ext cx="2208" cy="1488"/>
              </a:xfrm>
              <a:prstGeom prst="rect">
                <a:avLst/>
              </a:prstGeom>
              <a:noFill/>
              <a:ln w="9525">
                <a:solidFill>
                  <a:schemeClr val="tx2"/>
                </a:solidFill>
                <a:miter lim="800000"/>
                <a:headEnd/>
                <a:tailEnd/>
              </a:ln>
              <a:effectLst/>
            </p:spPr>
            <p:txBody>
              <a:bodyPr wrap="none" anchor="ctr"/>
              <a:lstStyle/>
              <a:p>
                <a:endParaRPr lang="zh-CN" altLang="en-US"/>
              </a:p>
            </p:txBody>
          </p:sp>
        </p:grpSp>
        <p:grpSp>
          <p:nvGrpSpPr>
            <p:cNvPr id="133159" name="Group 39"/>
            <p:cNvGrpSpPr>
              <a:grpSpLocks/>
            </p:cNvGrpSpPr>
            <p:nvPr/>
          </p:nvGrpSpPr>
          <p:grpSpPr bwMode="auto">
            <a:xfrm>
              <a:off x="3812" y="2504"/>
              <a:ext cx="1426" cy="864"/>
              <a:chOff x="3812" y="2504"/>
              <a:chExt cx="1426" cy="864"/>
            </a:xfrm>
          </p:grpSpPr>
          <p:grpSp>
            <p:nvGrpSpPr>
              <p:cNvPr id="133160" name="Group 40"/>
              <p:cNvGrpSpPr>
                <a:grpSpLocks/>
              </p:cNvGrpSpPr>
              <p:nvPr/>
            </p:nvGrpSpPr>
            <p:grpSpPr bwMode="auto">
              <a:xfrm>
                <a:off x="3812" y="2504"/>
                <a:ext cx="1186" cy="864"/>
                <a:chOff x="3710" y="1392"/>
                <a:chExt cx="1186" cy="864"/>
              </a:xfrm>
            </p:grpSpPr>
            <p:grpSp>
              <p:nvGrpSpPr>
                <p:cNvPr id="133161" name="Group 41"/>
                <p:cNvGrpSpPr>
                  <a:grpSpLocks/>
                </p:cNvGrpSpPr>
                <p:nvPr/>
              </p:nvGrpSpPr>
              <p:grpSpPr bwMode="auto">
                <a:xfrm>
                  <a:off x="3792" y="1632"/>
                  <a:ext cx="1104" cy="576"/>
                  <a:chOff x="4368" y="960"/>
                  <a:chExt cx="1104" cy="576"/>
                </a:xfrm>
              </p:grpSpPr>
              <p:sp>
                <p:nvSpPr>
                  <p:cNvPr id="133162" name="Oval 42"/>
                  <p:cNvSpPr>
                    <a:spLocks noChangeArrowheads="1"/>
                  </p:cNvSpPr>
                  <p:nvPr/>
                </p:nvSpPr>
                <p:spPr bwMode="auto">
                  <a:xfrm>
                    <a:off x="4368" y="960"/>
                    <a:ext cx="1104" cy="576"/>
                  </a:xfrm>
                  <a:prstGeom prst="ellipse">
                    <a:avLst/>
                  </a:prstGeom>
                  <a:solidFill>
                    <a:srgbClr val="00CCFF"/>
                  </a:solidFill>
                  <a:ln w="25400">
                    <a:solidFill>
                      <a:srgbClr val="0000FF"/>
                    </a:solidFill>
                    <a:round/>
                    <a:headEnd/>
                    <a:tailEnd/>
                  </a:ln>
                  <a:effectLst/>
                </p:spPr>
                <p:txBody>
                  <a:bodyPr wrap="none" anchor="ctr"/>
                  <a:lstStyle/>
                  <a:p>
                    <a:endParaRPr lang="zh-CN" altLang="en-US"/>
                  </a:p>
                </p:txBody>
              </p:sp>
              <p:sp>
                <p:nvSpPr>
                  <p:cNvPr id="133163" name="Oval 43"/>
                  <p:cNvSpPr>
                    <a:spLocks noChangeArrowheads="1"/>
                  </p:cNvSpPr>
                  <p:nvPr/>
                </p:nvSpPr>
                <p:spPr bwMode="auto">
                  <a:xfrm>
                    <a:off x="4464" y="1056"/>
                    <a:ext cx="912" cy="384"/>
                  </a:xfrm>
                  <a:prstGeom prst="ellipse">
                    <a:avLst/>
                  </a:prstGeom>
                  <a:solidFill>
                    <a:schemeClr val="accent1"/>
                  </a:solidFill>
                  <a:ln w="25400">
                    <a:solidFill>
                      <a:srgbClr val="0000FF"/>
                    </a:solidFill>
                    <a:round/>
                    <a:headEnd/>
                    <a:tailEnd/>
                  </a:ln>
                  <a:effectLst/>
                </p:spPr>
                <p:txBody>
                  <a:bodyPr wrap="none" anchor="ctr"/>
                  <a:lstStyle/>
                  <a:p>
                    <a:endParaRPr lang="zh-CN" altLang="en-US"/>
                  </a:p>
                </p:txBody>
              </p:sp>
            </p:grpSp>
            <p:sp>
              <p:nvSpPr>
                <p:cNvPr id="133164" name="Line 44"/>
                <p:cNvSpPr>
                  <a:spLocks noChangeShapeType="1"/>
                </p:cNvSpPr>
                <p:nvPr/>
              </p:nvSpPr>
              <p:spPr bwMode="auto">
                <a:xfrm flipV="1">
                  <a:off x="4320" y="1392"/>
                  <a:ext cx="0" cy="528"/>
                </a:xfrm>
                <a:prstGeom prst="line">
                  <a:avLst/>
                </a:prstGeom>
                <a:noFill/>
                <a:ln w="38100">
                  <a:solidFill>
                    <a:srgbClr val="0033CC"/>
                  </a:solidFill>
                  <a:round/>
                  <a:headEnd/>
                  <a:tailEnd/>
                </a:ln>
                <a:effectLst/>
              </p:spPr>
              <p:txBody>
                <a:bodyPr wrap="none" anchor="ctr"/>
                <a:lstStyle/>
                <a:p>
                  <a:endParaRPr lang="zh-CN" altLang="en-US"/>
                </a:p>
              </p:txBody>
            </p:sp>
            <p:sp>
              <p:nvSpPr>
                <p:cNvPr id="133165" name="Line 45"/>
                <p:cNvSpPr>
                  <a:spLocks noChangeShapeType="1"/>
                </p:cNvSpPr>
                <p:nvPr/>
              </p:nvSpPr>
              <p:spPr bwMode="auto">
                <a:xfrm flipH="1">
                  <a:off x="3840" y="1920"/>
                  <a:ext cx="480" cy="336"/>
                </a:xfrm>
                <a:prstGeom prst="line">
                  <a:avLst/>
                </a:prstGeom>
                <a:noFill/>
                <a:ln w="19050">
                  <a:solidFill>
                    <a:srgbClr val="990033"/>
                  </a:solidFill>
                  <a:round/>
                  <a:headEnd/>
                  <a:tailEnd type="triangle" w="sm" len="lg"/>
                </a:ln>
                <a:effectLst/>
              </p:spPr>
              <p:txBody>
                <a:bodyPr wrap="none" anchor="ctr"/>
                <a:lstStyle/>
                <a:p>
                  <a:endParaRPr lang="zh-CN" altLang="en-US"/>
                </a:p>
              </p:txBody>
            </p:sp>
            <p:sp>
              <p:nvSpPr>
                <p:cNvPr id="133166" name="Text Box 46"/>
                <p:cNvSpPr txBox="1">
                  <a:spLocks noChangeArrowheads="1"/>
                </p:cNvSpPr>
                <p:nvPr/>
              </p:nvSpPr>
              <p:spPr bwMode="auto">
                <a:xfrm>
                  <a:off x="4032" y="1680"/>
                  <a:ext cx="288" cy="327"/>
                </a:xfrm>
                <a:prstGeom prst="rect">
                  <a:avLst/>
                </a:prstGeom>
                <a:noFill/>
                <a:ln w="9525">
                  <a:noFill/>
                  <a:miter lim="800000"/>
                  <a:headEnd/>
                  <a:tailEnd/>
                </a:ln>
                <a:effectLst/>
              </p:spPr>
              <p:txBody>
                <a:bodyPr>
                  <a:spAutoFit/>
                </a:bodyPr>
                <a:lstStyle/>
                <a:p>
                  <a:pPr>
                    <a:spcBef>
                      <a:spcPct val="50000"/>
                    </a:spcBef>
                  </a:pPr>
                  <a:r>
                    <a:rPr lang="en-US" altLang="zh-CN" sz="2800" b="1" i="1"/>
                    <a:t>O</a:t>
                  </a:r>
                </a:p>
              </p:txBody>
            </p:sp>
            <p:graphicFrame>
              <p:nvGraphicFramePr>
                <p:cNvPr id="133167" name="Object 47"/>
                <p:cNvGraphicFramePr>
                  <a:graphicFrameLocks noChangeAspect="1"/>
                </p:cNvGraphicFramePr>
                <p:nvPr/>
              </p:nvGraphicFramePr>
              <p:xfrm>
                <a:off x="3710" y="1968"/>
                <a:ext cx="226" cy="240"/>
              </p:xfrm>
              <a:graphic>
                <a:graphicData uri="http://schemas.openxmlformats.org/presentationml/2006/ole">
                  <p:oleObj spid="_x0000_s133167" name="公式" r:id="rId11" imgW="215640" imgH="228600" progId="Equation.3">
                    <p:embed/>
                  </p:oleObj>
                </a:graphicData>
              </a:graphic>
            </p:graphicFrame>
          </p:grpSp>
          <p:grpSp>
            <p:nvGrpSpPr>
              <p:cNvPr id="133168" name="Group 48"/>
              <p:cNvGrpSpPr>
                <a:grpSpLocks/>
              </p:cNvGrpSpPr>
              <p:nvPr/>
            </p:nvGrpSpPr>
            <p:grpSpPr bwMode="auto">
              <a:xfrm>
                <a:off x="4422" y="2840"/>
                <a:ext cx="816" cy="336"/>
                <a:chOff x="4608" y="1872"/>
                <a:chExt cx="816" cy="336"/>
              </a:xfrm>
            </p:grpSpPr>
            <p:sp>
              <p:nvSpPr>
                <p:cNvPr id="133169" name="Line 49"/>
                <p:cNvSpPr>
                  <a:spLocks noChangeShapeType="1"/>
                </p:cNvSpPr>
                <p:nvPr/>
              </p:nvSpPr>
              <p:spPr bwMode="auto">
                <a:xfrm>
                  <a:off x="4608" y="2040"/>
                  <a:ext cx="433" cy="112"/>
                </a:xfrm>
                <a:prstGeom prst="line">
                  <a:avLst/>
                </a:prstGeom>
                <a:noFill/>
                <a:ln w="19050">
                  <a:solidFill>
                    <a:srgbClr val="CC0066"/>
                  </a:solidFill>
                  <a:round/>
                  <a:headEnd/>
                  <a:tailEnd type="triangle" w="sm" len="lg"/>
                </a:ln>
                <a:effectLst/>
              </p:spPr>
              <p:txBody>
                <a:bodyPr wrap="none" anchor="ctr"/>
                <a:lstStyle/>
                <a:p>
                  <a:endParaRPr lang="zh-CN" altLang="en-US"/>
                </a:p>
              </p:txBody>
            </p:sp>
            <p:sp>
              <p:nvSpPr>
                <p:cNvPr id="133170" name="Line 50"/>
                <p:cNvSpPr>
                  <a:spLocks noChangeShapeType="1"/>
                </p:cNvSpPr>
                <p:nvPr/>
              </p:nvSpPr>
              <p:spPr bwMode="auto">
                <a:xfrm flipH="1" flipV="1">
                  <a:off x="5128" y="2152"/>
                  <a:ext cx="173" cy="56"/>
                </a:xfrm>
                <a:prstGeom prst="line">
                  <a:avLst/>
                </a:prstGeom>
                <a:noFill/>
                <a:ln w="19050">
                  <a:solidFill>
                    <a:srgbClr val="CC0066"/>
                  </a:solidFill>
                  <a:round/>
                  <a:headEnd/>
                  <a:tailEnd type="triangle" w="sm" len="lg"/>
                </a:ln>
                <a:effectLst/>
              </p:spPr>
              <p:txBody>
                <a:bodyPr wrap="none" anchor="ctr"/>
                <a:lstStyle/>
                <a:p>
                  <a:endParaRPr lang="zh-CN" altLang="en-US"/>
                </a:p>
              </p:txBody>
            </p:sp>
            <p:graphicFrame>
              <p:nvGraphicFramePr>
                <p:cNvPr id="133171" name="Object 51"/>
                <p:cNvGraphicFramePr>
                  <a:graphicFrameLocks noChangeAspect="1"/>
                </p:cNvGraphicFramePr>
                <p:nvPr/>
              </p:nvGraphicFramePr>
              <p:xfrm>
                <a:off x="5171" y="1872"/>
                <a:ext cx="253" cy="295"/>
              </p:xfrm>
              <a:graphic>
                <a:graphicData uri="http://schemas.openxmlformats.org/presentationml/2006/ole">
                  <p:oleObj spid="_x0000_s133171" name="公式" r:id="rId12" imgW="279360" imgH="253800" progId="Equation.3">
                    <p:embed/>
                  </p:oleObj>
                </a:graphicData>
              </a:graphic>
            </p:graphicFrame>
            <p:graphicFrame>
              <p:nvGraphicFramePr>
                <p:cNvPr id="133172" name="Object 52"/>
                <p:cNvGraphicFramePr>
                  <a:graphicFrameLocks noChangeAspect="1"/>
                </p:cNvGraphicFramePr>
                <p:nvPr/>
              </p:nvGraphicFramePr>
              <p:xfrm>
                <a:off x="4781" y="1872"/>
                <a:ext cx="154" cy="232"/>
              </p:xfrm>
              <a:graphic>
                <a:graphicData uri="http://schemas.openxmlformats.org/presentationml/2006/ole">
                  <p:oleObj spid="_x0000_s133172" name="公式" r:id="rId13" imgW="152280" imgH="177480" progId="Equation.3">
                    <p:embed/>
                  </p:oleObj>
                </a:graphicData>
              </a:graphic>
            </p:graphicFrame>
          </p:grpSp>
        </p:grpSp>
      </p:grpSp>
      <p:graphicFrame>
        <p:nvGraphicFramePr>
          <p:cNvPr id="133173" name="Object 53"/>
          <p:cNvGraphicFramePr>
            <a:graphicFrameLocks noChangeAspect="1"/>
          </p:cNvGraphicFramePr>
          <p:nvPr/>
        </p:nvGraphicFramePr>
        <p:xfrm>
          <a:off x="2051050" y="4076700"/>
          <a:ext cx="1800225" cy="355600"/>
        </p:xfrm>
        <a:graphic>
          <a:graphicData uri="http://schemas.openxmlformats.org/presentationml/2006/ole">
            <p:oleObj spid="_x0000_s133173" name="Equation" r:id="rId14" imgW="901440" imgH="177480" progId="Equation.DSMT4">
              <p:embed/>
            </p:oleObj>
          </a:graphicData>
        </a:graphic>
      </p:graphicFrame>
      <p:sp>
        <p:nvSpPr>
          <p:cNvPr id="133174" name="Text Box 54"/>
          <p:cNvSpPr txBox="1">
            <a:spLocks noChangeArrowheads="1"/>
          </p:cNvSpPr>
          <p:nvPr/>
        </p:nvSpPr>
        <p:spPr bwMode="auto">
          <a:xfrm>
            <a:off x="539750" y="4030663"/>
            <a:ext cx="3200400" cy="457200"/>
          </a:xfrm>
          <a:prstGeom prst="rect">
            <a:avLst/>
          </a:prstGeom>
          <a:noFill/>
          <a:ln w="9525">
            <a:noFill/>
            <a:miter lim="800000"/>
            <a:headEnd/>
            <a:tailEnd/>
          </a:ln>
          <a:effectLst/>
        </p:spPr>
        <p:txBody>
          <a:bodyPr>
            <a:spAutoFit/>
          </a:bodyPr>
          <a:lstStyle/>
          <a:p>
            <a:r>
              <a:rPr kumimoji="0" lang="zh-CN" altLang="en-US" b="1">
                <a:solidFill>
                  <a:srgbClr val="1C1C1C"/>
                </a:solidFill>
              </a:rPr>
              <a:t>圆环质量</a:t>
            </a:r>
          </a:p>
        </p:txBody>
      </p:sp>
      <p:graphicFrame>
        <p:nvGraphicFramePr>
          <p:cNvPr id="133175" name="Object 55"/>
          <p:cNvGraphicFramePr>
            <a:graphicFrameLocks noChangeAspect="1"/>
          </p:cNvGraphicFramePr>
          <p:nvPr/>
        </p:nvGraphicFramePr>
        <p:xfrm>
          <a:off x="900113" y="5084763"/>
          <a:ext cx="2979737" cy="406400"/>
        </p:xfrm>
        <a:graphic>
          <a:graphicData uri="http://schemas.openxmlformats.org/presentationml/2006/ole">
            <p:oleObj spid="_x0000_s133175" name="Equation" r:id="rId15" imgW="1371600" imgH="203040" progId="Equation.DSMT4">
              <p:embed/>
            </p:oleObj>
          </a:graphicData>
        </a:graphic>
      </p:graphicFrame>
      <p:sp>
        <p:nvSpPr>
          <p:cNvPr id="133176" name="Rectangle 56"/>
          <p:cNvSpPr>
            <a:spLocks noChangeArrowheads="1"/>
          </p:cNvSpPr>
          <p:nvPr/>
        </p:nvSpPr>
        <p:spPr bwMode="auto">
          <a:xfrm>
            <a:off x="539750" y="4579938"/>
            <a:ext cx="3962400" cy="457200"/>
          </a:xfrm>
          <a:prstGeom prst="rect">
            <a:avLst/>
          </a:prstGeom>
          <a:noFill/>
          <a:ln w="9525">
            <a:noFill/>
            <a:miter lim="800000"/>
            <a:headEnd/>
            <a:tailEnd/>
          </a:ln>
          <a:effectLst/>
        </p:spPr>
        <p:txBody>
          <a:bodyPr>
            <a:spAutoFit/>
          </a:bodyPr>
          <a:lstStyle/>
          <a:p>
            <a:r>
              <a:rPr kumimoji="0" lang="zh-CN" altLang="en-US" b="1">
                <a:solidFill>
                  <a:srgbClr val="1C1C1C"/>
                </a:solidFill>
              </a:rPr>
              <a:t>圆环对轴的转动惯量</a:t>
            </a:r>
          </a:p>
        </p:txBody>
      </p:sp>
      <p:graphicFrame>
        <p:nvGraphicFramePr>
          <p:cNvPr id="133177" name="Object 57"/>
          <p:cNvGraphicFramePr>
            <a:graphicFrameLocks noChangeAspect="1"/>
          </p:cNvGraphicFramePr>
          <p:nvPr/>
        </p:nvGraphicFramePr>
        <p:xfrm>
          <a:off x="684213" y="5516563"/>
          <a:ext cx="3354387" cy="787400"/>
        </p:xfrm>
        <a:graphic>
          <a:graphicData uri="http://schemas.openxmlformats.org/presentationml/2006/ole">
            <p:oleObj spid="_x0000_s133177" name="Equation" r:id="rId16" imgW="1549080" imgH="393480" progId="Equation.DSMT4">
              <p:embed/>
            </p:oleObj>
          </a:graphicData>
        </a:graphic>
      </p:graphicFrame>
      <p:graphicFrame>
        <p:nvGraphicFramePr>
          <p:cNvPr id="133178" name="Object 58"/>
          <p:cNvGraphicFramePr>
            <a:graphicFrameLocks noChangeAspect="1"/>
          </p:cNvGraphicFramePr>
          <p:nvPr/>
        </p:nvGraphicFramePr>
        <p:xfrm>
          <a:off x="5364163" y="5516563"/>
          <a:ext cx="1636712" cy="457200"/>
        </p:xfrm>
        <a:graphic>
          <a:graphicData uri="http://schemas.openxmlformats.org/presentationml/2006/ole">
            <p:oleObj spid="_x0000_s133178" name="Equation" r:id="rId17" imgW="761760" imgH="228600" progId="Equation.DSMT4">
              <p:embed/>
            </p:oleObj>
          </a:graphicData>
        </a:graphic>
      </p:graphicFrame>
      <p:graphicFrame>
        <p:nvGraphicFramePr>
          <p:cNvPr id="133179" name="Object 59"/>
          <p:cNvGraphicFramePr>
            <a:graphicFrameLocks noChangeAspect="1"/>
          </p:cNvGraphicFramePr>
          <p:nvPr/>
        </p:nvGraphicFramePr>
        <p:xfrm>
          <a:off x="4067175" y="5516563"/>
          <a:ext cx="1093788" cy="788987"/>
        </p:xfrm>
        <a:graphic>
          <a:graphicData uri="http://schemas.openxmlformats.org/presentationml/2006/ole">
            <p:oleObj spid="_x0000_s133179" name="Equation" r:id="rId18" imgW="545760" imgH="393480" progId="Equation.DSMT4">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3126"/>
                                        </p:tgtEl>
                                        <p:attrNameLst>
                                          <p:attrName>style.visibility</p:attrName>
                                        </p:attrNameLst>
                                      </p:cBhvr>
                                      <p:to>
                                        <p:strVal val="visible"/>
                                      </p:to>
                                    </p:set>
                                    <p:animEffect transition="in" filter="wipe(left)">
                                      <p:cBhvr>
                                        <p:cTn id="7" dur="500"/>
                                        <p:tgtEl>
                                          <p:spTgt spid="13312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33140"/>
                                        </p:tgtEl>
                                        <p:attrNameLst>
                                          <p:attrName>style.visibility</p:attrName>
                                        </p:attrNameLst>
                                      </p:cBhvr>
                                      <p:to>
                                        <p:strVal val="visible"/>
                                      </p:to>
                                    </p:set>
                                    <p:animEffect transition="in" filter="blinds(horizontal)">
                                      <p:cBhvr>
                                        <p:cTn id="12" dur="500"/>
                                        <p:tgtEl>
                                          <p:spTgt spid="133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33125"/>
                                        </p:tgtEl>
                                        <p:attrNameLst>
                                          <p:attrName>style.visibility</p:attrName>
                                        </p:attrNameLst>
                                      </p:cBhvr>
                                      <p:to>
                                        <p:strVal val="visible"/>
                                      </p:to>
                                    </p:set>
                                    <p:animEffect transition="in" filter="wipe(left)">
                                      <p:cBhvr>
                                        <p:cTn id="17" dur="500"/>
                                        <p:tgtEl>
                                          <p:spTgt spid="13312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3143"/>
                                        </p:tgtEl>
                                        <p:attrNameLst>
                                          <p:attrName>style.visibility</p:attrName>
                                        </p:attrNameLst>
                                      </p:cBhvr>
                                      <p:to>
                                        <p:strVal val="visible"/>
                                      </p:to>
                                    </p:set>
                                    <p:animEffect transition="in" filter="wipe(left)">
                                      <p:cBhvr>
                                        <p:cTn id="22" dur="500"/>
                                        <p:tgtEl>
                                          <p:spTgt spid="1331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3123"/>
                                        </p:tgtEl>
                                        <p:attrNameLst>
                                          <p:attrName>style.visibility</p:attrName>
                                        </p:attrNameLst>
                                      </p:cBhvr>
                                      <p:to>
                                        <p:strVal val="visible"/>
                                      </p:to>
                                    </p:set>
                                    <p:animEffect transition="in" filter="wipe(left)">
                                      <p:cBhvr>
                                        <p:cTn id="27" dur="500"/>
                                        <p:tgtEl>
                                          <p:spTgt spid="133123"/>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33144"/>
                                        </p:tgtEl>
                                        <p:attrNameLst>
                                          <p:attrName>style.visibility</p:attrName>
                                        </p:attrNameLst>
                                      </p:cBhvr>
                                      <p:to>
                                        <p:strVal val="visible"/>
                                      </p:to>
                                    </p:set>
                                    <p:animEffect transition="in" filter="blinds(horizontal)">
                                      <p:cBhvr>
                                        <p:cTn id="32" dur="500"/>
                                        <p:tgtEl>
                                          <p:spTgt spid="13314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133146"/>
                                        </p:tgtEl>
                                        <p:attrNameLst>
                                          <p:attrName>style.visibility</p:attrName>
                                        </p:attrNameLst>
                                      </p:cBhvr>
                                      <p:to>
                                        <p:strVal val="visible"/>
                                      </p:to>
                                    </p:set>
                                    <p:animEffect transition="in" filter="blinds(horizontal)">
                                      <p:cBhvr>
                                        <p:cTn id="37" dur="500"/>
                                        <p:tgtEl>
                                          <p:spTgt spid="133146"/>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3180"/>
                                        </p:tgtEl>
                                        <p:attrNameLst>
                                          <p:attrName>style.visibility</p:attrName>
                                        </p:attrNameLst>
                                      </p:cBhvr>
                                      <p:to>
                                        <p:strVal val="visible"/>
                                      </p:to>
                                    </p:set>
                                    <p:animEffect transition="in" filter="blinds(horizontal)">
                                      <p:cBhvr>
                                        <p:cTn id="42" dur="500"/>
                                        <p:tgtEl>
                                          <p:spTgt spid="133180"/>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133178"/>
                                        </p:tgtEl>
                                        <p:attrNameLst>
                                          <p:attrName>style.visibility</p:attrName>
                                        </p:attrNameLst>
                                      </p:cBhvr>
                                      <p:to>
                                        <p:strVal val="visible"/>
                                      </p:to>
                                    </p:set>
                                    <p:animEffect transition="in" filter="blinds(horizontal)">
                                      <p:cBhvr>
                                        <p:cTn id="47" dur="500"/>
                                        <p:tgtEl>
                                          <p:spTgt spid="13317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3174"/>
                                        </p:tgtEl>
                                        <p:attrNameLst>
                                          <p:attrName>style.visibility</p:attrName>
                                        </p:attrNameLst>
                                      </p:cBhvr>
                                      <p:to>
                                        <p:strVal val="visible"/>
                                      </p:to>
                                    </p:set>
                                    <p:animEffect transition="in" filter="blinds(horizontal)">
                                      <p:cBhvr>
                                        <p:cTn id="52" dur="500"/>
                                        <p:tgtEl>
                                          <p:spTgt spid="133174"/>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3173"/>
                                        </p:tgtEl>
                                        <p:attrNameLst>
                                          <p:attrName>style.visibility</p:attrName>
                                        </p:attrNameLst>
                                      </p:cBhvr>
                                      <p:to>
                                        <p:strVal val="visible"/>
                                      </p:to>
                                    </p:set>
                                    <p:animEffect transition="in" filter="blinds(horizontal)">
                                      <p:cBhvr>
                                        <p:cTn id="57" dur="500"/>
                                        <p:tgtEl>
                                          <p:spTgt spid="133173"/>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133176"/>
                                        </p:tgtEl>
                                        <p:attrNameLst>
                                          <p:attrName>style.visibility</p:attrName>
                                        </p:attrNameLst>
                                      </p:cBhvr>
                                      <p:to>
                                        <p:strVal val="visible"/>
                                      </p:to>
                                    </p:set>
                                    <p:animEffect transition="in" filter="blinds(horizontal)">
                                      <p:cBhvr>
                                        <p:cTn id="62" dur="500"/>
                                        <p:tgtEl>
                                          <p:spTgt spid="133176"/>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33175"/>
                                        </p:tgtEl>
                                        <p:attrNameLst>
                                          <p:attrName>style.visibility</p:attrName>
                                        </p:attrNameLst>
                                      </p:cBhvr>
                                      <p:to>
                                        <p:strVal val="visible"/>
                                      </p:to>
                                    </p:set>
                                    <p:animEffect transition="in" filter="blinds(horizontal)">
                                      <p:cBhvr>
                                        <p:cTn id="67" dur="500"/>
                                        <p:tgtEl>
                                          <p:spTgt spid="133175"/>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5" fill="hold" nodeType="clickEffect">
                                  <p:stCondLst>
                                    <p:cond delay="0"/>
                                  </p:stCondLst>
                                  <p:childTnLst>
                                    <p:set>
                                      <p:cBhvr>
                                        <p:cTn id="71" dur="1" fill="hold">
                                          <p:stCondLst>
                                            <p:cond delay="0"/>
                                          </p:stCondLst>
                                        </p:cTn>
                                        <p:tgtEl>
                                          <p:spTgt spid="133177"/>
                                        </p:tgtEl>
                                        <p:attrNameLst>
                                          <p:attrName>style.visibility</p:attrName>
                                        </p:attrNameLst>
                                      </p:cBhvr>
                                      <p:to>
                                        <p:strVal val="visible"/>
                                      </p:to>
                                    </p:set>
                                    <p:animEffect transition="in" filter="blinds(vertical)">
                                      <p:cBhvr>
                                        <p:cTn id="72" dur="500"/>
                                        <p:tgtEl>
                                          <p:spTgt spid="133177"/>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33179"/>
                                        </p:tgtEl>
                                        <p:attrNameLst>
                                          <p:attrName>style.visibility</p:attrName>
                                        </p:attrNameLst>
                                      </p:cBhvr>
                                      <p:to>
                                        <p:strVal val="visible"/>
                                      </p:to>
                                    </p:set>
                                    <p:animEffect transition="in" filter="blinds(horizontal)">
                                      <p:cBhvr>
                                        <p:cTn id="77" dur="500"/>
                                        <p:tgtEl>
                                          <p:spTgt spid="133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5" grpId="0"/>
      <p:bldP spid="133126" grpId="0"/>
      <p:bldP spid="133174" grpId="0"/>
      <p:bldP spid="13317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灯片编号占位符 5"/>
          <p:cNvSpPr>
            <a:spLocks noGrp="1"/>
          </p:cNvSpPr>
          <p:nvPr>
            <p:ph type="sldNum" sz="quarter" idx="10"/>
          </p:nvPr>
        </p:nvSpPr>
        <p:spPr/>
        <p:txBody>
          <a:bodyPr/>
          <a:lstStyle/>
          <a:p>
            <a:fld id="{64B4A78A-5A11-4BC9-88C5-435BFCD22F5C}" type="slidenum">
              <a:rPr lang="zh-CN" altLang="en-US"/>
              <a:pPr/>
              <a:t>8</a:t>
            </a:fld>
            <a:endParaRPr lang="en-US" altLang="zh-CN"/>
          </a:p>
        </p:txBody>
      </p:sp>
      <p:sp>
        <p:nvSpPr>
          <p:cNvPr id="134146" name="Rectangle 2"/>
          <p:cNvSpPr>
            <a:spLocks noChangeArrowheads="1"/>
          </p:cNvSpPr>
          <p:nvPr/>
        </p:nvSpPr>
        <p:spPr bwMode="auto">
          <a:xfrm>
            <a:off x="611188" y="3500438"/>
            <a:ext cx="7058025" cy="822325"/>
          </a:xfrm>
          <a:prstGeom prst="rect">
            <a:avLst/>
          </a:prstGeom>
          <a:noFill/>
          <a:ln w="9525">
            <a:noFill/>
            <a:miter lim="800000"/>
            <a:headEnd/>
            <a:tailEnd/>
          </a:ln>
          <a:effectLst/>
        </p:spPr>
        <p:txBody>
          <a:bodyPr>
            <a:spAutoFit/>
          </a:bodyPr>
          <a:lstStyle/>
          <a:p>
            <a:r>
              <a:rPr kumimoji="0" lang="zh-CN" altLang="en-US"/>
              <a:t>在某一时间段内，作用在刚体上的冲量矩等于刚体的角动量增量。</a:t>
            </a:r>
          </a:p>
        </p:txBody>
      </p:sp>
      <p:sp>
        <p:nvSpPr>
          <p:cNvPr id="134147" name="Text Box 3"/>
          <p:cNvSpPr txBox="1">
            <a:spLocks noChangeArrowheads="1"/>
          </p:cNvSpPr>
          <p:nvPr/>
        </p:nvSpPr>
        <p:spPr bwMode="auto">
          <a:xfrm>
            <a:off x="468313" y="1341438"/>
            <a:ext cx="4968875" cy="457200"/>
          </a:xfrm>
          <a:prstGeom prst="rect">
            <a:avLst/>
          </a:prstGeom>
          <a:noFill/>
          <a:ln w="9525">
            <a:noFill/>
            <a:miter lim="800000"/>
            <a:headEnd/>
            <a:tailEnd/>
          </a:ln>
          <a:effectLst/>
        </p:spPr>
        <p:txBody>
          <a:bodyPr>
            <a:spAutoFit/>
          </a:bodyPr>
          <a:lstStyle/>
          <a:p>
            <a:pPr>
              <a:spcBef>
                <a:spcPct val="50000"/>
              </a:spcBef>
            </a:pPr>
            <a:r>
              <a:rPr kumimoji="0" lang="zh-CN" altLang="en-US">
                <a:latin typeface="Arial" charset="0"/>
              </a:rPr>
              <a:t>由质点系的角动量定理，可得</a:t>
            </a:r>
          </a:p>
        </p:txBody>
      </p:sp>
      <p:graphicFrame>
        <p:nvGraphicFramePr>
          <p:cNvPr id="134148" name="Object 4"/>
          <p:cNvGraphicFramePr>
            <a:graphicFrameLocks noChangeAspect="1"/>
          </p:cNvGraphicFramePr>
          <p:nvPr/>
        </p:nvGraphicFramePr>
        <p:xfrm>
          <a:off x="4716463" y="1196975"/>
          <a:ext cx="1154112" cy="839788"/>
        </p:xfrm>
        <a:graphic>
          <a:graphicData uri="http://schemas.openxmlformats.org/presentationml/2006/ole">
            <p:oleObj spid="_x0000_s134148" name="Equation" r:id="rId3" imgW="571320" imgH="419040" progId="Equation.DSMT4">
              <p:embed/>
            </p:oleObj>
          </a:graphicData>
        </a:graphic>
      </p:graphicFrame>
      <p:graphicFrame>
        <p:nvGraphicFramePr>
          <p:cNvPr id="134149" name="Object 5"/>
          <p:cNvGraphicFramePr>
            <a:graphicFrameLocks noChangeAspect="1"/>
          </p:cNvGraphicFramePr>
          <p:nvPr/>
        </p:nvGraphicFramePr>
        <p:xfrm>
          <a:off x="1403350" y="2781300"/>
          <a:ext cx="2189163" cy="712788"/>
        </p:xfrm>
        <a:graphic>
          <a:graphicData uri="http://schemas.openxmlformats.org/presentationml/2006/ole">
            <p:oleObj spid="_x0000_s134149" name="Equation" r:id="rId4" imgW="1079280" imgH="355320" progId="Equation.DSMT4">
              <p:embed/>
            </p:oleObj>
          </a:graphicData>
        </a:graphic>
      </p:graphicFrame>
      <p:sp>
        <p:nvSpPr>
          <p:cNvPr id="134150" name="Text Box 6"/>
          <p:cNvSpPr txBox="1">
            <a:spLocks noChangeArrowheads="1"/>
          </p:cNvSpPr>
          <p:nvPr/>
        </p:nvSpPr>
        <p:spPr bwMode="auto">
          <a:xfrm>
            <a:off x="468313" y="2205038"/>
            <a:ext cx="4248150" cy="530225"/>
          </a:xfrm>
          <a:prstGeom prst="rect">
            <a:avLst/>
          </a:prstGeom>
          <a:noFill/>
          <a:ln w="9525" algn="ctr">
            <a:noFill/>
            <a:miter lim="800000"/>
            <a:headEnd/>
            <a:tailEnd/>
          </a:ln>
          <a:effectLst/>
        </p:spPr>
        <p:txBody>
          <a:bodyPr>
            <a:spAutoFit/>
          </a:bodyPr>
          <a:lstStyle/>
          <a:p>
            <a:pPr>
              <a:lnSpc>
                <a:spcPct val="120000"/>
              </a:lnSpc>
              <a:spcBef>
                <a:spcPct val="50000"/>
              </a:spcBef>
            </a:pPr>
            <a:r>
              <a:rPr kumimoji="0" lang="zh-CN" altLang="en-US">
                <a:solidFill>
                  <a:srgbClr val="FF0000"/>
                </a:solidFill>
                <a:ea typeface="黑体" pitchFamily="2" charset="-122"/>
              </a:rPr>
              <a:t>刚体对定轴的角动量定理：</a:t>
            </a:r>
            <a:endParaRPr kumimoji="0" lang="zh-CN" altLang="en-US"/>
          </a:p>
        </p:txBody>
      </p:sp>
      <p:sp>
        <p:nvSpPr>
          <p:cNvPr id="134151" name="Text Box 7"/>
          <p:cNvSpPr txBox="1">
            <a:spLocks noChangeArrowheads="1"/>
          </p:cNvSpPr>
          <p:nvPr/>
        </p:nvSpPr>
        <p:spPr bwMode="auto">
          <a:xfrm>
            <a:off x="900113" y="620713"/>
            <a:ext cx="5543550" cy="519112"/>
          </a:xfrm>
          <a:prstGeom prst="rect">
            <a:avLst/>
          </a:prstGeom>
          <a:noFill/>
          <a:ln w="9525">
            <a:noFill/>
            <a:miter lim="800000"/>
            <a:headEnd/>
            <a:tailEnd/>
          </a:ln>
          <a:effectLst/>
        </p:spPr>
        <p:txBody>
          <a:bodyPr>
            <a:spAutoFit/>
          </a:bodyPr>
          <a:lstStyle/>
          <a:p>
            <a:pPr>
              <a:spcBef>
                <a:spcPct val="50000"/>
              </a:spcBef>
            </a:pPr>
            <a:r>
              <a:rPr lang="en-US" altLang="zh-CN" sz="2800" b="1">
                <a:solidFill>
                  <a:srgbClr val="FF0000"/>
                </a:solidFill>
              </a:rPr>
              <a:t>4.2.4  </a:t>
            </a:r>
            <a:r>
              <a:rPr lang="zh-CN" altLang="en-US" sz="2800" b="1">
                <a:solidFill>
                  <a:srgbClr val="FF0000"/>
                </a:solidFill>
              </a:rPr>
              <a:t>刚体定轴转动的角动量定理</a:t>
            </a:r>
            <a:r>
              <a:rPr lang="zh-CN" altLang="en-US"/>
              <a:t>  </a:t>
            </a:r>
          </a:p>
        </p:txBody>
      </p:sp>
      <p:graphicFrame>
        <p:nvGraphicFramePr>
          <p:cNvPr id="134152" name="Object 8"/>
          <p:cNvGraphicFramePr>
            <a:graphicFrameLocks noChangeAspect="1"/>
          </p:cNvGraphicFramePr>
          <p:nvPr/>
        </p:nvGraphicFramePr>
        <p:xfrm>
          <a:off x="2627313" y="4365625"/>
          <a:ext cx="2114550" cy="788988"/>
        </p:xfrm>
        <a:graphic>
          <a:graphicData uri="http://schemas.openxmlformats.org/presentationml/2006/ole">
            <p:oleObj spid="_x0000_s134152" name="Equation" r:id="rId5" imgW="1041120" imgH="393480" progId="Equation.DSMT4">
              <p:embed/>
            </p:oleObj>
          </a:graphicData>
        </a:graphic>
      </p:graphicFrame>
      <p:graphicFrame>
        <p:nvGraphicFramePr>
          <p:cNvPr id="134155" name="Object 11"/>
          <p:cNvGraphicFramePr>
            <a:graphicFrameLocks noChangeAspect="1"/>
          </p:cNvGraphicFramePr>
          <p:nvPr>
            <p:ph sz="half" idx="1"/>
          </p:nvPr>
        </p:nvGraphicFramePr>
        <p:xfrm>
          <a:off x="7740650" y="4149725"/>
          <a:ext cx="993775" cy="357188"/>
        </p:xfrm>
        <a:graphic>
          <a:graphicData uri="http://schemas.openxmlformats.org/presentationml/2006/ole">
            <p:oleObj spid="_x0000_s134155" name="Equation" r:id="rId6" imgW="495000" imgH="177480" progId="Equation.DSMT4">
              <p:embed/>
            </p:oleObj>
          </a:graphicData>
        </a:graphic>
      </p:graphicFrame>
      <p:graphicFrame>
        <p:nvGraphicFramePr>
          <p:cNvPr id="134156" name="Object 12"/>
          <p:cNvGraphicFramePr>
            <a:graphicFrameLocks noChangeAspect="1"/>
          </p:cNvGraphicFramePr>
          <p:nvPr>
            <p:ph sz="quarter" idx="2"/>
          </p:nvPr>
        </p:nvGraphicFramePr>
        <p:xfrm>
          <a:off x="4356100" y="2133600"/>
          <a:ext cx="1209675" cy="866775"/>
        </p:xfrm>
        <a:graphic>
          <a:graphicData uri="http://schemas.openxmlformats.org/presentationml/2006/ole">
            <p:oleObj spid="_x0000_s134156" name="Equation" r:id="rId7" imgW="571320" imgH="393480" progId="Equation.DSMT4">
              <p:embed/>
            </p:oleObj>
          </a:graphicData>
        </a:graphic>
      </p:graphicFrame>
      <p:sp>
        <p:nvSpPr>
          <p:cNvPr id="134157" name="Text Box 13"/>
          <p:cNvSpPr txBox="1">
            <a:spLocks noChangeArrowheads="1"/>
          </p:cNvSpPr>
          <p:nvPr/>
        </p:nvSpPr>
        <p:spPr bwMode="auto">
          <a:xfrm>
            <a:off x="684213" y="5373688"/>
            <a:ext cx="7920037" cy="893762"/>
          </a:xfrm>
          <a:prstGeom prst="rect">
            <a:avLst/>
          </a:prstGeom>
          <a:noFill/>
          <a:ln w="9525">
            <a:solidFill>
              <a:schemeClr val="tx2"/>
            </a:solidFill>
            <a:miter lim="800000"/>
            <a:headEnd/>
            <a:tailEnd/>
          </a:ln>
          <a:effectLst/>
        </p:spPr>
        <p:txBody>
          <a:bodyPr>
            <a:spAutoFit/>
          </a:bodyPr>
          <a:lstStyle/>
          <a:p>
            <a:pPr>
              <a:spcBef>
                <a:spcPct val="50000"/>
              </a:spcBef>
            </a:pPr>
            <a:r>
              <a:rPr lang="zh-CN" altLang="en-US" sz="2800" b="1"/>
              <a:t> </a:t>
            </a:r>
            <a:r>
              <a:rPr lang="zh-CN" altLang="en-US"/>
              <a:t>刚体定轴转动的角加速度与它所受的</a:t>
            </a:r>
            <a:r>
              <a:rPr lang="zh-CN" altLang="en-US">
                <a:solidFill>
                  <a:srgbClr val="CC0000"/>
                </a:solidFill>
              </a:rPr>
              <a:t>合外力矩</a:t>
            </a:r>
            <a:r>
              <a:rPr lang="zh-CN" altLang="en-US"/>
              <a:t>成正比</a:t>
            </a:r>
            <a:r>
              <a:rPr lang="zh-CN" altLang="en-US">
                <a:solidFill>
                  <a:srgbClr val="CC0000"/>
                </a:solidFill>
              </a:rPr>
              <a:t> </a:t>
            </a:r>
            <a:r>
              <a:rPr lang="zh-CN" altLang="en-US"/>
              <a:t>，与刚体的</a:t>
            </a:r>
            <a:r>
              <a:rPr lang="zh-CN" altLang="en-US">
                <a:solidFill>
                  <a:srgbClr val="CC0000"/>
                </a:solidFill>
              </a:rPr>
              <a:t>转动惯量</a:t>
            </a:r>
            <a:r>
              <a:rPr lang="zh-CN" altLang="en-US"/>
              <a:t>成反比 </a:t>
            </a:r>
            <a:r>
              <a:rPr lang="en-US" altLang="zh-CN"/>
              <a:t>.</a:t>
            </a:r>
          </a:p>
        </p:txBody>
      </p:sp>
      <p:sp>
        <p:nvSpPr>
          <p:cNvPr id="134158" name="Text Box 14"/>
          <p:cNvSpPr txBox="1">
            <a:spLocks noChangeArrowheads="1"/>
          </p:cNvSpPr>
          <p:nvPr/>
        </p:nvSpPr>
        <p:spPr bwMode="auto">
          <a:xfrm>
            <a:off x="539750" y="4508500"/>
            <a:ext cx="3657600" cy="457200"/>
          </a:xfrm>
          <a:prstGeom prst="rect">
            <a:avLst/>
          </a:prstGeom>
          <a:noFill/>
          <a:ln w="9525">
            <a:noFill/>
            <a:miter lim="800000"/>
            <a:headEnd/>
            <a:tailEnd/>
          </a:ln>
          <a:effectLst/>
        </p:spPr>
        <p:txBody>
          <a:bodyPr>
            <a:spAutoFit/>
          </a:bodyPr>
          <a:lstStyle/>
          <a:p>
            <a:pPr>
              <a:spcBef>
                <a:spcPct val="50000"/>
              </a:spcBef>
              <a:buFontTx/>
              <a:buBlip>
                <a:blip r:embed="rId8"/>
              </a:buBlip>
            </a:pPr>
            <a:r>
              <a:rPr lang="zh-CN" altLang="en-US" b="1"/>
              <a:t>    转动定律</a:t>
            </a:r>
          </a:p>
        </p:txBody>
      </p:sp>
      <p:graphicFrame>
        <p:nvGraphicFramePr>
          <p:cNvPr id="134161" name="Object 17"/>
          <p:cNvGraphicFramePr>
            <a:graphicFrameLocks noChangeAspect="1"/>
          </p:cNvGraphicFramePr>
          <p:nvPr>
            <p:ph sz="quarter" idx="3"/>
          </p:nvPr>
        </p:nvGraphicFramePr>
        <p:xfrm>
          <a:off x="5435600" y="4365625"/>
          <a:ext cx="1911350" cy="788988"/>
        </p:xfrm>
        <a:graphic>
          <a:graphicData uri="http://schemas.openxmlformats.org/presentationml/2006/ole">
            <p:oleObj spid="_x0000_s134161" name="Equation" r:id="rId9" imgW="990360" imgH="393480" progId="Equation.DSMT4">
              <p:embed/>
            </p:oleObj>
          </a:graphicData>
        </a:graphic>
      </p:graphicFrame>
      <p:grpSp>
        <p:nvGrpSpPr>
          <p:cNvPr id="134163" name="Group 19"/>
          <p:cNvGrpSpPr>
            <a:grpSpLocks/>
          </p:cNvGrpSpPr>
          <p:nvPr/>
        </p:nvGrpSpPr>
        <p:grpSpPr bwMode="auto">
          <a:xfrm>
            <a:off x="6227763" y="836613"/>
            <a:ext cx="2628900" cy="2836862"/>
            <a:chOff x="3471" y="781"/>
            <a:chExt cx="1656" cy="1787"/>
          </a:xfrm>
        </p:grpSpPr>
        <p:sp>
          <p:nvSpPr>
            <p:cNvPr id="134164" name="Freeform 20"/>
            <p:cNvSpPr>
              <a:spLocks/>
            </p:cNvSpPr>
            <p:nvPr/>
          </p:nvSpPr>
          <p:spPr bwMode="auto">
            <a:xfrm>
              <a:off x="3471" y="781"/>
              <a:ext cx="1656" cy="1787"/>
            </a:xfrm>
            <a:custGeom>
              <a:avLst/>
              <a:gdLst/>
              <a:ahLst/>
              <a:cxnLst>
                <a:cxn ang="0">
                  <a:pos x="703" y="89"/>
                </a:cxn>
                <a:cxn ang="0">
                  <a:pos x="151" y="284"/>
                </a:cxn>
                <a:cxn ang="0">
                  <a:pos x="10" y="771"/>
                </a:cxn>
                <a:cxn ang="0">
                  <a:pos x="211" y="1305"/>
                </a:cxn>
                <a:cxn ang="0">
                  <a:pos x="487" y="1686"/>
                </a:cxn>
                <a:cxn ang="0">
                  <a:pos x="822" y="1616"/>
                </a:cxn>
                <a:cxn ang="0">
                  <a:pos x="1159" y="1755"/>
                </a:cxn>
                <a:cxn ang="0">
                  <a:pos x="1505" y="1422"/>
                </a:cxn>
                <a:cxn ang="0">
                  <a:pos x="1638" y="896"/>
                </a:cxn>
                <a:cxn ang="0">
                  <a:pos x="1596" y="470"/>
                </a:cxn>
                <a:cxn ang="0">
                  <a:pos x="1279" y="63"/>
                </a:cxn>
                <a:cxn ang="0">
                  <a:pos x="703" y="89"/>
                </a:cxn>
              </a:cxnLst>
              <a:rect l="0" t="0" r="r" b="b"/>
              <a:pathLst>
                <a:path w="1656" h="1787">
                  <a:moveTo>
                    <a:pt x="703" y="89"/>
                  </a:moveTo>
                  <a:cubicBezTo>
                    <a:pt x="515" y="126"/>
                    <a:pt x="266" y="170"/>
                    <a:pt x="151" y="284"/>
                  </a:cubicBezTo>
                  <a:cubicBezTo>
                    <a:pt x="36" y="398"/>
                    <a:pt x="0" y="601"/>
                    <a:pt x="10" y="771"/>
                  </a:cubicBezTo>
                  <a:cubicBezTo>
                    <a:pt x="20" y="941"/>
                    <a:pt x="132" y="1153"/>
                    <a:pt x="211" y="1305"/>
                  </a:cubicBezTo>
                  <a:cubicBezTo>
                    <a:pt x="290" y="1457"/>
                    <a:pt x="385" y="1634"/>
                    <a:pt x="487" y="1686"/>
                  </a:cubicBezTo>
                  <a:cubicBezTo>
                    <a:pt x="589" y="1738"/>
                    <a:pt x="710" y="1606"/>
                    <a:pt x="822" y="1616"/>
                  </a:cubicBezTo>
                  <a:cubicBezTo>
                    <a:pt x="935" y="1627"/>
                    <a:pt x="1045" y="1787"/>
                    <a:pt x="1159" y="1755"/>
                  </a:cubicBezTo>
                  <a:cubicBezTo>
                    <a:pt x="1273" y="1723"/>
                    <a:pt x="1425" y="1565"/>
                    <a:pt x="1505" y="1422"/>
                  </a:cubicBezTo>
                  <a:cubicBezTo>
                    <a:pt x="1585" y="1279"/>
                    <a:pt x="1623" y="1055"/>
                    <a:pt x="1638" y="896"/>
                  </a:cubicBezTo>
                  <a:cubicBezTo>
                    <a:pt x="1653" y="737"/>
                    <a:pt x="1656" y="609"/>
                    <a:pt x="1596" y="470"/>
                  </a:cubicBezTo>
                  <a:cubicBezTo>
                    <a:pt x="1536" y="331"/>
                    <a:pt x="1428" y="126"/>
                    <a:pt x="1279" y="63"/>
                  </a:cubicBezTo>
                  <a:cubicBezTo>
                    <a:pt x="1130" y="0"/>
                    <a:pt x="891" y="52"/>
                    <a:pt x="703" y="89"/>
                  </a:cubicBezTo>
                  <a:close/>
                </a:path>
              </a:pathLst>
            </a:custGeom>
            <a:solidFill>
              <a:srgbClr val="99FFCC"/>
            </a:solidFill>
            <a:ln w="9525" cap="flat" cmpd="sng">
              <a:prstDash val="solid"/>
              <a:round/>
              <a:headEnd/>
              <a:tailEnd/>
            </a:ln>
            <a:effectLst/>
            <a:scene3d>
              <a:camera prst="legacyPerspectiveFront">
                <a:rot lat="17699998" lon="0" rev="0"/>
              </a:camera>
              <a:lightRig rig="legacyFlat1" dir="t"/>
            </a:scene3d>
            <a:sp3d extrusionH="201600" prstMaterial="legacyPlastic">
              <a:bevelT w="13500" h="13500" prst="angle"/>
              <a:bevelB w="13500" h="13500" prst="angle"/>
              <a:extrusionClr>
                <a:srgbClr val="006699"/>
              </a:extrusionClr>
            </a:sp3d>
          </p:spPr>
          <p:txBody>
            <a:bodyPr wrap="none" anchor="ctr">
              <a:flatTx/>
            </a:bodyPr>
            <a:lstStyle/>
            <a:p>
              <a:endParaRPr lang="zh-CN" altLang="en-US"/>
            </a:p>
          </p:txBody>
        </p:sp>
        <p:sp>
          <p:nvSpPr>
            <p:cNvPr id="134165" name="Oval 21"/>
            <p:cNvSpPr>
              <a:spLocks noChangeArrowheads="1"/>
            </p:cNvSpPr>
            <p:nvPr/>
          </p:nvSpPr>
          <p:spPr bwMode="auto">
            <a:xfrm>
              <a:off x="3715" y="1531"/>
              <a:ext cx="984" cy="320"/>
            </a:xfrm>
            <a:prstGeom prst="ellipse">
              <a:avLst/>
            </a:prstGeom>
            <a:solidFill>
              <a:srgbClr val="66FF99"/>
            </a:solidFill>
            <a:ln w="19050">
              <a:solidFill>
                <a:srgbClr val="000080"/>
              </a:solidFill>
              <a:prstDash val="dash"/>
              <a:round/>
              <a:headEnd/>
              <a:tailEnd/>
            </a:ln>
            <a:effectLst/>
          </p:spPr>
          <p:txBody>
            <a:bodyPr wrap="none" anchor="ctr"/>
            <a:lstStyle/>
            <a:p>
              <a:endParaRPr lang="zh-CN" altLang="en-US"/>
            </a:p>
          </p:txBody>
        </p:sp>
        <p:grpSp>
          <p:nvGrpSpPr>
            <p:cNvPr id="134166" name="Group 22"/>
            <p:cNvGrpSpPr>
              <a:grpSpLocks/>
            </p:cNvGrpSpPr>
            <p:nvPr/>
          </p:nvGrpSpPr>
          <p:grpSpPr bwMode="auto">
            <a:xfrm>
              <a:off x="4219" y="1503"/>
              <a:ext cx="443" cy="256"/>
              <a:chOff x="3792" y="1356"/>
              <a:chExt cx="443" cy="256"/>
            </a:xfrm>
          </p:grpSpPr>
          <p:graphicFrame>
            <p:nvGraphicFramePr>
              <p:cNvPr id="134167" name="Object 23"/>
              <p:cNvGraphicFramePr>
                <a:graphicFrameLocks noChangeAspect="1"/>
              </p:cNvGraphicFramePr>
              <p:nvPr/>
            </p:nvGraphicFramePr>
            <p:xfrm>
              <a:off x="3947" y="1356"/>
              <a:ext cx="111" cy="233"/>
            </p:xfrm>
            <a:graphic>
              <a:graphicData uri="http://schemas.openxmlformats.org/presentationml/2006/ole">
                <p:oleObj spid="_x0000_s134167" name="公式" r:id="rId10" imgW="228600" imgH="457200" progId="Equation.3">
                  <p:embed/>
                </p:oleObj>
              </a:graphicData>
            </a:graphic>
          </p:graphicFrame>
          <p:sp>
            <p:nvSpPr>
              <p:cNvPr id="134168" name="Line 24"/>
              <p:cNvSpPr>
                <a:spLocks noChangeShapeType="1"/>
              </p:cNvSpPr>
              <p:nvPr/>
            </p:nvSpPr>
            <p:spPr bwMode="auto">
              <a:xfrm>
                <a:off x="3792" y="1544"/>
                <a:ext cx="443" cy="68"/>
              </a:xfrm>
              <a:prstGeom prst="line">
                <a:avLst/>
              </a:prstGeom>
              <a:noFill/>
              <a:ln w="28575">
                <a:solidFill>
                  <a:srgbClr val="0000FF"/>
                </a:solidFill>
                <a:round/>
                <a:headEnd type="oval" w="med" len="med"/>
                <a:tailEnd type="triangle" w="sm" len="lg"/>
              </a:ln>
              <a:effectLst/>
            </p:spPr>
            <p:txBody>
              <a:bodyPr/>
              <a:lstStyle/>
              <a:p>
                <a:endParaRPr lang="zh-CN" altLang="en-US"/>
              </a:p>
            </p:txBody>
          </p:sp>
        </p:grpSp>
        <p:grpSp>
          <p:nvGrpSpPr>
            <p:cNvPr id="134169" name="Group 25"/>
            <p:cNvGrpSpPr>
              <a:grpSpLocks/>
            </p:cNvGrpSpPr>
            <p:nvPr/>
          </p:nvGrpSpPr>
          <p:grpSpPr bwMode="auto">
            <a:xfrm>
              <a:off x="4586" y="1640"/>
              <a:ext cx="407" cy="367"/>
              <a:chOff x="4159" y="1493"/>
              <a:chExt cx="407" cy="367"/>
            </a:xfrm>
          </p:grpSpPr>
          <p:graphicFrame>
            <p:nvGraphicFramePr>
              <p:cNvPr id="134170" name="Object 26"/>
              <p:cNvGraphicFramePr>
                <a:graphicFrameLocks noChangeAspect="1"/>
              </p:cNvGraphicFramePr>
              <p:nvPr/>
            </p:nvGraphicFramePr>
            <p:xfrm>
              <a:off x="4159" y="1690"/>
              <a:ext cx="155" cy="170"/>
            </p:xfrm>
            <a:graphic>
              <a:graphicData uri="http://schemas.openxmlformats.org/presentationml/2006/ole">
                <p:oleObj spid="_x0000_s134170" name="公式" r:id="rId11" imgW="291960" imgH="317160" progId="Equation.3">
                  <p:embed/>
                </p:oleObj>
              </a:graphicData>
            </a:graphic>
          </p:graphicFrame>
          <p:sp>
            <p:nvSpPr>
              <p:cNvPr id="134171" name="Oval 27"/>
              <p:cNvSpPr>
                <a:spLocks noChangeArrowheads="1"/>
              </p:cNvSpPr>
              <p:nvPr/>
            </p:nvSpPr>
            <p:spPr bwMode="auto">
              <a:xfrm>
                <a:off x="4216" y="1584"/>
                <a:ext cx="68" cy="68"/>
              </a:xfrm>
              <a:prstGeom prst="ellipse">
                <a:avLst/>
              </a:prstGeom>
              <a:solidFill>
                <a:srgbClr val="FF0000"/>
              </a:solidFill>
              <a:ln w="9525">
                <a:solidFill>
                  <a:srgbClr val="FF0000"/>
                </a:solidFill>
                <a:round/>
                <a:headEnd/>
                <a:tailEnd/>
              </a:ln>
              <a:effectLst/>
            </p:spPr>
            <p:txBody>
              <a:bodyPr wrap="none" anchor="ctr"/>
              <a:lstStyle/>
              <a:p>
                <a:endParaRPr lang="zh-CN" altLang="en-US"/>
              </a:p>
            </p:txBody>
          </p:sp>
          <p:graphicFrame>
            <p:nvGraphicFramePr>
              <p:cNvPr id="134172" name="Object 28"/>
              <p:cNvGraphicFramePr>
                <a:graphicFrameLocks noChangeAspect="1"/>
              </p:cNvGraphicFramePr>
              <p:nvPr/>
            </p:nvGraphicFramePr>
            <p:xfrm>
              <a:off x="4294" y="1493"/>
              <a:ext cx="272" cy="231"/>
            </p:xfrm>
            <a:graphic>
              <a:graphicData uri="http://schemas.openxmlformats.org/presentationml/2006/ole">
                <p:oleObj spid="_x0000_s134172" name="公式" r:id="rId12" imgW="609480" imgH="457200" progId="Equation.3">
                  <p:embed/>
                </p:oleObj>
              </a:graphicData>
            </a:graphic>
          </p:graphicFrame>
        </p:grpSp>
        <p:grpSp>
          <p:nvGrpSpPr>
            <p:cNvPr id="134173" name="Group 29"/>
            <p:cNvGrpSpPr>
              <a:grpSpLocks/>
            </p:cNvGrpSpPr>
            <p:nvPr/>
          </p:nvGrpSpPr>
          <p:grpSpPr bwMode="auto">
            <a:xfrm>
              <a:off x="4670" y="1454"/>
              <a:ext cx="203" cy="289"/>
              <a:chOff x="4243" y="1307"/>
              <a:chExt cx="203" cy="289"/>
            </a:xfrm>
          </p:grpSpPr>
          <p:graphicFrame>
            <p:nvGraphicFramePr>
              <p:cNvPr id="134174" name="Object 30"/>
              <p:cNvGraphicFramePr>
                <a:graphicFrameLocks noChangeAspect="1"/>
              </p:cNvGraphicFramePr>
              <p:nvPr/>
            </p:nvGraphicFramePr>
            <p:xfrm>
              <a:off x="4243" y="1307"/>
              <a:ext cx="111" cy="154"/>
            </p:xfrm>
            <a:graphic>
              <a:graphicData uri="http://schemas.openxmlformats.org/presentationml/2006/ole">
                <p:oleObj spid="_x0000_s134174" name="公式" r:id="rId13" imgW="241200" imgH="304560" progId="Equation.3">
                  <p:embed/>
                </p:oleObj>
              </a:graphicData>
            </a:graphic>
          </p:graphicFrame>
          <p:sp>
            <p:nvSpPr>
              <p:cNvPr id="134175" name="Line 31"/>
              <p:cNvSpPr>
                <a:spLocks noChangeShapeType="1"/>
              </p:cNvSpPr>
              <p:nvPr/>
            </p:nvSpPr>
            <p:spPr bwMode="auto">
              <a:xfrm flipV="1">
                <a:off x="4266" y="1346"/>
                <a:ext cx="180" cy="250"/>
              </a:xfrm>
              <a:prstGeom prst="line">
                <a:avLst/>
              </a:prstGeom>
              <a:noFill/>
              <a:ln w="38100">
                <a:solidFill>
                  <a:srgbClr val="FF0000"/>
                </a:solidFill>
                <a:round/>
                <a:headEnd type="none" w="sm" len="sm"/>
                <a:tailEnd type="triangle" w="sm" len="med"/>
              </a:ln>
              <a:effectLst/>
            </p:spPr>
            <p:txBody>
              <a:bodyPr wrap="none" anchor="ctr"/>
              <a:lstStyle/>
              <a:p>
                <a:endParaRPr lang="zh-CN" altLang="en-US"/>
              </a:p>
            </p:txBody>
          </p:sp>
        </p:grpSp>
        <p:grpSp>
          <p:nvGrpSpPr>
            <p:cNvPr id="134176" name="Group 32"/>
            <p:cNvGrpSpPr>
              <a:grpSpLocks/>
            </p:cNvGrpSpPr>
            <p:nvPr/>
          </p:nvGrpSpPr>
          <p:grpSpPr bwMode="auto">
            <a:xfrm>
              <a:off x="3993" y="962"/>
              <a:ext cx="400" cy="1380"/>
              <a:chOff x="4126" y="2583"/>
              <a:chExt cx="400" cy="1380"/>
            </a:xfrm>
          </p:grpSpPr>
          <p:graphicFrame>
            <p:nvGraphicFramePr>
              <p:cNvPr id="134177" name="Object 33"/>
              <p:cNvGraphicFramePr>
                <a:graphicFrameLocks noChangeAspect="1"/>
              </p:cNvGraphicFramePr>
              <p:nvPr/>
            </p:nvGraphicFramePr>
            <p:xfrm>
              <a:off x="4126" y="3242"/>
              <a:ext cx="146" cy="165"/>
            </p:xfrm>
            <a:graphic>
              <a:graphicData uri="http://schemas.openxmlformats.org/presentationml/2006/ole">
                <p:oleObj spid="_x0000_s134177" name="公式" r:id="rId14" imgW="304560" imgH="330120" progId="Equation.3">
                  <p:embed/>
                </p:oleObj>
              </a:graphicData>
            </a:graphic>
          </p:graphicFrame>
          <p:grpSp>
            <p:nvGrpSpPr>
              <p:cNvPr id="134178" name="Group 34"/>
              <p:cNvGrpSpPr>
                <a:grpSpLocks/>
              </p:cNvGrpSpPr>
              <p:nvPr/>
            </p:nvGrpSpPr>
            <p:grpSpPr bwMode="auto">
              <a:xfrm>
                <a:off x="4345" y="2583"/>
                <a:ext cx="181" cy="1380"/>
                <a:chOff x="2297" y="855"/>
                <a:chExt cx="181" cy="1380"/>
              </a:xfrm>
            </p:grpSpPr>
            <p:graphicFrame>
              <p:nvGraphicFramePr>
                <p:cNvPr id="134179" name="Object 35"/>
                <p:cNvGraphicFramePr>
                  <a:graphicFrameLocks noChangeAspect="1"/>
                </p:cNvGraphicFramePr>
                <p:nvPr/>
              </p:nvGraphicFramePr>
              <p:xfrm>
                <a:off x="2374" y="869"/>
                <a:ext cx="104" cy="116"/>
              </p:xfrm>
              <a:graphic>
                <a:graphicData uri="http://schemas.openxmlformats.org/presentationml/2006/ole">
                  <p:oleObj spid="_x0000_s134179" name="公式" r:id="rId15" imgW="215640" imgH="228600" progId="Equation.3">
                    <p:embed/>
                  </p:oleObj>
                </a:graphicData>
              </a:graphic>
            </p:graphicFrame>
            <p:sp>
              <p:nvSpPr>
                <p:cNvPr id="134180" name="Line 36"/>
                <p:cNvSpPr>
                  <a:spLocks noChangeAspect="1" noChangeShapeType="1"/>
                </p:cNvSpPr>
                <p:nvPr/>
              </p:nvSpPr>
              <p:spPr bwMode="auto">
                <a:xfrm flipV="1">
                  <a:off x="2297" y="855"/>
                  <a:ext cx="0" cy="714"/>
                </a:xfrm>
                <a:prstGeom prst="line">
                  <a:avLst/>
                </a:prstGeom>
                <a:noFill/>
                <a:ln w="57150">
                  <a:solidFill>
                    <a:srgbClr val="FF0000"/>
                  </a:solidFill>
                  <a:round/>
                  <a:headEnd type="none" w="sm" len="sm"/>
                  <a:tailEnd type="triangle" w="med" len="lg"/>
                </a:ln>
                <a:effectLst/>
              </p:spPr>
              <p:txBody>
                <a:bodyPr wrap="none" anchor="ctr"/>
                <a:lstStyle/>
                <a:p>
                  <a:endParaRPr lang="zh-CN" altLang="en-US"/>
                </a:p>
              </p:txBody>
            </p:sp>
            <p:sp>
              <p:nvSpPr>
                <p:cNvPr id="134181" name="Line 37"/>
                <p:cNvSpPr>
                  <a:spLocks noChangeAspect="1" noChangeShapeType="1"/>
                </p:cNvSpPr>
                <p:nvPr/>
              </p:nvSpPr>
              <p:spPr bwMode="auto">
                <a:xfrm flipV="1">
                  <a:off x="2297" y="1524"/>
                  <a:ext cx="0" cy="647"/>
                </a:xfrm>
                <a:prstGeom prst="line">
                  <a:avLst/>
                </a:prstGeom>
                <a:noFill/>
                <a:ln w="57150">
                  <a:solidFill>
                    <a:srgbClr val="FF0000"/>
                  </a:solidFill>
                  <a:prstDash val="sysDot"/>
                  <a:round/>
                  <a:headEnd type="none" w="sm" len="sm"/>
                  <a:tailEnd type="none" w="med" len="lg"/>
                </a:ln>
                <a:effectLst/>
              </p:spPr>
              <p:txBody>
                <a:bodyPr wrap="none" anchor="ctr"/>
                <a:lstStyle/>
                <a:p>
                  <a:endParaRPr lang="zh-CN" altLang="en-US"/>
                </a:p>
              </p:txBody>
            </p:sp>
            <p:sp>
              <p:nvSpPr>
                <p:cNvPr id="134182" name="Line 38"/>
                <p:cNvSpPr>
                  <a:spLocks noChangeAspect="1" noChangeShapeType="1"/>
                </p:cNvSpPr>
                <p:nvPr/>
              </p:nvSpPr>
              <p:spPr bwMode="auto">
                <a:xfrm flipV="1">
                  <a:off x="2297" y="2066"/>
                  <a:ext cx="0" cy="169"/>
                </a:xfrm>
                <a:prstGeom prst="line">
                  <a:avLst/>
                </a:prstGeom>
                <a:noFill/>
                <a:ln w="57150">
                  <a:solidFill>
                    <a:srgbClr val="FF0000"/>
                  </a:solidFill>
                  <a:round/>
                  <a:headEnd type="none" w="sm" len="sm"/>
                  <a:tailEnd type="none" w="med" len="lg"/>
                </a:ln>
                <a:effectLst/>
              </p:spPr>
              <p:txBody>
                <a:bodyPr wrap="none" anchor="ctr"/>
                <a:lstStyle/>
                <a:p>
                  <a:endParaRPr lang="zh-CN" altLang="en-US"/>
                </a:p>
              </p:txBody>
            </p:sp>
          </p:grpSp>
        </p:grpSp>
        <p:sp>
          <p:nvSpPr>
            <p:cNvPr id="134183" name="Freeform 39"/>
            <p:cNvSpPr>
              <a:spLocks noChangeAspect="1"/>
            </p:cNvSpPr>
            <p:nvPr/>
          </p:nvSpPr>
          <p:spPr bwMode="auto">
            <a:xfrm>
              <a:off x="4101" y="1141"/>
              <a:ext cx="232" cy="112"/>
            </a:xfrm>
            <a:custGeom>
              <a:avLst/>
              <a:gdLst/>
              <a:ahLst/>
              <a:cxnLst>
                <a:cxn ang="0">
                  <a:pos x="24" y="0"/>
                </a:cxn>
                <a:cxn ang="0">
                  <a:pos x="27" y="4"/>
                </a:cxn>
                <a:cxn ang="0">
                  <a:pos x="14" y="9"/>
                </a:cxn>
                <a:cxn ang="0">
                  <a:pos x="0" y="4"/>
                </a:cxn>
                <a:cxn ang="0">
                  <a:pos x="1" y="1"/>
                </a:cxn>
              </a:cxnLst>
              <a:rect l="0" t="0" r="r" b="b"/>
              <a:pathLst>
                <a:path w="27" h="9">
                  <a:moveTo>
                    <a:pt x="24" y="0"/>
                  </a:moveTo>
                  <a:cubicBezTo>
                    <a:pt x="26" y="1"/>
                    <a:pt x="27" y="2"/>
                    <a:pt x="27" y="4"/>
                  </a:cubicBezTo>
                  <a:cubicBezTo>
                    <a:pt x="27" y="7"/>
                    <a:pt x="21" y="9"/>
                    <a:pt x="14" y="9"/>
                  </a:cubicBezTo>
                  <a:cubicBezTo>
                    <a:pt x="6" y="9"/>
                    <a:pt x="0" y="7"/>
                    <a:pt x="0" y="4"/>
                  </a:cubicBezTo>
                  <a:cubicBezTo>
                    <a:pt x="0" y="3"/>
                    <a:pt x="0" y="2"/>
                    <a:pt x="1" y="1"/>
                  </a:cubicBezTo>
                </a:path>
              </a:pathLst>
            </a:custGeom>
            <a:noFill/>
            <a:ln w="38100" cmpd="sng">
              <a:solidFill>
                <a:schemeClr val="tx1"/>
              </a:solidFill>
              <a:prstDash val="solid"/>
              <a:round/>
              <a:headEnd type="triangle" w="med" len="med"/>
              <a:tailEnd type="none" w="med" len="med"/>
            </a:ln>
          </p:spPr>
          <p:txBody>
            <a:bodyPr/>
            <a:lstStyle/>
            <a:p>
              <a:endParaRPr lang="zh-CN" altLang="en-US"/>
            </a:p>
          </p:txBody>
        </p:sp>
        <p:graphicFrame>
          <p:nvGraphicFramePr>
            <p:cNvPr id="134184" name="Object 40"/>
            <p:cNvGraphicFramePr>
              <a:graphicFrameLocks noChangeAspect="1"/>
            </p:cNvGraphicFramePr>
            <p:nvPr/>
          </p:nvGraphicFramePr>
          <p:xfrm>
            <a:off x="3922" y="1126"/>
            <a:ext cx="177" cy="177"/>
          </p:xfrm>
          <a:graphic>
            <a:graphicData uri="http://schemas.openxmlformats.org/presentationml/2006/ole">
              <p:oleObj spid="_x0000_s134184" name="Equation" r:id="rId16" imgW="152280" imgH="139680" progId="Equation.DSMT4">
                <p:embed/>
              </p:oleObj>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34147"/>
                                        </p:tgtEl>
                                        <p:attrNameLst>
                                          <p:attrName>style.visibility</p:attrName>
                                        </p:attrNameLst>
                                      </p:cBhvr>
                                      <p:to>
                                        <p:strVal val="visible"/>
                                      </p:to>
                                    </p:set>
                                    <p:animEffect transition="in" filter="wipe(left)">
                                      <p:cBhvr>
                                        <p:cTn id="7" dur="500"/>
                                        <p:tgtEl>
                                          <p:spTgt spid="134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4148"/>
                                        </p:tgtEl>
                                        <p:attrNameLst>
                                          <p:attrName>style.visibility</p:attrName>
                                        </p:attrNameLst>
                                      </p:cBhvr>
                                      <p:to>
                                        <p:strVal val="visible"/>
                                      </p:to>
                                    </p:set>
                                    <p:animEffect transition="in" filter="wipe(left)">
                                      <p:cBhvr>
                                        <p:cTn id="12" dur="500"/>
                                        <p:tgtEl>
                                          <p:spTgt spid="1341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4156"/>
                                        </p:tgtEl>
                                        <p:attrNameLst>
                                          <p:attrName>style.visibility</p:attrName>
                                        </p:attrNameLst>
                                      </p:cBhvr>
                                      <p:to>
                                        <p:strVal val="visible"/>
                                      </p:to>
                                    </p:set>
                                    <p:animEffect transition="in" filter="wipe(left)">
                                      <p:cBhvr>
                                        <p:cTn id="17" dur="500"/>
                                        <p:tgtEl>
                                          <p:spTgt spid="13415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34150"/>
                                        </p:tgtEl>
                                        <p:attrNameLst>
                                          <p:attrName>style.visibility</p:attrName>
                                        </p:attrNameLst>
                                      </p:cBhvr>
                                      <p:to>
                                        <p:strVal val="visible"/>
                                      </p:to>
                                    </p:set>
                                    <p:animEffect transition="in" filter="wipe(left)">
                                      <p:cBhvr>
                                        <p:cTn id="22" dur="500"/>
                                        <p:tgtEl>
                                          <p:spTgt spid="1341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4149"/>
                                        </p:tgtEl>
                                        <p:attrNameLst>
                                          <p:attrName>style.visibility</p:attrName>
                                        </p:attrNameLst>
                                      </p:cBhvr>
                                      <p:to>
                                        <p:strVal val="visible"/>
                                      </p:to>
                                    </p:set>
                                    <p:animEffect transition="in" filter="wipe(left)">
                                      <p:cBhvr>
                                        <p:cTn id="27" dur="500"/>
                                        <p:tgtEl>
                                          <p:spTgt spid="13414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34146"/>
                                        </p:tgtEl>
                                        <p:attrNameLst>
                                          <p:attrName>style.visibility</p:attrName>
                                        </p:attrNameLst>
                                      </p:cBhvr>
                                      <p:to>
                                        <p:strVal val="visible"/>
                                      </p:to>
                                    </p:set>
                                    <p:animEffect transition="in" filter="blinds(horizontal)">
                                      <p:cBhvr>
                                        <p:cTn id="32" dur="500"/>
                                        <p:tgtEl>
                                          <p:spTgt spid="13414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34155"/>
                                        </p:tgtEl>
                                        <p:attrNameLst>
                                          <p:attrName>style.visibility</p:attrName>
                                        </p:attrNameLst>
                                      </p:cBhvr>
                                      <p:to>
                                        <p:strVal val="visible"/>
                                      </p:to>
                                    </p:set>
                                    <p:animEffect transition="in" filter="wipe(left)">
                                      <p:cBhvr>
                                        <p:cTn id="37" dur="500"/>
                                        <p:tgtEl>
                                          <p:spTgt spid="13415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4152"/>
                                        </p:tgtEl>
                                        <p:attrNameLst>
                                          <p:attrName>style.visibility</p:attrName>
                                        </p:attrNameLst>
                                      </p:cBhvr>
                                      <p:to>
                                        <p:strVal val="visible"/>
                                      </p:to>
                                    </p:set>
                                    <p:animEffect transition="in" filter="blinds(horizontal)">
                                      <p:cBhvr>
                                        <p:cTn id="42" dur="500"/>
                                        <p:tgtEl>
                                          <p:spTgt spid="134152"/>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134158"/>
                                        </p:tgtEl>
                                        <p:attrNameLst>
                                          <p:attrName>style.visibility</p:attrName>
                                        </p:attrNameLst>
                                      </p:cBhvr>
                                      <p:to>
                                        <p:strVal val="visible"/>
                                      </p:to>
                                    </p:set>
                                    <p:animEffect transition="in" filter="blinds(horizontal)">
                                      <p:cBhvr>
                                        <p:cTn id="47" dur="500"/>
                                        <p:tgtEl>
                                          <p:spTgt spid="134158"/>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4157"/>
                                        </p:tgtEl>
                                        <p:attrNameLst>
                                          <p:attrName>style.visibility</p:attrName>
                                        </p:attrNameLst>
                                      </p:cBhvr>
                                      <p:to>
                                        <p:strVal val="visible"/>
                                      </p:to>
                                    </p:set>
                                    <p:animEffect transition="in" filter="blinds(horizontal)">
                                      <p:cBhvr>
                                        <p:cTn id="52" dur="500"/>
                                        <p:tgtEl>
                                          <p:spTgt spid="134157"/>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134161"/>
                                        </p:tgtEl>
                                        <p:attrNameLst>
                                          <p:attrName>style.visibility</p:attrName>
                                        </p:attrNameLst>
                                      </p:cBhvr>
                                      <p:to>
                                        <p:strVal val="visible"/>
                                      </p:to>
                                    </p:set>
                                    <p:animEffect transition="in" filter="blinds(horizontal)">
                                      <p:cBhvr>
                                        <p:cTn id="57" dur="500"/>
                                        <p:tgtEl>
                                          <p:spTgt spid="134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6" grpId="0"/>
      <p:bldP spid="134147" grpId="0"/>
      <p:bldP spid="134150" grpId="0"/>
      <p:bldP spid="134157" grpId="0" animBg="1" autoUpdateAnimBg="0"/>
      <p:bldP spid="13415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1"/>
          <p:cNvSpPr>
            <a:spLocks noGrp="1"/>
          </p:cNvSpPr>
          <p:nvPr>
            <p:ph type="sldNum" sz="quarter" idx="10"/>
          </p:nvPr>
        </p:nvSpPr>
        <p:spPr/>
        <p:txBody>
          <a:bodyPr/>
          <a:lstStyle/>
          <a:p>
            <a:fld id="{94BE9712-22CE-488C-98AB-995027B5BC4A}" type="slidenum">
              <a:rPr lang="zh-CN" altLang="en-US"/>
              <a:pPr/>
              <a:t>9</a:t>
            </a:fld>
            <a:endParaRPr lang="en-US" altLang="zh-CN"/>
          </a:p>
        </p:txBody>
      </p:sp>
      <p:sp>
        <p:nvSpPr>
          <p:cNvPr id="138242" name="Text Box 2"/>
          <p:cNvSpPr txBox="1">
            <a:spLocks noChangeArrowheads="1"/>
          </p:cNvSpPr>
          <p:nvPr/>
        </p:nvSpPr>
        <p:spPr bwMode="auto">
          <a:xfrm>
            <a:off x="8101013" y="765175"/>
            <a:ext cx="623887" cy="4752975"/>
          </a:xfrm>
          <a:prstGeom prst="rect">
            <a:avLst/>
          </a:prstGeom>
          <a:gradFill rotWithShape="0">
            <a:gsLst>
              <a:gs pos="0">
                <a:schemeClr val="accent1"/>
              </a:gs>
              <a:gs pos="50000">
                <a:srgbClr val="FFFFFF"/>
              </a:gs>
              <a:gs pos="100000">
                <a:schemeClr val="accent1"/>
              </a:gs>
            </a:gsLst>
            <a:lin ang="0" scaled="1"/>
          </a:gradFill>
          <a:ln w="12700">
            <a:solidFill>
              <a:schemeClr val="tx2"/>
            </a:solidFill>
            <a:miter lim="800000"/>
            <a:headEnd/>
            <a:tailEnd/>
          </a:ln>
          <a:effectLst/>
        </p:spPr>
        <p:txBody>
          <a:bodyPr vert="eaVert">
            <a:spAutoFit/>
          </a:bodyPr>
          <a:lstStyle/>
          <a:p>
            <a:pPr algn="ctr">
              <a:spcBef>
                <a:spcPct val="50000"/>
              </a:spcBef>
            </a:pPr>
            <a:r>
              <a:rPr lang="zh-CN" altLang="en-US" sz="2800" b="1"/>
              <a:t>竿子长些还是短些较安全？</a:t>
            </a:r>
          </a:p>
        </p:txBody>
      </p:sp>
      <p:pic>
        <p:nvPicPr>
          <p:cNvPr id="138244" name="Picture 4" descr="点击查看下一张图片"/>
          <p:cNvPicPr>
            <a:picLocks noChangeAspect="1" noChangeArrowheads="1"/>
          </p:cNvPicPr>
          <p:nvPr/>
        </p:nvPicPr>
        <p:blipFill>
          <a:blip r:embed="rId4"/>
          <a:srcRect/>
          <a:stretch>
            <a:fillRect/>
          </a:stretch>
        </p:blipFill>
        <p:spPr bwMode="auto">
          <a:xfrm>
            <a:off x="755650" y="692150"/>
            <a:ext cx="4286250" cy="3241675"/>
          </a:xfrm>
          <a:prstGeom prst="rect">
            <a:avLst/>
          </a:prstGeom>
          <a:noFill/>
        </p:spPr>
      </p:pic>
      <p:pic>
        <p:nvPicPr>
          <p:cNvPr id="138245" name="Picture 5" descr="点击查看下一张图片"/>
          <p:cNvPicPr>
            <a:picLocks noChangeAspect="1" noChangeArrowheads="1"/>
          </p:cNvPicPr>
          <p:nvPr/>
        </p:nvPicPr>
        <p:blipFill>
          <a:blip r:embed="rId5"/>
          <a:srcRect/>
          <a:stretch>
            <a:fillRect/>
          </a:stretch>
        </p:blipFill>
        <p:spPr bwMode="auto">
          <a:xfrm>
            <a:off x="755650" y="4149725"/>
            <a:ext cx="4019550" cy="2133600"/>
          </a:xfrm>
          <a:prstGeom prst="rect">
            <a:avLst/>
          </a:prstGeom>
          <a:noFill/>
        </p:spPr>
      </p:pic>
      <p:sp>
        <p:nvSpPr>
          <p:cNvPr id="138246" name="Text Box 6"/>
          <p:cNvSpPr txBox="1">
            <a:spLocks noChangeArrowheads="1"/>
          </p:cNvSpPr>
          <p:nvPr/>
        </p:nvSpPr>
        <p:spPr bwMode="auto">
          <a:xfrm>
            <a:off x="5292725" y="5876925"/>
            <a:ext cx="3384550" cy="457200"/>
          </a:xfrm>
          <a:prstGeom prst="rect">
            <a:avLst/>
          </a:prstGeom>
          <a:noFill/>
          <a:ln w="9525">
            <a:noFill/>
            <a:miter lim="800000"/>
            <a:headEnd/>
            <a:tailEnd/>
          </a:ln>
          <a:effectLst/>
        </p:spPr>
        <p:txBody>
          <a:bodyPr>
            <a:spAutoFit/>
          </a:bodyPr>
          <a:lstStyle/>
          <a:p>
            <a:pPr>
              <a:spcBef>
                <a:spcPct val="50000"/>
              </a:spcBef>
            </a:pPr>
            <a:r>
              <a:rPr lang="zh-CN" altLang="en-US" b="1">
                <a:solidFill>
                  <a:srgbClr val="FF0000"/>
                </a:solidFill>
              </a:rPr>
              <a:t>非专业训练，请勿模仿</a:t>
            </a:r>
          </a:p>
        </p:txBody>
      </p:sp>
    </p:spTree>
    <p:controls>
      <p:control spid="138243" name="ShockwaveFlash1" r:id="rId2" imgW="3236383" imgH="5202753"/>
    </p:controls>
  </p:cSld>
  <p:clrMapOvr>
    <a:masterClrMapping/>
  </p:clrMapOvr>
  <p:timing>
    <p:tnLst>
      <p:par>
        <p:cTn id="1" dur="indefinite" restart="never" nodeType="tmRoot"/>
      </p:par>
    </p:tnLst>
  </p:timing>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821</TotalTime>
  <Words>591</Words>
  <Application>Microsoft PowerPoint</Application>
  <PresentationFormat>全屏显示(4:3)</PresentationFormat>
  <Paragraphs>77</Paragraphs>
  <Slides>15</Slides>
  <Notes>0</Notes>
  <HiddenSlides>0</HiddenSlides>
  <MMClips>0</MMClips>
  <ScaleCrop>false</ScaleCrop>
  <HeadingPairs>
    <vt:vector size="6" baseType="variant">
      <vt:variant>
        <vt:lpstr>主题</vt:lpstr>
      </vt:variant>
      <vt:variant>
        <vt:i4>2</vt:i4>
      </vt:variant>
      <vt:variant>
        <vt:lpstr>嵌入 OLE 服务器</vt:lpstr>
      </vt:variant>
      <vt:variant>
        <vt:i4>3</vt:i4>
      </vt:variant>
      <vt:variant>
        <vt:lpstr>幻灯片标题</vt:lpstr>
      </vt:variant>
      <vt:variant>
        <vt:i4>15</vt:i4>
      </vt:variant>
    </vt:vector>
  </HeadingPairs>
  <TitlesOfParts>
    <vt:vector size="20" baseType="lpstr">
      <vt:lpstr>默认设计模板</vt:lpstr>
      <vt:lpstr>1_默认设计模板</vt:lpstr>
      <vt:lpstr>公式</vt:lpstr>
      <vt:lpstr>Equation</vt:lpstr>
      <vt:lpstr>Picture</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vector>
  </TitlesOfParts>
  <Company>江南大学理学院物理系</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2-1 牛顿定律</dc:title>
  <dc:creator>张薇</dc:creator>
  <cp:lastModifiedBy>zlx</cp:lastModifiedBy>
  <cp:revision>148</cp:revision>
  <dcterms:created xsi:type="dcterms:W3CDTF">1601-01-01T00:00:00Z</dcterms:created>
  <dcterms:modified xsi:type="dcterms:W3CDTF">2020-03-27T00:17:08Z</dcterms:modified>
</cp:coreProperties>
</file>