
<file path=[Content_Types].xml><?xml version="1.0" encoding="utf-8"?>
<Types xmlns="http://schemas.openxmlformats.org/package/2006/content-types">
  <Override PartName="/ppt/notesSlides/notesSlide2.xml" ContentType="application/vnd.openxmlformats-officedocument.presentationml.notesSlide+xml"/>
  <Override PartName="/ppt/embeddings/oleObject30.bin" ContentType="application/vnd.openxmlformats-officedocument.oleObject"/>
  <Override PartName="/ppt/embeddings/oleObject41.bin" ContentType="application/vnd.openxmlformats-officedocument.oleObject"/>
  <Override PartName="/ppt/tags/tag8.xml" ContentType="application/vnd.openxmlformats-officedocument.presentationml.tags+xml"/>
  <Override PartName="/ppt/embeddings/oleObject107.bin" ContentType="application/vnd.openxmlformats-officedocument.oleObject"/>
  <Override PartName="/ppt/embeddings/oleObject154.bin" ContentType="application/vnd.openxmlformats-officedocument.oleObject"/>
  <Override PartName="/ppt/embeddings/oleObject143.bin" ContentType="application/vnd.openxmlformats-officedocument.oleObject"/>
  <Override PartName="/ppt/slideLayouts/slideLayout2.xml" ContentType="application/vnd.openxmlformats-officedocument.presentationml.slideLayout+xml"/>
  <Override PartName="/ppt/embeddings/oleObject121.bin" ContentType="application/vnd.openxmlformats-officedocument.oleObject"/>
  <Override PartName="/ppt/embeddings/oleObject132.bin" ContentType="application/vnd.openxmlformats-officedocument.oleObject"/>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embeddings/oleObject79.bin" ContentType="application/vnd.openxmlformats-officedocument.oleObject"/>
  <Override PartName="/ppt/embeddings/oleObject110.bin" ContentType="application/vnd.openxmlformats-officedocument.oleObject"/>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embeddings/oleObject57.bin" ContentType="application/vnd.openxmlformats-officedocument.oleObject"/>
  <Override PartName="/ppt/embeddings/oleObject68.bin" ContentType="application/vnd.openxmlformats-officedocument.oleObject"/>
  <Override PartName="/ppt/embeddings/oleObject4.bin" ContentType="application/vnd.openxmlformats-officedocument.oleObject"/>
  <Override PartName="/ppt/embeddings/oleObject46.bin" ContentType="application/vnd.openxmlformats-officedocument.oleObject"/>
  <Override PartName="/ppt/embeddings/oleObject93.bin" ContentType="application/vnd.openxmlformats-officedocument.oleObject"/>
  <Override PartName="/ppt/embeddings/oleObject35.bin" ContentType="application/vnd.openxmlformats-officedocument.oleObject"/>
  <Override PartName="/ppt/embeddings/oleObject82.bin" ContentType="application/vnd.openxmlformats-officedocument.oleObject"/>
  <Override PartName="/ppt/embeddings/oleObject148.bin" ContentType="application/vnd.openxmlformats-officedocument.oleObject"/>
  <Override PartName="/ppt/embeddings/oleObject159.bin" ContentType="application/vnd.openxmlformats-officedocument.oleObject"/>
  <Override PartName="/ppt/embeddings/oleObject24.bin" ContentType="application/vnd.openxmlformats-officedocument.oleObject"/>
  <Override PartName="/ppt/tags/tag30.xml" ContentType="application/vnd.openxmlformats-officedocument.presentationml.tags+xml"/>
  <Override PartName="/ppt/embeddings/oleObject71.bin" ContentType="application/vnd.openxmlformats-officedocument.oleObject"/>
  <Override PartName="/ppt/embeddings/oleObject137.bin" ContentType="application/vnd.openxmlformats-officedocument.oleObject"/>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embeddings/oleObject13.bin" ContentType="application/vnd.openxmlformats-officedocument.oleObject"/>
  <Override PartName="/ppt/embeddings/oleObject60.bin" ContentType="application/vnd.openxmlformats-officedocument.oleObject"/>
  <Override PartName="/ppt/embeddings/oleObject126.bin" ContentType="application/vnd.openxmlformats-officedocument.oleObject"/>
  <Override PartName="/ppt/slideLayouts/slideLayout18.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embeddings/oleObject104.bin" ContentType="application/vnd.openxmlformats-officedocument.oleObject"/>
  <Override PartName="/ppt/embeddings/oleObject115.bin" ContentType="application/vnd.openxmlformats-officedocument.oleObject"/>
  <Override PartName="/ppt/embeddings/oleObject151.bin" ContentType="application/vnd.openxmlformats-officedocument.oleObject"/>
  <Override PartName="/ppt/embeddings/oleObject162.bin" ContentType="application/vnd.openxmlformats-officedocument.oleObject"/>
  <Override PartName="/ppt/embeddings/oleObject9.bin" ContentType="application/vnd.openxmlformats-officedocument.oleObject"/>
  <Override PartName="/ppt/embeddings/oleObject140.bin" ContentType="application/vnd.openxmlformats-officedocument.oleObject"/>
  <Override PartName="/ppt/presentation.xml" ContentType="application/vnd.openxmlformats-officedocument.presentationml.presentation.main+xml"/>
  <Override PartName="/ppt/embeddings/oleObject98.bin" ContentType="application/vnd.openxmlformats-officedocument.oleObject"/>
  <Override PartName="/docProps/app.xml" ContentType="application/vnd.openxmlformats-officedocument.extended-properties+xml"/>
  <Override PartName="/ppt/slides/slide11.xml" ContentType="application/vnd.openxmlformats-officedocument.presentationml.slide+xml"/>
  <Override PartName="/ppt/slideLayouts/slideLayout21.xml" ContentType="application/vnd.openxmlformats-officedocument.presentationml.slideLayout+xml"/>
  <Override PartName="/ppt/embeddings/oleObject29.bin" ContentType="application/vnd.openxmlformats-officedocument.oleObject"/>
  <Override PartName="/ppt/tags/tag35.xml" ContentType="application/vnd.openxmlformats-officedocument.presentationml.tags+xml"/>
  <Override PartName="/ppt/embeddings/oleObject76.bin" ContentType="application/vnd.openxmlformats-officedocument.oleObject"/>
  <Override PartName="/ppt/embeddings/oleObject87.bin" ContentType="application/vnd.openxmlformats-officedocument.oleObject"/>
  <Override PartName="/ppt/slideLayouts/slideLayout10.xml" ContentType="application/vnd.openxmlformats-officedocument.presentationml.slideLayout+xml"/>
  <Override PartName="/ppt/embeddings/oleObject18.bin" ContentType="application/vnd.openxmlformats-officedocument.oleObject"/>
  <Override PartName="/ppt/tags/tag24.xml" ContentType="application/vnd.openxmlformats-officedocument.presentationml.tags+xml"/>
  <Override PartName="/ppt/embeddings/oleObject65.bin" ContentType="application/vnd.openxmlformats-officedocument.oleObject"/>
  <Override PartName="/ppt/embeddings/oleObject1.bin" ContentType="application/vnd.openxmlformats-officedocument.oleObject"/>
  <Override PartName="/ppt/embeddings/oleObject25.bin" ContentType="application/vnd.openxmlformats-officedocument.oleObject"/>
  <Override PartName="/ppt/embeddings/oleObject36.bin" ContentType="application/vnd.openxmlformats-officedocument.oleObject"/>
  <Override PartName="/ppt/tags/tag13.xml" ContentType="application/vnd.openxmlformats-officedocument.presentationml.tags+xml"/>
  <Override PartName="/ppt/tags/tag31.xml" ContentType="application/vnd.openxmlformats-officedocument.presentationml.tags+xml"/>
  <Override PartName="/ppt/embeddings/oleObject54.bin" ContentType="application/vnd.openxmlformats-officedocument.oleObject"/>
  <Override PartName="/ppt/embeddings/oleObject72.bin" ContentType="application/vnd.openxmlformats-officedocument.oleObject"/>
  <Override PartName="/ppt/embeddings/oleObject83.bin" ContentType="application/vnd.openxmlformats-officedocument.oleObject"/>
  <Override PartName="/ppt/embeddings/oleObject149.bin" ContentType="application/vnd.openxmlformats-officedocument.oleObject"/>
  <Override PartName="/ppt/embeddings/oleObject167.bin" ContentType="application/vnd.openxmlformats-officedocument.oleObject"/>
  <Override PartName="/ppt/handoutMasters/handoutMaster1.xml" ContentType="application/vnd.openxmlformats-officedocument.presentationml.handoutMaster+xml"/>
  <Override PartName="/ppt/embeddings/oleObject14.bin" ContentType="application/vnd.openxmlformats-officedocument.oleObject"/>
  <Override PartName="/ppt/embeddings/oleObject32.bin" ContentType="application/vnd.openxmlformats-officedocument.oleObject"/>
  <Override PartName="/ppt/embeddings/oleObject43.bin" ContentType="application/vnd.openxmlformats-officedocument.oleObject"/>
  <Override PartName="/ppt/tags/tag20.xml" ContentType="application/vnd.openxmlformats-officedocument.presentationml.tags+xml"/>
  <Override PartName="/ppt/embeddings/oleObject61.bin" ContentType="application/vnd.openxmlformats-officedocument.oleObject"/>
  <Override PartName="/ppt/notesSlides/notesSlide4.xml" ContentType="application/vnd.openxmlformats-officedocument.presentationml.notesSlide+xml"/>
  <Override PartName="/ppt/embeddings/oleObject90.bin" ContentType="application/vnd.openxmlformats-officedocument.oleObject"/>
  <Override PartName="/ppt/embeddings/oleObject109.bin" ContentType="application/vnd.openxmlformats-officedocument.oleObject"/>
  <Override PartName="/ppt/embeddings/oleObject127.bin" ContentType="application/vnd.openxmlformats-officedocument.oleObject"/>
  <Override PartName="/ppt/embeddings/oleObject138.bin" ContentType="application/vnd.openxmlformats-officedocument.oleObject"/>
  <Override PartName="/ppt/embeddings/oleObject156.bin" ContentType="application/vnd.openxmlformats-officedocument.oleObject"/>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embeddings/oleObject21.bin" ContentType="application/vnd.openxmlformats-officedocument.oleObject"/>
  <Override PartName="/ppt/tags/tag6.xml" ContentType="application/vnd.openxmlformats-officedocument.presentationml.tags+xml"/>
  <Override PartName="/ppt/embeddings/oleObject50.bin" ContentType="application/vnd.openxmlformats-officedocument.oleObject"/>
  <Override PartName="/ppt/embeddings/oleObject116.bin" ContentType="application/vnd.openxmlformats-officedocument.oleObject"/>
  <Override PartName="/ppt/embeddings/oleObject145.bin" ContentType="application/vnd.openxmlformats-officedocument.oleObject"/>
  <Override PartName="/ppt/embeddings/oleObject163.bin" ContentType="application/vnd.openxmlformats-officedocument.oleObject"/>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theme/theme3.xml" ContentType="application/vnd.openxmlformats-officedocument.theme+xml"/>
  <Override PartName="/ppt/embeddings/oleObject10.bin" ContentType="application/vnd.openxmlformats-officedocument.oleObject"/>
  <Override PartName="/ppt/embeddings/oleObject105.bin" ContentType="application/vnd.openxmlformats-officedocument.oleObject"/>
  <Override PartName="/ppt/embeddings/oleObject123.bin" ContentType="application/vnd.openxmlformats-officedocument.oleObject"/>
  <Override PartName="/ppt/embeddings/oleObject134.bin" ContentType="application/vnd.openxmlformats-officedocument.oleObject"/>
  <Override PartName="/ppt/embeddings/oleObject152.bin" ContentType="application/vnd.openxmlformats-officedocument.oleObject"/>
  <Override PartName="/ppt/embeddings/oleObject170.bin" ContentType="application/vnd.openxmlformats-officedocument.oleObject"/>
  <Override PartName="/ppt/slides/slide2.xml" ContentType="application/vnd.openxmlformats-officedocument.presentationml.slide+xml"/>
  <Override PartName="/ppt/slides/slide16.xml" ContentType="application/vnd.openxmlformats-officedocument.presentationml.slide+xml"/>
  <Override PartName="/ppt/slideLayouts/slideLayout15.xml" ContentType="application/vnd.openxmlformats-officedocument.presentationml.slideLayout+xml"/>
  <Default Extension="wmf" ContentType="image/x-wmf"/>
  <Override PartName="/ppt/tags/tag2.xml" ContentType="application/vnd.openxmlformats-officedocument.presentationml.tags+xml"/>
  <Override PartName="/ppt/embeddings/oleObject99.bin" ContentType="application/vnd.openxmlformats-officedocument.oleObject"/>
  <Override PartName="/ppt/embeddings/oleObject112.bin" ContentType="application/vnd.openxmlformats-officedocument.oleObject"/>
  <Override PartName="/ppt/embeddings/oleObject130.bin" ContentType="application/vnd.openxmlformats-officedocument.oleObject"/>
  <Override PartName="/ppt/embeddings/oleObject141.bin" ContentType="application/vnd.openxmlformats-officedocument.oleObject"/>
  <Default Extension="rels" ContentType="application/vnd.openxmlformats-package.relationships+xml"/>
  <Override PartName="/ppt/slideLayouts/slideLayout22.xml" ContentType="application/vnd.openxmlformats-officedocument.presentationml.slideLayout+xml"/>
  <Override PartName="/ppt/tags/tag29.xml" ContentType="application/vnd.openxmlformats-officedocument.presentationml.tags+xml"/>
  <Override PartName="/ppt/embeddings/oleObject88.bin" ContentType="application/vnd.openxmlformats-officedocument.oleObject"/>
  <Override PartName="/ppt/embeddings/oleObject101.bin" ContentType="application/vnd.openxmlformats-officedocument.oleObject"/>
  <Override PartName="/ppt/slides/slide12.xml" ContentType="application/vnd.openxmlformats-officedocument.presentationml.slide+xml"/>
  <Override PartName="/ppt/slideLayouts/slideLayout11.xml" ContentType="application/vnd.openxmlformats-officedocument.presentationml.slideLayout+xml"/>
  <Override PartName="/ppt/embeddings/oleObject6.bin" ContentType="application/vnd.openxmlformats-officedocument.oleObject"/>
  <Override PartName="/ppt/tags/tag18.xml" ContentType="application/vnd.openxmlformats-officedocument.presentationml.tags+xml"/>
  <Override PartName="/ppt/tags/tag36.xml" ContentType="application/vnd.openxmlformats-officedocument.presentationml.tags+xml"/>
  <Override PartName="/ppt/embeddings/oleObject48.bin" ContentType="application/vnd.openxmlformats-officedocument.oleObject"/>
  <Override PartName="/ppt/embeddings/oleObject59.bin" ContentType="application/vnd.openxmlformats-officedocument.oleObject"/>
  <Override PartName="/ppt/embeddings/oleObject77.bin" ContentType="application/vnd.openxmlformats-officedocument.oleObject"/>
  <Override PartName="/ppt/embeddings/oleObject95.bin" ContentType="application/vnd.openxmlformats-officedocument.oleObject"/>
  <Override PartName="/ppt/embeddings/oleObject19.bin" ContentType="application/vnd.openxmlformats-officedocument.oleObject"/>
  <Override PartName="/ppt/embeddings/oleObject37.bin" ContentType="application/vnd.openxmlformats-officedocument.oleObject"/>
  <Override PartName="/ppt/tags/tag14.xml" ContentType="application/vnd.openxmlformats-officedocument.presentationml.tags+xml"/>
  <Override PartName="/ppt/tags/tag25.xml" ContentType="application/vnd.openxmlformats-officedocument.presentationml.tags+xml"/>
  <Override PartName="/ppt/embeddings/oleObject55.bin" ContentType="application/vnd.openxmlformats-officedocument.oleObject"/>
  <Override PartName="/ppt/embeddings/oleObject66.bin" ContentType="application/vnd.openxmlformats-officedocument.oleObject"/>
  <Override PartName="/ppt/embeddings/oleObject84.bin" ContentType="application/vnd.openxmlformats-officedocument.oleObject"/>
  <Override PartName="/ppt/embeddings/oleObject2.bin" ContentType="application/vnd.openxmlformats-officedocument.oleObject"/>
  <Override PartName="/ppt/embeddings/oleObject26.bin" ContentType="application/vnd.openxmlformats-officedocument.oleObject"/>
  <Override PartName="/ppt/embeddings/oleObject44.bin" ContentType="application/vnd.openxmlformats-officedocument.oleObject"/>
  <Override PartName="/ppt/tags/tag32.xml" ContentType="application/vnd.openxmlformats-officedocument.presentationml.tags+xml"/>
  <Override PartName="/ppt/embeddings/oleObject73.bin" ContentType="application/vnd.openxmlformats-officedocument.oleObject"/>
  <Override PartName="/ppt/embeddings/oleObject91.bin" ContentType="application/vnd.openxmlformats-officedocument.oleObject"/>
  <Override PartName="/ppt/embeddings/oleObject139.bin" ContentType="application/vnd.openxmlformats-officedocument.oleObject"/>
  <Override PartName="/ppt/embeddings/oleObject168.bin" ContentType="application/vnd.openxmlformats-officedocument.oleObject"/>
  <Override PartName="/ppt/slides/slide7.xml" ContentType="application/vnd.openxmlformats-officedocument.presentationml.slide+xml"/>
  <Override PartName="/ppt/slideLayouts/slideLayout9.xml" ContentType="application/vnd.openxmlformats-officedocument.presentationml.slideLayout+xml"/>
  <Override PartName="/ppt/embeddings/oleObject15.bin" ContentType="application/vnd.openxmlformats-officedocument.oleObject"/>
  <Override PartName="/ppt/embeddings/oleObject33.bin" ContentType="application/vnd.openxmlformats-officedocument.oleObject"/>
  <Override PartName="/ppt/tags/tag10.xml" ContentType="application/vnd.openxmlformats-officedocument.presentationml.tags+xml"/>
  <Override PartName="/ppt/tags/tag21.xml" ContentType="application/vnd.openxmlformats-officedocument.presentationml.tags+xml"/>
  <Override PartName="/ppt/embeddings/oleObject51.bin" ContentType="application/vnd.openxmlformats-officedocument.oleObject"/>
  <Override PartName="/ppt/embeddings/oleObject62.bin" ContentType="application/vnd.openxmlformats-officedocument.oleObject"/>
  <Override PartName="/ppt/notesSlides/notesSlide5.xml" ContentType="application/vnd.openxmlformats-officedocument.presentationml.notesSlide+xml"/>
  <Override PartName="/ppt/embeddings/oleObject80.bin" ContentType="application/vnd.openxmlformats-officedocument.oleObject"/>
  <Override PartName="/ppt/embeddings/oleObject128.bin" ContentType="application/vnd.openxmlformats-officedocument.oleObject"/>
  <Override PartName="/ppt/embeddings/oleObject146.bin" ContentType="application/vnd.openxmlformats-officedocument.oleObject"/>
  <Override PartName="/ppt/embeddings/oleObject157.bin" ContentType="application/vnd.openxmlformats-officedocument.oleObject"/>
  <Override PartName="/ppt/slideMasters/slideMaster2.xml" ContentType="application/vnd.openxmlformats-officedocument.presentationml.slideMaster+xml"/>
  <Override PartName="/ppt/theme/theme4.xml" ContentType="application/vnd.openxmlformats-officedocument.theme+xml"/>
  <Override PartName="/ppt/notesSlides/notesSlide1.xml" ContentType="application/vnd.openxmlformats-officedocument.presentationml.notesSlide+xml"/>
  <Override PartName="/ppt/embeddings/oleObject11.bin" ContentType="application/vnd.openxmlformats-officedocument.oleObject"/>
  <Override PartName="/ppt/embeddings/oleObject22.bin" ContentType="application/vnd.openxmlformats-officedocument.oleObject"/>
  <Override PartName="/ppt/embeddings/oleObject40.bin" ContentType="application/vnd.openxmlformats-officedocument.oleObject"/>
  <Override PartName="/ppt/tags/tag7.xml" ContentType="application/vnd.openxmlformats-officedocument.presentationml.tags+xml"/>
  <Override PartName="/ppt/embeddings/oleObject106.bin" ContentType="application/vnd.openxmlformats-officedocument.oleObject"/>
  <Override PartName="/ppt/embeddings/oleObject117.bin" ContentType="application/vnd.openxmlformats-officedocument.oleObject"/>
  <Override PartName="/ppt/embeddings/oleObject135.bin" ContentType="application/vnd.openxmlformats-officedocument.oleObject"/>
  <Override PartName="/ppt/embeddings/oleObject153.bin" ContentType="application/vnd.openxmlformats-officedocument.oleObject"/>
  <Override PartName="/ppt/embeddings/oleObject164.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embeddings/oleObject124.bin" ContentType="application/vnd.openxmlformats-officedocument.oleObject"/>
  <Override PartName="/ppt/embeddings/oleObject142.bin" ContentType="application/vnd.openxmlformats-officedocument.oleObject"/>
  <Default Extension="jpeg" ContentType="image/jpeg"/>
  <Override PartName="/ppt/slideLayouts/slideLayout16.xml" ContentType="application/vnd.openxmlformats-officedocument.presentationml.slideLayout+xml"/>
  <Override PartName="/ppt/activeX/activeX1.xml" ContentType="application/vnd.ms-office.activeX+xml"/>
  <Override PartName="/ppt/tags/tag3.xml" ContentType="application/vnd.openxmlformats-officedocument.presentationml.tags+xml"/>
  <Override PartName="/ppt/embeddings/oleObject102.bin" ContentType="application/vnd.openxmlformats-officedocument.oleObject"/>
  <Override PartName="/ppt/embeddings/oleObject113.bin" ContentType="application/vnd.openxmlformats-officedocument.oleObject"/>
  <Override PartName="/ppt/embeddings/oleObject131.bin" ContentType="application/vnd.openxmlformats-officedocument.oleObject"/>
  <Override PartName="/ppt/embeddings/oleObject160.bin" ContentType="application/vnd.openxmlformats-officedocument.oleObject"/>
  <Override PartName="/ppt/slides/slide13.xml" ContentType="application/vnd.openxmlformats-officedocument.presentationml.slide+xml"/>
  <Override PartName="/ppt/slideLayouts/slideLayout1.xml" ContentType="application/vnd.openxmlformats-officedocument.presentationml.slideLayout+xml"/>
  <Override PartName="/ppt/embeddings/oleObject7.bin" ContentType="application/vnd.openxmlformats-officedocument.oleObject"/>
  <Override PartName="/ppt/tags/tag19.xml" ContentType="application/vnd.openxmlformats-officedocument.presentationml.tags+xml"/>
  <Override PartName="/ppt/embeddings/oleObject78.bin" ContentType="application/vnd.openxmlformats-officedocument.oleObject"/>
  <Override PartName="/ppt/embeddings/oleObject89.bin" ContentType="application/vnd.openxmlformats-officedocument.oleObject"/>
  <Override PartName="/ppt/embeddings/oleObject120.bin" ContentType="application/vnd.openxmlformats-officedocument.oleObject"/>
  <Override PartName="/ppt/slideLayouts/slideLayout12.xml" ContentType="application/vnd.openxmlformats-officedocument.presentationml.slideLayout+xml"/>
  <Override PartName="/ppt/tags/tag26.xml" ContentType="application/vnd.openxmlformats-officedocument.presentationml.tags+xml"/>
  <Override PartName="/ppt/embeddings/oleObject49.bin" ContentType="application/vnd.openxmlformats-officedocument.oleObject"/>
  <Override PartName="/ppt/embeddings/oleObject67.bin" ContentType="application/vnd.openxmlformats-officedocument.oleObject"/>
  <Override PartName="/ppt/embeddings/oleObject96.bin" ContentType="application/vnd.openxmlformats-officedocument.oleObject"/>
  <Override PartName="/ppt/embeddings/oleObject3.bin" ContentType="application/vnd.openxmlformats-officedocument.oleObject"/>
  <Override PartName="/ppt/embeddings/oleObject27.bin" ContentType="application/vnd.openxmlformats-officedocument.oleObject"/>
  <Override PartName="/ppt/embeddings/oleObject38.bin" ContentType="application/vnd.openxmlformats-officedocument.oleObject"/>
  <Override PartName="/ppt/tags/tag15.xml" ContentType="application/vnd.openxmlformats-officedocument.presentationml.tags+xml"/>
  <Override PartName="/ppt/tags/tag33.xml" ContentType="application/vnd.openxmlformats-officedocument.presentationml.tags+xml"/>
  <Override PartName="/ppt/embeddings/oleObject56.bin" ContentType="application/vnd.openxmlformats-officedocument.oleObject"/>
  <Override PartName="/ppt/embeddings/oleObject74.bin" ContentType="application/vnd.openxmlformats-officedocument.oleObject"/>
  <Override PartName="/ppt/embeddings/oleObject85.bin" ContentType="application/vnd.openxmlformats-officedocument.oleObject"/>
  <Override PartName="/ppt/embeddings/oleObject169.bin" ContentType="application/vnd.openxmlformats-officedocument.oleObject"/>
  <Override PartName="/ppt/embeddings/oleObject16.bin" ContentType="application/vnd.openxmlformats-officedocument.oleObject"/>
  <Override PartName="/ppt/embeddings/oleObject34.bin" ContentType="application/vnd.openxmlformats-officedocument.oleObject"/>
  <Override PartName="/ppt/embeddings/oleObject45.bin" ContentType="application/vnd.openxmlformats-officedocument.oleObject"/>
  <Override PartName="/ppt/tags/tag22.xml" ContentType="application/vnd.openxmlformats-officedocument.presentationml.tags+xml"/>
  <Override PartName="/ppt/embeddings/oleObject63.bin" ContentType="application/vnd.openxmlformats-officedocument.oleObject"/>
  <Override PartName="/ppt/embeddings/oleObject81.bin" ContentType="application/vnd.openxmlformats-officedocument.oleObject"/>
  <Override PartName="/ppt/embeddings/oleObject92.bin" ContentType="application/vnd.openxmlformats-officedocument.oleObject"/>
  <Override PartName="/ppt/embeddings/oleObject129.bin" ContentType="application/vnd.openxmlformats-officedocument.oleObject"/>
  <Override PartName="/ppt/embeddings/oleObject158.bin" ContentType="application/vnd.openxmlformats-officedocument.oleObject"/>
  <Override PartName="/ppt/slides/slide8.xml" ContentType="application/vnd.openxmlformats-officedocument.presentationml.slide+xml"/>
  <Override PartName="/ppt/embeddings/oleObject23.bin" ContentType="application/vnd.openxmlformats-officedocument.oleObject"/>
  <Override PartName="/ppt/tags/tag11.xml" ContentType="application/vnd.openxmlformats-officedocument.presentationml.tags+xml"/>
  <Override PartName="/ppt/embeddings/oleObject52.bin" ContentType="application/vnd.openxmlformats-officedocument.oleObject"/>
  <Override PartName="/ppt/embeddings/oleObject70.bin" ContentType="application/vnd.openxmlformats-officedocument.oleObject"/>
  <Override PartName="/ppt/embeddings/oleObject118.bin" ContentType="application/vnd.openxmlformats-officedocument.oleObject"/>
  <Override PartName="/ppt/embeddings/oleObject147.bin" ContentType="application/vnd.openxmlformats-officedocument.oleObject"/>
  <Override PartName="/ppt/embeddings/oleObject165.bin" ContentType="application/vnd.openxmlformats-officedocument.oleObject"/>
  <Override PartName="/ppt/embeddings/oleObject12.bin" ContentType="application/vnd.openxmlformats-officedocument.oleObject"/>
  <Override PartName="/ppt/embeddings/oleObject125.bin" ContentType="application/vnd.openxmlformats-officedocument.oleObject"/>
  <Override PartName="/ppt/embeddings/oleObject136.bin" ContentType="application/vnd.openxmlformats-officedocument.oleObject"/>
  <Override PartName="/ppt/slides/slide4.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ags/tag4.xml" ContentType="application/vnd.openxmlformats-officedocument.presentationml.tags+xml"/>
  <Override PartName="/ppt/activeX/activeX2.xml" ContentType="application/vnd.ms-office.activeX+xml"/>
  <Override PartName="/ppt/embeddings/oleObject114.bin" ContentType="application/vnd.openxmlformats-officedocument.oleObject"/>
  <Override PartName="/ppt/embeddings/oleObject161.bin" ContentType="application/vnd.openxmlformats-officedocument.oleObject"/>
  <Override PartName="/ppt/theme/theme1.xml" ContentType="application/vnd.openxmlformats-officedocument.theme+xml"/>
  <Override PartName="/ppt/embeddings/oleObject103.bin" ContentType="application/vnd.openxmlformats-officedocument.oleObject"/>
  <Override PartName="/ppt/embeddings/oleObject150.bin" ContentType="application/vnd.openxmlformats-officedocument.oleObject"/>
  <Override PartName="/ppt/embeddings/oleObject8.bin" ContentType="application/vnd.openxmlformats-officedocument.oleObject"/>
  <Override PartName="/ppt/embeddings/oleObject97.bin" ContentType="application/vnd.openxmlformats-officedocument.oleObject"/>
  <Override PartName="/ppt/slides/slide10.xml" ContentType="application/vnd.openxmlformats-officedocument.presentationml.slide+xml"/>
  <Override PartName="/ppt/slideLayouts/slideLayout20.xml" ContentType="application/vnd.openxmlformats-officedocument.presentationml.slideLayout+xml"/>
  <Override PartName="/ppt/embeddings/oleObject39.bin" ContentType="application/vnd.openxmlformats-officedocument.oleObject"/>
  <Override PartName="/ppt/embeddings/oleObject86.bin" ContentType="application/vnd.openxmlformats-officedocument.oleObject"/>
  <Override PartName="/ppt/embeddings/oleObject28.bin" ContentType="application/vnd.openxmlformats-officedocument.oleObject"/>
  <Override PartName="/ppt/tags/tag34.xml" ContentType="application/vnd.openxmlformats-officedocument.presentationml.tags+xml"/>
  <Override PartName="/ppt/embeddings/oleObject75.bin" ContentType="application/vnd.openxmlformats-officedocument.oleObject"/>
  <Override PartName="/ppt/embeddings/oleObject17.bin" ContentType="application/vnd.openxmlformats-officedocument.oleObject"/>
  <Override PartName="/ppt/tags/tag12.xml" ContentType="application/vnd.openxmlformats-officedocument.presentationml.tags+xml"/>
  <Override PartName="/ppt/tags/tag23.xml" ContentType="application/vnd.openxmlformats-officedocument.presentationml.tags+xml"/>
  <Override PartName="/ppt/embeddings/oleObject53.bin" ContentType="application/vnd.openxmlformats-officedocument.oleObject"/>
  <Override PartName="/ppt/embeddings/oleObject64.bin" ContentType="application/vnd.openxmlformats-officedocument.oleObject"/>
  <Override PartName="/ppt/slides/slide9.xml" ContentType="application/vnd.openxmlformats-officedocument.presentationml.slide+xml"/>
  <Override PartName="/ppt/viewProps.xml" ContentType="application/vnd.openxmlformats-officedocument.presentationml.viewProps+xml"/>
  <Override PartName="/ppt/embeddings/oleObject42.bin" ContentType="application/vnd.openxmlformats-officedocument.oleObject"/>
  <Override PartName="/ppt/tags/tag9.xml" ContentType="application/vnd.openxmlformats-officedocument.presentationml.tags+xml"/>
  <Override PartName="/ppt/embeddings/oleObject119.bin" ContentType="application/vnd.openxmlformats-officedocument.oleObject"/>
  <Override PartName="/ppt/embeddings/oleObject166.bin" ContentType="application/vnd.openxmlformats-officedocument.oleObject"/>
  <Default Extension="bin" ContentType="application/vnd.ms-office.activeX"/>
  <Override PartName="/ppt/notesSlides/notesSlide3.xml" ContentType="application/vnd.openxmlformats-officedocument.presentationml.notesSlide+xml"/>
  <Override PartName="/ppt/embeddings/oleObject31.bin" ContentType="application/vnd.openxmlformats-officedocument.oleObject"/>
  <Override PartName="/ppt/embeddings/oleObject108.bin" ContentType="application/vnd.openxmlformats-officedocument.oleObject"/>
  <Override PartName="/ppt/embeddings/oleObject144.bin" ContentType="application/vnd.openxmlformats-officedocument.oleObject"/>
  <Override PartName="/ppt/embeddings/oleObject155.bin" ContentType="application/vnd.openxmlformats-officedocument.oleObject"/>
  <Override PartName="/ppt/presProps.xml" ContentType="application/vnd.openxmlformats-officedocument.presentationml.presProps+xml"/>
  <Override PartName="/ppt/embeddings/oleObject20.bin" ContentType="application/vnd.openxmlformats-officedocument.oleObject"/>
  <Override PartName="/ppt/embeddings/oleObject133.bin" ContentType="application/vnd.openxmlformats-officedocument.oleObject"/>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embeddings/oleObject122.bin" ContentType="application/vnd.openxmlformats-officedocument.oleObject"/>
  <Override PartName="/ppt/slideLayouts/slideLayout14.xml" ContentType="application/vnd.openxmlformats-officedocument.presentationml.slideLayout+xml"/>
  <Override PartName="/ppt/tags/tag1.xml" ContentType="application/vnd.openxmlformats-officedocument.presentationml.tags+xml"/>
  <Override PartName="/ppt/tags/tag28.xml" ContentType="application/vnd.openxmlformats-officedocument.presentationml.tags+xml"/>
  <Override PartName="/ppt/embeddings/oleObject69.bin" ContentType="application/vnd.openxmlformats-officedocument.oleObject"/>
  <Override PartName="/ppt/embeddings/oleObject100.bin" ContentType="application/vnd.openxmlformats-officedocument.oleObject"/>
  <Override PartName="/ppt/embeddings/oleObject111.bin" ContentType="application/vnd.openxmlformats-officedocument.oleObject"/>
  <Override PartName="/ppt/embeddings/oleObject5.bin" ContentType="application/vnd.openxmlformats-officedocument.oleObject"/>
  <Override PartName="/ppt/tags/tag17.xml" ContentType="application/vnd.openxmlformats-officedocument.presentationml.tags+xml"/>
  <Override PartName="/ppt/embeddings/oleObject58.bin" ContentType="application/vnd.openxmlformats-officedocument.oleObject"/>
  <Default Extension="vml" ContentType="application/vnd.openxmlformats-officedocument.vmlDrawing"/>
  <Override PartName="/ppt/embeddings/oleObject47.bin" ContentType="application/vnd.openxmlformats-officedocument.oleObject"/>
  <Override PartName="/ppt/embeddings/oleObject94.bin" ContentType="application/vnd.openxmlformats-officedocument.oleObject"/>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50" r:id="rId2"/>
  </p:sldMasterIdLst>
  <p:notesMasterIdLst>
    <p:notesMasterId r:id="rId20"/>
  </p:notesMasterIdLst>
  <p:handoutMasterIdLst>
    <p:handoutMasterId r:id="rId21"/>
  </p:handoutMasterIdLst>
  <p:sldIdLst>
    <p:sldId id="315" r:id="rId3"/>
    <p:sldId id="316" r:id="rId4"/>
    <p:sldId id="318" r:id="rId5"/>
    <p:sldId id="304" r:id="rId6"/>
    <p:sldId id="323" r:id="rId7"/>
    <p:sldId id="324" r:id="rId8"/>
    <p:sldId id="306" r:id="rId9"/>
    <p:sldId id="307" r:id="rId10"/>
    <p:sldId id="308" r:id="rId11"/>
    <p:sldId id="319" r:id="rId12"/>
    <p:sldId id="320" r:id="rId13"/>
    <p:sldId id="321" r:id="rId14"/>
    <p:sldId id="311" r:id="rId15"/>
    <p:sldId id="312" r:id="rId16"/>
    <p:sldId id="313" r:id="rId17"/>
    <p:sldId id="322" r:id="rId18"/>
    <p:sldId id="314" r:id="rId1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33CC33"/>
    <a:srgbClr val="CC0000"/>
    <a:srgbClr val="FF0000"/>
    <a:srgbClr val="FFCC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40" autoAdjust="0"/>
    <p:restoredTop sz="94683" autoAdjust="0"/>
  </p:normalViewPr>
  <p:slideViewPr>
    <p:cSldViewPr>
      <p:cViewPr>
        <p:scale>
          <a:sx n="66" d="100"/>
          <a:sy n="66" d="100"/>
        </p:scale>
        <p:origin x="-2934" y="-10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36868100" cy="368681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activeX/activeX2.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90.wmf"/><Relationship Id="rId2" Type="http://schemas.openxmlformats.org/officeDocument/2006/relationships/image" Target="../media/image89.wmf"/><Relationship Id="rId1" Type="http://schemas.openxmlformats.org/officeDocument/2006/relationships/image" Target="../media/image88.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98.wmf"/><Relationship Id="rId13" Type="http://schemas.openxmlformats.org/officeDocument/2006/relationships/image" Target="../media/image103.wmf"/><Relationship Id="rId18" Type="http://schemas.openxmlformats.org/officeDocument/2006/relationships/image" Target="../media/image108.wmf"/><Relationship Id="rId3" Type="http://schemas.openxmlformats.org/officeDocument/2006/relationships/image" Target="../media/image93.wmf"/><Relationship Id="rId21" Type="http://schemas.openxmlformats.org/officeDocument/2006/relationships/image" Target="../media/image111.wmf"/><Relationship Id="rId7" Type="http://schemas.openxmlformats.org/officeDocument/2006/relationships/image" Target="../media/image97.wmf"/><Relationship Id="rId12" Type="http://schemas.openxmlformats.org/officeDocument/2006/relationships/image" Target="../media/image102.wmf"/><Relationship Id="rId17" Type="http://schemas.openxmlformats.org/officeDocument/2006/relationships/image" Target="../media/image107.wmf"/><Relationship Id="rId2" Type="http://schemas.openxmlformats.org/officeDocument/2006/relationships/image" Target="../media/image92.wmf"/><Relationship Id="rId16" Type="http://schemas.openxmlformats.org/officeDocument/2006/relationships/image" Target="../media/image106.wmf"/><Relationship Id="rId20" Type="http://schemas.openxmlformats.org/officeDocument/2006/relationships/image" Target="../media/image110.wmf"/><Relationship Id="rId1" Type="http://schemas.openxmlformats.org/officeDocument/2006/relationships/image" Target="../media/image91.wmf"/><Relationship Id="rId6" Type="http://schemas.openxmlformats.org/officeDocument/2006/relationships/image" Target="../media/image96.wmf"/><Relationship Id="rId11" Type="http://schemas.openxmlformats.org/officeDocument/2006/relationships/image" Target="../media/image101.wmf"/><Relationship Id="rId24" Type="http://schemas.openxmlformats.org/officeDocument/2006/relationships/image" Target="../media/image114.wmf"/><Relationship Id="rId5" Type="http://schemas.openxmlformats.org/officeDocument/2006/relationships/image" Target="../media/image95.wmf"/><Relationship Id="rId15" Type="http://schemas.openxmlformats.org/officeDocument/2006/relationships/image" Target="../media/image105.wmf"/><Relationship Id="rId23" Type="http://schemas.openxmlformats.org/officeDocument/2006/relationships/image" Target="../media/image113.wmf"/><Relationship Id="rId10" Type="http://schemas.openxmlformats.org/officeDocument/2006/relationships/image" Target="../media/image100.wmf"/><Relationship Id="rId19" Type="http://schemas.openxmlformats.org/officeDocument/2006/relationships/image" Target="../media/image109.wmf"/><Relationship Id="rId4" Type="http://schemas.openxmlformats.org/officeDocument/2006/relationships/image" Target="../media/image94.wmf"/><Relationship Id="rId9" Type="http://schemas.openxmlformats.org/officeDocument/2006/relationships/image" Target="../media/image99.wmf"/><Relationship Id="rId14" Type="http://schemas.openxmlformats.org/officeDocument/2006/relationships/image" Target="../media/image104.wmf"/><Relationship Id="rId22" Type="http://schemas.openxmlformats.org/officeDocument/2006/relationships/image" Target="../media/image112.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122.wmf"/><Relationship Id="rId3" Type="http://schemas.openxmlformats.org/officeDocument/2006/relationships/image" Target="../media/image117.wmf"/><Relationship Id="rId7" Type="http://schemas.openxmlformats.org/officeDocument/2006/relationships/image" Target="../media/image121.wmf"/><Relationship Id="rId2" Type="http://schemas.openxmlformats.org/officeDocument/2006/relationships/image" Target="../media/image116.wmf"/><Relationship Id="rId1" Type="http://schemas.openxmlformats.org/officeDocument/2006/relationships/image" Target="../media/image115.wmf"/><Relationship Id="rId6" Type="http://schemas.openxmlformats.org/officeDocument/2006/relationships/image" Target="../media/image120.wmf"/><Relationship Id="rId5" Type="http://schemas.openxmlformats.org/officeDocument/2006/relationships/image" Target="../media/image119.wmf"/><Relationship Id="rId4" Type="http://schemas.openxmlformats.org/officeDocument/2006/relationships/image" Target="../media/image118.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16.wmf"/><Relationship Id="rId13" Type="http://schemas.openxmlformats.org/officeDocument/2006/relationships/image" Target="../media/image129.wmf"/><Relationship Id="rId3" Type="http://schemas.openxmlformats.org/officeDocument/2006/relationships/image" Target="../media/image124.wmf"/><Relationship Id="rId7" Type="http://schemas.openxmlformats.org/officeDocument/2006/relationships/image" Target="../media/image10.wmf"/><Relationship Id="rId12" Type="http://schemas.openxmlformats.org/officeDocument/2006/relationships/image" Target="../media/image128.wmf"/><Relationship Id="rId2" Type="http://schemas.openxmlformats.org/officeDocument/2006/relationships/image" Target="../media/image115.wmf"/><Relationship Id="rId1" Type="http://schemas.openxmlformats.org/officeDocument/2006/relationships/image" Target="../media/image123.wmf"/><Relationship Id="rId6" Type="http://schemas.openxmlformats.org/officeDocument/2006/relationships/image" Target="../media/image15.wmf"/><Relationship Id="rId11" Type="http://schemas.openxmlformats.org/officeDocument/2006/relationships/image" Target="../media/image12.wmf"/><Relationship Id="rId5" Type="http://schemas.openxmlformats.org/officeDocument/2006/relationships/image" Target="../media/image126.wmf"/><Relationship Id="rId10" Type="http://schemas.openxmlformats.org/officeDocument/2006/relationships/image" Target="../media/image84.wmf"/><Relationship Id="rId4" Type="http://schemas.openxmlformats.org/officeDocument/2006/relationships/image" Target="../media/image125.wmf"/><Relationship Id="rId9" Type="http://schemas.openxmlformats.org/officeDocument/2006/relationships/image" Target="../media/image127.wmf"/><Relationship Id="rId14" Type="http://schemas.openxmlformats.org/officeDocument/2006/relationships/image" Target="../media/image130.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131.wmf"/><Relationship Id="rId1" Type="http://schemas.openxmlformats.org/officeDocument/2006/relationships/image" Target="../media/image88.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139.wmf"/><Relationship Id="rId13" Type="http://schemas.openxmlformats.org/officeDocument/2006/relationships/image" Target="../media/image107.wmf"/><Relationship Id="rId18" Type="http://schemas.openxmlformats.org/officeDocument/2006/relationships/image" Target="../media/image140.wmf"/><Relationship Id="rId3" Type="http://schemas.openxmlformats.org/officeDocument/2006/relationships/image" Target="../media/image134.wmf"/><Relationship Id="rId21" Type="http://schemas.openxmlformats.org/officeDocument/2006/relationships/image" Target="../media/image143.wmf"/><Relationship Id="rId7" Type="http://schemas.openxmlformats.org/officeDocument/2006/relationships/image" Target="../media/image138.wmf"/><Relationship Id="rId12" Type="http://schemas.openxmlformats.org/officeDocument/2006/relationships/image" Target="../media/image106.wmf"/><Relationship Id="rId17" Type="http://schemas.openxmlformats.org/officeDocument/2006/relationships/image" Target="../media/image111.wmf"/><Relationship Id="rId2" Type="http://schemas.openxmlformats.org/officeDocument/2006/relationships/image" Target="../media/image133.wmf"/><Relationship Id="rId16" Type="http://schemas.openxmlformats.org/officeDocument/2006/relationships/image" Target="../media/image110.wmf"/><Relationship Id="rId20" Type="http://schemas.openxmlformats.org/officeDocument/2006/relationships/image" Target="../media/image142.wmf"/><Relationship Id="rId1" Type="http://schemas.openxmlformats.org/officeDocument/2006/relationships/image" Target="../media/image132.wmf"/><Relationship Id="rId6" Type="http://schemas.openxmlformats.org/officeDocument/2006/relationships/image" Target="../media/image137.wmf"/><Relationship Id="rId11" Type="http://schemas.openxmlformats.org/officeDocument/2006/relationships/image" Target="../media/image105.wmf"/><Relationship Id="rId5" Type="http://schemas.openxmlformats.org/officeDocument/2006/relationships/image" Target="../media/image136.wmf"/><Relationship Id="rId15" Type="http://schemas.openxmlformats.org/officeDocument/2006/relationships/image" Target="../media/image109.wmf"/><Relationship Id="rId23" Type="http://schemas.openxmlformats.org/officeDocument/2006/relationships/image" Target="../media/image145.wmf"/><Relationship Id="rId10" Type="http://schemas.openxmlformats.org/officeDocument/2006/relationships/image" Target="../media/image104.wmf"/><Relationship Id="rId19" Type="http://schemas.openxmlformats.org/officeDocument/2006/relationships/image" Target="../media/image141.wmf"/><Relationship Id="rId4" Type="http://schemas.openxmlformats.org/officeDocument/2006/relationships/image" Target="../media/image135.wmf"/><Relationship Id="rId9" Type="http://schemas.openxmlformats.org/officeDocument/2006/relationships/image" Target="../media/image103.wmf"/><Relationship Id="rId14" Type="http://schemas.openxmlformats.org/officeDocument/2006/relationships/image" Target="../media/image108.wmf"/><Relationship Id="rId22" Type="http://schemas.openxmlformats.org/officeDocument/2006/relationships/image" Target="../media/image144.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2.wmf"/><Relationship Id="rId13" Type="http://schemas.openxmlformats.org/officeDocument/2006/relationships/image" Target="../media/image17.wmf"/><Relationship Id="rId18" Type="http://schemas.openxmlformats.org/officeDocument/2006/relationships/image" Target="../media/image22.wmf"/><Relationship Id="rId3" Type="http://schemas.openxmlformats.org/officeDocument/2006/relationships/image" Target="../media/image7.wmf"/><Relationship Id="rId7" Type="http://schemas.openxmlformats.org/officeDocument/2006/relationships/image" Target="../media/image11.wmf"/><Relationship Id="rId12" Type="http://schemas.openxmlformats.org/officeDocument/2006/relationships/image" Target="../media/image16.wmf"/><Relationship Id="rId17" Type="http://schemas.openxmlformats.org/officeDocument/2006/relationships/image" Target="../media/image21.wmf"/><Relationship Id="rId2" Type="http://schemas.openxmlformats.org/officeDocument/2006/relationships/image" Target="../media/image6.wmf"/><Relationship Id="rId16" Type="http://schemas.openxmlformats.org/officeDocument/2006/relationships/image" Target="../media/image20.wmf"/><Relationship Id="rId20" Type="http://schemas.openxmlformats.org/officeDocument/2006/relationships/image" Target="../media/image24.wmf"/><Relationship Id="rId1" Type="http://schemas.openxmlformats.org/officeDocument/2006/relationships/image" Target="../media/image5.wmf"/><Relationship Id="rId6" Type="http://schemas.openxmlformats.org/officeDocument/2006/relationships/image" Target="../media/image10.wmf"/><Relationship Id="rId11" Type="http://schemas.openxmlformats.org/officeDocument/2006/relationships/image" Target="../media/image15.wmf"/><Relationship Id="rId5" Type="http://schemas.openxmlformats.org/officeDocument/2006/relationships/image" Target="../media/image9.wmf"/><Relationship Id="rId15" Type="http://schemas.openxmlformats.org/officeDocument/2006/relationships/image" Target="../media/image19.wmf"/><Relationship Id="rId10" Type="http://schemas.openxmlformats.org/officeDocument/2006/relationships/image" Target="../media/image14.wmf"/><Relationship Id="rId19" Type="http://schemas.openxmlformats.org/officeDocument/2006/relationships/image" Target="../media/image23.wmf"/><Relationship Id="rId4" Type="http://schemas.openxmlformats.org/officeDocument/2006/relationships/image" Target="../media/image8.wmf"/><Relationship Id="rId9" Type="http://schemas.openxmlformats.org/officeDocument/2006/relationships/image" Target="../media/image13.wmf"/><Relationship Id="rId14" Type="http://schemas.openxmlformats.org/officeDocument/2006/relationships/image" Target="../media/image1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 Id="rId6" Type="http://schemas.openxmlformats.org/officeDocument/2006/relationships/image" Target="../media/image30.wmf"/><Relationship Id="rId5" Type="http://schemas.openxmlformats.org/officeDocument/2006/relationships/image" Target="../media/image29.wmf"/><Relationship Id="rId4" Type="http://schemas.openxmlformats.org/officeDocument/2006/relationships/image" Target="../media/image28.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image" Target="../media/image33.wmf"/><Relationship Id="rId7" Type="http://schemas.openxmlformats.org/officeDocument/2006/relationships/image" Target="../media/image37.wmf"/><Relationship Id="rId2" Type="http://schemas.openxmlformats.org/officeDocument/2006/relationships/image" Target="../media/image32.wmf"/><Relationship Id="rId1" Type="http://schemas.openxmlformats.org/officeDocument/2006/relationships/image" Target="../media/image31.wmf"/><Relationship Id="rId6" Type="http://schemas.openxmlformats.org/officeDocument/2006/relationships/image" Target="../media/image36.wmf"/><Relationship Id="rId11" Type="http://schemas.openxmlformats.org/officeDocument/2006/relationships/image" Target="../media/image41.wmf"/><Relationship Id="rId5" Type="http://schemas.openxmlformats.org/officeDocument/2006/relationships/image" Target="../media/image35.wmf"/><Relationship Id="rId10" Type="http://schemas.openxmlformats.org/officeDocument/2006/relationships/image" Target="../media/image40.wmf"/><Relationship Id="rId4" Type="http://schemas.openxmlformats.org/officeDocument/2006/relationships/image" Target="../media/image34.wmf"/><Relationship Id="rId9" Type="http://schemas.openxmlformats.org/officeDocument/2006/relationships/image" Target="../media/image39.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image" Target="../media/image45.wmf"/><Relationship Id="rId7" Type="http://schemas.openxmlformats.org/officeDocument/2006/relationships/image" Target="../media/image49.wmf"/><Relationship Id="rId2" Type="http://schemas.openxmlformats.org/officeDocument/2006/relationships/image" Target="../media/image44.wmf"/><Relationship Id="rId1" Type="http://schemas.openxmlformats.org/officeDocument/2006/relationships/image" Target="../media/image43.wmf"/><Relationship Id="rId6" Type="http://schemas.openxmlformats.org/officeDocument/2006/relationships/image" Target="../media/image48.wmf"/><Relationship Id="rId5" Type="http://schemas.openxmlformats.org/officeDocument/2006/relationships/image" Target="../media/image47.wmf"/><Relationship Id="rId4" Type="http://schemas.openxmlformats.org/officeDocument/2006/relationships/image" Target="../media/image46.wmf"/><Relationship Id="rId9" Type="http://schemas.openxmlformats.org/officeDocument/2006/relationships/image" Target="../media/image51.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54.wmf"/><Relationship Id="rId7" Type="http://schemas.openxmlformats.org/officeDocument/2006/relationships/image" Target="../media/image58.wmf"/><Relationship Id="rId2" Type="http://schemas.openxmlformats.org/officeDocument/2006/relationships/image" Target="../media/image53.png"/><Relationship Id="rId1" Type="http://schemas.openxmlformats.org/officeDocument/2006/relationships/image" Target="../media/image52.wmf"/><Relationship Id="rId6" Type="http://schemas.openxmlformats.org/officeDocument/2006/relationships/image" Target="../media/image57.wmf"/><Relationship Id="rId5" Type="http://schemas.openxmlformats.org/officeDocument/2006/relationships/image" Target="../media/image56.wmf"/><Relationship Id="rId4" Type="http://schemas.openxmlformats.org/officeDocument/2006/relationships/image" Target="../media/image55.png"/></Relationships>
</file>

<file path=ppt/drawings/_rels/vmlDrawing7.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 Id="rId6" Type="http://schemas.openxmlformats.org/officeDocument/2006/relationships/image" Target="../media/image65.wmf"/><Relationship Id="rId5" Type="http://schemas.openxmlformats.org/officeDocument/2006/relationships/image" Target="../media/image64.wmf"/><Relationship Id="rId4" Type="http://schemas.openxmlformats.org/officeDocument/2006/relationships/image" Target="../media/image6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66.png"/></Relationships>
</file>

<file path=ppt/drawings/_rels/vmlDrawing9.vml.rels><?xml version="1.0" encoding="UTF-8" standalone="yes"?>
<Relationships xmlns="http://schemas.openxmlformats.org/package/2006/relationships"><Relationship Id="rId8" Type="http://schemas.openxmlformats.org/officeDocument/2006/relationships/image" Target="../media/image74.wmf"/><Relationship Id="rId13" Type="http://schemas.openxmlformats.org/officeDocument/2006/relationships/image" Target="../media/image79.wmf"/><Relationship Id="rId18" Type="http://schemas.openxmlformats.org/officeDocument/2006/relationships/image" Target="../media/image16.wmf"/><Relationship Id="rId26" Type="http://schemas.openxmlformats.org/officeDocument/2006/relationships/image" Target="../media/image21.wmf"/><Relationship Id="rId3" Type="http://schemas.openxmlformats.org/officeDocument/2006/relationships/image" Target="../media/image69.wmf"/><Relationship Id="rId21" Type="http://schemas.openxmlformats.org/officeDocument/2006/relationships/image" Target="../media/image85.wmf"/><Relationship Id="rId7" Type="http://schemas.openxmlformats.org/officeDocument/2006/relationships/image" Target="../media/image73.wmf"/><Relationship Id="rId12" Type="http://schemas.openxmlformats.org/officeDocument/2006/relationships/image" Target="../media/image78.wmf"/><Relationship Id="rId17" Type="http://schemas.openxmlformats.org/officeDocument/2006/relationships/image" Target="../media/image82.wmf"/><Relationship Id="rId25" Type="http://schemas.openxmlformats.org/officeDocument/2006/relationships/image" Target="../media/image20.wmf"/><Relationship Id="rId2" Type="http://schemas.openxmlformats.org/officeDocument/2006/relationships/image" Target="../media/image68.wmf"/><Relationship Id="rId16" Type="http://schemas.openxmlformats.org/officeDocument/2006/relationships/image" Target="../media/image15.wmf"/><Relationship Id="rId20" Type="http://schemas.openxmlformats.org/officeDocument/2006/relationships/image" Target="../media/image84.wmf"/><Relationship Id="rId1" Type="http://schemas.openxmlformats.org/officeDocument/2006/relationships/image" Target="../media/image67.wmf"/><Relationship Id="rId6" Type="http://schemas.openxmlformats.org/officeDocument/2006/relationships/image" Target="../media/image72.wmf"/><Relationship Id="rId11" Type="http://schemas.openxmlformats.org/officeDocument/2006/relationships/image" Target="../media/image77.wmf"/><Relationship Id="rId24" Type="http://schemas.openxmlformats.org/officeDocument/2006/relationships/image" Target="../media/image19.wmf"/><Relationship Id="rId5" Type="http://schemas.openxmlformats.org/officeDocument/2006/relationships/image" Target="../media/image71.wmf"/><Relationship Id="rId15" Type="http://schemas.openxmlformats.org/officeDocument/2006/relationships/image" Target="../media/image81.wmf"/><Relationship Id="rId23" Type="http://schemas.openxmlformats.org/officeDocument/2006/relationships/image" Target="../media/image87.wmf"/><Relationship Id="rId10" Type="http://schemas.openxmlformats.org/officeDocument/2006/relationships/image" Target="../media/image76.wmf"/><Relationship Id="rId19" Type="http://schemas.openxmlformats.org/officeDocument/2006/relationships/image" Target="../media/image83.wmf"/><Relationship Id="rId4" Type="http://schemas.openxmlformats.org/officeDocument/2006/relationships/image" Target="../media/image70.wmf"/><Relationship Id="rId9" Type="http://schemas.openxmlformats.org/officeDocument/2006/relationships/image" Target="../media/image75.wmf"/><Relationship Id="rId14" Type="http://schemas.openxmlformats.org/officeDocument/2006/relationships/image" Target="../media/image80.wmf"/><Relationship Id="rId22" Type="http://schemas.openxmlformats.org/officeDocument/2006/relationships/image" Target="../media/image86.wmf"/><Relationship Id="rId27"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zh-CN"/>
          </a:p>
        </p:txBody>
      </p:sp>
      <p:sp>
        <p:nvSpPr>
          <p:cNvPr id="10240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10240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10240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5494F461-73CD-4A22-9453-165BFDBB1CE3}"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zh-CN"/>
          </a:p>
        </p:txBody>
      </p:sp>
      <p:sp>
        <p:nvSpPr>
          <p:cNvPr id="8499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20484"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8499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8499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8499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8411EB8F-8073-4779-873F-491E144B93EC}"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C31C3E19-0756-468A-A38D-E555DBD0E79B}" type="slidenum">
              <a:rPr lang="en-US" altLang="zh-CN" smtClean="0">
                <a:latin typeface="Arial" pitchFamily="34" charset="0"/>
              </a:rPr>
              <a:pPr/>
              <a:t>1</a:t>
            </a:fld>
            <a:endParaRPr lang="en-US" altLang="zh-CN" smtClean="0">
              <a:latin typeface="Arial" pitchFamily="34" charset="0"/>
            </a:endParaRPr>
          </a:p>
        </p:txBody>
      </p:sp>
      <p:sp>
        <p:nvSpPr>
          <p:cNvPr id="21507" name="Rectangle 2"/>
          <p:cNvSpPr>
            <a:spLocks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pPr eaLnBrk="1" hangingPunct="1"/>
            <a:endParaRPr lang="zh-CN" altLang="zh-CN" smtClean="0">
              <a:latin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9C6379A0-0614-4619-B6EF-90C8A3BA5CC3}" type="slidenum">
              <a:rPr lang="en-US" altLang="zh-CN" smtClean="0">
                <a:latin typeface="Arial" pitchFamily="34" charset="0"/>
              </a:rPr>
              <a:pPr/>
              <a:t>2</a:t>
            </a:fld>
            <a:endParaRPr lang="en-US" altLang="zh-CN" smtClean="0">
              <a:latin typeface="Arial" pitchFamily="34" charset="0"/>
            </a:endParaRPr>
          </a:p>
        </p:txBody>
      </p:sp>
      <p:sp>
        <p:nvSpPr>
          <p:cNvPr id="22531" name="Rectangle 2"/>
          <p:cNvSpPr>
            <a:spLocks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endParaRPr lang="zh-CN" altLang="zh-CN" smtClean="0">
              <a:latin typeface="Arial"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C0767CF7-B8E2-4A99-B1BB-26FAD3DA6676}" type="slidenum">
              <a:rPr lang="en-US" altLang="zh-CN" smtClean="0">
                <a:latin typeface="Arial" pitchFamily="34" charset="0"/>
              </a:rPr>
              <a:pPr/>
              <a:t>3</a:t>
            </a:fld>
            <a:endParaRPr lang="en-US" altLang="zh-CN" smtClean="0">
              <a:latin typeface="Arial" pitchFamily="34" charset="0"/>
            </a:endParaRPr>
          </a:p>
        </p:txBody>
      </p:sp>
      <p:sp>
        <p:nvSpPr>
          <p:cNvPr id="23555" name="Rectangle 2"/>
          <p:cNvSpPr>
            <a:spLocks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zh-CN" altLang="zh-CN" smtClean="0">
              <a:latin typeface="Arial"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F23282DA-D42C-4368-9EE4-306313E894D4}" type="slidenum">
              <a:rPr lang="en-US" altLang="zh-CN" smtClean="0">
                <a:latin typeface="Arial" pitchFamily="34" charset="0"/>
              </a:rPr>
              <a:pPr/>
              <a:t>10</a:t>
            </a:fld>
            <a:endParaRPr lang="en-US" altLang="zh-CN" smtClean="0">
              <a:latin typeface="Arial" pitchFamily="34" charset="0"/>
            </a:endParaRPr>
          </a:p>
        </p:txBody>
      </p:sp>
      <p:sp>
        <p:nvSpPr>
          <p:cNvPr id="24579" name="Rectangle 2"/>
          <p:cNvSpPr>
            <a:spLocks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eaLnBrk="1" hangingPunct="1"/>
            <a:endParaRPr lang="zh-CN" altLang="zh-CN" smtClean="0">
              <a:latin typeface="Arial"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A2BF4244-C81C-4DA0-BE90-DA95916B5289}" type="slidenum">
              <a:rPr lang="en-US" altLang="zh-CN" smtClean="0">
                <a:latin typeface="Arial" pitchFamily="34" charset="0"/>
              </a:rPr>
              <a:pPr/>
              <a:t>11</a:t>
            </a:fld>
            <a:endParaRPr lang="en-US" altLang="zh-CN" smtClean="0">
              <a:latin typeface="Arial" pitchFamily="34" charset="0"/>
            </a:endParaRPr>
          </a:p>
        </p:txBody>
      </p:sp>
      <p:sp>
        <p:nvSpPr>
          <p:cNvPr id="25603" name="Rectangle 2"/>
          <p:cNvSpPr>
            <a:spLocks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endParaRPr lang="zh-CN" altLang="zh-CN" smtClean="0">
              <a:latin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1026"/>
          <p:cNvSpPr>
            <a:spLocks noGrp="1" noChangeArrowheads="1"/>
          </p:cNvSpPr>
          <p:nvPr>
            <p:ph type="sldNum" sz="quarter" idx="10"/>
          </p:nvPr>
        </p:nvSpPr>
        <p:spPr>
          <a:ln/>
        </p:spPr>
        <p:txBody>
          <a:bodyPr/>
          <a:lstStyle>
            <a:lvl1pPr>
              <a:defRPr/>
            </a:lvl1pPr>
          </a:lstStyle>
          <a:p>
            <a:pPr>
              <a:defRPr/>
            </a:pPr>
            <a:fld id="{D65EA80D-E2D8-41D8-9AFE-78D1E7C84F64}"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26"/>
          <p:cNvSpPr>
            <a:spLocks noGrp="1" noChangeArrowheads="1"/>
          </p:cNvSpPr>
          <p:nvPr>
            <p:ph type="sldNum" sz="quarter" idx="10"/>
          </p:nvPr>
        </p:nvSpPr>
        <p:spPr>
          <a:ln/>
        </p:spPr>
        <p:txBody>
          <a:bodyPr/>
          <a:lstStyle>
            <a:lvl1pPr>
              <a:defRPr/>
            </a:lvl1pPr>
          </a:lstStyle>
          <a:p>
            <a:pPr>
              <a:defRPr/>
            </a:pPr>
            <a:fld id="{E06C9103-E28A-4CA9-A194-8FA62C5EE18A}"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26"/>
          <p:cNvSpPr>
            <a:spLocks noGrp="1" noChangeArrowheads="1"/>
          </p:cNvSpPr>
          <p:nvPr>
            <p:ph type="sldNum" sz="quarter" idx="10"/>
          </p:nvPr>
        </p:nvSpPr>
        <p:spPr>
          <a:ln/>
        </p:spPr>
        <p:txBody>
          <a:bodyPr/>
          <a:lstStyle>
            <a:lvl1pPr>
              <a:defRPr/>
            </a:lvl1pPr>
          </a:lstStyle>
          <a:p>
            <a:pPr>
              <a:defRPr/>
            </a:pPr>
            <a:fld id="{0912A07B-5C99-4552-BFAE-92BBEDE6E982}"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2"/>
          <p:cNvSpPr>
            <a:spLocks noGrp="1" noChangeArrowheads="1"/>
          </p:cNvSpPr>
          <p:nvPr>
            <p:ph type="sldNum" sz="quarter" idx="10"/>
          </p:nvPr>
        </p:nvSpPr>
        <p:spPr>
          <a:ln/>
        </p:spPr>
        <p:txBody>
          <a:bodyPr/>
          <a:lstStyle>
            <a:lvl1pPr>
              <a:defRPr/>
            </a:lvl1pPr>
          </a:lstStyle>
          <a:p>
            <a:pPr>
              <a:defRPr/>
            </a:pPr>
            <a:fld id="{E117B274-DA25-4548-B300-66A71F79ABE7}" type="slidenum">
              <a:rPr lang="en-US" altLang="zh-CN"/>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sldNum" sz="quarter" idx="10"/>
          </p:nvPr>
        </p:nvSpPr>
        <p:spPr>
          <a:ln/>
        </p:spPr>
        <p:txBody>
          <a:bodyPr/>
          <a:lstStyle>
            <a:lvl1pPr>
              <a:defRPr/>
            </a:lvl1pPr>
          </a:lstStyle>
          <a:p>
            <a:pPr>
              <a:defRPr/>
            </a:pPr>
            <a:fld id="{D658560E-7BEF-4428-97B0-98D72F9CD99B}" type="slidenum">
              <a:rPr lang="en-US" altLang="zh-CN"/>
              <a:pPr>
                <a:defRPr/>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2"/>
          <p:cNvSpPr>
            <a:spLocks noGrp="1" noChangeArrowheads="1"/>
          </p:cNvSpPr>
          <p:nvPr>
            <p:ph type="sldNum" sz="quarter" idx="10"/>
          </p:nvPr>
        </p:nvSpPr>
        <p:spPr>
          <a:ln/>
        </p:spPr>
        <p:txBody>
          <a:bodyPr/>
          <a:lstStyle>
            <a:lvl1pPr>
              <a:defRPr/>
            </a:lvl1pPr>
          </a:lstStyle>
          <a:p>
            <a:pPr>
              <a:defRPr/>
            </a:pPr>
            <a:fld id="{AA72B1E6-B74D-4801-9DAE-87B5CEF97B65}" type="slidenum">
              <a:rPr lang="en-US" altLang="zh-CN"/>
              <a:pPr>
                <a:defRPr/>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2"/>
          <p:cNvSpPr>
            <a:spLocks noGrp="1" noChangeArrowheads="1"/>
          </p:cNvSpPr>
          <p:nvPr>
            <p:ph type="sldNum" sz="quarter" idx="10"/>
          </p:nvPr>
        </p:nvSpPr>
        <p:spPr>
          <a:ln/>
        </p:spPr>
        <p:txBody>
          <a:bodyPr/>
          <a:lstStyle>
            <a:lvl1pPr>
              <a:defRPr/>
            </a:lvl1pPr>
          </a:lstStyle>
          <a:p>
            <a:pPr>
              <a:defRPr/>
            </a:pPr>
            <a:fld id="{5CD981DA-9400-47C3-B222-B1A7DBE76260}" type="slidenum">
              <a:rPr lang="en-US" altLang="zh-CN"/>
              <a:pPr>
                <a:defRPr/>
              </a:pPr>
              <a:t>‹#›</a:t>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2"/>
          <p:cNvSpPr>
            <a:spLocks noGrp="1" noChangeArrowheads="1"/>
          </p:cNvSpPr>
          <p:nvPr>
            <p:ph type="sldNum" sz="quarter" idx="10"/>
          </p:nvPr>
        </p:nvSpPr>
        <p:spPr>
          <a:ln/>
        </p:spPr>
        <p:txBody>
          <a:bodyPr/>
          <a:lstStyle>
            <a:lvl1pPr>
              <a:defRPr/>
            </a:lvl1pPr>
          </a:lstStyle>
          <a:p>
            <a:pPr>
              <a:defRPr/>
            </a:pPr>
            <a:fld id="{95152DE9-34F3-4AE3-8F59-FC6C95D77589}" type="slidenum">
              <a:rPr lang="en-US" altLang="zh-CN"/>
              <a:pPr>
                <a:defRPr/>
              </a:pPr>
              <a:t>‹#›</a:t>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Rectangle 2"/>
          <p:cNvSpPr>
            <a:spLocks noGrp="1" noChangeArrowheads="1"/>
          </p:cNvSpPr>
          <p:nvPr>
            <p:ph type="sldNum" sz="quarter" idx="10"/>
          </p:nvPr>
        </p:nvSpPr>
        <p:spPr>
          <a:ln/>
        </p:spPr>
        <p:txBody>
          <a:bodyPr/>
          <a:lstStyle>
            <a:lvl1pPr>
              <a:defRPr/>
            </a:lvl1pPr>
          </a:lstStyle>
          <a:p>
            <a:pPr>
              <a:defRPr/>
            </a:pPr>
            <a:fld id="{469E7FFD-719C-4AA7-A2E8-3F427D83398D}" type="slidenum">
              <a:rPr lang="en-US" altLang="zh-CN"/>
              <a:pPr>
                <a:defRPr/>
              </a:pPr>
              <a:t>‹#›</a:t>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sldNum" sz="quarter" idx="10"/>
          </p:nvPr>
        </p:nvSpPr>
        <p:spPr>
          <a:ln/>
        </p:spPr>
        <p:txBody>
          <a:bodyPr/>
          <a:lstStyle>
            <a:lvl1pPr>
              <a:defRPr/>
            </a:lvl1pPr>
          </a:lstStyle>
          <a:p>
            <a:pPr>
              <a:defRPr/>
            </a:pPr>
            <a:fld id="{95A2D137-BFC6-41A0-95C6-D82F20C23ABB}" type="slidenum">
              <a:rPr lang="en-US" altLang="zh-CN"/>
              <a:pPr>
                <a:defRPr/>
              </a:pPr>
              <a:t>‹#›</a:t>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sldNum" sz="quarter" idx="10"/>
          </p:nvPr>
        </p:nvSpPr>
        <p:spPr>
          <a:ln/>
        </p:spPr>
        <p:txBody>
          <a:bodyPr/>
          <a:lstStyle>
            <a:lvl1pPr>
              <a:defRPr/>
            </a:lvl1pPr>
          </a:lstStyle>
          <a:p>
            <a:pPr>
              <a:defRPr/>
            </a:pPr>
            <a:fld id="{F53166BE-F474-43F1-A546-4CB660BB3DAE}"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26"/>
          <p:cNvSpPr>
            <a:spLocks noGrp="1" noChangeArrowheads="1"/>
          </p:cNvSpPr>
          <p:nvPr>
            <p:ph type="sldNum" sz="quarter" idx="10"/>
          </p:nvPr>
        </p:nvSpPr>
        <p:spPr>
          <a:ln/>
        </p:spPr>
        <p:txBody>
          <a:bodyPr/>
          <a:lstStyle>
            <a:lvl1pPr>
              <a:defRPr/>
            </a:lvl1pPr>
          </a:lstStyle>
          <a:p>
            <a:pPr>
              <a:defRPr/>
            </a:pPr>
            <a:fld id="{536C633C-952D-4F24-A367-E3AE3434CB04}" type="slidenum">
              <a:rPr lang="en-US" altLang="zh-CN"/>
              <a:pPr>
                <a:defRPr/>
              </a:pPr>
              <a:t>‹#›</a:t>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2"/>
          <p:cNvSpPr>
            <a:spLocks noGrp="1" noChangeArrowheads="1"/>
          </p:cNvSpPr>
          <p:nvPr>
            <p:ph type="sldNum" sz="quarter" idx="10"/>
          </p:nvPr>
        </p:nvSpPr>
        <p:spPr>
          <a:ln/>
        </p:spPr>
        <p:txBody>
          <a:bodyPr/>
          <a:lstStyle>
            <a:lvl1pPr>
              <a:defRPr/>
            </a:lvl1pPr>
          </a:lstStyle>
          <a:p>
            <a:pPr>
              <a:defRPr/>
            </a:pPr>
            <a:fld id="{87BD10DE-F3D6-4E87-AC55-7A3131B9AD3C}" type="slidenum">
              <a:rPr lang="en-US" altLang="zh-CN"/>
              <a:pPr>
                <a:defRPr/>
              </a:pPr>
              <a:t>‹#›</a:t>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sldNum" sz="quarter" idx="10"/>
          </p:nvPr>
        </p:nvSpPr>
        <p:spPr>
          <a:ln/>
        </p:spPr>
        <p:txBody>
          <a:bodyPr/>
          <a:lstStyle>
            <a:lvl1pPr>
              <a:defRPr/>
            </a:lvl1pPr>
          </a:lstStyle>
          <a:p>
            <a:pPr>
              <a:defRPr/>
            </a:pPr>
            <a:fld id="{7805656D-389E-4321-9205-A959E7380F7F}" type="slidenum">
              <a:rPr lang="en-US" altLang="zh-CN"/>
              <a:pPr>
                <a:defRPr/>
              </a:pPr>
              <a:t>‹#›</a:t>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2"/>
          <p:cNvSpPr>
            <a:spLocks noGrp="1" noChangeArrowheads="1"/>
          </p:cNvSpPr>
          <p:nvPr>
            <p:ph type="sldNum" sz="quarter" idx="10"/>
          </p:nvPr>
        </p:nvSpPr>
        <p:spPr>
          <a:ln/>
        </p:spPr>
        <p:txBody>
          <a:bodyPr/>
          <a:lstStyle>
            <a:lvl1pPr>
              <a:defRPr/>
            </a:lvl1pPr>
          </a:lstStyle>
          <a:p>
            <a:pPr>
              <a:defRPr/>
            </a:pPr>
            <a:fld id="{172D86DC-682A-4D77-83BB-1C7BCB38E906}"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026"/>
          <p:cNvSpPr>
            <a:spLocks noGrp="1" noChangeArrowheads="1"/>
          </p:cNvSpPr>
          <p:nvPr>
            <p:ph type="sldNum" sz="quarter" idx="10"/>
          </p:nvPr>
        </p:nvSpPr>
        <p:spPr>
          <a:ln/>
        </p:spPr>
        <p:txBody>
          <a:bodyPr/>
          <a:lstStyle>
            <a:lvl1pPr>
              <a:defRPr/>
            </a:lvl1pPr>
          </a:lstStyle>
          <a:p>
            <a:pPr>
              <a:defRPr/>
            </a:pPr>
            <a:fld id="{1E2045F5-43C8-4C2E-9BAD-34796BB49FA8}"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026"/>
          <p:cNvSpPr>
            <a:spLocks noGrp="1" noChangeArrowheads="1"/>
          </p:cNvSpPr>
          <p:nvPr>
            <p:ph type="sldNum" sz="quarter" idx="10"/>
          </p:nvPr>
        </p:nvSpPr>
        <p:spPr>
          <a:ln/>
        </p:spPr>
        <p:txBody>
          <a:bodyPr/>
          <a:lstStyle>
            <a:lvl1pPr>
              <a:defRPr/>
            </a:lvl1pPr>
          </a:lstStyle>
          <a:p>
            <a:pPr>
              <a:defRPr/>
            </a:pPr>
            <a:fld id="{954B42B0-1A50-426F-9DFD-8D27E7C30BF8}"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026"/>
          <p:cNvSpPr>
            <a:spLocks noGrp="1" noChangeArrowheads="1"/>
          </p:cNvSpPr>
          <p:nvPr>
            <p:ph type="sldNum" sz="quarter" idx="10"/>
          </p:nvPr>
        </p:nvSpPr>
        <p:spPr>
          <a:ln/>
        </p:spPr>
        <p:txBody>
          <a:bodyPr/>
          <a:lstStyle>
            <a:lvl1pPr>
              <a:defRPr/>
            </a:lvl1pPr>
          </a:lstStyle>
          <a:p>
            <a:pPr>
              <a:defRPr/>
            </a:pPr>
            <a:fld id="{0007DE8E-7541-4CFA-8272-FACB406196AE}"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Rectangle 1026"/>
          <p:cNvSpPr>
            <a:spLocks noGrp="1" noChangeArrowheads="1"/>
          </p:cNvSpPr>
          <p:nvPr>
            <p:ph type="sldNum" sz="quarter" idx="10"/>
          </p:nvPr>
        </p:nvSpPr>
        <p:spPr>
          <a:ln/>
        </p:spPr>
        <p:txBody>
          <a:bodyPr/>
          <a:lstStyle>
            <a:lvl1pPr>
              <a:defRPr/>
            </a:lvl1pPr>
          </a:lstStyle>
          <a:p>
            <a:pPr>
              <a:defRPr/>
            </a:pPr>
            <a:fld id="{7F4D986C-B510-4614-B09D-FA358B292E05}"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26"/>
          <p:cNvSpPr>
            <a:spLocks noGrp="1" noChangeArrowheads="1"/>
          </p:cNvSpPr>
          <p:nvPr>
            <p:ph type="sldNum" sz="quarter" idx="10"/>
          </p:nvPr>
        </p:nvSpPr>
        <p:spPr>
          <a:ln/>
        </p:spPr>
        <p:txBody>
          <a:bodyPr/>
          <a:lstStyle>
            <a:lvl1pPr>
              <a:defRPr/>
            </a:lvl1pPr>
          </a:lstStyle>
          <a:p>
            <a:pPr>
              <a:defRPr/>
            </a:pPr>
            <a:fld id="{6F093601-2E1A-4EDB-830A-23FDCDE99B1A}"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026"/>
          <p:cNvSpPr>
            <a:spLocks noGrp="1" noChangeArrowheads="1"/>
          </p:cNvSpPr>
          <p:nvPr>
            <p:ph type="sldNum" sz="quarter" idx="10"/>
          </p:nvPr>
        </p:nvSpPr>
        <p:spPr>
          <a:ln/>
        </p:spPr>
        <p:txBody>
          <a:bodyPr/>
          <a:lstStyle>
            <a:lvl1pPr>
              <a:defRPr/>
            </a:lvl1pPr>
          </a:lstStyle>
          <a:p>
            <a:pPr>
              <a:defRPr/>
            </a:pPr>
            <a:fld id="{BD872F24-4F9F-4250-B056-A1DAF33868C0}"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026"/>
          <p:cNvSpPr>
            <a:spLocks noGrp="1" noChangeArrowheads="1"/>
          </p:cNvSpPr>
          <p:nvPr>
            <p:ph type="sldNum" sz="quarter" idx="10"/>
          </p:nvPr>
        </p:nvSpPr>
        <p:spPr>
          <a:ln/>
        </p:spPr>
        <p:txBody>
          <a:bodyPr/>
          <a:lstStyle>
            <a:lvl1pPr>
              <a:defRPr/>
            </a:lvl1pPr>
          </a:lstStyle>
          <a:p>
            <a:pPr>
              <a:defRPr/>
            </a:pPr>
            <a:fld id="{4D5A2EB0-D8FA-411A-A0ED-EA272C1CD445}"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hyperlink" Target="../&#24635;&#30446;&#24405;.ppt" TargetMode="Externa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hyperlink" Target="../&#24635;&#30446;&#24405;.ppt" TargetMode="Externa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7410" name="Rectangle 1026"/>
          <p:cNvSpPr>
            <a:spLocks noGrp="1" noChangeArrowheads="1"/>
          </p:cNvSpPr>
          <p:nvPr>
            <p:ph type="sldNum" sz="quarter" idx="4"/>
          </p:nvPr>
        </p:nvSpPr>
        <p:spPr bwMode="auto">
          <a:xfrm>
            <a:off x="6684963" y="6440488"/>
            <a:ext cx="2133600" cy="4127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a:defRPr/>
            </a:pPr>
            <a:fld id="{5A1A1D3A-E526-4EB5-BE81-572C97999518}" type="slidenum">
              <a:rPr lang="en-US" altLang="zh-CN"/>
              <a:pPr>
                <a:defRPr/>
              </a:pPr>
              <a:t>‹#›</a:t>
            </a:fld>
            <a:endParaRPr lang="en-US" altLang="zh-CN"/>
          </a:p>
        </p:txBody>
      </p:sp>
      <p:sp>
        <p:nvSpPr>
          <p:cNvPr id="17411" name="Rectangle 1027"/>
          <p:cNvSpPr>
            <a:spLocks noChangeArrowheads="1"/>
          </p:cNvSpPr>
          <p:nvPr/>
        </p:nvSpPr>
        <p:spPr bwMode="auto">
          <a:xfrm>
            <a:off x="3132138" y="6400800"/>
            <a:ext cx="2895600" cy="268288"/>
          </a:xfrm>
          <a:prstGeom prst="rect">
            <a:avLst/>
          </a:prstGeom>
          <a:noFill/>
          <a:ln w="9525">
            <a:noFill/>
            <a:miter lim="800000"/>
            <a:headEnd/>
            <a:tailEnd/>
          </a:ln>
          <a:effectLst/>
        </p:spPr>
        <p:txBody>
          <a:bodyPr/>
          <a:lstStyle/>
          <a:p>
            <a:pPr algn="ctr">
              <a:defRPr/>
            </a:pPr>
            <a:r>
              <a:rPr lang="zh-CN" altLang="en-US" b="1" dirty="0">
                <a:solidFill>
                  <a:srgbClr val="000066"/>
                </a:solidFill>
                <a:latin typeface="Arial" charset="0"/>
                <a:ea typeface="楷体_GB2312" pitchFamily="49" charset="-122"/>
              </a:rPr>
              <a:t>第</a:t>
            </a:r>
            <a:r>
              <a:rPr lang="en-US" altLang="zh-CN" b="1" dirty="0">
                <a:solidFill>
                  <a:srgbClr val="000066"/>
                </a:solidFill>
                <a:latin typeface="Arial" charset="0"/>
                <a:ea typeface="楷体_GB2312" pitchFamily="49" charset="-122"/>
              </a:rPr>
              <a:t>21</a:t>
            </a:r>
            <a:r>
              <a:rPr lang="zh-CN" altLang="en-US" b="1" dirty="0">
                <a:solidFill>
                  <a:srgbClr val="000066"/>
                </a:solidFill>
                <a:latin typeface="Arial" charset="0"/>
                <a:ea typeface="楷体_GB2312" pitchFamily="49" charset="-122"/>
              </a:rPr>
              <a:t>章  狭义相对论</a:t>
            </a:r>
          </a:p>
        </p:txBody>
      </p:sp>
      <p:grpSp>
        <p:nvGrpSpPr>
          <p:cNvPr id="16388" name="Group 1028"/>
          <p:cNvGrpSpPr>
            <a:grpSpLocks/>
          </p:cNvGrpSpPr>
          <p:nvPr/>
        </p:nvGrpSpPr>
        <p:grpSpPr bwMode="auto">
          <a:xfrm>
            <a:off x="0" y="0"/>
            <a:ext cx="1042988" cy="6858000"/>
            <a:chOff x="0" y="0"/>
            <a:chExt cx="657" cy="4320"/>
          </a:xfrm>
        </p:grpSpPr>
        <p:pic>
          <p:nvPicPr>
            <p:cNvPr id="16394" name="Picture 1029" descr="moban-2-3"/>
            <p:cNvPicPr>
              <a:picLocks noChangeAspect="1" noChangeArrowheads="1"/>
            </p:cNvPicPr>
            <p:nvPr userDrawn="1"/>
          </p:nvPicPr>
          <p:blipFill>
            <a:blip r:embed="rId13"/>
            <a:srcRect/>
            <a:stretch>
              <a:fillRect/>
            </a:stretch>
          </p:blipFill>
          <p:spPr bwMode="auto">
            <a:xfrm>
              <a:off x="0" y="391"/>
              <a:ext cx="385" cy="3929"/>
            </a:xfrm>
            <a:prstGeom prst="rect">
              <a:avLst/>
            </a:prstGeom>
            <a:noFill/>
            <a:ln w="9525">
              <a:noFill/>
              <a:miter lim="800000"/>
              <a:headEnd/>
              <a:tailEnd/>
            </a:ln>
          </p:spPr>
        </p:pic>
        <p:pic>
          <p:nvPicPr>
            <p:cNvPr id="16395" name="Picture 1030" descr="moban-1-11"/>
            <p:cNvPicPr>
              <a:picLocks noChangeAspect="1" noChangeArrowheads="1"/>
            </p:cNvPicPr>
            <p:nvPr userDrawn="1"/>
          </p:nvPicPr>
          <p:blipFill>
            <a:blip r:embed="rId14"/>
            <a:srcRect/>
            <a:stretch>
              <a:fillRect/>
            </a:stretch>
          </p:blipFill>
          <p:spPr bwMode="auto">
            <a:xfrm>
              <a:off x="0" y="0"/>
              <a:ext cx="657" cy="663"/>
            </a:xfrm>
            <a:prstGeom prst="rect">
              <a:avLst/>
            </a:prstGeom>
            <a:noFill/>
            <a:ln w="9525">
              <a:noFill/>
              <a:miter lim="800000"/>
              <a:headEnd/>
              <a:tailEnd/>
            </a:ln>
          </p:spPr>
        </p:pic>
      </p:grpSp>
      <p:sp>
        <p:nvSpPr>
          <p:cNvPr id="17415" name="Oval 1031"/>
          <p:cNvSpPr>
            <a:spLocks noChangeArrowheads="1"/>
          </p:cNvSpPr>
          <p:nvPr/>
        </p:nvSpPr>
        <p:spPr bwMode="auto">
          <a:xfrm>
            <a:off x="2557463" y="620713"/>
            <a:ext cx="6478587" cy="71437"/>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latin typeface="Arial" charset="0"/>
            </a:endParaRPr>
          </a:p>
        </p:txBody>
      </p:sp>
      <p:sp>
        <p:nvSpPr>
          <p:cNvPr id="17416" name="Oval 1032"/>
          <p:cNvSpPr>
            <a:spLocks noChangeArrowheads="1"/>
          </p:cNvSpPr>
          <p:nvPr/>
        </p:nvSpPr>
        <p:spPr bwMode="auto">
          <a:xfrm>
            <a:off x="2763838" y="6324600"/>
            <a:ext cx="3824287" cy="71438"/>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latin typeface="Arial" charset="0"/>
            </a:endParaRPr>
          </a:p>
        </p:txBody>
      </p:sp>
      <p:sp>
        <p:nvSpPr>
          <p:cNvPr id="17418" name="Rectangle 1034"/>
          <p:cNvSpPr>
            <a:spLocks noChangeArrowheads="1"/>
          </p:cNvSpPr>
          <p:nvPr/>
        </p:nvSpPr>
        <p:spPr bwMode="auto">
          <a:xfrm>
            <a:off x="4198938" y="0"/>
            <a:ext cx="4945062" cy="519113"/>
          </a:xfrm>
          <a:prstGeom prst="rect">
            <a:avLst/>
          </a:prstGeom>
          <a:noFill/>
          <a:ln w="9525">
            <a:noFill/>
            <a:miter lim="800000"/>
            <a:headEnd/>
            <a:tailEnd/>
          </a:ln>
          <a:effectLst/>
        </p:spPr>
        <p:txBody>
          <a:bodyPr>
            <a:spAutoFit/>
          </a:bodyPr>
          <a:lstStyle/>
          <a:p>
            <a:pPr eaLnBrk="0" hangingPunct="0">
              <a:spcBef>
                <a:spcPct val="50000"/>
              </a:spcBef>
              <a:defRPr/>
            </a:pPr>
            <a:r>
              <a:rPr kumimoji="1" lang="en-US" altLang="zh-CN" sz="2800" b="1" dirty="0">
                <a:solidFill>
                  <a:srgbClr val="000066"/>
                </a:solidFill>
                <a:latin typeface="楷体_GB2312" pitchFamily="49" charset="-122"/>
                <a:ea typeface="楷体_GB2312" pitchFamily="49" charset="-122"/>
              </a:rPr>
              <a:t>21-2 </a:t>
            </a:r>
            <a:r>
              <a:rPr kumimoji="1" lang="zh-CN" altLang="en-US" sz="2800" b="1" dirty="0">
                <a:solidFill>
                  <a:srgbClr val="000066"/>
                </a:solidFill>
                <a:latin typeface="楷体_GB2312" pitchFamily="49" charset="-122"/>
                <a:ea typeface="楷体_GB2312" pitchFamily="49" charset="-122"/>
              </a:rPr>
              <a:t>狭义相对论的时空观</a:t>
            </a:r>
          </a:p>
        </p:txBody>
      </p:sp>
      <p:pic>
        <p:nvPicPr>
          <p:cNvPr id="16392" name="Picture 1038" descr="BOOK05">
            <a:hlinkClick r:id="" action="ppaction://hlinkshowjump?jump=nextslide"/>
          </p:cNvPr>
          <p:cNvPicPr>
            <a:picLocks noChangeAspect="1" noChangeArrowheads="1"/>
          </p:cNvPicPr>
          <p:nvPr userDrawn="1"/>
        </p:nvPicPr>
        <p:blipFill>
          <a:blip r:embed="rId15"/>
          <a:srcRect/>
          <a:stretch>
            <a:fillRect/>
          </a:stretch>
        </p:blipFill>
        <p:spPr bwMode="auto">
          <a:xfrm>
            <a:off x="8458200" y="5867400"/>
            <a:ext cx="533400" cy="533400"/>
          </a:xfrm>
          <a:prstGeom prst="rect">
            <a:avLst/>
          </a:prstGeom>
          <a:noFill/>
          <a:ln w="9525">
            <a:noFill/>
            <a:miter lim="800000"/>
            <a:headEnd/>
            <a:tailEnd/>
          </a:ln>
        </p:spPr>
      </p:pic>
      <p:sp>
        <p:nvSpPr>
          <p:cNvPr id="17423" name="Text Box 1039">
            <a:hlinkClick r:id="rId16" action="ppaction://hlinkpres?slideindex=3&amp;slidetitle=幻灯片 3"/>
          </p:cNvPr>
          <p:cNvSpPr txBox="1">
            <a:spLocks noChangeArrowheads="1"/>
          </p:cNvSpPr>
          <p:nvPr userDrawn="1"/>
        </p:nvSpPr>
        <p:spPr bwMode="auto">
          <a:xfrm>
            <a:off x="-76200" y="87313"/>
            <a:ext cx="900113" cy="679450"/>
          </a:xfrm>
          <a:prstGeom prst="rect">
            <a:avLst/>
          </a:prstGeom>
          <a:noFill/>
          <a:ln w="9525">
            <a:noFill/>
            <a:miter lim="800000"/>
            <a:headEnd/>
            <a:tailEnd/>
          </a:ln>
          <a:effectLst/>
        </p:spPr>
        <p:txBody>
          <a:bodyPr>
            <a:spAutoFit/>
          </a:bodyPr>
          <a:lstStyle/>
          <a:p>
            <a:pPr algn="ctr">
              <a:lnSpc>
                <a:spcPct val="120000"/>
              </a:lnSpc>
              <a:defRPr/>
            </a:pPr>
            <a:r>
              <a:rPr lang="zh-CN" altLang="en-US" sz="1600" b="1">
                <a:solidFill>
                  <a:schemeClr val="bg1"/>
                </a:solidFill>
                <a:latin typeface="Arial" charset="0"/>
                <a:ea typeface="楷体_GB2312" pitchFamily="49" charset="-122"/>
              </a:rPr>
              <a:t>大学</a:t>
            </a:r>
          </a:p>
          <a:p>
            <a:pPr algn="ctr">
              <a:lnSpc>
                <a:spcPct val="120000"/>
              </a:lnSpc>
              <a:defRPr/>
            </a:pPr>
            <a:r>
              <a:rPr lang="zh-CN" altLang="en-US" sz="1600" b="1">
                <a:solidFill>
                  <a:schemeClr val="bg1"/>
                </a:solidFill>
                <a:latin typeface="Arial" charset="0"/>
                <a:ea typeface="楷体_GB2312" pitchFamily="49" charset="-122"/>
              </a:rPr>
              <a:t>物理</a:t>
            </a:r>
            <a:endParaRPr lang="zh-CN" altLang="en-US" sz="1200" b="1">
              <a:solidFill>
                <a:schemeClr val="bg1"/>
              </a:solidFill>
              <a:latin typeface="Arial" charset="0"/>
              <a:ea typeface="楷体_GB2312" pitchFamily="49" charset="-122"/>
            </a:endParaRP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iming>
    <p:tnLst>
      <p:par>
        <p:cTn id="1" dur="indefinite" restart="never" nodeType="tmRoot"/>
      </p:par>
    </p:tnLst>
  </p:timing>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7762" name="Rectangle 2"/>
          <p:cNvSpPr>
            <a:spLocks noGrp="1" noChangeArrowheads="1"/>
          </p:cNvSpPr>
          <p:nvPr>
            <p:ph type="sldNum" sz="quarter" idx="4"/>
          </p:nvPr>
        </p:nvSpPr>
        <p:spPr bwMode="auto">
          <a:xfrm>
            <a:off x="6684963" y="6440488"/>
            <a:ext cx="2133600" cy="4127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defRPr>
            </a:lvl1pPr>
          </a:lstStyle>
          <a:p>
            <a:pPr>
              <a:defRPr/>
            </a:pPr>
            <a:fld id="{3D2DC0FA-B9B8-408A-BCDB-62C275216F8F}" type="slidenum">
              <a:rPr lang="en-US" altLang="zh-CN"/>
              <a:pPr>
                <a:defRPr/>
              </a:pPr>
              <a:t>‹#›</a:t>
            </a:fld>
            <a:endParaRPr lang="en-US" altLang="zh-CN"/>
          </a:p>
        </p:txBody>
      </p:sp>
      <p:sp>
        <p:nvSpPr>
          <p:cNvPr id="117763" name="Rectangle 3"/>
          <p:cNvSpPr>
            <a:spLocks noChangeArrowheads="1"/>
          </p:cNvSpPr>
          <p:nvPr/>
        </p:nvSpPr>
        <p:spPr bwMode="auto">
          <a:xfrm>
            <a:off x="3132138" y="6400800"/>
            <a:ext cx="2895600" cy="268288"/>
          </a:xfrm>
          <a:prstGeom prst="rect">
            <a:avLst/>
          </a:prstGeom>
          <a:noFill/>
          <a:ln w="9525">
            <a:noFill/>
            <a:miter lim="800000"/>
            <a:headEnd/>
            <a:tailEnd/>
          </a:ln>
          <a:effectLst/>
        </p:spPr>
        <p:txBody>
          <a:bodyPr/>
          <a:lstStyle/>
          <a:p>
            <a:pPr algn="ctr">
              <a:defRPr/>
            </a:pPr>
            <a:r>
              <a:rPr lang="zh-CN" altLang="en-US" b="1">
                <a:solidFill>
                  <a:srgbClr val="000066"/>
                </a:solidFill>
                <a:latin typeface="Arial" charset="0"/>
                <a:ea typeface="楷体_GB2312" pitchFamily="49" charset="-122"/>
              </a:rPr>
              <a:t>第十四章  相对论</a:t>
            </a:r>
          </a:p>
        </p:txBody>
      </p:sp>
      <p:grpSp>
        <p:nvGrpSpPr>
          <p:cNvPr id="17412" name="Group 4"/>
          <p:cNvGrpSpPr>
            <a:grpSpLocks/>
          </p:cNvGrpSpPr>
          <p:nvPr/>
        </p:nvGrpSpPr>
        <p:grpSpPr bwMode="auto">
          <a:xfrm>
            <a:off x="0" y="0"/>
            <a:ext cx="1042988" cy="6858000"/>
            <a:chOff x="0" y="0"/>
            <a:chExt cx="657" cy="4320"/>
          </a:xfrm>
        </p:grpSpPr>
        <p:pic>
          <p:nvPicPr>
            <p:cNvPr id="17416" name="Picture 5" descr="moban-2-3"/>
            <p:cNvPicPr>
              <a:picLocks noChangeAspect="1" noChangeArrowheads="1"/>
            </p:cNvPicPr>
            <p:nvPr userDrawn="1"/>
          </p:nvPicPr>
          <p:blipFill>
            <a:blip r:embed="rId13"/>
            <a:srcRect/>
            <a:stretch>
              <a:fillRect/>
            </a:stretch>
          </p:blipFill>
          <p:spPr bwMode="auto">
            <a:xfrm>
              <a:off x="0" y="391"/>
              <a:ext cx="385" cy="3929"/>
            </a:xfrm>
            <a:prstGeom prst="rect">
              <a:avLst/>
            </a:prstGeom>
            <a:noFill/>
            <a:ln w="9525">
              <a:noFill/>
              <a:miter lim="800000"/>
              <a:headEnd/>
              <a:tailEnd/>
            </a:ln>
          </p:spPr>
        </p:pic>
        <p:pic>
          <p:nvPicPr>
            <p:cNvPr id="17417" name="Picture 6" descr="moban-1-11"/>
            <p:cNvPicPr>
              <a:picLocks noChangeAspect="1" noChangeArrowheads="1"/>
            </p:cNvPicPr>
            <p:nvPr userDrawn="1"/>
          </p:nvPicPr>
          <p:blipFill>
            <a:blip r:embed="rId14"/>
            <a:srcRect/>
            <a:stretch>
              <a:fillRect/>
            </a:stretch>
          </p:blipFill>
          <p:spPr bwMode="auto">
            <a:xfrm>
              <a:off x="0" y="0"/>
              <a:ext cx="657" cy="663"/>
            </a:xfrm>
            <a:prstGeom prst="rect">
              <a:avLst/>
            </a:prstGeom>
            <a:noFill/>
            <a:ln w="9525">
              <a:noFill/>
              <a:miter lim="800000"/>
              <a:headEnd/>
              <a:tailEnd/>
            </a:ln>
          </p:spPr>
        </p:pic>
      </p:grpSp>
      <p:sp>
        <p:nvSpPr>
          <p:cNvPr id="117768" name="Oval 8"/>
          <p:cNvSpPr>
            <a:spLocks noChangeArrowheads="1"/>
          </p:cNvSpPr>
          <p:nvPr/>
        </p:nvSpPr>
        <p:spPr bwMode="auto">
          <a:xfrm>
            <a:off x="2763838" y="6324600"/>
            <a:ext cx="3824287" cy="71438"/>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pPr>
              <a:defRPr/>
            </a:pPr>
            <a:endParaRPr lang="zh-CN" altLang="en-US">
              <a:latin typeface="Arial" charset="0"/>
            </a:endParaRPr>
          </a:p>
        </p:txBody>
      </p:sp>
      <p:pic>
        <p:nvPicPr>
          <p:cNvPr id="17414" name="Picture 10" descr="BOOK05">
            <a:hlinkClick r:id="" action="ppaction://hlinkshowjump?jump=nextslide"/>
          </p:cNvPr>
          <p:cNvPicPr>
            <a:picLocks noChangeAspect="1" noChangeArrowheads="1"/>
          </p:cNvPicPr>
          <p:nvPr userDrawn="1"/>
        </p:nvPicPr>
        <p:blipFill>
          <a:blip r:embed="rId15"/>
          <a:srcRect/>
          <a:stretch>
            <a:fillRect/>
          </a:stretch>
        </p:blipFill>
        <p:spPr bwMode="auto">
          <a:xfrm>
            <a:off x="8458200" y="5867400"/>
            <a:ext cx="533400" cy="533400"/>
          </a:xfrm>
          <a:prstGeom prst="rect">
            <a:avLst/>
          </a:prstGeom>
          <a:noFill/>
          <a:ln w="9525">
            <a:noFill/>
            <a:miter lim="800000"/>
            <a:headEnd/>
            <a:tailEnd/>
          </a:ln>
        </p:spPr>
      </p:pic>
      <p:sp>
        <p:nvSpPr>
          <p:cNvPr id="117771" name="Text Box 11">
            <a:hlinkClick r:id="rId16"/>
          </p:cNvPr>
          <p:cNvSpPr txBox="1">
            <a:spLocks noChangeArrowheads="1"/>
          </p:cNvSpPr>
          <p:nvPr userDrawn="1"/>
        </p:nvSpPr>
        <p:spPr bwMode="auto">
          <a:xfrm>
            <a:off x="-76200" y="87313"/>
            <a:ext cx="900113" cy="604837"/>
          </a:xfrm>
          <a:prstGeom prst="rect">
            <a:avLst/>
          </a:prstGeom>
          <a:noFill/>
          <a:ln w="9525">
            <a:noFill/>
            <a:miter lim="800000"/>
            <a:headEnd/>
            <a:tailEnd/>
          </a:ln>
          <a:effectLst/>
        </p:spPr>
        <p:txBody>
          <a:bodyPr>
            <a:spAutoFit/>
          </a:bodyPr>
          <a:lstStyle/>
          <a:p>
            <a:pPr algn="ctr">
              <a:lnSpc>
                <a:spcPct val="120000"/>
              </a:lnSpc>
              <a:defRPr/>
            </a:pPr>
            <a:r>
              <a:rPr lang="zh-CN" altLang="en-US" sz="1600" b="1">
                <a:solidFill>
                  <a:schemeClr val="bg1"/>
                </a:solidFill>
                <a:latin typeface="Arial" charset="0"/>
                <a:ea typeface="楷体_GB2312" pitchFamily="49" charset="-122"/>
              </a:rPr>
              <a:t>物理学</a:t>
            </a:r>
          </a:p>
          <a:p>
            <a:pPr algn="ctr">
              <a:lnSpc>
                <a:spcPct val="120000"/>
              </a:lnSpc>
              <a:defRPr/>
            </a:pPr>
            <a:r>
              <a:rPr lang="zh-CN" altLang="en-US" sz="1200" b="1">
                <a:solidFill>
                  <a:schemeClr val="bg1"/>
                </a:solidFill>
                <a:latin typeface="Arial" charset="0"/>
                <a:ea typeface="楷体_GB2312" pitchFamily="49" charset="-122"/>
              </a:rPr>
              <a:t>第五版</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iming>
    <p:tnLst>
      <p:par>
        <p:cTn id="1" dur="indefinite" restart="never" nodeType="tmRoot"/>
      </p:par>
    </p:tnLst>
  </p:timing>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control" Target="../activeX/activeX1.xml"/><Relationship Id="rId1" Type="http://schemas.openxmlformats.org/officeDocument/2006/relationships/vmlDrawing" Target="../drawings/vmlDrawing1.v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control" Target="../activeX/activeX2.xml"/><Relationship Id="rId1" Type="http://schemas.openxmlformats.org/officeDocument/2006/relationships/vmlDrawing" Target="../drawings/vmlDrawing8.vml"/><Relationship Id="rId4"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73.bin"/><Relationship Id="rId13" Type="http://schemas.openxmlformats.org/officeDocument/2006/relationships/oleObject" Target="../embeddings/oleObject78.bin"/><Relationship Id="rId18" Type="http://schemas.openxmlformats.org/officeDocument/2006/relationships/oleObject" Target="../embeddings/oleObject83.bin"/><Relationship Id="rId26" Type="http://schemas.openxmlformats.org/officeDocument/2006/relationships/oleObject" Target="../embeddings/oleObject91.bin"/><Relationship Id="rId3" Type="http://schemas.openxmlformats.org/officeDocument/2006/relationships/notesSlide" Target="../notesSlides/notesSlide5.xml"/><Relationship Id="rId21" Type="http://schemas.openxmlformats.org/officeDocument/2006/relationships/oleObject" Target="../embeddings/oleObject86.bin"/><Relationship Id="rId7" Type="http://schemas.openxmlformats.org/officeDocument/2006/relationships/oleObject" Target="../embeddings/oleObject72.bin"/><Relationship Id="rId12" Type="http://schemas.openxmlformats.org/officeDocument/2006/relationships/oleObject" Target="../embeddings/oleObject77.bin"/><Relationship Id="rId17" Type="http://schemas.openxmlformats.org/officeDocument/2006/relationships/oleObject" Target="../embeddings/oleObject82.bin"/><Relationship Id="rId25" Type="http://schemas.openxmlformats.org/officeDocument/2006/relationships/oleObject" Target="../embeddings/oleObject90.bin"/><Relationship Id="rId2" Type="http://schemas.openxmlformats.org/officeDocument/2006/relationships/slideLayout" Target="../slideLayouts/slideLayout7.xml"/><Relationship Id="rId16" Type="http://schemas.openxmlformats.org/officeDocument/2006/relationships/oleObject" Target="../embeddings/oleObject81.bin"/><Relationship Id="rId20" Type="http://schemas.openxmlformats.org/officeDocument/2006/relationships/oleObject" Target="../embeddings/oleObject85.bin"/><Relationship Id="rId29" Type="http://schemas.openxmlformats.org/officeDocument/2006/relationships/oleObject" Target="../embeddings/oleObject94.bin"/><Relationship Id="rId1" Type="http://schemas.openxmlformats.org/officeDocument/2006/relationships/vmlDrawing" Target="../drawings/vmlDrawing9.vml"/><Relationship Id="rId6" Type="http://schemas.openxmlformats.org/officeDocument/2006/relationships/oleObject" Target="../embeddings/oleObject71.bin"/><Relationship Id="rId11" Type="http://schemas.openxmlformats.org/officeDocument/2006/relationships/oleObject" Target="../embeddings/oleObject76.bin"/><Relationship Id="rId24" Type="http://schemas.openxmlformats.org/officeDocument/2006/relationships/oleObject" Target="../embeddings/oleObject89.bin"/><Relationship Id="rId5" Type="http://schemas.openxmlformats.org/officeDocument/2006/relationships/oleObject" Target="../embeddings/oleObject70.bin"/><Relationship Id="rId15" Type="http://schemas.openxmlformats.org/officeDocument/2006/relationships/oleObject" Target="../embeddings/oleObject80.bin"/><Relationship Id="rId23" Type="http://schemas.openxmlformats.org/officeDocument/2006/relationships/oleObject" Target="../embeddings/oleObject88.bin"/><Relationship Id="rId28" Type="http://schemas.openxmlformats.org/officeDocument/2006/relationships/oleObject" Target="../embeddings/oleObject93.bin"/><Relationship Id="rId10" Type="http://schemas.openxmlformats.org/officeDocument/2006/relationships/oleObject" Target="../embeddings/oleObject75.bin"/><Relationship Id="rId19" Type="http://schemas.openxmlformats.org/officeDocument/2006/relationships/oleObject" Target="../embeddings/oleObject84.bin"/><Relationship Id="rId31" Type="http://schemas.openxmlformats.org/officeDocument/2006/relationships/oleObject" Target="../embeddings/oleObject96.bin"/><Relationship Id="rId4" Type="http://schemas.openxmlformats.org/officeDocument/2006/relationships/oleObject" Target="../embeddings/oleObject69.bin"/><Relationship Id="rId9" Type="http://schemas.openxmlformats.org/officeDocument/2006/relationships/oleObject" Target="../embeddings/oleObject74.bin"/><Relationship Id="rId14" Type="http://schemas.openxmlformats.org/officeDocument/2006/relationships/oleObject" Target="../embeddings/oleObject79.bin"/><Relationship Id="rId22" Type="http://schemas.openxmlformats.org/officeDocument/2006/relationships/oleObject" Target="../embeddings/oleObject87.bin"/><Relationship Id="rId27" Type="http://schemas.openxmlformats.org/officeDocument/2006/relationships/oleObject" Target="../embeddings/oleObject92.bin"/><Relationship Id="rId30" Type="http://schemas.openxmlformats.org/officeDocument/2006/relationships/oleObject" Target="../embeddings/oleObject95.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97.bin"/><Relationship Id="rId2" Type="http://schemas.openxmlformats.org/officeDocument/2006/relationships/slideLayout" Target="../slideLayouts/slideLayout7.xml"/><Relationship Id="rId1" Type="http://schemas.openxmlformats.org/officeDocument/2006/relationships/vmlDrawing" Target="../drawings/vmlDrawing10.vml"/><Relationship Id="rId5" Type="http://schemas.openxmlformats.org/officeDocument/2006/relationships/oleObject" Target="../embeddings/oleObject99.bin"/><Relationship Id="rId4" Type="http://schemas.openxmlformats.org/officeDocument/2006/relationships/oleObject" Target="../embeddings/oleObject98.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105.bin"/><Relationship Id="rId13" Type="http://schemas.openxmlformats.org/officeDocument/2006/relationships/oleObject" Target="../embeddings/oleObject110.bin"/><Relationship Id="rId18" Type="http://schemas.openxmlformats.org/officeDocument/2006/relationships/oleObject" Target="../embeddings/oleObject115.bin"/><Relationship Id="rId26" Type="http://schemas.openxmlformats.org/officeDocument/2006/relationships/oleObject" Target="../embeddings/oleObject123.bin"/><Relationship Id="rId3" Type="http://schemas.openxmlformats.org/officeDocument/2006/relationships/oleObject" Target="../embeddings/oleObject100.bin"/><Relationship Id="rId21" Type="http://schemas.openxmlformats.org/officeDocument/2006/relationships/oleObject" Target="../embeddings/oleObject118.bin"/><Relationship Id="rId7" Type="http://schemas.openxmlformats.org/officeDocument/2006/relationships/oleObject" Target="../embeddings/oleObject104.bin"/><Relationship Id="rId12" Type="http://schemas.openxmlformats.org/officeDocument/2006/relationships/oleObject" Target="../embeddings/oleObject109.bin"/><Relationship Id="rId17" Type="http://schemas.openxmlformats.org/officeDocument/2006/relationships/oleObject" Target="../embeddings/oleObject114.bin"/><Relationship Id="rId25" Type="http://schemas.openxmlformats.org/officeDocument/2006/relationships/oleObject" Target="../embeddings/oleObject122.bin"/><Relationship Id="rId2" Type="http://schemas.openxmlformats.org/officeDocument/2006/relationships/slideLayout" Target="../slideLayouts/slideLayout7.xml"/><Relationship Id="rId16" Type="http://schemas.openxmlformats.org/officeDocument/2006/relationships/oleObject" Target="../embeddings/oleObject113.bin"/><Relationship Id="rId20" Type="http://schemas.openxmlformats.org/officeDocument/2006/relationships/oleObject" Target="../embeddings/oleObject117.bin"/><Relationship Id="rId1" Type="http://schemas.openxmlformats.org/officeDocument/2006/relationships/vmlDrawing" Target="../drawings/vmlDrawing11.vml"/><Relationship Id="rId6" Type="http://schemas.openxmlformats.org/officeDocument/2006/relationships/oleObject" Target="../embeddings/oleObject103.bin"/><Relationship Id="rId11" Type="http://schemas.openxmlformats.org/officeDocument/2006/relationships/oleObject" Target="../embeddings/oleObject108.bin"/><Relationship Id="rId24" Type="http://schemas.openxmlformats.org/officeDocument/2006/relationships/oleObject" Target="../embeddings/oleObject121.bin"/><Relationship Id="rId5" Type="http://schemas.openxmlformats.org/officeDocument/2006/relationships/oleObject" Target="../embeddings/oleObject102.bin"/><Relationship Id="rId15" Type="http://schemas.openxmlformats.org/officeDocument/2006/relationships/oleObject" Target="../embeddings/oleObject112.bin"/><Relationship Id="rId23" Type="http://schemas.openxmlformats.org/officeDocument/2006/relationships/oleObject" Target="../embeddings/oleObject120.bin"/><Relationship Id="rId10" Type="http://schemas.openxmlformats.org/officeDocument/2006/relationships/oleObject" Target="../embeddings/oleObject107.bin"/><Relationship Id="rId19" Type="http://schemas.openxmlformats.org/officeDocument/2006/relationships/oleObject" Target="../embeddings/oleObject116.bin"/><Relationship Id="rId4" Type="http://schemas.openxmlformats.org/officeDocument/2006/relationships/oleObject" Target="../embeddings/oleObject101.bin"/><Relationship Id="rId9" Type="http://schemas.openxmlformats.org/officeDocument/2006/relationships/oleObject" Target="../embeddings/oleObject106.bin"/><Relationship Id="rId14" Type="http://schemas.openxmlformats.org/officeDocument/2006/relationships/oleObject" Target="../embeddings/oleObject111.bin"/><Relationship Id="rId22" Type="http://schemas.openxmlformats.org/officeDocument/2006/relationships/oleObject" Target="../embeddings/oleObject119.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129.bin"/><Relationship Id="rId3" Type="http://schemas.openxmlformats.org/officeDocument/2006/relationships/oleObject" Target="../embeddings/oleObject124.bin"/><Relationship Id="rId7" Type="http://schemas.openxmlformats.org/officeDocument/2006/relationships/oleObject" Target="../embeddings/oleObject128.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oleObject" Target="../embeddings/oleObject127.bin"/><Relationship Id="rId5" Type="http://schemas.openxmlformats.org/officeDocument/2006/relationships/oleObject" Target="../embeddings/oleObject126.bin"/><Relationship Id="rId10" Type="http://schemas.openxmlformats.org/officeDocument/2006/relationships/oleObject" Target="../embeddings/oleObject131.bin"/><Relationship Id="rId4" Type="http://schemas.openxmlformats.org/officeDocument/2006/relationships/oleObject" Target="../embeddings/oleObject125.bin"/><Relationship Id="rId9" Type="http://schemas.openxmlformats.org/officeDocument/2006/relationships/oleObject" Target="../embeddings/oleObject130.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37.bin"/><Relationship Id="rId13" Type="http://schemas.openxmlformats.org/officeDocument/2006/relationships/oleObject" Target="../embeddings/oleObject142.bin"/><Relationship Id="rId3" Type="http://schemas.openxmlformats.org/officeDocument/2006/relationships/oleObject" Target="../embeddings/oleObject132.bin"/><Relationship Id="rId7" Type="http://schemas.openxmlformats.org/officeDocument/2006/relationships/oleObject" Target="../embeddings/oleObject136.bin"/><Relationship Id="rId12" Type="http://schemas.openxmlformats.org/officeDocument/2006/relationships/oleObject" Target="../embeddings/oleObject141.bin"/><Relationship Id="rId2" Type="http://schemas.openxmlformats.org/officeDocument/2006/relationships/slideLayout" Target="../slideLayouts/slideLayout7.xml"/><Relationship Id="rId16" Type="http://schemas.openxmlformats.org/officeDocument/2006/relationships/oleObject" Target="../embeddings/oleObject145.bin"/><Relationship Id="rId1" Type="http://schemas.openxmlformats.org/officeDocument/2006/relationships/vmlDrawing" Target="../drawings/vmlDrawing13.vml"/><Relationship Id="rId6" Type="http://schemas.openxmlformats.org/officeDocument/2006/relationships/oleObject" Target="../embeddings/oleObject135.bin"/><Relationship Id="rId11" Type="http://schemas.openxmlformats.org/officeDocument/2006/relationships/oleObject" Target="../embeddings/oleObject140.bin"/><Relationship Id="rId5" Type="http://schemas.openxmlformats.org/officeDocument/2006/relationships/oleObject" Target="../embeddings/oleObject134.bin"/><Relationship Id="rId15" Type="http://schemas.openxmlformats.org/officeDocument/2006/relationships/oleObject" Target="../embeddings/oleObject144.bin"/><Relationship Id="rId10" Type="http://schemas.openxmlformats.org/officeDocument/2006/relationships/oleObject" Target="../embeddings/oleObject139.bin"/><Relationship Id="rId4" Type="http://schemas.openxmlformats.org/officeDocument/2006/relationships/oleObject" Target="../embeddings/oleObject133.bin"/><Relationship Id="rId9" Type="http://schemas.openxmlformats.org/officeDocument/2006/relationships/oleObject" Target="../embeddings/oleObject138.bin"/><Relationship Id="rId14" Type="http://schemas.openxmlformats.org/officeDocument/2006/relationships/oleObject" Target="../embeddings/oleObject143.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46.bin"/><Relationship Id="rId2" Type="http://schemas.openxmlformats.org/officeDocument/2006/relationships/slideLayout" Target="../slideLayouts/slideLayout7.xml"/><Relationship Id="rId1" Type="http://schemas.openxmlformats.org/officeDocument/2006/relationships/vmlDrawing" Target="../drawings/vmlDrawing14.vml"/><Relationship Id="rId4" Type="http://schemas.openxmlformats.org/officeDocument/2006/relationships/oleObject" Target="../embeddings/oleObject147.bin"/></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153.bin"/><Relationship Id="rId13" Type="http://schemas.openxmlformats.org/officeDocument/2006/relationships/oleObject" Target="../embeddings/oleObject158.bin"/><Relationship Id="rId18" Type="http://schemas.openxmlformats.org/officeDocument/2006/relationships/oleObject" Target="../embeddings/oleObject163.bin"/><Relationship Id="rId26" Type="http://schemas.openxmlformats.org/officeDocument/2006/relationships/oleObject" Target="../embeddings/oleObject170.bin"/><Relationship Id="rId3" Type="http://schemas.openxmlformats.org/officeDocument/2006/relationships/oleObject" Target="../embeddings/oleObject148.bin"/><Relationship Id="rId21" Type="http://schemas.openxmlformats.org/officeDocument/2006/relationships/oleObject" Target="../embeddings/oleObject166.bin"/><Relationship Id="rId7" Type="http://schemas.openxmlformats.org/officeDocument/2006/relationships/oleObject" Target="../embeddings/oleObject152.bin"/><Relationship Id="rId12" Type="http://schemas.openxmlformats.org/officeDocument/2006/relationships/oleObject" Target="../embeddings/oleObject157.bin"/><Relationship Id="rId17" Type="http://schemas.openxmlformats.org/officeDocument/2006/relationships/oleObject" Target="../embeddings/oleObject162.bin"/><Relationship Id="rId25" Type="http://schemas.openxmlformats.org/officeDocument/2006/relationships/oleObject" Target="../embeddings/oleObject169.bin"/><Relationship Id="rId2" Type="http://schemas.openxmlformats.org/officeDocument/2006/relationships/slideLayout" Target="../slideLayouts/slideLayout7.xml"/><Relationship Id="rId16" Type="http://schemas.openxmlformats.org/officeDocument/2006/relationships/oleObject" Target="../embeddings/oleObject161.bin"/><Relationship Id="rId20" Type="http://schemas.openxmlformats.org/officeDocument/2006/relationships/oleObject" Target="../embeddings/oleObject165.bin"/><Relationship Id="rId1" Type="http://schemas.openxmlformats.org/officeDocument/2006/relationships/vmlDrawing" Target="../drawings/vmlDrawing15.vml"/><Relationship Id="rId6" Type="http://schemas.openxmlformats.org/officeDocument/2006/relationships/oleObject" Target="../embeddings/oleObject151.bin"/><Relationship Id="rId11" Type="http://schemas.openxmlformats.org/officeDocument/2006/relationships/oleObject" Target="../embeddings/oleObject156.bin"/><Relationship Id="rId24" Type="http://schemas.openxmlformats.org/officeDocument/2006/relationships/image" Target="../media/image146.jpeg"/><Relationship Id="rId5" Type="http://schemas.openxmlformats.org/officeDocument/2006/relationships/oleObject" Target="../embeddings/oleObject150.bin"/><Relationship Id="rId15" Type="http://schemas.openxmlformats.org/officeDocument/2006/relationships/oleObject" Target="../embeddings/oleObject160.bin"/><Relationship Id="rId23" Type="http://schemas.openxmlformats.org/officeDocument/2006/relationships/oleObject" Target="../embeddings/oleObject168.bin"/><Relationship Id="rId10" Type="http://schemas.openxmlformats.org/officeDocument/2006/relationships/oleObject" Target="../embeddings/oleObject155.bin"/><Relationship Id="rId19" Type="http://schemas.openxmlformats.org/officeDocument/2006/relationships/oleObject" Target="../embeddings/oleObject164.bin"/><Relationship Id="rId4" Type="http://schemas.openxmlformats.org/officeDocument/2006/relationships/oleObject" Target="../embeddings/oleObject149.bin"/><Relationship Id="rId9" Type="http://schemas.openxmlformats.org/officeDocument/2006/relationships/oleObject" Target="../embeddings/oleObject154.bin"/><Relationship Id="rId14" Type="http://schemas.openxmlformats.org/officeDocument/2006/relationships/oleObject" Target="../embeddings/oleObject159.bin"/><Relationship Id="rId22" Type="http://schemas.openxmlformats.org/officeDocument/2006/relationships/oleObject" Target="../embeddings/oleObject167.bin"/></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5.bin"/><Relationship Id="rId13" Type="http://schemas.openxmlformats.org/officeDocument/2006/relationships/oleObject" Target="../embeddings/oleObject10.bin"/><Relationship Id="rId18" Type="http://schemas.openxmlformats.org/officeDocument/2006/relationships/oleObject" Target="../embeddings/oleObject15.bin"/><Relationship Id="rId26" Type="http://schemas.openxmlformats.org/officeDocument/2006/relationships/oleObject" Target="../embeddings/oleObject23.bin"/><Relationship Id="rId3" Type="http://schemas.openxmlformats.org/officeDocument/2006/relationships/notesSlide" Target="../notesSlides/notesSlide2.xml"/><Relationship Id="rId21" Type="http://schemas.openxmlformats.org/officeDocument/2006/relationships/oleObject" Target="../embeddings/oleObject18.bin"/><Relationship Id="rId7" Type="http://schemas.openxmlformats.org/officeDocument/2006/relationships/oleObject" Target="../embeddings/oleObject4.bin"/><Relationship Id="rId12" Type="http://schemas.openxmlformats.org/officeDocument/2006/relationships/oleObject" Target="../embeddings/oleObject9.bin"/><Relationship Id="rId17" Type="http://schemas.openxmlformats.org/officeDocument/2006/relationships/oleObject" Target="../embeddings/oleObject14.bin"/><Relationship Id="rId25" Type="http://schemas.openxmlformats.org/officeDocument/2006/relationships/oleObject" Target="../embeddings/oleObject22.bin"/><Relationship Id="rId2" Type="http://schemas.openxmlformats.org/officeDocument/2006/relationships/slideLayout" Target="../slideLayouts/slideLayout7.xml"/><Relationship Id="rId16" Type="http://schemas.openxmlformats.org/officeDocument/2006/relationships/oleObject" Target="../embeddings/oleObject13.bin"/><Relationship Id="rId20" Type="http://schemas.openxmlformats.org/officeDocument/2006/relationships/oleObject" Target="../embeddings/oleObject17.bin"/><Relationship Id="rId29" Type="http://schemas.openxmlformats.org/officeDocument/2006/relationships/oleObject" Target="../embeddings/oleObject26.bin"/><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oleObject" Target="../embeddings/oleObject8.bin"/><Relationship Id="rId24" Type="http://schemas.openxmlformats.org/officeDocument/2006/relationships/oleObject" Target="../embeddings/oleObject21.bin"/><Relationship Id="rId5" Type="http://schemas.openxmlformats.org/officeDocument/2006/relationships/oleObject" Target="../embeddings/oleObject2.bin"/><Relationship Id="rId15" Type="http://schemas.openxmlformats.org/officeDocument/2006/relationships/oleObject" Target="../embeddings/oleObject12.bin"/><Relationship Id="rId23" Type="http://schemas.openxmlformats.org/officeDocument/2006/relationships/oleObject" Target="../embeddings/oleObject20.bin"/><Relationship Id="rId28" Type="http://schemas.openxmlformats.org/officeDocument/2006/relationships/oleObject" Target="../embeddings/oleObject25.bin"/><Relationship Id="rId10" Type="http://schemas.openxmlformats.org/officeDocument/2006/relationships/oleObject" Target="../embeddings/oleObject7.bin"/><Relationship Id="rId19" Type="http://schemas.openxmlformats.org/officeDocument/2006/relationships/oleObject" Target="../embeddings/oleObject16.bin"/><Relationship Id="rId31" Type="http://schemas.openxmlformats.org/officeDocument/2006/relationships/oleObject" Target="../embeddings/oleObject28.bin"/><Relationship Id="rId4" Type="http://schemas.openxmlformats.org/officeDocument/2006/relationships/oleObject" Target="../embeddings/oleObject1.bin"/><Relationship Id="rId9" Type="http://schemas.openxmlformats.org/officeDocument/2006/relationships/oleObject" Target="../embeddings/oleObject6.bin"/><Relationship Id="rId14" Type="http://schemas.openxmlformats.org/officeDocument/2006/relationships/oleObject" Target="../embeddings/oleObject11.bin"/><Relationship Id="rId22" Type="http://schemas.openxmlformats.org/officeDocument/2006/relationships/oleObject" Target="../embeddings/oleObject19.bin"/><Relationship Id="rId27" Type="http://schemas.openxmlformats.org/officeDocument/2006/relationships/oleObject" Target="../embeddings/oleObject24.bin"/><Relationship Id="rId30" Type="http://schemas.openxmlformats.org/officeDocument/2006/relationships/oleObject" Target="../embeddings/oleObject27.bin"/></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33.bin"/><Relationship Id="rId3" Type="http://schemas.openxmlformats.org/officeDocument/2006/relationships/notesSlide" Target="../notesSlides/notesSlide3.xml"/><Relationship Id="rId7" Type="http://schemas.openxmlformats.org/officeDocument/2006/relationships/oleObject" Target="../embeddings/oleObject32.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31.bin"/><Relationship Id="rId5" Type="http://schemas.openxmlformats.org/officeDocument/2006/relationships/oleObject" Target="../embeddings/oleObject30.bin"/><Relationship Id="rId4" Type="http://schemas.openxmlformats.org/officeDocument/2006/relationships/oleObject" Target="../embeddings/oleObject29.bin"/><Relationship Id="rId9" Type="http://schemas.openxmlformats.org/officeDocument/2006/relationships/oleObject" Target="../embeddings/oleObject34.bin"/></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40.bin"/><Relationship Id="rId13" Type="http://schemas.openxmlformats.org/officeDocument/2006/relationships/oleObject" Target="../embeddings/oleObject45.bin"/><Relationship Id="rId3" Type="http://schemas.openxmlformats.org/officeDocument/2006/relationships/oleObject" Target="../embeddings/oleObject35.bin"/><Relationship Id="rId7" Type="http://schemas.openxmlformats.org/officeDocument/2006/relationships/oleObject" Target="../embeddings/oleObject39.bin"/><Relationship Id="rId12" Type="http://schemas.openxmlformats.org/officeDocument/2006/relationships/oleObject" Target="../embeddings/oleObject44.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38.bin"/><Relationship Id="rId11" Type="http://schemas.openxmlformats.org/officeDocument/2006/relationships/oleObject" Target="../embeddings/oleObject43.bin"/><Relationship Id="rId5" Type="http://schemas.openxmlformats.org/officeDocument/2006/relationships/oleObject" Target="../embeddings/oleObject37.bin"/><Relationship Id="rId10" Type="http://schemas.openxmlformats.org/officeDocument/2006/relationships/oleObject" Target="../embeddings/oleObject42.bin"/><Relationship Id="rId4" Type="http://schemas.openxmlformats.org/officeDocument/2006/relationships/oleObject" Target="../embeddings/oleObject36.bin"/><Relationship Id="rId9" Type="http://schemas.openxmlformats.org/officeDocument/2006/relationships/oleObject" Target="../embeddings/oleObject41.bin"/></Relationships>
</file>

<file path=ppt/slides/_rels/slide5.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image" Target="../media/image42.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19" Type="http://schemas.openxmlformats.org/officeDocument/2006/relationships/slideLayout" Target="../slideLayouts/slideLayout7.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6.xml.rels><?xml version="1.0" encoding="UTF-8" standalone="yes"?>
<Relationships xmlns="http://schemas.openxmlformats.org/package/2006/relationships"><Relationship Id="rId8" Type="http://schemas.openxmlformats.org/officeDocument/2006/relationships/tags" Target="../tags/tag26.xml"/><Relationship Id="rId13" Type="http://schemas.openxmlformats.org/officeDocument/2006/relationships/tags" Target="../tags/tag31.xml"/><Relationship Id="rId18" Type="http://schemas.openxmlformats.org/officeDocument/2006/relationships/tags" Target="../tags/tag36.xml"/><Relationship Id="rId3" Type="http://schemas.openxmlformats.org/officeDocument/2006/relationships/tags" Target="../tags/tag21.xml"/><Relationship Id="rId7" Type="http://schemas.openxmlformats.org/officeDocument/2006/relationships/tags" Target="../tags/tag25.xml"/><Relationship Id="rId12" Type="http://schemas.openxmlformats.org/officeDocument/2006/relationships/tags" Target="../tags/tag30.xml"/><Relationship Id="rId17" Type="http://schemas.openxmlformats.org/officeDocument/2006/relationships/tags" Target="../tags/tag35.xml"/><Relationship Id="rId2" Type="http://schemas.openxmlformats.org/officeDocument/2006/relationships/tags" Target="../tags/tag20.xml"/><Relationship Id="rId16" Type="http://schemas.openxmlformats.org/officeDocument/2006/relationships/tags" Target="../tags/tag34.xml"/><Relationship Id="rId20" Type="http://schemas.openxmlformats.org/officeDocument/2006/relationships/image" Target="../media/image42.png"/><Relationship Id="rId1" Type="http://schemas.openxmlformats.org/officeDocument/2006/relationships/tags" Target="../tags/tag19.xml"/><Relationship Id="rId6" Type="http://schemas.openxmlformats.org/officeDocument/2006/relationships/tags" Target="../tags/tag24.xml"/><Relationship Id="rId11" Type="http://schemas.openxmlformats.org/officeDocument/2006/relationships/tags" Target="../tags/tag29.xml"/><Relationship Id="rId5" Type="http://schemas.openxmlformats.org/officeDocument/2006/relationships/tags" Target="../tags/tag23.xml"/><Relationship Id="rId15" Type="http://schemas.openxmlformats.org/officeDocument/2006/relationships/tags" Target="../tags/tag33.xml"/><Relationship Id="rId10" Type="http://schemas.openxmlformats.org/officeDocument/2006/relationships/tags" Target="../tags/tag28.xml"/><Relationship Id="rId19" Type="http://schemas.openxmlformats.org/officeDocument/2006/relationships/slideLayout" Target="../slideLayouts/slideLayout7.xml"/><Relationship Id="rId4" Type="http://schemas.openxmlformats.org/officeDocument/2006/relationships/tags" Target="../tags/tag22.xml"/><Relationship Id="rId9" Type="http://schemas.openxmlformats.org/officeDocument/2006/relationships/tags" Target="../tags/tag27.xml"/><Relationship Id="rId14" Type="http://schemas.openxmlformats.org/officeDocument/2006/relationships/tags" Target="../tags/tag32.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51.bin"/><Relationship Id="rId3" Type="http://schemas.openxmlformats.org/officeDocument/2006/relationships/oleObject" Target="../embeddings/oleObject46.bin"/><Relationship Id="rId7" Type="http://schemas.openxmlformats.org/officeDocument/2006/relationships/oleObject" Target="../embeddings/oleObject50.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49.bin"/><Relationship Id="rId11" Type="http://schemas.openxmlformats.org/officeDocument/2006/relationships/oleObject" Target="../embeddings/oleObject54.bin"/><Relationship Id="rId5" Type="http://schemas.openxmlformats.org/officeDocument/2006/relationships/oleObject" Target="../embeddings/oleObject48.bin"/><Relationship Id="rId10" Type="http://schemas.openxmlformats.org/officeDocument/2006/relationships/oleObject" Target="../embeddings/oleObject53.bin"/><Relationship Id="rId4" Type="http://schemas.openxmlformats.org/officeDocument/2006/relationships/oleObject" Target="../embeddings/oleObject47.bin"/><Relationship Id="rId9" Type="http://schemas.openxmlformats.org/officeDocument/2006/relationships/oleObject" Target="../embeddings/oleObject52.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60.bin"/><Relationship Id="rId3" Type="http://schemas.openxmlformats.org/officeDocument/2006/relationships/oleObject" Target="../embeddings/oleObject55.bin"/><Relationship Id="rId7" Type="http://schemas.openxmlformats.org/officeDocument/2006/relationships/oleObject" Target="../embeddings/oleObject59.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58.bin"/><Relationship Id="rId11" Type="http://schemas.openxmlformats.org/officeDocument/2006/relationships/hyperlink" Target="&#21160;&#30011;/06-&#26538;&#25112;.swf" TargetMode="External"/><Relationship Id="rId5" Type="http://schemas.openxmlformats.org/officeDocument/2006/relationships/oleObject" Target="../embeddings/oleObject57.bin"/><Relationship Id="rId10" Type="http://schemas.openxmlformats.org/officeDocument/2006/relationships/oleObject" Target="../embeddings/oleObject62.bin"/><Relationship Id="rId4" Type="http://schemas.openxmlformats.org/officeDocument/2006/relationships/oleObject" Target="../embeddings/oleObject56.bin"/><Relationship Id="rId9" Type="http://schemas.openxmlformats.org/officeDocument/2006/relationships/oleObject" Target="../embeddings/oleObject61.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68.bin"/><Relationship Id="rId3" Type="http://schemas.openxmlformats.org/officeDocument/2006/relationships/oleObject" Target="../embeddings/oleObject63.bin"/><Relationship Id="rId7" Type="http://schemas.openxmlformats.org/officeDocument/2006/relationships/oleObject" Target="../embeddings/oleObject67.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66.bin"/><Relationship Id="rId5" Type="http://schemas.openxmlformats.org/officeDocument/2006/relationships/oleObject" Target="../embeddings/oleObject65.bin"/><Relationship Id="rId4" Type="http://schemas.openxmlformats.org/officeDocument/2006/relationships/oleObject" Target="../embeddings/oleObject6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灯片编号占位符 1"/>
          <p:cNvSpPr>
            <a:spLocks noGrp="1"/>
          </p:cNvSpPr>
          <p:nvPr>
            <p:ph type="sldNum" sz="quarter" idx="10"/>
          </p:nvPr>
        </p:nvSpPr>
        <p:spPr>
          <a:noFill/>
        </p:spPr>
        <p:txBody>
          <a:bodyPr/>
          <a:lstStyle/>
          <a:p>
            <a:fld id="{B320AF5D-1F40-4043-8D39-0CEB5E87902F}" type="slidenum">
              <a:rPr lang="en-US" altLang="zh-CN" smtClean="0">
                <a:latin typeface="Arial" pitchFamily="34" charset="0"/>
              </a:rPr>
              <a:pPr/>
              <a:t>1</a:t>
            </a:fld>
            <a:endParaRPr lang="en-US" altLang="zh-CN" smtClean="0">
              <a:latin typeface="Arial" pitchFamily="34" charset="0"/>
            </a:endParaRPr>
          </a:p>
        </p:txBody>
      </p:sp>
      <p:sp>
        <p:nvSpPr>
          <p:cNvPr id="1028" name="Text Box 2"/>
          <p:cNvSpPr txBox="1">
            <a:spLocks noChangeArrowheads="1"/>
          </p:cNvSpPr>
          <p:nvPr/>
        </p:nvSpPr>
        <p:spPr bwMode="auto">
          <a:xfrm>
            <a:off x="811161" y="727038"/>
            <a:ext cx="5021263" cy="641350"/>
          </a:xfrm>
          <a:prstGeom prst="rect">
            <a:avLst/>
          </a:prstGeom>
          <a:noFill/>
          <a:ln w="9525">
            <a:noFill/>
            <a:miter lim="800000"/>
            <a:headEnd/>
            <a:tailEnd/>
          </a:ln>
        </p:spPr>
        <p:txBody>
          <a:bodyPr>
            <a:spAutoFit/>
          </a:bodyPr>
          <a:lstStyle/>
          <a:p>
            <a:pPr>
              <a:spcBef>
                <a:spcPct val="50000"/>
              </a:spcBef>
            </a:pPr>
            <a:r>
              <a:rPr lang="en-US" altLang="zh-CN" sz="3600" b="1" dirty="0">
                <a:solidFill>
                  <a:srgbClr val="CC0000"/>
                </a:solidFill>
                <a:latin typeface="Times New Roman" pitchFamily="18" charset="0"/>
              </a:rPr>
              <a:t>21-2-1  </a:t>
            </a:r>
            <a:r>
              <a:rPr lang="zh-CN" altLang="en-US" sz="3600" b="1" dirty="0">
                <a:solidFill>
                  <a:srgbClr val="CC0000"/>
                </a:solidFill>
                <a:latin typeface="Times New Roman" pitchFamily="18" charset="0"/>
              </a:rPr>
              <a:t>同时的相对性 </a:t>
            </a:r>
          </a:p>
        </p:txBody>
      </p:sp>
      <p:sp>
        <p:nvSpPr>
          <p:cNvPr id="168964" name="Text Box 4"/>
          <p:cNvSpPr txBox="1">
            <a:spLocks noChangeArrowheads="1"/>
          </p:cNvSpPr>
          <p:nvPr/>
        </p:nvSpPr>
        <p:spPr bwMode="auto">
          <a:xfrm>
            <a:off x="990600" y="4929188"/>
            <a:ext cx="7173913" cy="1163637"/>
          </a:xfrm>
          <a:prstGeom prst="rect">
            <a:avLst/>
          </a:prstGeom>
          <a:noFill/>
          <a:ln w="9525">
            <a:noFill/>
            <a:miter lim="800000"/>
            <a:headEnd/>
            <a:tailEnd/>
          </a:ln>
        </p:spPr>
        <p:txBody>
          <a:bodyPr>
            <a:spAutoFit/>
          </a:bodyPr>
          <a:lstStyle/>
          <a:p>
            <a:pPr>
              <a:spcBef>
                <a:spcPct val="50000"/>
              </a:spcBef>
            </a:pPr>
            <a:r>
              <a:rPr lang="zh-CN" altLang="en-US" sz="3200" b="1">
                <a:solidFill>
                  <a:srgbClr val="1C1C1C"/>
                </a:solidFill>
                <a:latin typeface="Times New Roman" pitchFamily="18" charset="0"/>
              </a:rPr>
              <a:t>事件 </a:t>
            </a:r>
            <a:r>
              <a:rPr lang="en-US" altLang="zh-CN" sz="3200" b="1">
                <a:solidFill>
                  <a:srgbClr val="CC0000"/>
                </a:solidFill>
                <a:latin typeface="Times New Roman" pitchFamily="18" charset="0"/>
              </a:rPr>
              <a:t>1 </a:t>
            </a:r>
            <a:r>
              <a:rPr kumimoji="1" lang="en-US" altLang="zh-CN" sz="3200" b="1">
                <a:latin typeface="Times New Roman" pitchFamily="18" charset="0"/>
              </a:rPr>
              <a:t>:</a:t>
            </a:r>
            <a:r>
              <a:rPr lang="zh-CN" altLang="en-US" sz="3200" b="1">
                <a:solidFill>
                  <a:srgbClr val="1C1C1C"/>
                </a:solidFill>
                <a:latin typeface="Times New Roman" pitchFamily="18" charset="0"/>
              </a:rPr>
              <a:t>车厢</a:t>
            </a:r>
            <a:r>
              <a:rPr lang="zh-CN" altLang="en-US" sz="3200" b="1">
                <a:solidFill>
                  <a:srgbClr val="CC0000"/>
                </a:solidFill>
                <a:latin typeface="Times New Roman" pitchFamily="18" charset="0"/>
              </a:rPr>
              <a:t>后</a:t>
            </a:r>
            <a:r>
              <a:rPr lang="zh-CN" altLang="en-US" sz="3200" b="1">
                <a:solidFill>
                  <a:srgbClr val="1C1C1C"/>
                </a:solidFill>
                <a:latin typeface="Times New Roman" pitchFamily="18" charset="0"/>
              </a:rPr>
              <a:t>壁接收器接收到光信号</a:t>
            </a:r>
            <a:r>
              <a:rPr lang="en-US" altLang="zh-CN" sz="3200" b="1">
                <a:solidFill>
                  <a:srgbClr val="1C1C1C"/>
                </a:solidFill>
                <a:latin typeface="Times New Roman" pitchFamily="18" charset="0"/>
              </a:rPr>
              <a:t>.</a:t>
            </a:r>
          </a:p>
          <a:p>
            <a:pPr>
              <a:lnSpc>
                <a:spcPct val="120000"/>
              </a:lnSpc>
            </a:pPr>
            <a:r>
              <a:rPr lang="zh-CN" altLang="en-US" sz="3200" b="1">
                <a:solidFill>
                  <a:srgbClr val="1C1C1C"/>
                </a:solidFill>
                <a:latin typeface="Times New Roman" pitchFamily="18" charset="0"/>
              </a:rPr>
              <a:t>事件 </a:t>
            </a:r>
            <a:r>
              <a:rPr lang="en-US" altLang="zh-CN" sz="3200" b="1">
                <a:solidFill>
                  <a:srgbClr val="CC0000"/>
                </a:solidFill>
                <a:latin typeface="Times New Roman" pitchFamily="18" charset="0"/>
              </a:rPr>
              <a:t>2</a:t>
            </a:r>
            <a:r>
              <a:rPr lang="en-US" altLang="zh-CN" sz="3200" b="1">
                <a:solidFill>
                  <a:srgbClr val="1C1C1C"/>
                </a:solidFill>
                <a:latin typeface="Times New Roman" pitchFamily="18" charset="0"/>
              </a:rPr>
              <a:t> </a:t>
            </a:r>
            <a:r>
              <a:rPr kumimoji="1" lang="en-US" altLang="zh-CN" sz="3200" b="1">
                <a:latin typeface="Times New Roman" pitchFamily="18" charset="0"/>
              </a:rPr>
              <a:t>:</a:t>
            </a:r>
            <a:r>
              <a:rPr lang="zh-CN" altLang="en-US" sz="3200" b="1">
                <a:solidFill>
                  <a:srgbClr val="1C1C1C"/>
                </a:solidFill>
                <a:latin typeface="Times New Roman" pitchFamily="18" charset="0"/>
              </a:rPr>
              <a:t>车厢</a:t>
            </a:r>
            <a:r>
              <a:rPr lang="zh-CN" altLang="en-US" sz="3200" b="1">
                <a:solidFill>
                  <a:srgbClr val="CC0000"/>
                </a:solidFill>
                <a:latin typeface="Times New Roman" pitchFamily="18" charset="0"/>
              </a:rPr>
              <a:t>前</a:t>
            </a:r>
            <a:r>
              <a:rPr lang="zh-CN" altLang="en-US" sz="3200" b="1">
                <a:solidFill>
                  <a:srgbClr val="1C1C1C"/>
                </a:solidFill>
                <a:latin typeface="Times New Roman" pitchFamily="18" charset="0"/>
              </a:rPr>
              <a:t>壁接收器接收到光信号</a:t>
            </a:r>
            <a:r>
              <a:rPr lang="en-US" altLang="zh-CN" sz="3200" b="1">
                <a:solidFill>
                  <a:srgbClr val="1C1C1C"/>
                </a:solidFill>
                <a:latin typeface="Times New Roman" pitchFamily="18" charset="0"/>
              </a:rPr>
              <a:t>.</a:t>
            </a:r>
          </a:p>
        </p:txBody>
      </p:sp>
    </p:spTree>
    <p:controls>
      <p:control spid="1030" name="ShockwaveFlash1" r:id="rId2" imgW="7466667" imgH="3809524"/>
    </p:controls>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8964"/>
                                        </p:tgtEl>
                                        <p:attrNameLst>
                                          <p:attrName>style.visibility</p:attrName>
                                        </p:attrNameLst>
                                      </p:cBhvr>
                                      <p:to>
                                        <p:strVal val="visible"/>
                                      </p:to>
                                    </p:set>
                                    <p:animEffect transition="in" filter="blinds(horizontal)">
                                      <p:cBhvr>
                                        <p:cTn id="7" dur="500"/>
                                        <p:tgtEl>
                                          <p:spTgt spid="1689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灯片编号占位符 1"/>
          <p:cNvSpPr>
            <a:spLocks noGrp="1"/>
          </p:cNvSpPr>
          <p:nvPr>
            <p:ph type="sldNum" sz="quarter" idx="10"/>
          </p:nvPr>
        </p:nvSpPr>
        <p:spPr>
          <a:noFill/>
        </p:spPr>
        <p:txBody>
          <a:bodyPr/>
          <a:lstStyle/>
          <a:p>
            <a:fld id="{ADB8CD9B-97F3-47C9-9A42-15887DFEF952}" type="slidenum">
              <a:rPr lang="en-US" altLang="zh-CN" smtClean="0">
                <a:latin typeface="Arial" pitchFamily="34" charset="0"/>
              </a:rPr>
              <a:pPr/>
              <a:t>10</a:t>
            </a:fld>
            <a:endParaRPr lang="en-US" altLang="zh-CN" smtClean="0">
              <a:latin typeface="Arial" pitchFamily="34" charset="0"/>
            </a:endParaRPr>
          </a:p>
        </p:txBody>
      </p:sp>
      <p:sp>
        <p:nvSpPr>
          <p:cNvPr id="8196" name="Text Box 2"/>
          <p:cNvSpPr txBox="1">
            <a:spLocks noChangeArrowheads="1"/>
          </p:cNvSpPr>
          <p:nvPr/>
        </p:nvSpPr>
        <p:spPr bwMode="auto">
          <a:xfrm>
            <a:off x="1008063" y="657225"/>
            <a:ext cx="6437312" cy="641350"/>
          </a:xfrm>
          <a:prstGeom prst="rect">
            <a:avLst/>
          </a:prstGeom>
          <a:noFill/>
          <a:ln w="9525">
            <a:noFill/>
            <a:miter lim="800000"/>
            <a:headEnd/>
            <a:tailEnd/>
          </a:ln>
        </p:spPr>
        <p:txBody>
          <a:bodyPr>
            <a:spAutoFit/>
          </a:bodyPr>
          <a:lstStyle/>
          <a:p>
            <a:pPr>
              <a:spcBef>
                <a:spcPct val="50000"/>
              </a:spcBef>
            </a:pPr>
            <a:r>
              <a:rPr lang="en-US" altLang="zh-CN" sz="3600" b="1">
                <a:solidFill>
                  <a:srgbClr val="CC0000"/>
                </a:solidFill>
                <a:latin typeface="Times New Roman" pitchFamily="18" charset="0"/>
              </a:rPr>
              <a:t>21-2-2  </a:t>
            </a:r>
            <a:r>
              <a:rPr lang="zh-CN" altLang="en-US" sz="3600" b="1">
                <a:solidFill>
                  <a:srgbClr val="CC0000"/>
                </a:solidFill>
                <a:latin typeface="Times New Roman" pitchFamily="18" charset="0"/>
              </a:rPr>
              <a:t>时间膨胀</a:t>
            </a:r>
            <a:r>
              <a:rPr kumimoji="1" lang="en-US" altLang="zh-CN" sz="2800" b="1">
                <a:solidFill>
                  <a:srgbClr val="336600"/>
                </a:solidFill>
                <a:latin typeface="宋体" pitchFamily="2" charset="-122"/>
              </a:rPr>
              <a:t>(</a:t>
            </a:r>
            <a:r>
              <a:rPr kumimoji="1" lang="zh-CN" altLang="en-US" sz="2800" b="1">
                <a:solidFill>
                  <a:srgbClr val="336600"/>
                </a:solidFill>
              </a:rPr>
              <a:t>动钟变慢</a:t>
            </a:r>
            <a:r>
              <a:rPr kumimoji="1" lang="en-US" altLang="zh-CN" sz="2800" b="1">
                <a:solidFill>
                  <a:srgbClr val="336600"/>
                </a:solidFill>
                <a:latin typeface="宋体" pitchFamily="2" charset="-122"/>
              </a:rPr>
              <a:t>)</a:t>
            </a:r>
          </a:p>
        </p:txBody>
      </p:sp>
    </p:spTree>
    <p:controls>
      <p:control spid="8194" name="ShockwaveFlash1" r:id="rId2" imgW="7085714" imgH="4835537"/>
    </p:controls>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46" name="灯片编号占位符 1"/>
          <p:cNvSpPr>
            <a:spLocks noGrp="1"/>
          </p:cNvSpPr>
          <p:nvPr>
            <p:ph type="sldNum" sz="quarter" idx="10"/>
          </p:nvPr>
        </p:nvSpPr>
        <p:spPr>
          <a:noFill/>
        </p:spPr>
        <p:txBody>
          <a:bodyPr/>
          <a:lstStyle/>
          <a:p>
            <a:fld id="{142FF84A-2393-4439-93AF-941E0AAC342C}" type="slidenum">
              <a:rPr lang="en-US" altLang="zh-CN" smtClean="0">
                <a:latin typeface="Arial" pitchFamily="34" charset="0"/>
              </a:rPr>
              <a:pPr/>
              <a:t>11</a:t>
            </a:fld>
            <a:endParaRPr lang="en-US" altLang="zh-CN" smtClean="0">
              <a:latin typeface="Arial" pitchFamily="34" charset="0"/>
            </a:endParaRPr>
          </a:p>
        </p:txBody>
      </p:sp>
      <p:grpSp>
        <p:nvGrpSpPr>
          <p:cNvPr id="9247" name="Group 2"/>
          <p:cNvGrpSpPr>
            <a:grpSpLocks/>
          </p:cNvGrpSpPr>
          <p:nvPr/>
        </p:nvGrpSpPr>
        <p:grpSpPr bwMode="auto">
          <a:xfrm>
            <a:off x="4967288" y="692150"/>
            <a:ext cx="3962400" cy="2362200"/>
            <a:chOff x="192" y="480"/>
            <a:chExt cx="2496" cy="1488"/>
          </a:xfrm>
        </p:grpSpPr>
        <p:sp>
          <p:nvSpPr>
            <p:cNvPr id="9261" name="Rectangle 3"/>
            <p:cNvSpPr>
              <a:spLocks noChangeArrowheads="1"/>
            </p:cNvSpPr>
            <p:nvPr/>
          </p:nvSpPr>
          <p:spPr bwMode="auto">
            <a:xfrm>
              <a:off x="192" y="480"/>
              <a:ext cx="2496" cy="1488"/>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9262" name="Oval 4"/>
            <p:cNvSpPr>
              <a:spLocks noChangeArrowheads="1"/>
            </p:cNvSpPr>
            <p:nvPr/>
          </p:nvSpPr>
          <p:spPr bwMode="auto">
            <a:xfrm>
              <a:off x="1920" y="1584"/>
              <a:ext cx="288" cy="288"/>
            </a:xfrm>
            <a:prstGeom prst="ellipse">
              <a:avLst/>
            </a:prstGeom>
            <a:solidFill>
              <a:schemeClr val="accent1"/>
            </a:solidFill>
            <a:ln w="38100">
              <a:solidFill>
                <a:schemeClr val="tx2"/>
              </a:solidFill>
              <a:round/>
              <a:headEnd/>
              <a:tailEnd/>
            </a:ln>
          </p:spPr>
          <p:txBody>
            <a:bodyPr wrap="none" anchor="ctr"/>
            <a:lstStyle/>
            <a:p>
              <a:endParaRPr lang="zh-CN" altLang="en-US"/>
            </a:p>
          </p:txBody>
        </p:sp>
        <p:sp>
          <p:nvSpPr>
            <p:cNvPr id="9263" name="Oval 5"/>
            <p:cNvSpPr>
              <a:spLocks noChangeArrowheads="1"/>
            </p:cNvSpPr>
            <p:nvPr/>
          </p:nvSpPr>
          <p:spPr bwMode="auto">
            <a:xfrm>
              <a:off x="1248" y="1584"/>
              <a:ext cx="288" cy="288"/>
            </a:xfrm>
            <a:prstGeom prst="ellipse">
              <a:avLst/>
            </a:prstGeom>
            <a:solidFill>
              <a:schemeClr val="accent1"/>
            </a:solidFill>
            <a:ln w="38100">
              <a:solidFill>
                <a:schemeClr val="tx2"/>
              </a:solidFill>
              <a:round/>
              <a:headEnd/>
              <a:tailEnd/>
            </a:ln>
          </p:spPr>
          <p:txBody>
            <a:bodyPr wrap="none" anchor="ctr"/>
            <a:lstStyle/>
            <a:p>
              <a:endParaRPr lang="zh-CN" altLang="en-US"/>
            </a:p>
          </p:txBody>
        </p:sp>
        <p:sp>
          <p:nvSpPr>
            <p:cNvPr id="9264" name="AutoShape 6"/>
            <p:cNvSpPr>
              <a:spLocks noChangeArrowheads="1"/>
            </p:cNvSpPr>
            <p:nvPr/>
          </p:nvSpPr>
          <p:spPr bwMode="auto">
            <a:xfrm>
              <a:off x="1152" y="712"/>
              <a:ext cx="1152" cy="1008"/>
            </a:xfrm>
            <a:prstGeom prst="roundRect">
              <a:avLst>
                <a:gd name="adj" fmla="val 16667"/>
              </a:avLst>
            </a:prstGeom>
            <a:solidFill>
              <a:schemeClr val="bg1"/>
            </a:solidFill>
            <a:ln w="28575">
              <a:solidFill>
                <a:schemeClr val="tx2"/>
              </a:solidFill>
              <a:round/>
              <a:headEnd/>
              <a:tailEnd/>
            </a:ln>
          </p:spPr>
          <p:txBody>
            <a:bodyPr wrap="none" anchor="ctr"/>
            <a:lstStyle/>
            <a:p>
              <a:endParaRPr lang="zh-CN" altLang="en-US"/>
            </a:p>
          </p:txBody>
        </p:sp>
        <p:sp>
          <p:nvSpPr>
            <p:cNvPr id="9265" name="Line 7"/>
            <p:cNvSpPr>
              <a:spLocks noChangeShapeType="1"/>
            </p:cNvSpPr>
            <p:nvPr/>
          </p:nvSpPr>
          <p:spPr bwMode="auto">
            <a:xfrm flipV="1">
              <a:off x="1440" y="712"/>
              <a:ext cx="0" cy="1008"/>
            </a:xfrm>
            <a:prstGeom prst="line">
              <a:avLst/>
            </a:prstGeom>
            <a:noFill/>
            <a:ln w="19050">
              <a:solidFill>
                <a:srgbClr val="0000FF"/>
              </a:solidFill>
              <a:prstDash val="dash"/>
              <a:round/>
              <a:headEnd type="triangle" w="sm" len="lg"/>
              <a:tailEnd type="triangle" w="sm" len="lg"/>
            </a:ln>
          </p:spPr>
          <p:txBody>
            <a:bodyPr wrap="none" anchor="ctr"/>
            <a:lstStyle/>
            <a:p>
              <a:endParaRPr lang="zh-CN" altLang="en-US"/>
            </a:p>
          </p:txBody>
        </p:sp>
        <p:graphicFrame>
          <p:nvGraphicFramePr>
            <p:cNvPr id="9232" name="Object 8"/>
            <p:cNvGraphicFramePr>
              <a:graphicFrameLocks noChangeAspect="1"/>
            </p:cNvGraphicFramePr>
            <p:nvPr/>
          </p:nvGraphicFramePr>
          <p:xfrm>
            <a:off x="768" y="546"/>
            <a:ext cx="248" cy="283"/>
          </p:xfrm>
          <a:graphic>
            <a:graphicData uri="http://schemas.openxmlformats.org/presentationml/2006/ole">
              <p:oleObj spid="_x0000_s9232" name="Equation" r:id="rId4" imgW="228600" imgH="291960" progId="Equation.3">
                <p:embed/>
              </p:oleObj>
            </a:graphicData>
          </a:graphic>
        </p:graphicFrame>
        <p:sp>
          <p:nvSpPr>
            <p:cNvPr id="9266" name="Line 9"/>
            <p:cNvSpPr>
              <a:spLocks noChangeShapeType="1"/>
            </p:cNvSpPr>
            <p:nvPr/>
          </p:nvSpPr>
          <p:spPr bwMode="auto">
            <a:xfrm>
              <a:off x="426" y="1706"/>
              <a:ext cx="2166" cy="22"/>
            </a:xfrm>
            <a:prstGeom prst="line">
              <a:avLst/>
            </a:prstGeom>
            <a:noFill/>
            <a:ln w="19050">
              <a:solidFill>
                <a:schemeClr val="tx1"/>
              </a:solidFill>
              <a:round/>
              <a:headEnd/>
              <a:tailEnd type="triangle" w="sm" len="lg"/>
            </a:ln>
          </p:spPr>
          <p:txBody>
            <a:bodyPr wrap="none" anchor="ctr"/>
            <a:lstStyle/>
            <a:p>
              <a:endParaRPr lang="zh-CN" altLang="en-US"/>
            </a:p>
          </p:txBody>
        </p:sp>
        <p:sp>
          <p:nvSpPr>
            <p:cNvPr id="9267" name="Line 10"/>
            <p:cNvSpPr>
              <a:spLocks noChangeShapeType="1"/>
            </p:cNvSpPr>
            <p:nvPr/>
          </p:nvSpPr>
          <p:spPr bwMode="auto">
            <a:xfrm flipV="1">
              <a:off x="432" y="579"/>
              <a:ext cx="0" cy="1149"/>
            </a:xfrm>
            <a:prstGeom prst="line">
              <a:avLst/>
            </a:prstGeom>
            <a:noFill/>
            <a:ln w="19050">
              <a:solidFill>
                <a:schemeClr val="tx1"/>
              </a:solidFill>
              <a:round/>
              <a:headEnd/>
              <a:tailEnd type="triangle" w="sm" len="lg"/>
            </a:ln>
          </p:spPr>
          <p:txBody>
            <a:bodyPr wrap="none" anchor="ctr"/>
            <a:lstStyle/>
            <a:p>
              <a:endParaRPr lang="zh-CN" altLang="en-US"/>
            </a:p>
          </p:txBody>
        </p:sp>
        <p:sp>
          <p:nvSpPr>
            <p:cNvPr id="9268" name="Line 11"/>
            <p:cNvSpPr>
              <a:spLocks noChangeShapeType="1"/>
            </p:cNvSpPr>
            <p:nvPr/>
          </p:nvSpPr>
          <p:spPr bwMode="auto">
            <a:xfrm flipV="1">
              <a:off x="768" y="592"/>
              <a:ext cx="0" cy="1136"/>
            </a:xfrm>
            <a:prstGeom prst="line">
              <a:avLst/>
            </a:prstGeom>
            <a:noFill/>
            <a:ln w="19050">
              <a:solidFill>
                <a:schemeClr val="tx1"/>
              </a:solidFill>
              <a:round/>
              <a:headEnd/>
              <a:tailEnd type="triangle" w="sm" len="lg"/>
            </a:ln>
          </p:spPr>
          <p:txBody>
            <a:bodyPr wrap="none" anchor="ctr"/>
            <a:lstStyle/>
            <a:p>
              <a:endParaRPr lang="zh-CN" altLang="en-US"/>
            </a:p>
          </p:txBody>
        </p:sp>
        <p:sp>
          <p:nvSpPr>
            <p:cNvPr id="9269" name="Line 12"/>
            <p:cNvSpPr>
              <a:spLocks noChangeShapeType="1"/>
            </p:cNvSpPr>
            <p:nvPr/>
          </p:nvSpPr>
          <p:spPr bwMode="auto">
            <a:xfrm>
              <a:off x="768" y="864"/>
              <a:ext cx="281" cy="0"/>
            </a:xfrm>
            <a:prstGeom prst="line">
              <a:avLst/>
            </a:prstGeom>
            <a:noFill/>
            <a:ln w="28575">
              <a:solidFill>
                <a:srgbClr val="0000FF"/>
              </a:solidFill>
              <a:round/>
              <a:headEnd/>
              <a:tailEnd type="triangle" w="sm" len="lg"/>
            </a:ln>
          </p:spPr>
          <p:txBody>
            <a:bodyPr wrap="none" anchor="ctr"/>
            <a:lstStyle/>
            <a:p>
              <a:endParaRPr lang="zh-CN" altLang="en-US"/>
            </a:p>
          </p:txBody>
        </p:sp>
        <p:graphicFrame>
          <p:nvGraphicFramePr>
            <p:cNvPr id="9233" name="Object 13"/>
            <p:cNvGraphicFramePr>
              <a:graphicFrameLocks noChangeAspect="1"/>
            </p:cNvGraphicFramePr>
            <p:nvPr/>
          </p:nvGraphicFramePr>
          <p:xfrm>
            <a:off x="2352" y="1728"/>
            <a:ext cx="251" cy="213"/>
          </p:xfrm>
          <a:graphic>
            <a:graphicData uri="http://schemas.openxmlformats.org/presentationml/2006/ole">
              <p:oleObj spid="_x0000_s9233" name="公式" r:id="rId5" imgW="177480" imgH="190440" progId="Equation.3">
                <p:embed/>
              </p:oleObj>
            </a:graphicData>
          </a:graphic>
        </p:graphicFrame>
        <p:graphicFrame>
          <p:nvGraphicFramePr>
            <p:cNvPr id="9234" name="Object 14"/>
            <p:cNvGraphicFramePr>
              <a:graphicFrameLocks noChangeAspect="1"/>
            </p:cNvGraphicFramePr>
            <p:nvPr/>
          </p:nvGraphicFramePr>
          <p:xfrm>
            <a:off x="2393" y="1413"/>
            <a:ext cx="295" cy="264"/>
          </p:xfrm>
          <a:graphic>
            <a:graphicData uri="http://schemas.openxmlformats.org/presentationml/2006/ole">
              <p:oleObj spid="_x0000_s9234" name="Equation" r:id="rId6" imgW="215640" imgH="241200" progId="Equation.3">
                <p:embed/>
              </p:oleObj>
            </a:graphicData>
          </a:graphic>
        </p:graphicFrame>
        <p:graphicFrame>
          <p:nvGraphicFramePr>
            <p:cNvPr id="9235" name="Object 15"/>
            <p:cNvGraphicFramePr>
              <a:graphicFrameLocks noChangeAspect="1"/>
            </p:cNvGraphicFramePr>
            <p:nvPr/>
          </p:nvGraphicFramePr>
          <p:xfrm>
            <a:off x="426" y="615"/>
            <a:ext cx="250" cy="248"/>
          </p:xfrm>
          <a:graphic>
            <a:graphicData uri="http://schemas.openxmlformats.org/presentationml/2006/ole">
              <p:oleObj spid="_x0000_s9235" name="公式" r:id="rId7" imgW="190440" imgH="241200" progId="Equation.3">
                <p:embed/>
              </p:oleObj>
            </a:graphicData>
          </a:graphic>
        </p:graphicFrame>
        <p:graphicFrame>
          <p:nvGraphicFramePr>
            <p:cNvPr id="9236" name="Object 16"/>
            <p:cNvGraphicFramePr>
              <a:graphicFrameLocks noChangeAspect="1"/>
            </p:cNvGraphicFramePr>
            <p:nvPr/>
          </p:nvGraphicFramePr>
          <p:xfrm>
            <a:off x="960" y="624"/>
            <a:ext cx="271" cy="277"/>
          </p:xfrm>
          <a:graphic>
            <a:graphicData uri="http://schemas.openxmlformats.org/presentationml/2006/ole">
              <p:oleObj spid="_x0000_s9236" name="Equation" r:id="rId8" imgW="177480" imgH="228600" progId="Equation.3">
                <p:embed/>
              </p:oleObj>
            </a:graphicData>
          </a:graphic>
        </p:graphicFrame>
        <p:graphicFrame>
          <p:nvGraphicFramePr>
            <p:cNvPr id="9237" name="Object 17"/>
            <p:cNvGraphicFramePr>
              <a:graphicFrameLocks noChangeAspect="1"/>
            </p:cNvGraphicFramePr>
            <p:nvPr/>
          </p:nvGraphicFramePr>
          <p:xfrm>
            <a:off x="336" y="1724"/>
            <a:ext cx="192" cy="175"/>
          </p:xfrm>
          <a:graphic>
            <a:graphicData uri="http://schemas.openxmlformats.org/presentationml/2006/ole">
              <p:oleObj spid="_x0000_s9237" name="Equation" r:id="rId9" imgW="164880" imgH="190440" progId="Equation.3">
                <p:embed/>
              </p:oleObj>
            </a:graphicData>
          </a:graphic>
        </p:graphicFrame>
        <p:graphicFrame>
          <p:nvGraphicFramePr>
            <p:cNvPr id="9238" name="Object 18"/>
            <p:cNvGraphicFramePr>
              <a:graphicFrameLocks noChangeAspect="1"/>
            </p:cNvGraphicFramePr>
            <p:nvPr/>
          </p:nvGraphicFramePr>
          <p:xfrm>
            <a:off x="624" y="1744"/>
            <a:ext cx="240" cy="224"/>
          </p:xfrm>
          <a:graphic>
            <a:graphicData uri="http://schemas.openxmlformats.org/presentationml/2006/ole">
              <p:oleObj spid="_x0000_s9238" name="Equation" r:id="rId10" imgW="203040" imgH="241200" progId="Equation.3">
                <p:embed/>
              </p:oleObj>
            </a:graphicData>
          </a:graphic>
        </p:graphicFrame>
        <p:graphicFrame>
          <p:nvGraphicFramePr>
            <p:cNvPr id="9239" name="Object 19"/>
            <p:cNvGraphicFramePr>
              <a:graphicFrameLocks noChangeAspect="1"/>
            </p:cNvGraphicFramePr>
            <p:nvPr/>
          </p:nvGraphicFramePr>
          <p:xfrm>
            <a:off x="535" y="714"/>
            <a:ext cx="199" cy="264"/>
          </p:xfrm>
          <a:graphic>
            <a:graphicData uri="http://schemas.openxmlformats.org/presentationml/2006/ole">
              <p:oleObj spid="_x0000_s9239" name="Equation" r:id="rId11" imgW="177480" imgH="241200" progId="Equation.3">
                <p:embed/>
              </p:oleObj>
            </a:graphicData>
          </a:graphic>
        </p:graphicFrame>
        <p:graphicFrame>
          <p:nvGraphicFramePr>
            <p:cNvPr id="9240" name="Object 20"/>
            <p:cNvGraphicFramePr>
              <a:graphicFrameLocks noChangeAspect="1"/>
            </p:cNvGraphicFramePr>
            <p:nvPr/>
          </p:nvGraphicFramePr>
          <p:xfrm>
            <a:off x="240" y="816"/>
            <a:ext cx="210" cy="228"/>
          </p:xfrm>
          <a:graphic>
            <a:graphicData uri="http://schemas.openxmlformats.org/presentationml/2006/ole">
              <p:oleObj spid="_x0000_s9240" name="Equation" r:id="rId12" imgW="139680" imgH="190440" progId="Equation.3">
                <p:embed/>
              </p:oleObj>
            </a:graphicData>
          </a:graphic>
        </p:graphicFrame>
        <p:graphicFrame>
          <p:nvGraphicFramePr>
            <p:cNvPr id="9241" name="Object 21"/>
            <p:cNvGraphicFramePr>
              <a:graphicFrameLocks noChangeAspect="1"/>
            </p:cNvGraphicFramePr>
            <p:nvPr/>
          </p:nvGraphicFramePr>
          <p:xfrm>
            <a:off x="1248" y="1096"/>
            <a:ext cx="156" cy="253"/>
          </p:xfrm>
          <a:graphic>
            <a:graphicData uri="http://schemas.openxmlformats.org/presentationml/2006/ole">
              <p:oleObj spid="_x0000_s9241" name="公式" r:id="rId13" imgW="190440" imgH="253800" progId="Equation.3">
                <p:embed/>
              </p:oleObj>
            </a:graphicData>
          </a:graphic>
        </p:graphicFrame>
        <p:sp>
          <p:nvSpPr>
            <p:cNvPr id="9270" name="Rectangle 22"/>
            <p:cNvSpPr>
              <a:spLocks noChangeArrowheads="1"/>
            </p:cNvSpPr>
            <p:nvPr/>
          </p:nvSpPr>
          <p:spPr bwMode="auto">
            <a:xfrm>
              <a:off x="1344" y="712"/>
              <a:ext cx="422" cy="44"/>
            </a:xfrm>
            <a:prstGeom prst="rect">
              <a:avLst/>
            </a:prstGeom>
            <a:solidFill>
              <a:srgbClr val="CCCC00"/>
            </a:solidFill>
            <a:ln w="9525">
              <a:solidFill>
                <a:srgbClr val="000000"/>
              </a:solidFill>
              <a:miter lim="800000"/>
              <a:headEnd/>
              <a:tailEnd/>
            </a:ln>
          </p:spPr>
          <p:txBody>
            <a:bodyPr wrap="none" anchor="ctr"/>
            <a:lstStyle/>
            <a:p>
              <a:endParaRPr lang="zh-CN" altLang="en-US"/>
            </a:p>
          </p:txBody>
        </p:sp>
        <p:sp>
          <p:nvSpPr>
            <p:cNvPr id="9271" name="Freeform 23"/>
            <p:cNvSpPr>
              <a:spLocks/>
            </p:cNvSpPr>
            <p:nvPr/>
          </p:nvSpPr>
          <p:spPr bwMode="auto">
            <a:xfrm rot="5292763">
              <a:off x="1424" y="901"/>
              <a:ext cx="349" cy="67"/>
            </a:xfrm>
            <a:custGeom>
              <a:avLst/>
              <a:gdLst>
                <a:gd name="T0" fmla="*/ 0 w 672"/>
                <a:gd name="T1" fmla="*/ 40 h 104"/>
                <a:gd name="T2" fmla="*/ 13 w 672"/>
                <a:gd name="T3" fmla="*/ 0 h 104"/>
                <a:gd name="T4" fmla="*/ 26 w 672"/>
                <a:gd name="T5" fmla="*/ 40 h 104"/>
                <a:gd name="T6" fmla="*/ 39 w 672"/>
                <a:gd name="T7" fmla="*/ 0 h 104"/>
                <a:gd name="T8" fmla="*/ 52 w 672"/>
                <a:gd name="T9" fmla="*/ 40 h 104"/>
                <a:gd name="T10" fmla="*/ 65 w 672"/>
                <a:gd name="T11" fmla="*/ 0 h 104"/>
                <a:gd name="T12" fmla="*/ 78 w 672"/>
                <a:gd name="T13" fmla="*/ 40 h 104"/>
                <a:gd name="T14" fmla="*/ 91 w 672"/>
                <a:gd name="T15" fmla="*/ 0 h 104"/>
                <a:gd name="T16" fmla="*/ 103 w 672"/>
                <a:gd name="T17" fmla="*/ 40 h 104"/>
                <a:gd name="T18" fmla="*/ 116 w 672"/>
                <a:gd name="T19" fmla="*/ 0 h 104"/>
                <a:gd name="T20" fmla="*/ 129 w 672"/>
                <a:gd name="T21" fmla="*/ 40 h 104"/>
                <a:gd name="T22" fmla="*/ 142 w 672"/>
                <a:gd name="T23" fmla="*/ 20 h 104"/>
                <a:gd name="T24" fmla="*/ 168 w 672"/>
                <a:gd name="T25" fmla="*/ 20 h 104"/>
                <a:gd name="T26" fmla="*/ 181 w 672"/>
                <a:gd name="T27" fmla="*/ 20 h 10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72"/>
                <a:gd name="T43" fmla="*/ 0 h 104"/>
                <a:gd name="T44" fmla="*/ 672 w 672"/>
                <a:gd name="T45" fmla="*/ 104 h 10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72" h="104">
                  <a:moveTo>
                    <a:pt x="0" y="96"/>
                  </a:moveTo>
                  <a:cubicBezTo>
                    <a:pt x="16" y="48"/>
                    <a:pt x="32" y="0"/>
                    <a:pt x="48" y="0"/>
                  </a:cubicBezTo>
                  <a:cubicBezTo>
                    <a:pt x="64" y="0"/>
                    <a:pt x="80" y="96"/>
                    <a:pt x="96" y="96"/>
                  </a:cubicBezTo>
                  <a:cubicBezTo>
                    <a:pt x="112" y="96"/>
                    <a:pt x="128" y="0"/>
                    <a:pt x="144" y="0"/>
                  </a:cubicBezTo>
                  <a:cubicBezTo>
                    <a:pt x="160" y="0"/>
                    <a:pt x="176" y="96"/>
                    <a:pt x="192" y="96"/>
                  </a:cubicBezTo>
                  <a:cubicBezTo>
                    <a:pt x="208" y="96"/>
                    <a:pt x="224" y="0"/>
                    <a:pt x="240" y="0"/>
                  </a:cubicBezTo>
                  <a:cubicBezTo>
                    <a:pt x="256" y="0"/>
                    <a:pt x="272" y="96"/>
                    <a:pt x="288" y="96"/>
                  </a:cubicBezTo>
                  <a:cubicBezTo>
                    <a:pt x="304" y="96"/>
                    <a:pt x="320" y="0"/>
                    <a:pt x="336" y="0"/>
                  </a:cubicBezTo>
                  <a:cubicBezTo>
                    <a:pt x="352" y="0"/>
                    <a:pt x="368" y="96"/>
                    <a:pt x="384" y="96"/>
                  </a:cubicBezTo>
                  <a:cubicBezTo>
                    <a:pt x="400" y="96"/>
                    <a:pt x="416" y="0"/>
                    <a:pt x="432" y="0"/>
                  </a:cubicBezTo>
                  <a:cubicBezTo>
                    <a:pt x="448" y="0"/>
                    <a:pt x="464" y="88"/>
                    <a:pt x="480" y="96"/>
                  </a:cubicBezTo>
                  <a:cubicBezTo>
                    <a:pt x="496" y="104"/>
                    <a:pt x="504" y="56"/>
                    <a:pt x="528" y="48"/>
                  </a:cubicBezTo>
                  <a:cubicBezTo>
                    <a:pt x="552" y="40"/>
                    <a:pt x="600" y="48"/>
                    <a:pt x="624" y="48"/>
                  </a:cubicBezTo>
                  <a:cubicBezTo>
                    <a:pt x="648" y="48"/>
                    <a:pt x="660" y="48"/>
                    <a:pt x="672" y="48"/>
                  </a:cubicBezTo>
                </a:path>
              </a:pathLst>
            </a:custGeom>
            <a:noFill/>
            <a:ln w="19050">
              <a:solidFill>
                <a:srgbClr val="FF0000"/>
              </a:solidFill>
              <a:round/>
              <a:headEnd/>
              <a:tailEnd type="triangle" w="sm" len="lg"/>
            </a:ln>
          </p:spPr>
          <p:txBody>
            <a:bodyPr wrap="none" anchor="ctr"/>
            <a:lstStyle/>
            <a:p>
              <a:endParaRPr lang="zh-CN" altLang="en-US"/>
            </a:p>
          </p:txBody>
        </p:sp>
        <p:sp>
          <p:nvSpPr>
            <p:cNvPr id="9272" name="Freeform 24"/>
            <p:cNvSpPr>
              <a:spLocks/>
            </p:cNvSpPr>
            <p:nvPr/>
          </p:nvSpPr>
          <p:spPr bwMode="auto">
            <a:xfrm rot="-5376588">
              <a:off x="1347" y="1477"/>
              <a:ext cx="349" cy="67"/>
            </a:xfrm>
            <a:custGeom>
              <a:avLst/>
              <a:gdLst>
                <a:gd name="T0" fmla="*/ 0 w 672"/>
                <a:gd name="T1" fmla="*/ 40 h 104"/>
                <a:gd name="T2" fmla="*/ 13 w 672"/>
                <a:gd name="T3" fmla="*/ 0 h 104"/>
                <a:gd name="T4" fmla="*/ 26 w 672"/>
                <a:gd name="T5" fmla="*/ 40 h 104"/>
                <a:gd name="T6" fmla="*/ 39 w 672"/>
                <a:gd name="T7" fmla="*/ 0 h 104"/>
                <a:gd name="T8" fmla="*/ 52 w 672"/>
                <a:gd name="T9" fmla="*/ 40 h 104"/>
                <a:gd name="T10" fmla="*/ 65 w 672"/>
                <a:gd name="T11" fmla="*/ 0 h 104"/>
                <a:gd name="T12" fmla="*/ 78 w 672"/>
                <a:gd name="T13" fmla="*/ 40 h 104"/>
                <a:gd name="T14" fmla="*/ 91 w 672"/>
                <a:gd name="T15" fmla="*/ 0 h 104"/>
                <a:gd name="T16" fmla="*/ 103 w 672"/>
                <a:gd name="T17" fmla="*/ 40 h 104"/>
                <a:gd name="T18" fmla="*/ 116 w 672"/>
                <a:gd name="T19" fmla="*/ 0 h 104"/>
                <a:gd name="T20" fmla="*/ 129 w 672"/>
                <a:gd name="T21" fmla="*/ 40 h 104"/>
                <a:gd name="T22" fmla="*/ 142 w 672"/>
                <a:gd name="T23" fmla="*/ 20 h 104"/>
                <a:gd name="T24" fmla="*/ 168 w 672"/>
                <a:gd name="T25" fmla="*/ 20 h 104"/>
                <a:gd name="T26" fmla="*/ 181 w 672"/>
                <a:gd name="T27" fmla="*/ 20 h 10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72"/>
                <a:gd name="T43" fmla="*/ 0 h 104"/>
                <a:gd name="T44" fmla="*/ 672 w 672"/>
                <a:gd name="T45" fmla="*/ 104 h 10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72" h="104">
                  <a:moveTo>
                    <a:pt x="0" y="96"/>
                  </a:moveTo>
                  <a:cubicBezTo>
                    <a:pt x="16" y="48"/>
                    <a:pt x="32" y="0"/>
                    <a:pt x="48" y="0"/>
                  </a:cubicBezTo>
                  <a:cubicBezTo>
                    <a:pt x="64" y="0"/>
                    <a:pt x="80" y="96"/>
                    <a:pt x="96" y="96"/>
                  </a:cubicBezTo>
                  <a:cubicBezTo>
                    <a:pt x="112" y="96"/>
                    <a:pt x="128" y="0"/>
                    <a:pt x="144" y="0"/>
                  </a:cubicBezTo>
                  <a:cubicBezTo>
                    <a:pt x="160" y="0"/>
                    <a:pt x="176" y="96"/>
                    <a:pt x="192" y="96"/>
                  </a:cubicBezTo>
                  <a:cubicBezTo>
                    <a:pt x="208" y="96"/>
                    <a:pt x="224" y="0"/>
                    <a:pt x="240" y="0"/>
                  </a:cubicBezTo>
                  <a:cubicBezTo>
                    <a:pt x="256" y="0"/>
                    <a:pt x="272" y="96"/>
                    <a:pt x="288" y="96"/>
                  </a:cubicBezTo>
                  <a:cubicBezTo>
                    <a:pt x="304" y="96"/>
                    <a:pt x="320" y="0"/>
                    <a:pt x="336" y="0"/>
                  </a:cubicBezTo>
                  <a:cubicBezTo>
                    <a:pt x="352" y="0"/>
                    <a:pt x="368" y="96"/>
                    <a:pt x="384" y="96"/>
                  </a:cubicBezTo>
                  <a:cubicBezTo>
                    <a:pt x="400" y="96"/>
                    <a:pt x="416" y="0"/>
                    <a:pt x="432" y="0"/>
                  </a:cubicBezTo>
                  <a:cubicBezTo>
                    <a:pt x="448" y="0"/>
                    <a:pt x="464" y="88"/>
                    <a:pt x="480" y="96"/>
                  </a:cubicBezTo>
                  <a:cubicBezTo>
                    <a:pt x="496" y="104"/>
                    <a:pt x="504" y="56"/>
                    <a:pt x="528" y="48"/>
                  </a:cubicBezTo>
                  <a:cubicBezTo>
                    <a:pt x="552" y="40"/>
                    <a:pt x="600" y="48"/>
                    <a:pt x="624" y="48"/>
                  </a:cubicBezTo>
                  <a:cubicBezTo>
                    <a:pt x="648" y="48"/>
                    <a:pt x="660" y="48"/>
                    <a:pt x="672" y="48"/>
                  </a:cubicBezTo>
                </a:path>
              </a:pathLst>
            </a:custGeom>
            <a:noFill/>
            <a:ln w="19050">
              <a:solidFill>
                <a:srgbClr val="FF0000"/>
              </a:solidFill>
              <a:round/>
              <a:headEnd/>
              <a:tailEnd type="triangle" w="sm" len="lg"/>
            </a:ln>
          </p:spPr>
          <p:txBody>
            <a:bodyPr wrap="none" anchor="ctr"/>
            <a:lstStyle/>
            <a:p>
              <a:endParaRPr lang="zh-CN" altLang="en-US"/>
            </a:p>
          </p:txBody>
        </p:sp>
        <p:sp>
          <p:nvSpPr>
            <p:cNvPr id="9273" name="Rectangle 25"/>
            <p:cNvSpPr>
              <a:spLocks noChangeArrowheads="1"/>
            </p:cNvSpPr>
            <p:nvPr/>
          </p:nvSpPr>
          <p:spPr bwMode="auto">
            <a:xfrm>
              <a:off x="1440" y="1669"/>
              <a:ext cx="240" cy="47"/>
            </a:xfrm>
            <a:prstGeom prst="rect">
              <a:avLst/>
            </a:prstGeom>
            <a:solidFill>
              <a:srgbClr val="009900"/>
            </a:solidFill>
            <a:ln w="9525">
              <a:solidFill>
                <a:srgbClr val="000000"/>
              </a:solidFill>
              <a:miter lim="800000"/>
              <a:headEnd/>
              <a:tailEnd/>
            </a:ln>
          </p:spPr>
          <p:txBody>
            <a:bodyPr wrap="none" anchor="ctr"/>
            <a:lstStyle/>
            <a:p>
              <a:endParaRPr lang="zh-CN" altLang="en-US"/>
            </a:p>
          </p:txBody>
        </p:sp>
        <p:sp>
          <p:nvSpPr>
            <p:cNvPr id="9274" name="Text Box 26"/>
            <p:cNvSpPr txBox="1">
              <a:spLocks noChangeArrowheads="1"/>
            </p:cNvSpPr>
            <p:nvPr/>
          </p:nvSpPr>
          <p:spPr bwMode="auto">
            <a:xfrm>
              <a:off x="1392" y="1680"/>
              <a:ext cx="422" cy="288"/>
            </a:xfrm>
            <a:prstGeom prst="rect">
              <a:avLst/>
            </a:prstGeom>
            <a:noFill/>
            <a:ln w="9525">
              <a:noFill/>
              <a:miter lim="800000"/>
              <a:headEnd/>
              <a:tailEnd/>
            </a:ln>
          </p:spPr>
          <p:txBody>
            <a:bodyPr>
              <a:spAutoFit/>
            </a:bodyPr>
            <a:lstStyle/>
            <a:p>
              <a:pPr algn="ctr">
                <a:spcBef>
                  <a:spcPct val="50000"/>
                </a:spcBef>
              </a:pPr>
              <a:r>
                <a:rPr lang="en-US" altLang="zh-CN" sz="2400" b="1" i="1">
                  <a:solidFill>
                    <a:srgbClr val="CC0000"/>
                  </a:solidFill>
                  <a:latin typeface="Times New Roman" pitchFamily="18" charset="0"/>
                </a:rPr>
                <a:t>B</a:t>
              </a:r>
            </a:p>
          </p:txBody>
        </p:sp>
        <p:grpSp>
          <p:nvGrpSpPr>
            <p:cNvPr id="9275" name="Group 27"/>
            <p:cNvGrpSpPr>
              <a:grpSpLocks/>
            </p:cNvGrpSpPr>
            <p:nvPr/>
          </p:nvGrpSpPr>
          <p:grpSpPr bwMode="auto">
            <a:xfrm>
              <a:off x="1680" y="1104"/>
              <a:ext cx="576" cy="584"/>
              <a:chOff x="1680" y="1152"/>
              <a:chExt cx="576" cy="584"/>
            </a:xfrm>
          </p:grpSpPr>
          <p:sp>
            <p:nvSpPr>
              <p:cNvPr id="9284" name="Oval 28"/>
              <p:cNvSpPr>
                <a:spLocks noChangeArrowheads="1"/>
              </p:cNvSpPr>
              <p:nvPr/>
            </p:nvSpPr>
            <p:spPr bwMode="auto">
              <a:xfrm>
                <a:off x="1680" y="1152"/>
                <a:ext cx="576" cy="576"/>
              </a:xfrm>
              <a:prstGeom prst="ellipse">
                <a:avLst/>
              </a:prstGeom>
              <a:solidFill>
                <a:srgbClr val="FDF1FC"/>
              </a:solidFill>
              <a:ln w="19050">
                <a:solidFill>
                  <a:srgbClr val="CC00CC"/>
                </a:solidFill>
                <a:round/>
                <a:headEnd/>
                <a:tailEnd/>
              </a:ln>
            </p:spPr>
            <p:txBody>
              <a:bodyPr wrap="none" anchor="ctr"/>
              <a:lstStyle/>
              <a:p>
                <a:endParaRPr lang="zh-CN" altLang="en-US"/>
              </a:p>
            </p:txBody>
          </p:sp>
          <p:graphicFrame>
            <p:nvGraphicFramePr>
              <p:cNvPr id="9242" name="Object 29"/>
              <p:cNvGraphicFramePr>
                <a:graphicFrameLocks noChangeAspect="1"/>
              </p:cNvGraphicFramePr>
              <p:nvPr/>
            </p:nvGraphicFramePr>
            <p:xfrm>
              <a:off x="1896" y="1152"/>
              <a:ext cx="168" cy="144"/>
            </p:xfrm>
            <a:graphic>
              <a:graphicData uri="http://schemas.openxmlformats.org/presentationml/2006/ole">
                <p:oleObj spid="_x0000_s9242" name="Equation" r:id="rId14" imgW="266400" imgH="228600" progId="Equation.3">
                  <p:embed/>
                </p:oleObj>
              </a:graphicData>
            </a:graphic>
          </p:graphicFrame>
          <p:graphicFrame>
            <p:nvGraphicFramePr>
              <p:cNvPr id="9243" name="Object 30"/>
              <p:cNvGraphicFramePr>
                <a:graphicFrameLocks noChangeAspect="1"/>
              </p:cNvGraphicFramePr>
              <p:nvPr/>
            </p:nvGraphicFramePr>
            <p:xfrm>
              <a:off x="2160" y="1384"/>
              <a:ext cx="96" cy="152"/>
            </p:xfrm>
            <a:graphic>
              <a:graphicData uri="http://schemas.openxmlformats.org/presentationml/2006/ole">
                <p:oleObj spid="_x0000_s9243" name="Equation" r:id="rId15" imgW="152280" imgH="241200" progId="Equation.3">
                  <p:embed/>
                </p:oleObj>
              </a:graphicData>
            </a:graphic>
          </p:graphicFrame>
          <p:graphicFrame>
            <p:nvGraphicFramePr>
              <p:cNvPr id="9244" name="Object 31"/>
              <p:cNvGraphicFramePr>
                <a:graphicFrameLocks noChangeAspect="1"/>
              </p:cNvGraphicFramePr>
              <p:nvPr/>
            </p:nvGraphicFramePr>
            <p:xfrm>
              <a:off x="1920" y="1584"/>
              <a:ext cx="104" cy="152"/>
            </p:xfrm>
            <a:graphic>
              <a:graphicData uri="http://schemas.openxmlformats.org/presentationml/2006/ole">
                <p:oleObj spid="_x0000_s9244" name="Equation" r:id="rId16" imgW="164880" imgH="241200" progId="Equation.3">
                  <p:embed/>
                </p:oleObj>
              </a:graphicData>
            </a:graphic>
          </p:graphicFrame>
          <p:graphicFrame>
            <p:nvGraphicFramePr>
              <p:cNvPr id="9245" name="Object 32"/>
              <p:cNvGraphicFramePr>
                <a:graphicFrameLocks noChangeAspect="1"/>
              </p:cNvGraphicFramePr>
              <p:nvPr/>
            </p:nvGraphicFramePr>
            <p:xfrm>
              <a:off x="1680" y="1384"/>
              <a:ext cx="104" cy="152"/>
            </p:xfrm>
            <a:graphic>
              <a:graphicData uri="http://schemas.openxmlformats.org/presentationml/2006/ole">
                <p:oleObj spid="_x0000_s9245" name="Equation" r:id="rId17" imgW="164880" imgH="241200" progId="Equation.3">
                  <p:embed/>
                </p:oleObj>
              </a:graphicData>
            </a:graphic>
          </p:graphicFrame>
          <p:sp>
            <p:nvSpPr>
              <p:cNvPr id="9285" name="Oval 33"/>
              <p:cNvSpPr>
                <a:spLocks noChangeArrowheads="1"/>
              </p:cNvSpPr>
              <p:nvPr/>
            </p:nvSpPr>
            <p:spPr bwMode="auto">
              <a:xfrm>
                <a:off x="2064" y="1200"/>
                <a:ext cx="48" cy="48"/>
              </a:xfrm>
              <a:prstGeom prst="ellipse">
                <a:avLst/>
              </a:prstGeom>
              <a:solidFill>
                <a:srgbClr val="336699"/>
              </a:solidFill>
              <a:ln w="9525">
                <a:solidFill>
                  <a:schemeClr val="tx1"/>
                </a:solidFill>
                <a:round/>
                <a:headEnd/>
                <a:tailEnd/>
              </a:ln>
            </p:spPr>
            <p:txBody>
              <a:bodyPr wrap="none" anchor="ctr"/>
              <a:lstStyle/>
              <a:p>
                <a:endParaRPr lang="zh-CN" altLang="en-US"/>
              </a:p>
            </p:txBody>
          </p:sp>
          <p:sp>
            <p:nvSpPr>
              <p:cNvPr id="9286" name="Oval 34"/>
              <p:cNvSpPr>
                <a:spLocks noChangeArrowheads="1"/>
              </p:cNvSpPr>
              <p:nvPr/>
            </p:nvSpPr>
            <p:spPr bwMode="auto">
              <a:xfrm>
                <a:off x="2160" y="1296"/>
                <a:ext cx="48" cy="48"/>
              </a:xfrm>
              <a:prstGeom prst="ellipse">
                <a:avLst/>
              </a:prstGeom>
              <a:solidFill>
                <a:srgbClr val="336699"/>
              </a:solidFill>
              <a:ln w="9525">
                <a:solidFill>
                  <a:schemeClr val="tx1"/>
                </a:solidFill>
                <a:round/>
                <a:headEnd/>
                <a:tailEnd/>
              </a:ln>
            </p:spPr>
            <p:txBody>
              <a:bodyPr wrap="none" anchor="ctr"/>
              <a:lstStyle/>
              <a:p>
                <a:endParaRPr lang="zh-CN" altLang="en-US"/>
              </a:p>
            </p:txBody>
          </p:sp>
          <p:sp>
            <p:nvSpPr>
              <p:cNvPr id="9287" name="Oval 35"/>
              <p:cNvSpPr>
                <a:spLocks noChangeArrowheads="1"/>
              </p:cNvSpPr>
              <p:nvPr/>
            </p:nvSpPr>
            <p:spPr bwMode="auto">
              <a:xfrm>
                <a:off x="2160" y="1536"/>
                <a:ext cx="48" cy="48"/>
              </a:xfrm>
              <a:prstGeom prst="ellipse">
                <a:avLst/>
              </a:prstGeom>
              <a:solidFill>
                <a:srgbClr val="336699"/>
              </a:solidFill>
              <a:ln w="9525">
                <a:solidFill>
                  <a:schemeClr val="tx1"/>
                </a:solidFill>
                <a:round/>
                <a:headEnd/>
                <a:tailEnd/>
              </a:ln>
            </p:spPr>
            <p:txBody>
              <a:bodyPr wrap="none" anchor="ctr"/>
              <a:lstStyle/>
              <a:p>
                <a:endParaRPr lang="zh-CN" altLang="en-US"/>
              </a:p>
            </p:txBody>
          </p:sp>
          <p:sp>
            <p:nvSpPr>
              <p:cNvPr id="9288" name="Oval 36"/>
              <p:cNvSpPr>
                <a:spLocks noChangeArrowheads="1"/>
              </p:cNvSpPr>
              <p:nvPr/>
            </p:nvSpPr>
            <p:spPr bwMode="auto">
              <a:xfrm>
                <a:off x="2064" y="1632"/>
                <a:ext cx="48" cy="48"/>
              </a:xfrm>
              <a:prstGeom prst="ellipse">
                <a:avLst/>
              </a:prstGeom>
              <a:solidFill>
                <a:srgbClr val="336699"/>
              </a:solidFill>
              <a:ln w="9525">
                <a:solidFill>
                  <a:schemeClr val="tx1"/>
                </a:solidFill>
                <a:round/>
                <a:headEnd/>
                <a:tailEnd/>
              </a:ln>
            </p:spPr>
            <p:txBody>
              <a:bodyPr wrap="none" anchor="ctr"/>
              <a:lstStyle/>
              <a:p>
                <a:endParaRPr lang="zh-CN" altLang="en-US"/>
              </a:p>
            </p:txBody>
          </p:sp>
          <p:sp>
            <p:nvSpPr>
              <p:cNvPr id="9289" name="Oval 37"/>
              <p:cNvSpPr>
                <a:spLocks noChangeArrowheads="1"/>
              </p:cNvSpPr>
              <p:nvPr/>
            </p:nvSpPr>
            <p:spPr bwMode="auto">
              <a:xfrm>
                <a:off x="1824" y="1200"/>
                <a:ext cx="48" cy="48"/>
              </a:xfrm>
              <a:prstGeom prst="ellipse">
                <a:avLst/>
              </a:prstGeom>
              <a:solidFill>
                <a:srgbClr val="336699"/>
              </a:solidFill>
              <a:ln w="9525">
                <a:solidFill>
                  <a:schemeClr val="tx1"/>
                </a:solidFill>
                <a:round/>
                <a:headEnd/>
                <a:tailEnd/>
              </a:ln>
            </p:spPr>
            <p:txBody>
              <a:bodyPr wrap="none" anchor="ctr"/>
              <a:lstStyle/>
              <a:p>
                <a:endParaRPr lang="zh-CN" altLang="en-US"/>
              </a:p>
            </p:txBody>
          </p:sp>
          <p:sp>
            <p:nvSpPr>
              <p:cNvPr id="9290" name="Oval 38"/>
              <p:cNvSpPr>
                <a:spLocks noChangeArrowheads="1"/>
              </p:cNvSpPr>
              <p:nvPr/>
            </p:nvSpPr>
            <p:spPr bwMode="auto">
              <a:xfrm>
                <a:off x="1728" y="1296"/>
                <a:ext cx="48" cy="48"/>
              </a:xfrm>
              <a:prstGeom prst="ellipse">
                <a:avLst/>
              </a:prstGeom>
              <a:solidFill>
                <a:srgbClr val="336699"/>
              </a:solidFill>
              <a:ln w="9525">
                <a:solidFill>
                  <a:schemeClr val="tx1"/>
                </a:solidFill>
                <a:round/>
                <a:headEnd/>
                <a:tailEnd/>
              </a:ln>
            </p:spPr>
            <p:txBody>
              <a:bodyPr wrap="none" anchor="ctr"/>
              <a:lstStyle/>
              <a:p>
                <a:endParaRPr lang="zh-CN" altLang="en-US"/>
              </a:p>
            </p:txBody>
          </p:sp>
          <p:sp>
            <p:nvSpPr>
              <p:cNvPr id="9291" name="Oval 39"/>
              <p:cNvSpPr>
                <a:spLocks noChangeArrowheads="1"/>
              </p:cNvSpPr>
              <p:nvPr/>
            </p:nvSpPr>
            <p:spPr bwMode="auto">
              <a:xfrm>
                <a:off x="1728" y="1536"/>
                <a:ext cx="48" cy="48"/>
              </a:xfrm>
              <a:prstGeom prst="ellipse">
                <a:avLst/>
              </a:prstGeom>
              <a:solidFill>
                <a:srgbClr val="336699"/>
              </a:solidFill>
              <a:ln w="9525">
                <a:solidFill>
                  <a:schemeClr val="tx1"/>
                </a:solidFill>
                <a:round/>
                <a:headEnd/>
                <a:tailEnd/>
              </a:ln>
            </p:spPr>
            <p:txBody>
              <a:bodyPr wrap="none" anchor="ctr"/>
              <a:lstStyle/>
              <a:p>
                <a:endParaRPr lang="zh-CN" altLang="en-US"/>
              </a:p>
            </p:txBody>
          </p:sp>
          <p:sp>
            <p:nvSpPr>
              <p:cNvPr id="9292" name="Oval 40"/>
              <p:cNvSpPr>
                <a:spLocks noChangeArrowheads="1"/>
              </p:cNvSpPr>
              <p:nvPr/>
            </p:nvSpPr>
            <p:spPr bwMode="auto">
              <a:xfrm>
                <a:off x="1824" y="1632"/>
                <a:ext cx="48" cy="48"/>
              </a:xfrm>
              <a:prstGeom prst="ellipse">
                <a:avLst/>
              </a:prstGeom>
              <a:solidFill>
                <a:srgbClr val="336699"/>
              </a:solidFill>
              <a:ln w="9525">
                <a:solidFill>
                  <a:schemeClr val="tx1"/>
                </a:solidFill>
                <a:round/>
                <a:headEnd/>
                <a:tailEnd/>
              </a:ln>
            </p:spPr>
            <p:txBody>
              <a:bodyPr wrap="none" anchor="ctr"/>
              <a:lstStyle/>
              <a:p>
                <a:endParaRPr lang="zh-CN" altLang="en-US"/>
              </a:p>
            </p:txBody>
          </p:sp>
          <p:sp>
            <p:nvSpPr>
              <p:cNvPr id="9293" name="Line 41"/>
              <p:cNvSpPr>
                <a:spLocks noChangeShapeType="1"/>
              </p:cNvSpPr>
              <p:nvPr/>
            </p:nvSpPr>
            <p:spPr bwMode="auto">
              <a:xfrm flipV="1">
                <a:off x="1968" y="1200"/>
                <a:ext cx="0" cy="288"/>
              </a:xfrm>
              <a:prstGeom prst="line">
                <a:avLst/>
              </a:prstGeom>
              <a:noFill/>
              <a:ln w="19050">
                <a:solidFill>
                  <a:srgbClr val="0000FF"/>
                </a:solidFill>
                <a:prstDash val="dash"/>
                <a:round/>
                <a:headEnd/>
                <a:tailEnd type="triangle" w="sm" len="lg"/>
              </a:ln>
            </p:spPr>
            <p:txBody>
              <a:bodyPr wrap="none"/>
              <a:lstStyle/>
              <a:p>
                <a:endParaRPr lang="zh-CN" altLang="en-US"/>
              </a:p>
            </p:txBody>
          </p:sp>
          <p:sp>
            <p:nvSpPr>
              <p:cNvPr id="9294" name="Line 42"/>
              <p:cNvSpPr>
                <a:spLocks noChangeShapeType="1"/>
              </p:cNvSpPr>
              <p:nvPr/>
            </p:nvSpPr>
            <p:spPr bwMode="auto">
              <a:xfrm flipV="1">
                <a:off x="1968" y="1344"/>
                <a:ext cx="240" cy="144"/>
              </a:xfrm>
              <a:prstGeom prst="line">
                <a:avLst/>
              </a:prstGeom>
              <a:noFill/>
              <a:ln w="28575">
                <a:solidFill>
                  <a:srgbClr val="0000FF"/>
                </a:solidFill>
                <a:round/>
                <a:headEnd/>
                <a:tailEnd type="triangle" w="sm" len="lg"/>
              </a:ln>
            </p:spPr>
            <p:txBody>
              <a:bodyPr wrap="none"/>
              <a:lstStyle/>
              <a:p>
                <a:endParaRPr lang="zh-CN" altLang="en-US"/>
              </a:p>
            </p:txBody>
          </p:sp>
        </p:grpSp>
        <p:sp>
          <p:nvSpPr>
            <p:cNvPr id="9276" name="Line 43"/>
            <p:cNvSpPr>
              <a:spLocks noChangeShapeType="1"/>
            </p:cNvSpPr>
            <p:nvPr/>
          </p:nvSpPr>
          <p:spPr bwMode="auto">
            <a:xfrm>
              <a:off x="2064" y="1728"/>
              <a:ext cx="96" cy="96"/>
            </a:xfrm>
            <a:prstGeom prst="line">
              <a:avLst/>
            </a:prstGeom>
            <a:noFill/>
            <a:ln w="19050">
              <a:solidFill>
                <a:schemeClr val="tx2"/>
              </a:solidFill>
              <a:round/>
              <a:headEnd/>
              <a:tailEnd/>
            </a:ln>
          </p:spPr>
          <p:txBody>
            <a:bodyPr wrap="none"/>
            <a:lstStyle/>
            <a:p>
              <a:endParaRPr lang="zh-CN" altLang="en-US"/>
            </a:p>
          </p:txBody>
        </p:sp>
        <p:sp>
          <p:nvSpPr>
            <p:cNvPr id="9277" name="Line 44"/>
            <p:cNvSpPr>
              <a:spLocks noChangeShapeType="1"/>
            </p:cNvSpPr>
            <p:nvPr/>
          </p:nvSpPr>
          <p:spPr bwMode="auto">
            <a:xfrm>
              <a:off x="1392" y="1728"/>
              <a:ext cx="96" cy="96"/>
            </a:xfrm>
            <a:prstGeom prst="line">
              <a:avLst/>
            </a:prstGeom>
            <a:noFill/>
            <a:ln w="19050">
              <a:solidFill>
                <a:schemeClr val="tx2"/>
              </a:solidFill>
              <a:round/>
              <a:headEnd/>
              <a:tailEnd/>
            </a:ln>
          </p:spPr>
          <p:txBody>
            <a:bodyPr wrap="none"/>
            <a:lstStyle/>
            <a:p>
              <a:endParaRPr lang="zh-CN" altLang="en-US"/>
            </a:p>
          </p:txBody>
        </p:sp>
        <p:sp>
          <p:nvSpPr>
            <p:cNvPr id="9278" name="Line 45"/>
            <p:cNvSpPr>
              <a:spLocks noChangeShapeType="1"/>
            </p:cNvSpPr>
            <p:nvPr/>
          </p:nvSpPr>
          <p:spPr bwMode="auto">
            <a:xfrm flipH="1" flipV="1">
              <a:off x="2064" y="1728"/>
              <a:ext cx="0" cy="144"/>
            </a:xfrm>
            <a:prstGeom prst="line">
              <a:avLst/>
            </a:prstGeom>
            <a:noFill/>
            <a:ln w="19050">
              <a:solidFill>
                <a:schemeClr val="tx2"/>
              </a:solidFill>
              <a:round/>
              <a:headEnd/>
              <a:tailEnd/>
            </a:ln>
          </p:spPr>
          <p:txBody>
            <a:bodyPr wrap="none"/>
            <a:lstStyle/>
            <a:p>
              <a:endParaRPr lang="zh-CN" altLang="en-US"/>
            </a:p>
          </p:txBody>
        </p:sp>
        <p:sp>
          <p:nvSpPr>
            <p:cNvPr id="9279" name="Line 46"/>
            <p:cNvSpPr>
              <a:spLocks noChangeShapeType="1"/>
            </p:cNvSpPr>
            <p:nvPr/>
          </p:nvSpPr>
          <p:spPr bwMode="auto">
            <a:xfrm flipH="1" flipV="1">
              <a:off x="1392" y="1728"/>
              <a:ext cx="0" cy="144"/>
            </a:xfrm>
            <a:prstGeom prst="line">
              <a:avLst/>
            </a:prstGeom>
            <a:noFill/>
            <a:ln w="19050">
              <a:solidFill>
                <a:schemeClr val="tx2"/>
              </a:solidFill>
              <a:round/>
              <a:headEnd/>
              <a:tailEnd/>
            </a:ln>
          </p:spPr>
          <p:txBody>
            <a:bodyPr wrap="none"/>
            <a:lstStyle/>
            <a:p>
              <a:endParaRPr lang="zh-CN" altLang="en-US"/>
            </a:p>
          </p:txBody>
        </p:sp>
        <p:sp>
          <p:nvSpPr>
            <p:cNvPr id="9280" name="Line 47"/>
            <p:cNvSpPr>
              <a:spLocks noChangeShapeType="1"/>
            </p:cNvSpPr>
            <p:nvPr/>
          </p:nvSpPr>
          <p:spPr bwMode="auto">
            <a:xfrm flipV="1">
              <a:off x="1968" y="1728"/>
              <a:ext cx="96" cy="96"/>
            </a:xfrm>
            <a:prstGeom prst="line">
              <a:avLst/>
            </a:prstGeom>
            <a:noFill/>
            <a:ln w="19050">
              <a:solidFill>
                <a:schemeClr val="tx2"/>
              </a:solidFill>
              <a:round/>
              <a:headEnd/>
              <a:tailEnd/>
            </a:ln>
          </p:spPr>
          <p:txBody>
            <a:bodyPr wrap="none"/>
            <a:lstStyle/>
            <a:p>
              <a:endParaRPr lang="zh-CN" altLang="en-US"/>
            </a:p>
          </p:txBody>
        </p:sp>
        <p:sp>
          <p:nvSpPr>
            <p:cNvPr id="9281" name="Line 48"/>
            <p:cNvSpPr>
              <a:spLocks noChangeShapeType="1"/>
            </p:cNvSpPr>
            <p:nvPr/>
          </p:nvSpPr>
          <p:spPr bwMode="auto">
            <a:xfrm flipV="1">
              <a:off x="1296" y="1728"/>
              <a:ext cx="96" cy="96"/>
            </a:xfrm>
            <a:prstGeom prst="line">
              <a:avLst/>
            </a:prstGeom>
            <a:noFill/>
            <a:ln w="19050">
              <a:solidFill>
                <a:schemeClr val="tx2"/>
              </a:solidFill>
              <a:round/>
              <a:headEnd/>
              <a:tailEnd/>
            </a:ln>
          </p:spPr>
          <p:txBody>
            <a:bodyPr wrap="none"/>
            <a:lstStyle/>
            <a:p>
              <a:endParaRPr lang="zh-CN" altLang="en-US"/>
            </a:p>
          </p:txBody>
        </p:sp>
        <p:sp>
          <p:nvSpPr>
            <p:cNvPr id="9282" name="Line 49"/>
            <p:cNvSpPr>
              <a:spLocks noChangeShapeType="1"/>
            </p:cNvSpPr>
            <p:nvPr/>
          </p:nvSpPr>
          <p:spPr bwMode="auto">
            <a:xfrm>
              <a:off x="1536" y="720"/>
              <a:ext cx="0" cy="960"/>
            </a:xfrm>
            <a:prstGeom prst="line">
              <a:avLst/>
            </a:prstGeom>
            <a:noFill/>
            <a:ln w="12700">
              <a:solidFill>
                <a:schemeClr val="tx1"/>
              </a:solidFill>
              <a:prstDash val="dash"/>
              <a:round/>
              <a:headEnd type="triangle" w="sm" len="lg"/>
              <a:tailEnd/>
            </a:ln>
          </p:spPr>
          <p:txBody>
            <a:bodyPr wrap="none"/>
            <a:lstStyle/>
            <a:p>
              <a:endParaRPr lang="zh-CN" altLang="en-US"/>
            </a:p>
          </p:txBody>
        </p:sp>
        <p:sp>
          <p:nvSpPr>
            <p:cNvPr id="9283" name="Line 50"/>
            <p:cNvSpPr>
              <a:spLocks noChangeShapeType="1"/>
            </p:cNvSpPr>
            <p:nvPr/>
          </p:nvSpPr>
          <p:spPr bwMode="auto">
            <a:xfrm>
              <a:off x="1584" y="768"/>
              <a:ext cx="0" cy="912"/>
            </a:xfrm>
            <a:prstGeom prst="line">
              <a:avLst/>
            </a:prstGeom>
            <a:noFill/>
            <a:ln w="12700">
              <a:solidFill>
                <a:schemeClr val="tx1"/>
              </a:solidFill>
              <a:prstDash val="dash"/>
              <a:round/>
              <a:headEnd/>
              <a:tailEnd type="triangle" w="sm" len="lg"/>
            </a:ln>
          </p:spPr>
          <p:txBody>
            <a:bodyPr wrap="none"/>
            <a:lstStyle/>
            <a:p>
              <a:endParaRPr lang="zh-CN" altLang="en-US"/>
            </a:p>
          </p:txBody>
        </p:sp>
      </p:grpSp>
      <p:grpSp>
        <p:nvGrpSpPr>
          <p:cNvPr id="4" name="Group 63"/>
          <p:cNvGrpSpPr>
            <a:grpSpLocks/>
          </p:cNvGrpSpPr>
          <p:nvPr/>
        </p:nvGrpSpPr>
        <p:grpSpPr bwMode="auto">
          <a:xfrm>
            <a:off x="827088" y="1196975"/>
            <a:ext cx="3822700" cy="492125"/>
            <a:chOff x="136" y="981"/>
            <a:chExt cx="2408" cy="310"/>
          </a:xfrm>
        </p:grpSpPr>
        <p:graphicFrame>
          <p:nvGraphicFramePr>
            <p:cNvPr id="9231" name="Object 52"/>
            <p:cNvGraphicFramePr>
              <a:graphicFrameLocks noChangeAspect="1"/>
            </p:cNvGraphicFramePr>
            <p:nvPr/>
          </p:nvGraphicFramePr>
          <p:xfrm>
            <a:off x="1905" y="981"/>
            <a:ext cx="639" cy="288"/>
          </p:xfrm>
          <a:graphic>
            <a:graphicData uri="http://schemas.openxmlformats.org/presentationml/2006/ole">
              <p:oleObj spid="_x0000_s9231" name="Equation" r:id="rId18" imgW="749160" imgH="380880" progId="Equation.DSMT4">
                <p:embed/>
              </p:oleObj>
            </a:graphicData>
          </a:graphic>
        </p:graphicFrame>
        <p:sp>
          <p:nvSpPr>
            <p:cNvPr id="9260" name="Text Box 53"/>
            <p:cNvSpPr txBox="1">
              <a:spLocks noChangeArrowheads="1"/>
            </p:cNvSpPr>
            <p:nvPr/>
          </p:nvSpPr>
          <p:spPr bwMode="auto">
            <a:xfrm>
              <a:off x="136" y="1003"/>
              <a:ext cx="1776" cy="288"/>
            </a:xfrm>
            <a:prstGeom prst="rect">
              <a:avLst/>
            </a:prstGeom>
            <a:noFill/>
            <a:ln w="9525">
              <a:noFill/>
              <a:miter lim="800000"/>
              <a:headEnd/>
              <a:tailEnd/>
            </a:ln>
          </p:spPr>
          <p:txBody>
            <a:bodyPr>
              <a:spAutoFit/>
            </a:bodyPr>
            <a:lstStyle/>
            <a:p>
              <a:pPr>
                <a:spcBef>
                  <a:spcPct val="50000"/>
                </a:spcBef>
              </a:pPr>
              <a:r>
                <a:rPr lang="zh-CN" altLang="en-US" sz="2400" b="1"/>
                <a:t>事件</a:t>
              </a:r>
              <a:r>
                <a:rPr lang="en-US" altLang="zh-CN" sz="2400" b="1"/>
                <a:t>1</a:t>
              </a:r>
              <a:r>
                <a:rPr lang="zh-CN" altLang="en-US" sz="2400" b="1"/>
                <a:t>：发射光信号</a:t>
              </a:r>
            </a:p>
          </p:txBody>
        </p:sp>
      </p:grpSp>
      <p:grpSp>
        <p:nvGrpSpPr>
          <p:cNvPr id="5" name="Group 64"/>
          <p:cNvGrpSpPr>
            <a:grpSpLocks/>
          </p:cNvGrpSpPr>
          <p:nvPr/>
        </p:nvGrpSpPr>
        <p:grpSpPr bwMode="auto">
          <a:xfrm>
            <a:off x="827088" y="1701800"/>
            <a:ext cx="3811587" cy="457200"/>
            <a:chOff x="0" y="1412"/>
            <a:chExt cx="2401" cy="288"/>
          </a:xfrm>
        </p:grpSpPr>
        <p:graphicFrame>
          <p:nvGraphicFramePr>
            <p:cNvPr id="9230" name="Object 55"/>
            <p:cNvGraphicFramePr>
              <a:graphicFrameLocks noChangeAspect="1"/>
            </p:cNvGraphicFramePr>
            <p:nvPr/>
          </p:nvGraphicFramePr>
          <p:xfrm>
            <a:off x="1746" y="1412"/>
            <a:ext cx="655" cy="288"/>
          </p:xfrm>
          <a:graphic>
            <a:graphicData uri="http://schemas.openxmlformats.org/presentationml/2006/ole">
              <p:oleObj spid="_x0000_s9230" name="Equation" r:id="rId19" imgW="761760" imgH="380880" progId="Equation.DSMT4">
                <p:embed/>
              </p:oleObj>
            </a:graphicData>
          </a:graphic>
        </p:graphicFrame>
        <p:sp>
          <p:nvSpPr>
            <p:cNvPr id="9259" name="Rectangle 56"/>
            <p:cNvSpPr>
              <a:spLocks noChangeArrowheads="1"/>
            </p:cNvSpPr>
            <p:nvPr/>
          </p:nvSpPr>
          <p:spPr bwMode="auto">
            <a:xfrm>
              <a:off x="0" y="1412"/>
              <a:ext cx="2064" cy="288"/>
            </a:xfrm>
            <a:prstGeom prst="rect">
              <a:avLst/>
            </a:prstGeom>
            <a:noFill/>
            <a:ln w="9525">
              <a:noFill/>
              <a:miter lim="800000"/>
              <a:headEnd/>
              <a:tailEnd/>
            </a:ln>
          </p:spPr>
          <p:txBody>
            <a:bodyPr>
              <a:spAutoFit/>
            </a:bodyPr>
            <a:lstStyle/>
            <a:p>
              <a:pPr>
                <a:spcBef>
                  <a:spcPct val="50000"/>
                </a:spcBef>
              </a:pPr>
              <a:r>
                <a:rPr lang="zh-CN" altLang="en-US" sz="2400" b="1"/>
                <a:t>事件</a:t>
              </a:r>
              <a:r>
                <a:rPr lang="en-US" altLang="zh-CN" sz="2400" b="1"/>
                <a:t>2</a:t>
              </a:r>
              <a:r>
                <a:rPr lang="zh-CN" altLang="en-US" sz="2400" b="1"/>
                <a:t>：接受光信号</a:t>
              </a:r>
            </a:p>
          </p:txBody>
        </p:sp>
      </p:grpSp>
      <p:grpSp>
        <p:nvGrpSpPr>
          <p:cNvPr id="9250" name="Group 62"/>
          <p:cNvGrpSpPr>
            <a:grpSpLocks/>
          </p:cNvGrpSpPr>
          <p:nvPr/>
        </p:nvGrpSpPr>
        <p:grpSpPr bwMode="auto">
          <a:xfrm>
            <a:off x="755650" y="620713"/>
            <a:ext cx="4319588" cy="530225"/>
            <a:chOff x="204" y="1434"/>
            <a:chExt cx="2721" cy="334"/>
          </a:xfrm>
        </p:grpSpPr>
        <p:sp>
          <p:nvSpPr>
            <p:cNvPr id="9258" name="Text Box 61"/>
            <p:cNvSpPr txBox="1">
              <a:spLocks noChangeArrowheads="1"/>
            </p:cNvSpPr>
            <p:nvPr/>
          </p:nvSpPr>
          <p:spPr bwMode="auto">
            <a:xfrm>
              <a:off x="204" y="1480"/>
              <a:ext cx="2721" cy="288"/>
            </a:xfrm>
            <a:prstGeom prst="rect">
              <a:avLst/>
            </a:prstGeom>
            <a:noFill/>
            <a:ln w="9525">
              <a:noFill/>
              <a:miter lim="800000"/>
              <a:headEnd/>
              <a:tailEnd/>
            </a:ln>
          </p:spPr>
          <p:txBody>
            <a:bodyPr>
              <a:spAutoFit/>
            </a:bodyPr>
            <a:lstStyle/>
            <a:p>
              <a:pPr>
                <a:spcBef>
                  <a:spcPct val="50000"/>
                </a:spcBef>
              </a:pPr>
              <a:r>
                <a:rPr lang="en-US" altLang="zh-CN" sz="2400" b="1">
                  <a:latin typeface="Times New Roman" pitchFamily="18" charset="0"/>
                </a:rPr>
                <a:t>      </a:t>
              </a:r>
              <a:r>
                <a:rPr lang="zh-CN" altLang="en-US" sz="2400" b="1">
                  <a:latin typeface="Times New Roman" pitchFamily="18" charset="0"/>
                </a:rPr>
                <a:t>系</a:t>
              </a:r>
              <a:r>
                <a:rPr lang="zh-CN" altLang="en-US" sz="2400" b="1">
                  <a:solidFill>
                    <a:srgbClr val="CC0000"/>
                  </a:solidFill>
                  <a:latin typeface="Times New Roman" pitchFamily="18" charset="0"/>
                </a:rPr>
                <a:t>同一</a:t>
              </a:r>
              <a:r>
                <a:rPr lang="zh-CN" altLang="en-US" sz="2400" b="1">
                  <a:latin typeface="Times New Roman" pitchFamily="18" charset="0"/>
                </a:rPr>
                <a:t>地点 </a:t>
              </a:r>
              <a:r>
                <a:rPr lang="en-US" altLang="zh-CN" sz="2400" b="1" i="1">
                  <a:solidFill>
                    <a:srgbClr val="CC0000"/>
                  </a:solidFill>
                  <a:latin typeface="Times New Roman" pitchFamily="18" charset="0"/>
                </a:rPr>
                <a:t>B</a:t>
              </a:r>
              <a:r>
                <a:rPr lang="en-US" altLang="zh-CN" sz="2400" b="1">
                  <a:solidFill>
                    <a:srgbClr val="CC0000"/>
                  </a:solidFill>
                  <a:latin typeface="Times New Roman" pitchFamily="18" charset="0"/>
                </a:rPr>
                <a:t> </a:t>
              </a:r>
              <a:r>
                <a:rPr lang="zh-CN" altLang="en-US" sz="2400" b="1">
                  <a:latin typeface="Times New Roman" pitchFamily="18" charset="0"/>
                </a:rPr>
                <a:t>发生两事件</a:t>
              </a:r>
            </a:p>
          </p:txBody>
        </p:sp>
        <p:graphicFrame>
          <p:nvGraphicFramePr>
            <p:cNvPr id="9229" name="Object 60"/>
            <p:cNvGraphicFramePr>
              <a:graphicFrameLocks noChangeAspect="1"/>
            </p:cNvGraphicFramePr>
            <p:nvPr/>
          </p:nvGraphicFramePr>
          <p:xfrm>
            <a:off x="295" y="1434"/>
            <a:ext cx="306" cy="304"/>
          </p:xfrm>
          <a:graphic>
            <a:graphicData uri="http://schemas.openxmlformats.org/presentationml/2006/ole">
              <p:oleObj spid="_x0000_s9229" name="Equation" r:id="rId20" imgW="177480" imgH="241200" progId="Equation.DSMT4">
                <p:embed/>
              </p:oleObj>
            </a:graphicData>
          </a:graphic>
        </p:graphicFrame>
      </p:grpSp>
      <p:grpSp>
        <p:nvGrpSpPr>
          <p:cNvPr id="7" name="Group 67"/>
          <p:cNvGrpSpPr>
            <a:grpSpLocks/>
          </p:cNvGrpSpPr>
          <p:nvPr/>
        </p:nvGrpSpPr>
        <p:grpSpPr bwMode="auto">
          <a:xfrm>
            <a:off x="827088" y="2276475"/>
            <a:ext cx="4267200" cy="936625"/>
            <a:chOff x="521" y="1570"/>
            <a:chExt cx="2688" cy="590"/>
          </a:xfrm>
        </p:grpSpPr>
        <p:sp>
          <p:nvSpPr>
            <p:cNvPr id="9257" name="Text Box 65"/>
            <p:cNvSpPr txBox="1">
              <a:spLocks noChangeArrowheads="1"/>
            </p:cNvSpPr>
            <p:nvPr/>
          </p:nvSpPr>
          <p:spPr bwMode="auto">
            <a:xfrm>
              <a:off x="521" y="1570"/>
              <a:ext cx="2688" cy="288"/>
            </a:xfrm>
            <a:prstGeom prst="rect">
              <a:avLst/>
            </a:prstGeom>
            <a:noFill/>
            <a:ln w="9525">
              <a:noFill/>
              <a:miter lim="800000"/>
              <a:headEnd/>
              <a:tailEnd/>
            </a:ln>
          </p:spPr>
          <p:txBody>
            <a:bodyPr>
              <a:spAutoFit/>
            </a:bodyPr>
            <a:lstStyle/>
            <a:p>
              <a:pPr>
                <a:spcBef>
                  <a:spcPct val="50000"/>
                </a:spcBef>
              </a:pPr>
              <a:r>
                <a:rPr lang="zh-CN" altLang="en-US" sz="2400" b="1">
                  <a:latin typeface="Times New Roman" pitchFamily="18" charset="0"/>
                </a:rPr>
                <a:t>在 </a:t>
              </a:r>
              <a:r>
                <a:rPr lang="en-US" altLang="zh-CN" sz="2400" b="1">
                  <a:solidFill>
                    <a:srgbClr val="CC0000"/>
                  </a:solidFill>
                  <a:latin typeface="Times New Roman" pitchFamily="18" charset="0"/>
                </a:rPr>
                <a:t>S</a:t>
              </a:r>
              <a:r>
                <a:rPr lang="en-US" altLang="zh-CN" sz="2400" b="1">
                  <a:latin typeface="Times New Roman" pitchFamily="18" charset="0"/>
                </a:rPr>
                <a:t> </a:t>
              </a:r>
              <a:r>
                <a:rPr lang="zh-CN" altLang="en-US" sz="2400" b="1">
                  <a:latin typeface="Times New Roman" pitchFamily="18" charset="0"/>
                </a:rPr>
                <a:t>系中观测两事件</a:t>
              </a:r>
            </a:p>
          </p:txBody>
        </p:sp>
        <p:graphicFrame>
          <p:nvGraphicFramePr>
            <p:cNvPr id="9228" name="Object 66"/>
            <p:cNvGraphicFramePr>
              <a:graphicFrameLocks noChangeAspect="1"/>
            </p:cNvGraphicFramePr>
            <p:nvPr/>
          </p:nvGraphicFramePr>
          <p:xfrm>
            <a:off x="748" y="1888"/>
            <a:ext cx="1442" cy="272"/>
          </p:xfrm>
          <a:graphic>
            <a:graphicData uri="http://schemas.openxmlformats.org/presentationml/2006/ole">
              <p:oleObj spid="_x0000_s9228" name="Equation" r:id="rId21" imgW="876240" imgH="215640" progId="Equation.DSMT4">
                <p:embed/>
              </p:oleObj>
            </a:graphicData>
          </a:graphic>
        </p:graphicFrame>
      </p:grpSp>
      <p:graphicFrame>
        <p:nvGraphicFramePr>
          <p:cNvPr id="183364" name="Object 68"/>
          <p:cNvGraphicFramePr>
            <a:graphicFrameLocks noChangeAspect="1"/>
          </p:cNvGraphicFramePr>
          <p:nvPr/>
        </p:nvGraphicFramePr>
        <p:xfrm>
          <a:off x="6877050" y="3141663"/>
          <a:ext cx="1878013" cy="1293812"/>
        </p:xfrm>
        <a:graphic>
          <a:graphicData uri="http://schemas.openxmlformats.org/presentationml/2006/ole">
            <p:oleObj spid="_x0000_s9218" name="Equation" r:id="rId22" imgW="939600" imgH="647640" progId="Equation.DSMT4">
              <p:embed/>
            </p:oleObj>
          </a:graphicData>
        </a:graphic>
      </p:graphicFrame>
      <p:graphicFrame>
        <p:nvGraphicFramePr>
          <p:cNvPr id="183366" name="Object 70"/>
          <p:cNvGraphicFramePr>
            <a:graphicFrameLocks noChangeAspect="1"/>
          </p:cNvGraphicFramePr>
          <p:nvPr/>
        </p:nvGraphicFramePr>
        <p:xfrm>
          <a:off x="827088" y="3355975"/>
          <a:ext cx="2106612" cy="1293813"/>
        </p:xfrm>
        <a:graphic>
          <a:graphicData uri="http://schemas.openxmlformats.org/presentationml/2006/ole">
            <p:oleObj spid="_x0000_s9219" name="Equation" r:id="rId23" imgW="1054080" imgH="647640" progId="Equation.DSMT4">
              <p:embed/>
            </p:oleObj>
          </a:graphicData>
        </a:graphic>
      </p:graphicFrame>
      <p:graphicFrame>
        <p:nvGraphicFramePr>
          <p:cNvPr id="183367" name="Object 71"/>
          <p:cNvGraphicFramePr>
            <a:graphicFrameLocks noChangeAspect="1"/>
          </p:cNvGraphicFramePr>
          <p:nvPr/>
        </p:nvGraphicFramePr>
        <p:xfrm>
          <a:off x="2951163" y="3716338"/>
          <a:ext cx="1700212" cy="938212"/>
        </p:xfrm>
        <a:graphic>
          <a:graphicData uri="http://schemas.openxmlformats.org/presentationml/2006/ole">
            <p:oleObj spid="_x0000_s9220" name="Equation" r:id="rId24" imgW="850680" imgH="469800" progId="Equation.DSMT4">
              <p:embed/>
            </p:oleObj>
          </a:graphicData>
        </a:graphic>
      </p:graphicFrame>
      <p:graphicFrame>
        <p:nvGraphicFramePr>
          <p:cNvPr id="183368" name="Object 72"/>
          <p:cNvGraphicFramePr>
            <a:graphicFrameLocks noChangeAspect="1"/>
          </p:cNvGraphicFramePr>
          <p:nvPr/>
        </p:nvGraphicFramePr>
        <p:xfrm>
          <a:off x="4967288" y="3105150"/>
          <a:ext cx="1865312" cy="504825"/>
        </p:xfrm>
        <a:graphic>
          <a:graphicData uri="http://schemas.openxmlformats.org/presentationml/2006/ole">
            <p:oleObj spid="_x0000_s9221" name="Equation" r:id="rId25" imgW="596880" imgH="177480" progId="Equation.DSMT4">
              <p:embed/>
            </p:oleObj>
          </a:graphicData>
        </a:graphic>
      </p:graphicFrame>
      <p:sp>
        <p:nvSpPr>
          <p:cNvPr id="183369" name="Text Box 73"/>
          <p:cNvSpPr txBox="1">
            <a:spLocks noChangeArrowheads="1"/>
          </p:cNvSpPr>
          <p:nvPr/>
        </p:nvSpPr>
        <p:spPr bwMode="auto">
          <a:xfrm>
            <a:off x="1258888" y="4833938"/>
            <a:ext cx="6553200" cy="457200"/>
          </a:xfrm>
          <a:prstGeom prst="rect">
            <a:avLst/>
          </a:prstGeom>
          <a:noFill/>
          <a:ln w="9525">
            <a:noFill/>
            <a:miter lim="800000"/>
            <a:headEnd/>
            <a:tailEnd/>
          </a:ln>
        </p:spPr>
        <p:txBody>
          <a:bodyPr>
            <a:spAutoFit/>
          </a:bodyPr>
          <a:lstStyle/>
          <a:p>
            <a:pPr>
              <a:spcBef>
                <a:spcPct val="50000"/>
              </a:spcBef>
            </a:pPr>
            <a:r>
              <a:rPr kumimoji="1" lang="zh-CN" altLang="en-US" sz="2400">
                <a:latin typeface="Times New Roman" pitchFamily="18" charset="0"/>
              </a:rPr>
              <a:t>相对事件发生地点静止的惯性系测得的时间</a:t>
            </a:r>
          </a:p>
        </p:txBody>
      </p:sp>
      <p:graphicFrame>
        <p:nvGraphicFramePr>
          <p:cNvPr id="183370" name="Object 74"/>
          <p:cNvGraphicFramePr>
            <a:graphicFrameLocks noChangeAspect="1"/>
          </p:cNvGraphicFramePr>
          <p:nvPr/>
        </p:nvGraphicFramePr>
        <p:xfrm>
          <a:off x="719138" y="4868863"/>
          <a:ext cx="503237" cy="390525"/>
        </p:xfrm>
        <a:graphic>
          <a:graphicData uri="http://schemas.openxmlformats.org/presentationml/2006/ole">
            <p:oleObj spid="_x0000_s9222" name="Equation" r:id="rId26" imgW="228600" imgH="177480" progId="Equation.DSMT4">
              <p:embed/>
            </p:oleObj>
          </a:graphicData>
        </a:graphic>
      </p:graphicFrame>
      <p:grpSp>
        <p:nvGrpSpPr>
          <p:cNvPr id="8" name="Group 77"/>
          <p:cNvGrpSpPr>
            <a:grpSpLocks/>
          </p:cNvGrpSpPr>
          <p:nvPr/>
        </p:nvGrpSpPr>
        <p:grpSpPr bwMode="auto">
          <a:xfrm>
            <a:off x="684213" y="5481638"/>
            <a:ext cx="2133600" cy="504825"/>
            <a:chOff x="385" y="3543"/>
            <a:chExt cx="1344" cy="318"/>
          </a:xfrm>
        </p:grpSpPr>
        <p:sp>
          <p:nvSpPr>
            <p:cNvPr id="9256" name="Text Box 75"/>
            <p:cNvSpPr txBox="1">
              <a:spLocks noChangeArrowheads="1"/>
            </p:cNvSpPr>
            <p:nvPr/>
          </p:nvSpPr>
          <p:spPr bwMode="auto">
            <a:xfrm>
              <a:off x="385" y="3566"/>
              <a:ext cx="1344" cy="288"/>
            </a:xfrm>
            <a:prstGeom prst="rect">
              <a:avLst/>
            </a:prstGeom>
            <a:noFill/>
            <a:ln w="9525">
              <a:noFill/>
              <a:miter lim="800000"/>
              <a:headEnd/>
              <a:tailEnd/>
            </a:ln>
          </p:spPr>
          <p:txBody>
            <a:bodyPr>
              <a:spAutoFit/>
            </a:bodyPr>
            <a:lstStyle/>
            <a:p>
              <a:pPr>
                <a:spcBef>
                  <a:spcPct val="50000"/>
                </a:spcBef>
              </a:pPr>
              <a:r>
                <a:rPr kumimoji="1" lang="zh-CN" altLang="en-US" sz="2400">
                  <a:latin typeface="Times New Roman" pitchFamily="18" charset="0"/>
                </a:rPr>
                <a:t>固有时间</a:t>
              </a:r>
            </a:p>
          </p:txBody>
        </p:sp>
        <p:graphicFrame>
          <p:nvGraphicFramePr>
            <p:cNvPr id="9227" name="Object 76"/>
            <p:cNvGraphicFramePr>
              <a:graphicFrameLocks noChangeAspect="1"/>
            </p:cNvGraphicFramePr>
            <p:nvPr/>
          </p:nvGraphicFramePr>
          <p:xfrm>
            <a:off x="1224" y="3543"/>
            <a:ext cx="229" cy="318"/>
          </p:xfrm>
          <a:graphic>
            <a:graphicData uri="http://schemas.openxmlformats.org/presentationml/2006/ole">
              <p:oleObj spid="_x0000_s9227" name="Equation" r:id="rId27" imgW="164880" imgH="228600" progId="Equation.DSMT4">
                <p:embed/>
              </p:oleObj>
            </a:graphicData>
          </a:graphic>
        </p:graphicFrame>
      </p:grpSp>
      <p:graphicFrame>
        <p:nvGraphicFramePr>
          <p:cNvPr id="183374" name="Object 78"/>
          <p:cNvGraphicFramePr>
            <a:graphicFrameLocks noChangeAspect="1"/>
          </p:cNvGraphicFramePr>
          <p:nvPr/>
        </p:nvGraphicFramePr>
        <p:xfrm>
          <a:off x="2771775" y="5337175"/>
          <a:ext cx="2124075" cy="1033463"/>
        </p:xfrm>
        <a:graphic>
          <a:graphicData uri="http://schemas.openxmlformats.org/presentationml/2006/ole">
            <p:oleObj spid="_x0000_s9223" name="Equation" r:id="rId28" imgW="965160" imgH="469800" progId="Equation.DSMT4">
              <p:embed/>
            </p:oleObj>
          </a:graphicData>
        </a:graphic>
      </p:graphicFrame>
      <p:graphicFrame>
        <p:nvGraphicFramePr>
          <p:cNvPr id="183375" name="Object 79"/>
          <p:cNvGraphicFramePr>
            <a:graphicFrameLocks noChangeAspect="1"/>
          </p:cNvGraphicFramePr>
          <p:nvPr/>
        </p:nvGraphicFramePr>
        <p:xfrm>
          <a:off x="4967288" y="5553075"/>
          <a:ext cx="619125" cy="504825"/>
        </p:xfrm>
        <a:graphic>
          <a:graphicData uri="http://schemas.openxmlformats.org/presentationml/2006/ole">
            <p:oleObj spid="_x0000_s9224" name="Equation" r:id="rId29" imgW="279360" imgH="228600" progId="Equation.DSMT4">
              <p:embed/>
            </p:oleObj>
          </a:graphicData>
        </a:graphic>
      </p:graphicFrame>
      <p:sp>
        <p:nvSpPr>
          <p:cNvPr id="183376" name="Text Box 80"/>
          <p:cNvSpPr txBox="1">
            <a:spLocks noChangeArrowheads="1"/>
          </p:cNvSpPr>
          <p:nvPr/>
        </p:nvSpPr>
        <p:spPr bwMode="auto">
          <a:xfrm>
            <a:off x="6156325" y="5445125"/>
            <a:ext cx="1763713" cy="822325"/>
          </a:xfrm>
          <a:prstGeom prst="rect">
            <a:avLst/>
          </a:prstGeom>
          <a:noFill/>
          <a:ln w="12700" algn="ctr">
            <a:noFill/>
            <a:miter lim="800000"/>
            <a:headEnd type="none" w="sm" len="lg"/>
            <a:tailEnd type="none" w="sm" len="lg"/>
          </a:ln>
        </p:spPr>
        <p:txBody>
          <a:bodyPr>
            <a:spAutoFit/>
          </a:bodyPr>
          <a:lstStyle/>
          <a:p>
            <a:pPr>
              <a:spcBef>
                <a:spcPct val="50000"/>
              </a:spcBef>
            </a:pPr>
            <a:r>
              <a:rPr lang="zh-CN" altLang="en-US" sz="2400">
                <a:solidFill>
                  <a:srgbClr val="FF0000"/>
                </a:solidFill>
              </a:rPr>
              <a:t>时间膨胀</a:t>
            </a:r>
            <a:r>
              <a:rPr lang="zh-CN" altLang="en-US" sz="2400"/>
              <a:t>或</a:t>
            </a:r>
            <a:r>
              <a:rPr lang="zh-CN" altLang="en-US" sz="2400">
                <a:solidFill>
                  <a:srgbClr val="FF0000"/>
                </a:solidFill>
              </a:rPr>
              <a:t>动钟变慢</a:t>
            </a:r>
          </a:p>
        </p:txBody>
      </p:sp>
      <p:graphicFrame>
        <p:nvGraphicFramePr>
          <p:cNvPr id="183377" name="Object 81">
            <a:hlinkClick r:id="" action="ppaction://ole?verb=0"/>
          </p:cNvPr>
          <p:cNvGraphicFramePr>
            <a:graphicFrameLocks noChangeAspect="1"/>
          </p:cNvGraphicFramePr>
          <p:nvPr/>
        </p:nvGraphicFramePr>
        <p:xfrm>
          <a:off x="7235825" y="4689475"/>
          <a:ext cx="914400" cy="685800"/>
        </p:xfrm>
        <a:graphic>
          <a:graphicData uri="http://schemas.openxmlformats.org/presentationml/2006/ole">
            <p:oleObj spid="_x0000_s9225" name="包" showAsIcon="1" r:id="rId30" imgW="914400" imgH="685800" progId="Package">
              <p:embed/>
            </p:oleObj>
          </a:graphicData>
        </a:graphic>
      </p:graphicFrame>
      <p:graphicFrame>
        <p:nvGraphicFramePr>
          <p:cNvPr id="183378" name="Object 82">
            <a:hlinkClick r:id="" action="ppaction://ole?verb=0"/>
          </p:cNvPr>
          <p:cNvGraphicFramePr>
            <a:graphicFrameLocks noChangeAspect="1"/>
          </p:cNvGraphicFramePr>
          <p:nvPr/>
        </p:nvGraphicFramePr>
        <p:xfrm>
          <a:off x="7775575" y="5229225"/>
          <a:ext cx="1143000" cy="501650"/>
        </p:xfrm>
        <a:graphic>
          <a:graphicData uri="http://schemas.openxmlformats.org/presentationml/2006/ole">
            <p:oleObj spid="_x0000_s9226" name="包" showAsIcon="1" r:id="rId31" imgW="1143000" imgH="502920" progId="Package">
              <p:embed/>
            </p:oleObj>
          </a:graphicData>
        </a:graphic>
      </p:graphicFrame>
      <p:sp>
        <p:nvSpPr>
          <p:cNvPr id="183380" name="Text Box 84"/>
          <p:cNvSpPr txBox="1">
            <a:spLocks noChangeArrowheads="1"/>
          </p:cNvSpPr>
          <p:nvPr/>
        </p:nvSpPr>
        <p:spPr bwMode="auto">
          <a:xfrm>
            <a:off x="287338" y="1268413"/>
            <a:ext cx="323850" cy="3743325"/>
          </a:xfrm>
          <a:prstGeom prst="rect">
            <a:avLst/>
          </a:prstGeom>
          <a:noFill/>
          <a:ln w="12700" algn="ctr">
            <a:noFill/>
            <a:miter lim="800000"/>
            <a:headEnd type="none" w="sm" len="lg"/>
            <a:tailEnd type="none" w="sm" len="lg"/>
          </a:ln>
        </p:spPr>
        <p:txBody>
          <a:bodyPr>
            <a:spAutoFit/>
          </a:bodyPr>
          <a:lstStyle/>
          <a:p>
            <a:pPr>
              <a:spcBef>
                <a:spcPct val="50000"/>
              </a:spcBef>
            </a:pPr>
            <a:r>
              <a:rPr lang="zh-CN" altLang="en-US" sz="2400" b="1">
                <a:solidFill>
                  <a:srgbClr val="3333FF"/>
                </a:solidFill>
              </a:rPr>
              <a:t>天上一日，地下一年。</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83364"/>
                                        </p:tgtEl>
                                        <p:attrNameLst>
                                          <p:attrName>style.visibility</p:attrName>
                                        </p:attrNameLst>
                                      </p:cBhvr>
                                      <p:to>
                                        <p:strVal val="visible"/>
                                      </p:to>
                                    </p:set>
                                    <p:animEffect transition="in" filter="blinds(horizontal)">
                                      <p:cBhvr>
                                        <p:cTn id="22" dur="500"/>
                                        <p:tgtEl>
                                          <p:spTgt spid="18336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83366"/>
                                        </p:tgtEl>
                                        <p:attrNameLst>
                                          <p:attrName>style.visibility</p:attrName>
                                        </p:attrNameLst>
                                      </p:cBhvr>
                                      <p:to>
                                        <p:strVal val="visible"/>
                                      </p:to>
                                    </p:set>
                                    <p:animEffect transition="in" filter="blinds(horizontal)">
                                      <p:cBhvr>
                                        <p:cTn id="27" dur="500"/>
                                        <p:tgtEl>
                                          <p:spTgt spid="18336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83368"/>
                                        </p:tgtEl>
                                        <p:attrNameLst>
                                          <p:attrName>style.visibility</p:attrName>
                                        </p:attrNameLst>
                                      </p:cBhvr>
                                      <p:to>
                                        <p:strVal val="visible"/>
                                      </p:to>
                                    </p:set>
                                    <p:animEffect transition="in" filter="blinds(horizontal)">
                                      <p:cBhvr>
                                        <p:cTn id="32" dur="500"/>
                                        <p:tgtEl>
                                          <p:spTgt spid="18336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83367"/>
                                        </p:tgtEl>
                                        <p:attrNameLst>
                                          <p:attrName>style.visibility</p:attrName>
                                        </p:attrNameLst>
                                      </p:cBhvr>
                                      <p:to>
                                        <p:strVal val="visible"/>
                                      </p:to>
                                    </p:set>
                                    <p:animEffect transition="in" filter="blinds(horizontal)">
                                      <p:cBhvr>
                                        <p:cTn id="37" dur="500"/>
                                        <p:tgtEl>
                                          <p:spTgt spid="183367"/>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83370"/>
                                        </p:tgtEl>
                                        <p:attrNameLst>
                                          <p:attrName>style.visibility</p:attrName>
                                        </p:attrNameLst>
                                      </p:cBhvr>
                                      <p:to>
                                        <p:strVal val="visible"/>
                                      </p:to>
                                    </p:set>
                                    <p:animEffect transition="in" filter="blinds(horizontal)">
                                      <p:cBhvr>
                                        <p:cTn id="42" dur="500"/>
                                        <p:tgtEl>
                                          <p:spTgt spid="183370"/>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183369"/>
                                        </p:tgtEl>
                                        <p:attrNameLst>
                                          <p:attrName>style.visibility</p:attrName>
                                        </p:attrNameLst>
                                      </p:cBhvr>
                                      <p:to>
                                        <p:strVal val="visible"/>
                                      </p:to>
                                    </p:set>
                                    <p:anim calcmode="lin" valueType="num">
                                      <p:cBhvr additive="base">
                                        <p:cTn id="47" dur="500" fill="hold"/>
                                        <p:tgtEl>
                                          <p:spTgt spid="183369"/>
                                        </p:tgtEl>
                                        <p:attrNameLst>
                                          <p:attrName>ppt_x</p:attrName>
                                        </p:attrNameLst>
                                      </p:cBhvr>
                                      <p:tavLst>
                                        <p:tav tm="0">
                                          <p:val>
                                            <p:strVal val="0-#ppt_w/2"/>
                                          </p:val>
                                        </p:tav>
                                        <p:tav tm="100000">
                                          <p:val>
                                            <p:strVal val="#ppt_x"/>
                                          </p:val>
                                        </p:tav>
                                      </p:tavLst>
                                    </p:anim>
                                    <p:anim calcmode="lin" valueType="num">
                                      <p:cBhvr additive="base">
                                        <p:cTn id="48" dur="500" fill="hold"/>
                                        <p:tgtEl>
                                          <p:spTgt spid="183369"/>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blinds(horizontal)">
                                      <p:cBhvr>
                                        <p:cTn id="53" dur="500"/>
                                        <p:tgtEl>
                                          <p:spTgt spid="8"/>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183374"/>
                                        </p:tgtEl>
                                        <p:attrNameLst>
                                          <p:attrName>style.visibility</p:attrName>
                                        </p:attrNameLst>
                                      </p:cBhvr>
                                      <p:to>
                                        <p:strVal val="visible"/>
                                      </p:to>
                                    </p:set>
                                    <p:anim calcmode="lin" valueType="num">
                                      <p:cBhvr additive="base">
                                        <p:cTn id="58" dur="500" fill="hold"/>
                                        <p:tgtEl>
                                          <p:spTgt spid="183374"/>
                                        </p:tgtEl>
                                        <p:attrNameLst>
                                          <p:attrName>ppt_x</p:attrName>
                                        </p:attrNameLst>
                                      </p:cBhvr>
                                      <p:tavLst>
                                        <p:tav tm="0">
                                          <p:val>
                                            <p:strVal val="#ppt_x"/>
                                          </p:val>
                                        </p:tav>
                                        <p:tav tm="100000">
                                          <p:val>
                                            <p:strVal val="#ppt_x"/>
                                          </p:val>
                                        </p:tav>
                                      </p:tavLst>
                                    </p:anim>
                                    <p:anim calcmode="lin" valueType="num">
                                      <p:cBhvr additive="base">
                                        <p:cTn id="59" dur="500" fill="hold"/>
                                        <p:tgtEl>
                                          <p:spTgt spid="183374"/>
                                        </p:tgtEl>
                                        <p:attrNameLst>
                                          <p:attrName>ppt_y</p:attrName>
                                        </p:attrNameLst>
                                      </p:cBhvr>
                                      <p:tavLst>
                                        <p:tav tm="0">
                                          <p:val>
                                            <p:strVal val="1+#ppt_h/2"/>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nodeType="clickEffect">
                                  <p:stCondLst>
                                    <p:cond delay="0"/>
                                  </p:stCondLst>
                                  <p:childTnLst>
                                    <p:set>
                                      <p:cBhvr>
                                        <p:cTn id="63" dur="1" fill="hold">
                                          <p:stCondLst>
                                            <p:cond delay="0"/>
                                          </p:stCondLst>
                                        </p:cTn>
                                        <p:tgtEl>
                                          <p:spTgt spid="183375"/>
                                        </p:tgtEl>
                                        <p:attrNameLst>
                                          <p:attrName>style.visibility</p:attrName>
                                        </p:attrNameLst>
                                      </p:cBhvr>
                                      <p:to>
                                        <p:strVal val="visible"/>
                                      </p:to>
                                    </p:set>
                                    <p:animEffect transition="in" filter="blinds(horizontal)">
                                      <p:cBhvr>
                                        <p:cTn id="64" dur="500"/>
                                        <p:tgtEl>
                                          <p:spTgt spid="183375"/>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grpId="0" nodeType="clickEffect">
                                  <p:stCondLst>
                                    <p:cond delay="0"/>
                                  </p:stCondLst>
                                  <p:childTnLst>
                                    <p:set>
                                      <p:cBhvr>
                                        <p:cTn id="68" dur="1" fill="hold">
                                          <p:stCondLst>
                                            <p:cond delay="0"/>
                                          </p:stCondLst>
                                        </p:cTn>
                                        <p:tgtEl>
                                          <p:spTgt spid="183376"/>
                                        </p:tgtEl>
                                        <p:attrNameLst>
                                          <p:attrName>style.visibility</p:attrName>
                                        </p:attrNameLst>
                                      </p:cBhvr>
                                      <p:to>
                                        <p:strVal val="visible"/>
                                      </p:to>
                                    </p:set>
                                    <p:animEffect transition="in" filter="blinds(horizontal)">
                                      <p:cBhvr>
                                        <p:cTn id="69" dur="500"/>
                                        <p:tgtEl>
                                          <p:spTgt spid="183376"/>
                                        </p:tgtEl>
                                      </p:cBhvr>
                                    </p:animEffec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499"/>
                                          </p:stCondLst>
                                        </p:cTn>
                                        <p:tgtEl>
                                          <p:spTgt spid="183377"/>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499"/>
                                          </p:stCondLst>
                                        </p:cTn>
                                        <p:tgtEl>
                                          <p:spTgt spid="183378"/>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183380"/>
                                        </p:tgtEl>
                                        <p:attrNameLst>
                                          <p:attrName>style.visibility</p:attrName>
                                        </p:attrNameLst>
                                      </p:cBhvr>
                                      <p:to>
                                        <p:strVal val="visible"/>
                                      </p:to>
                                    </p:set>
                                    <p:animEffect transition="in" filter="blinds(horizontal)">
                                      <p:cBhvr>
                                        <p:cTn id="82" dur="500"/>
                                        <p:tgtEl>
                                          <p:spTgt spid="1833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369" grpId="0" autoUpdateAnimBg="0"/>
      <p:bldP spid="183376" grpId="0"/>
      <p:bldP spid="18338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灯片编号占位符 1"/>
          <p:cNvSpPr>
            <a:spLocks noGrp="1"/>
          </p:cNvSpPr>
          <p:nvPr>
            <p:ph type="sldNum" sz="quarter" idx="10"/>
          </p:nvPr>
        </p:nvSpPr>
        <p:spPr>
          <a:noFill/>
        </p:spPr>
        <p:txBody>
          <a:bodyPr/>
          <a:lstStyle/>
          <a:p>
            <a:fld id="{50444061-0A3E-4BA6-A3D3-CFE444DC267B}" type="slidenum">
              <a:rPr lang="en-US" altLang="zh-CN" smtClean="0">
                <a:latin typeface="Arial" pitchFamily="34" charset="0"/>
              </a:rPr>
              <a:pPr/>
              <a:t>12</a:t>
            </a:fld>
            <a:endParaRPr lang="en-US" altLang="zh-CN" smtClean="0">
              <a:latin typeface="Arial" pitchFamily="34" charset="0"/>
            </a:endParaRPr>
          </a:p>
        </p:txBody>
      </p:sp>
      <p:sp>
        <p:nvSpPr>
          <p:cNvPr id="10246" name="Text Box 2"/>
          <p:cNvSpPr txBox="1">
            <a:spLocks noChangeArrowheads="1"/>
          </p:cNvSpPr>
          <p:nvPr/>
        </p:nvSpPr>
        <p:spPr bwMode="auto">
          <a:xfrm>
            <a:off x="647700" y="692150"/>
            <a:ext cx="8147050" cy="1971675"/>
          </a:xfrm>
          <a:prstGeom prst="rect">
            <a:avLst/>
          </a:prstGeom>
          <a:noFill/>
          <a:ln w="9525">
            <a:noFill/>
            <a:miter lim="800000"/>
            <a:headEnd/>
            <a:tailEnd/>
          </a:ln>
        </p:spPr>
        <p:txBody>
          <a:bodyPr>
            <a:spAutoFit/>
          </a:bodyPr>
          <a:lstStyle/>
          <a:p>
            <a:pPr>
              <a:lnSpc>
                <a:spcPct val="110000"/>
              </a:lnSpc>
              <a:spcBef>
                <a:spcPct val="50000"/>
              </a:spcBef>
            </a:pPr>
            <a:r>
              <a:rPr kumimoji="1" lang="zh-CN" altLang="en-US" sz="2800" b="1">
                <a:solidFill>
                  <a:srgbClr val="FF0000"/>
                </a:solidFill>
                <a:latin typeface="宋体" pitchFamily="2" charset="-122"/>
              </a:rPr>
              <a:t>例</a:t>
            </a:r>
            <a:r>
              <a:rPr kumimoji="1" lang="zh-CN" altLang="en-US" sz="2800" b="1">
                <a:latin typeface="宋体" pitchFamily="2" charset="-122"/>
              </a:rPr>
              <a:t> 静系中</a:t>
            </a:r>
            <a:r>
              <a:rPr kumimoji="1" lang="zh-CN" altLang="en-US" sz="2800" b="1">
                <a:latin typeface="宋体" pitchFamily="2" charset="-122"/>
                <a:sym typeface="Symbol" pitchFamily="18" charset="2"/>
              </a:rPr>
              <a:t>子的平均寿命为</a:t>
            </a:r>
            <a:r>
              <a:rPr kumimoji="1" lang="zh-CN" altLang="en-US" sz="2800" b="1" i="1">
                <a:latin typeface="Times New Roman" pitchFamily="18" charset="0"/>
                <a:sym typeface="Symbol" pitchFamily="18" charset="2"/>
              </a:rPr>
              <a:t> </a:t>
            </a:r>
            <a:r>
              <a:rPr kumimoji="1" lang="en-US" altLang="zh-CN" sz="2800" b="1">
                <a:latin typeface="Times New Roman" pitchFamily="18" charset="0"/>
                <a:sym typeface="Symbol" pitchFamily="18" charset="2"/>
              </a:rPr>
              <a:t>= 2.210</a:t>
            </a:r>
            <a:r>
              <a:rPr kumimoji="1" lang="en-US" altLang="zh-CN" sz="2800" b="1" baseline="30000">
                <a:latin typeface="Times New Roman" pitchFamily="18" charset="0"/>
                <a:sym typeface="Symbol" pitchFamily="18" charset="2"/>
              </a:rPr>
              <a:t>-6</a:t>
            </a:r>
            <a:r>
              <a:rPr kumimoji="1" lang="en-US" altLang="zh-CN" sz="2800" b="1" baseline="30000">
                <a:latin typeface="宋体" pitchFamily="2" charset="-122"/>
                <a:sym typeface="Symbol" pitchFamily="18" charset="2"/>
              </a:rPr>
              <a:t> </a:t>
            </a:r>
            <a:r>
              <a:rPr kumimoji="1" lang="en-US" altLang="zh-CN" sz="2800" b="1">
                <a:latin typeface="Times New Roman" pitchFamily="18" charset="0"/>
                <a:sym typeface="Symbol" pitchFamily="18" charset="2"/>
              </a:rPr>
              <a:t>s</a:t>
            </a:r>
            <a:r>
              <a:rPr kumimoji="1" lang="zh-CN" altLang="en-US" sz="2800" b="1">
                <a:latin typeface="宋体" pitchFamily="2" charset="-122"/>
                <a:sym typeface="Symbol" pitchFamily="18" charset="2"/>
              </a:rPr>
              <a:t>。宇宙射线与上层大气相互作用产生</a:t>
            </a:r>
            <a:r>
              <a:rPr kumimoji="1" lang="zh-CN" altLang="en-US" sz="2800" b="1">
                <a:sym typeface="Symbol" pitchFamily="18" charset="2"/>
              </a:rPr>
              <a:t>子</a:t>
            </a:r>
            <a:r>
              <a:rPr kumimoji="1" lang="zh-CN" altLang="en-US" sz="2800" b="1">
                <a:latin typeface="宋体" pitchFamily="2" charset="-122"/>
                <a:sym typeface="Symbol" pitchFamily="18" charset="2"/>
              </a:rPr>
              <a:t>，其速度为</a:t>
            </a:r>
            <a:r>
              <a:rPr kumimoji="1" lang="en-US" altLang="zh-CN" sz="2800" b="1" i="1">
                <a:latin typeface="Book Antiqua" pitchFamily="18" charset="0"/>
                <a:sym typeface="Symbol" pitchFamily="18" charset="2"/>
              </a:rPr>
              <a:t>v </a:t>
            </a:r>
            <a:r>
              <a:rPr kumimoji="1" lang="en-US" altLang="zh-CN" sz="2800" b="1">
                <a:latin typeface="宋体" pitchFamily="2" charset="-122"/>
                <a:sym typeface="Symbol" pitchFamily="18" charset="2"/>
              </a:rPr>
              <a:t>= </a:t>
            </a:r>
            <a:r>
              <a:rPr kumimoji="1" lang="en-US" altLang="zh-CN" sz="2800" b="1">
                <a:latin typeface="Times New Roman" pitchFamily="18" charset="0"/>
                <a:sym typeface="Symbol" pitchFamily="18" charset="2"/>
              </a:rPr>
              <a:t>0.9966</a:t>
            </a:r>
            <a:r>
              <a:rPr kumimoji="1" lang="en-US" altLang="zh-CN" sz="2800" b="1" i="1">
                <a:latin typeface="Times New Roman" pitchFamily="18" charset="0"/>
                <a:sym typeface="Symbol" pitchFamily="18" charset="2"/>
              </a:rPr>
              <a:t>c</a:t>
            </a:r>
            <a:r>
              <a:rPr kumimoji="1" lang="en-US" altLang="zh-CN" sz="2800" b="1" i="1">
                <a:latin typeface="宋体" pitchFamily="2" charset="-122"/>
                <a:sym typeface="Symbol" pitchFamily="18" charset="2"/>
              </a:rPr>
              <a:t> </a:t>
            </a:r>
            <a:r>
              <a:rPr kumimoji="1" lang="zh-CN" altLang="en-US" sz="2800" b="1">
                <a:latin typeface="宋体" pitchFamily="2" charset="-122"/>
                <a:sym typeface="Symbol" pitchFamily="18" charset="2"/>
              </a:rPr>
              <a:t>。</a:t>
            </a:r>
            <a:r>
              <a:rPr kumimoji="1" lang="zh-CN" altLang="zh-CN" sz="2800" b="1">
                <a:latin typeface="宋体" pitchFamily="2" charset="-122"/>
                <a:sym typeface="Symbol" pitchFamily="18" charset="2"/>
              </a:rPr>
              <a:t>试说明</a:t>
            </a:r>
            <a:r>
              <a:rPr kumimoji="1" lang="zh-CN" altLang="en-US" sz="2800" b="1">
                <a:latin typeface="宋体" pitchFamily="2" charset="-122"/>
                <a:sym typeface="Symbol" pitchFamily="18" charset="2"/>
              </a:rPr>
              <a:t>为什么</a:t>
            </a:r>
            <a:r>
              <a:rPr kumimoji="1" lang="zh-CN" altLang="en-US" sz="2800" b="1">
                <a:sym typeface="Symbol" pitchFamily="18" charset="2"/>
              </a:rPr>
              <a:t>子能穿透</a:t>
            </a:r>
            <a:r>
              <a:rPr kumimoji="1" lang="en-US" altLang="zh-CN" sz="2800" b="1">
                <a:sym typeface="Symbol" pitchFamily="18" charset="2"/>
              </a:rPr>
              <a:t>6000m</a:t>
            </a:r>
            <a:r>
              <a:rPr kumimoji="1" lang="zh-CN" altLang="en-US" sz="2800" b="1">
                <a:sym typeface="Symbol" pitchFamily="18" charset="2"/>
              </a:rPr>
              <a:t>厚的大气层到底地球</a:t>
            </a:r>
            <a:r>
              <a:rPr kumimoji="1" lang="zh-CN" altLang="zh-CN" sz="2800" b="1">
                <a:latin typeface="宋体" pitchFamily="2" charset="-122"/>
                <a:sym typeface="Symbol" pitchFamily="18" charset="2"/>
              </a:rPr>
              <a:t>。</a:t>
            </a:r>
            <a:endParaRPr kumimoji="1" lang="zh-CN" altLang="en-US" sz="2800" b="1">
              <a:latin typeface="宋体" pitchFamily="2" charset="-122"/>
              <a:sym typeface="Symbol" pitchFamily="18" charset="2"/>
            </a:endParaRPr>
          </a:p>
        </p:txBody>
      </p:sp>
      <p:sp>
        <p:nvSpPr>
          <p:cNvPr id="188419" name="Rectangle 3"/>
          <p:cNvSpPr>
            <a:spLocks noChangeArrowheads="1"/>
          </p:cNvSpPr>
          <p:nvPr/>
        </p:nvSpPr>
        <p:spPr bwMode="auto">
          <a:xfrm>
            <a:off x="576263" y="2636838"/>
            <a:ext cx="895350" cy="519112"/>
          </a:xfrm>
          <a:prstGeom prst="rect">
            <a:avLst/>
          </a:prstGeom>
          <a:noFill/>
          <a:ln w="9525">
            <a:noFill/>
            <a:miter lim="800000"/>
            <a:headEnd/>
            <a:tailEnd/>
          </a:ln>
        </p:spPr>
        <p:txBody>
          <a:bodyPr wrap="none">
            <a:spAutoFit/>
          </a:bodyPr>
          <a:lstStyle/>
          <a:p>
            <a:r>
              <a:rPr kumimoji="1" lang="zh-CN" altLang="zh-CN" sz="2800" b="1">
                <a:latin typeface="宋体" pitchFamily="2" charset="-122"/>
                <a:sym typeface="Symbol" pitchFamily="18" charset="2"/>
              </a:rPr>
              <a:t>解：</a:t>
            </a:r>
            <a:endParaRPr kumimoji="1" lang="zh-CN" altLang="en-US" sz="2800" b="1">
              <a:latin typeface="宋体" pitchFamily="2" charset="-122"/>
              <a:sym typeface="Symbol" pitchFamily="18" charset="2"/>
            </a:endParaRPr>
          </a:p>
        </p:txBody>
      </p:sp>
      <p:sp>
        <p:nvSpPr>
          <p:cNvPr id="188420" name="Text Box 4"/>
          <p:cNvSpPr txBox="1">
            <a:spLocks noChangeArrowheads="1"/>
          </p:cNvSpPr>
          <p:nvPr/>
        </p:nvSpPr>
        <p:spPr bwMode="auto">
          <a:xfrm>
            <a:off x="1403350" y="2600325"/>
            <a:ext cx="2667000" cy="519113"/>
          </a:xfrm>
          <a:prstGeom prst="rect">
            <a:avLst/>
          </a:prstGeom>
          <a:noFill/>
          <a:ln w="9525">
            <a:noFill/>
            <a:miter lim="800000"/>
            <a:headEnd/>
            <a:tailEnd/>
          </a:ln>
        </p:spPr>
        <p:txBody>
          <a:bodyPr>
            <a:spAutoFit/>
          </a:bodyPr>
          <a:lstStyle/>
          <a:p>
            <a:pPr>
              <a:spcBef>
                <a:spcPct val="50000"/>
              </a:spcBef>
            </a:pPr>
            <a:r>
              <a:rPr kumimoji="1" lang="zh-CN" altLang="en-US" sz="2800" b="1">
                <a:latin typeface="Times New Roman" pitchFamily="18" charset="0"/>
              </a:rPr>
              <a:t>按经典力学</a:t>
            </a:r>
          </a:p>
        </p:txBody>
      </p:sp>
      <p:graphicFrame>
        <p:nvGraphicFramePr>
          <p:cNvPr id="188421" name="Object 5"/>
          <p:cNvGraphicFramePr>
            <a:graphicFrameLocks noChangeAspect="1"/>
          </p:cNvGraphicFramePr>
          <p:nvPr/>
        </p:nvGraphicFramePr>
        <p:xfrm>
          <a:off x="2339975" y="3068638"/>
          <a:ext cx="6519863" cy="635000"/>
        </p:xfrm>
        <a:graphic>
          <a:graphicData uri="http://schemas.openxmlformats.org/presentationml/2006/ole">
            <p:oleObj spid="_x0000_s10242" name="公式" r:id="rId3" imgW="2349360" imgH="228600" progId="Equation.3">
              <p:embed/>
            </p:oleObj>
          </a:graphicData>
        </a:graphic>
      </p:graphicFrame>
      <p:sp>
        <p:nvSpPr>
          <p:cNvPr id="188422" name="Rectangle 6"/>
          <p:cNvSpPr>
            <a:spLocks noChangeArrowheads="1"/>
          </p:cNvSpPr>
          <p:nvPr/>
        </p:nvSpPr>
        <p:spPr bwMode="auto">
          <a:xfrm>
            <a:off x="684213" y="3644900"/>
            <a:ext cx="2705100" cy="519113"/>
          </a:xfrm>
          <a:prstGeom prst="rect">
            <a:avLst/>
          </a:prstGeom>
          <a:noFill/>
          <a:ln w="9525">
            <a:noFill/>
            <a:miter lim="800000"/>
            <a:headEnd/>
            <a:tailEnd/>
          </a:ln>
        </p:spPr>
        <p:txBody>
          <a:bodyPr>
            <a:spAutoFit/>
          </a:bodyPr>
          <a:lstStyle/>
          <a:p>
            <a:r>
              <a:rPr kumimoji="1" lang="zh-CN" altLang="en-US" sz="2800" b="1">
                <a:latin typeface="Times New Roman" pitchFamily="18" charset="0"/>
              </a:rPr>
              <a:t>按相对论力学</a:t>
            </a:r>
          </a:p>
        </p:txBody>
      </p:sp>
      <p:graphicFrame>
        <p:nvGraphicFramePr>
          <p:cNvPr id="188423" name="Object 7"/>
          <p:cNvGraphicFramePr>
            <a:graphicFrameLocks noChangeAspect="1"/>
          </p:cNvGraphicFramePr>
          <p:nvPr/>
        </p:nvGraphicFramePr>
        <p:xfrm>
          <a:off x="701675" y="4149725"/>
          <a:ext cx="7372350" cy="1292225"/>
        </p:xfrm>
        <a:graphic>
          <a:graphicData uri="http://schemas.openxmlformats.org/presentationml/2006/ole">
            <p:oleObj spid="_x0000_s10243" name="Equation" r:id="rId4" imgW="2819160" imgH="495000" progId="Equation.DSMT4">
              <p:embed/>
            </p:oleObj>
          </a:graphicData>
        </a:graphic>
      </p:graphicFrame>
      <p:graphicFrame>
        <p:nvGraphicFramePr>
          <p:cNvPr id="188424" name="Object 8"/>
          <p:cNvGraphicFramePr>
            <a:graphicFrameLocks noChangeAspect="1"/>
          </p:cNvGraphicFramePr>
          <p:nvPr/>
        </p:nvGraphicFramePr>
        <p:xfrm>
          <a:off x="881063" y="5553075"/>
          <a:ext cx="6116637" cy="636588"/>
        </p:xfrm>
        <a:graphic>
          <a:graphicData uri="http://schemas.openxmlformats.org/presentationml/2006/ole">
            <p:oleObj spid="_x0000_s10244" name="Equation" r:id="rId5" imgW="2184120" imgH="22860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288" fill="hold" grpId="0" nodeType="clickEffect">
                                  <p:stCondLst>
                                    <p:cond delay="0"/>
                                  </p:stCondLst>
                                  <p:childTnLst>
                                    <p:set>
                                      <p:cBhvr>
                                        <p:cTn id="6" dur="1" fill="hold">
                                          <p:stCondLst>
                                            <p:cond delay="0"/>
                                          </p:stCondLst>
                                        </p:cTn>
                                        <p:tgtEl>
                                          <p:spTgt spid="188419"/>
                                        </p:tgtEl>
                                        <p:attrNameLst>
                                          <p:attrName>style.visibility</p:attrName>
                                        </p:attrNameLst>
                                      </p:cBhvr>
                                      <p:to>
                                        <p:strVal val="visible"/>
                                      </p:to>
                                    </p:set>
                                    <p:anim calcmode="lin" valueType="num">
                                      <p:cBhvr>
                                        <p:cTn id="7" dur="500" fill="hold"/>
                                        <p:tgtEl>
                                          <p:spTgt spid="188419"/>
                                        </p:tgtEl>
                                        <p:attrNameLst>
                                          <p:attrName>ppt_w</p:attrName>
                                        </p:attrNameLst>
                                      </p:cBhvr>
                                      <p:tavLst>
                                        <p:tav tm="0">
                                          <p:val>
                                            <p:strVal val="4/3*#ppt_w"/>
                                          </p:val>
                                        </p:tav>
                                        <p:tav tm="100000">
                                          <p:val>
                                            <p:strVal val="#ppt_w"/>
                                          </p:val>
                                        </p:tav>
                                      </p:tavLst>
                                    </p:anim>
                                    <p:anim calcmode="lin" valueType="num">
                                      <p:cBhvr>
                                        <p:cTn id="8" dur="500" fill="hold"/>
                                        <p:tgtEl>
                                          <p:spTgt spid="188419"/>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288" fill="hold" grpId="0" nodeType="clickEffect">
                                  <p:stCondLst>
                                    <p:cond delay="0"/>
                                  </p:stCondLst>
                                  <p:childTnLst>
                                    <p:set>
                                      <p:cBhvr>
                                        <p:cTn id="12" dur="1" fill="hold">
                                          <p:stCondLst>
                                            <p:cond delay="0"/>
                                          </p:stCondLst>
                                        </p:cTn>
                                        <p:tgtEl>
                                          <p:spTgt spid="188420"/>
                                        </p:tgtEl>
                                        <p:attrNameLst>
                                          <p:attrName>style.visibility</p:attrName>
                                        </p:attrNameLst>
                                      </p:cBhvr>
                                      <p:to>
                                        <p:strVal val="visible"/>
                                      </p:to>
                                    </p:set>
                                    <p:anim calcmode="lin" valueType="num">
                                      <p:cBhvr>
                                        <p:cTn id="13" dur="500" fill="hold"/>
                                        <p:tgtEl>
                                          <p:spTgt spid="188420"/>
                                        </p:tgtEl>
                                        <p:attrNameLst>
                                          <p:attrName>ppt_w</p:attrName>
                                        </p:attrNameLst>
                                      </p:cBhvr>
                                      <p:tavLst>
                                        <p:tav tm="0">
                                          <p:val>
                                            <p:strVal val="4/3*#ppt_w"/>
                                          </p:val>
                                        </p:tav>
                                        <p:tav tm="100000">
                                          <p:val>
                                            <p:strVal val="#ppt_w"/>
                                          </p:val>
                                        </p:tav>
                                      </p:tavLst>
                                    </p:anim>
                                    <p:anim calcmode="lin" valueType="num">
                                      <p:cBhvr>
                                        <p:cTn id="14" dur="500" fill="hold"/>
                                        <p:tgtEl>
                                          <p:spTgt spid="188420"/>
                                        </p:tgtEl>
                                        <p:attrNameLst>
                                          <p:attrName>ppt_h</p:attrName>
                                        </p:attrNameLst>
                                      </p:cBhvr>
                                      <p:tavLst>
                                        <p:tav tm="0">
                                          <p:val>
                                            <p:strVal val="4/3*#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18" presetClass="entr" presetSubtype="6" fill="hold" nodeType="clickEffect">
                                  <p:stCondLst>
                                    <p:cond delay="0"/>
                                  </p:stCondLst>
                                  <p:childTnLst>
                                    <p:set>
                                      <p:cBhvr>
                                        <p:cTn id="18" dur="1" fill="hold">
                                          <p:stCondLst>
                                            <p:cond delay="0"/>
                                          </p:stCondLst>
                                        </p:cTn>
                                        <p:tgtEl>
                                          <p:spTgt spid="188421"/>
                                        </p:tgtEl>
                                        <p:attrNameLst>
                                          <p:attrName>style.visibility</p:attrName>
                                        </p:attrNameLst>
                                      </p:cBhvr>
                                      <p:to>
                                        <p:strVal val="visible"/>
                                      </p:to>
                                    </p:set>
                                    <p:animEffect transition="in" filter="strips(downRight)">
                                      <p:cBhvr>
                                        <p:cTn id="19" dur="500"/>
                                        <p:tgtEl>
                                          <p:spTgt spid="188421"/>
                                        </p:tgtEl>
                                      </p:cBhvr>
                                    </p:animEffect>
                                  </p:childTnLst>
                                </p:cTn>
                              </p:par>
                            </p:childTnLst>
                          </p:cTn>
                        </p:par>
                      </p:childTnLst>
                    </p:cTn>
                  </p:par>
                  <p:par>
                    <p:cTn id="20" fill="hold">
                      <p:stCondLst>
                        <p:cond delay="indefinite"/>
                      </p:stCondLst>
                      <p:childTnLst>
                        <p:par>
                          <p:cTn id="21" fill="hold">
                            <p:stCondLst>
                              <p:cond delay="0"/>
                            </p:stCondLst>
                            <p:childTnLst>
                              <p:par>
                                <p:cTn id="22" presetID="23" presetClass="entr" presetSubtype="288" fill="hold" grpId="0" nodeType="clickEffect">
                                  <p:stCondLst>
                                    <p:cond delay="0"/>
                                  </p:stCondLst>
                                  <p:childTnLst>
                                    <p:set>
                                      <p:cBhvr>
                                        <p:cTn id="23" dur="1" fill="hold">
                                          <p:stCondLst>
                                            <p:cond delay="0"/>
                                          </p:stCondLst>
                                        </p:cTn>
                                        <p:tgtEl>
                                          <p:spTgt spid="188422"/>
                                        </p:tgtEl>
                                        <p:attrNameLst>
                                          <p:attrName>style.visibility</p:attrName>
                                        </p:attrNameLst>
                                      </p:cBhvr>
                                      <p:to>
                                        <p:strVal val="visible"/>
                                      </p:to>
                                    </p:set>
                                    <p:anim calcmode="lin" valueType="num">
                                      <p:cBhvr>
                                        <p:cTn id="24" dur="500" fill="hold"/>
                                        <p:tgtEl>
                                          <p:spTgt spid="188422"/>
                                        </p:tgtEl>
                                        <p:attrNameLst>
                                          <p:attrName>ppt_w</p:attrName>
                                        </p:attrNameLst>
                                      </p:cBhvr>
                                      <p:tavLst>
                                        <p:tav tm="0">
                                          <p:val>
                                            <p:strVal val="4/3*#ppt_w"/>
                                          </p:val>
                                        </p:tav>
                                        <p:tav tm="100000">
                                          <p:val>
                                            <p:strVal val="#ppt_w"/>
                                          </p:val>
                                        </p:tav>
                                      </p:tavLst>
                                    </p:anim>
                                    <p:anim calcmode="lin" valueType="num">
                                      <p:cBhvr>
                                        <p:cTn id="25" dur="500" fill="hold"/>
                                        <p:tgtEl>
                                          <p:spTgt spid="188422"/>
                                        </p:tgtEl>
                                        <p:attrNameLst>
                                          <p:attrName>ppt_h</p:attrName>
                                        </p:attrNameLst>
                                      </p:cBhvr>
                                      <p:tavLst>
                                        <p:tav tm="0">
                                          <p:val>
                                            <p:strVal val="4/3*#ppt_h"/>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18" presetClass="entr" presetSubtype="6" fill="hold" nodeType="clickEffect">
                                  <p:stCondLst>
                                    <p:cond delay="0"/>
                                  </p:stCondLst>
                                  <p:childTnLst>
                                    <p:set>
                                      <p:cBhvr>
                                        <p:cTn id="29" dur="1" fill="hold">
                                          <p:stCondLst>
                                            <p:cond delay="0"/>
                                          </p:stCondLst>
                                        </p:cTn>
                                        <p:tgtEl>
                                          <p:spTgt spid="188423"/>
                                        </p:tgtEl>
                                        <p:attrNameLst>
                                          <p:attrName>style.visibility</p:attrName>
                                        </p:attrNameLst>
                                      </p:cBhvr>
                                      <p:to>
                                        <p:strVal val="visible"/>
                                      </p:to>
                                    </p:set>
                                    <p:animEffect transition="in" filter="strips(downRight)">
                                      <p:cBhvr>
                                        <p:cTn id="30" dur="500"/>
                                        <p:tgtEl>
                                          <p:spTgt spid="188423"/>
                                        </p:tgtEl>
                                      </p:cBhvr>
                                    </p:animEffect>
                                  </p:childTnLst>
                                </p:cTn>
                              </p:par>
                            </p:childTnLst>
                          </p:cTn>
                        </p:par>
                      </p:childTnLst>
                    </p:cTn>
                  </p:par>
                  <p:par>
                    <p:cTn id="31" fill="hold">
                      <p:stCondLst>
                        <p:cond delay="indefinite"/>
                      </p:stCondLst>
                      <p:childTnLst>
                        <p:par>
                          <p:cTn id="32" fill="hold">
                            <p:stCondLst>
                              <p:cond delay="0"/>
                            </p:stCondLst>
                            <p:childTnLst>
                              <p:par>
                                <p:cTn id="33" presetID="18" presetClass="entr" presetSubtype="6" fill="hold" nodeType="clickEffect">
                                  <p:stCondLst>
                                    <p:cond delay="0"/>
                                  </p:stCondLst>
                                  <p:childTnLst>
                                    <p:set>
                                      <p:cBhvr>
                                        <p:cTn id="34" dur="1" fill="hold">
                                          <p:stCondLst>
                                            <p:cond delay="0"/>
                                          </p:stCondLst>
                                        </p:cTn>
                                        <p:tgtEl>
                                          <p:spTgt spid="188424"/>
                                        </p:tgtEl>
                                        <p:attrNameLst>
                                          <p:attrName>style.visibility</p:attrName>
                                        </p:attrNameLst>
                                      </p:cBhvr>
                                      <p:to>
                                        <p:strVal val="visible"/>
                                      </p:to>
                                    </p:set>
                                    <p:animEffect transition="in" filter="strips(downRight)">
                                      <p:cBhvr>
                                        <p:cTn id="35" dur="500"/>
                                        <p:tgtEl>
                                          <p:spTgt spid="1884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9" grpId="0" autoUpdateAnimBg="0"/>
      <p:bldP spid="188420" grpId="0" autoUpdateAnimBg="0"/>
      <p:bldP spid="188422"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90" name="灯片编号占位符 1"/>
          <p:cNvSpPr>
            <a:spLocks noGrp="1"/>
          </p:cNvSpPr>
          <p:nvPr>
            <p:ph type="sldNum" sz="quarter" idx="10"/>
          </p:nvPr>
        </p:nvSpPr>
        <p:spPr>
          <a:noFill/>
        </p:spPr>
        <p:txBody>
          <a:bodyPr/>
          <a:lstStyle/>
          <a:p>
            <a:fld id="{0EFE5621-FD44-4AF1-9A05-2DDC0FBCB70B}" type="slidenum">
              <a:rPr lang="en-US" altLang="zh-CN" smtClean="0">
                <a:latin typeface="Arial" pitchFamily="34" charset="0"/>
              </a:rPr>
              <a:pPr/>
              <a:t>13</a:t>
            </a:fld>
            <a:endParaRPr lang="en-US" altLang="zh-CN" smtClean="0">
              <a:latin typeface="Arial" pitchFamily="34" charset="0"/>
            </a:endParaRPr>
          </a:p>
        </p:txBody>
      </p:sp>
      <p:graphicFrame>
        <p:nvGraphicFramePr>
          <p:cNvPr id="164867" name="Object 3"/>
          <p:cNvGraphicFramePr>
            <a:graphicFrameLocks noChangeAspect="1"/>
          </p:cNvGraphicFramePr>
          <p:nvPr/>
        </p:nvGraphicFramePr>
        <p:xfrm>
          <a:off x="762000" y="4191000"/>
          <a:ext cx="628650" cy="382588"/>
        </p:xfrm>
        <a:graphic>
          <a:graphicData uri="http://schemas.openxmlformats.org/presentationml/2006/ole">
            <p:oleObj spid="_x0000_s11266" name="Equation" r:id="rId3" imgW="330120" imgH="203040" progId="Equation.3">
              <p:embed/>
            </p:oleObj>
          </a:graphicData>
        </a:graphic>
      </p:graphicFrame>
      <p:graphicFrame>
        <p:nvGraphicFramePr>
          <p:cNvPr id="164868" name="Object 4"/>
          <p:cNvGraphicFramePr>
            <a:graphicFrameLocks noChangeAspect="1"/>
          </p:cNvGraphicFramePr>
          <p:nvPr/>
        </p:nvGraphicFramePr>
        <p:xfrm>
          <a:off x="395288" y="1341438"/>
          <a:ext cx="4084637" cy="382587"/>
        </p:xfrm>
        <a:graphic>
          <a:graphicData uri="http://schemas.openxmlformats.org/presentationml/2006/ole">
            <p:oleObj spid="_x0000_s11267" name="公式" r:id="rId4" imgW="2145960" imgH="203040" progId="Equation.3">
              <p:embed/>
            </p:oleObj>
          </a:graphicData>
        </a:graphic>
      </p:graphicFrame>
      <p:grpSp>
        <p:nvGrpSpPr>
          <p:cNvPr id="2" name="Group 5"/>
          <p:cNvGrpSpPr>
            <a:grpSpLocks/>
          </p:cNvGrpSpPr>
          <p:nvPr/>
        </p:nvGrpSpPr>
        <p:grpSpPr bwMode="auto">
          <a:xfrm>
            <a:off x="3657600" y="1143000"/>
            <a:ext cx="5029200" cy="2133600"/>
            <a:chOff x="1597" y="768"/>
            <a:chExt cx="4163" cy="1440"/>
          </a:xfrm>
        </p:grpSpPr>
        <p:graphicFrame>
          <p:nvGraphicFramePr>
            <p:cNvPr id="11278" name="Object 6"/>
            <p:cNvGraphicFramePr>
              <a:graphicFrameLocks noChangeAspect="1"/>
            </p:cNvGraphicFramePr>
            <p:nvPr/>
          </p:nvGraphicFramePr>
          <p:xfrm>
            <a:off x="2413" y="1920"/>
            <a:ext cx="228" cy="196"/>
          </p:xfrm>
          <a:graphic>
            <a:graphicData uri="http://schemas.openxmlformats.org/presentationml/2006/ole">
              <p:oleObj spid="_x0000_s11278" name="公式" r:id="rId5" imgW="190440" imgH="164880" progId="Equation.3">
                <p:embed/>
              </p:oleObj>
            </a:graphicData>
          </a:graphic>
        </p:graphicFrame>
        <p:graphicFrame>
          <p:nvGraphicFramePr>
            <p:cNvPr id="11279" name="Object 7"/>
            <p:cNvGraphicFramePr>
              <a:graphicFrameLocks noChangeAspect="1"/>
            </p:cNvGraphicFramePr>
            <p:nvPr/>
          </p:nvGraphicFramePr>
          <p:xfrm>
            <a:off x="2605" y="768"/>
            <a:ext cx="167" cy="196"/>
          </p:xfrm>
          <a:graphic>
            <a:graphicData uri="http://schemas.openxmlformats.org/presentationml/2006/ole">
              <p:oleObj spid="_x0000_s11279" name="公式" r:id="rId6" imgW="139680" imgH="164880" progId="Equation.3">
                <p:embed/>
              </p:oleObj>
            </a:graphicData>
          </a:graphic>
        </p:graphicFrame>
        <p:sp>
          <p:nvSpPr>
            <p:cNvPr id="11293" name="Line 8"/>
            <p:cNvSpPr>
              <a:spLocks noChangeShapeType="1"/>
            </p:cNvSpPr>
            <p:nvPr/>
          </p:nvSpPr>
          <p:spPr bwMode="auto">
            <a:xfrm>
              <a:off x="2508" y="1680"/>
              <a:ext cx="3119" cy="0"/>
            </a:xfrm>
            <a:prstGeom prst="line">
              <a:avLst/>
            </a:prstGeom>
            <a:noFill/>
            <a:ln w="9525">
              <a:solidFill>
                <a:schemeClr val="tx1"/>
              </a:solidFill>
              <a:round/>
              <a:headEnd/>
              <a:tailEnd type="triangle" w="sm" len="lg"/>
            </a:ln>
          </p:spPr>
          <p:txBody>
            <a:bodyPr wrap="none" anchor="ctr"/>
            <a:lstStyle/>
            <a:p>
              <a:endParaRPr lang="zh-CN" altLang="en-US"/>
            </a:p>
          </p:txBody>
        </p:sp>
        <p:sp>
          <p:nvSpPr>
            <p:cNvPr id="11294" name="Line 9"/>
            <p:cNvSpPr>
              <a:spLocks noChangeShapeType="1"/>
            </p:cNvSpPr>
            <p:nvPr/>
          </p:nvSpPr>
          <p:spPr bwMode="auto">
            <a:xfrm flipV="1">
              <a:off x="2509" y="815"/>
              <a:ext cx="0" cy="864"/>
            </a:xfrm>
            <a:prstGeom prst="line">
              <a:avLst/>
            </a:prstGeom>
            <a:noFill/>
            <a:ln w="9525">
              <a:solidFill>
                <a:schemeClr val="tx1"/>
              </a:solidFill>
              <a:round/>
              <a:headEnd/>
              <a:tailEnd type="triangle" w="sm" len="lg"/>
            </a:ln>
          </p:spPr>
          <p:txBody>
            <a:bodyPr wrap="none" anchor="ctr"/>
            <a:lstStyle/>
            <a:p>
              <a:endParaRPr lang="zh-CN" altLang="en-US"/>
            </a:p>
          </p:txBody>
        </p:sp>
        <p:sp>
          <p:nvSpPr>
            <p:cNvPr id="11295" name="Line 10"/>
            <p:cNvSpPr>
              <a:spLocks noChangeShapeType="1"/>
            </p:cNvSpPr>
            <p:nvPr/>
          </p:nvSpPr>
          <p:spPr bwMode="auto">
            <a:xfrm flipV="1">
              <a:off x="3469" y="816"/>
              <a:ext cx="0" cy="864"/>
            </a:xfrm>
            <a:prstGeom prst="line">
              <a:avLst/>
            </a:prstGeom>
            <a:noFill/>
            <a:ln w="9525">
              <a:solidFill>
                <a:schemeClr val="tx1"/>
              </a:solidFill>
              <a:round/>
              <a:headEnd/>
              <a:tailEnd type="triangle" w="sm" len="lg"/>
            </a:ln>
          </p:spPr>
          <p:txBody>
            <a:bodyPr wrap="none" anchor="ctr"/>
            <a:lstStyle/>
            <a:p>
              <a:endParaRPr lang="zh-CN" altLang="en-US"/>
            </a:p>
          </p:txBody>
        </p:sp>
        <p:sp>
          <p:nvSpPr>
            <p:cNvPr id="11296" name="Line 11"/>
            <p:cNvSpPr>
              <a:spLocks noChangeShapeType="1"/>
            </p:cNvSpPr>
            <p:nvPr/>
          </p:nvSpPr>
          <p:spPr bwMode="auto">
            <a:xfrm flipH="1">
              <a:off x="1741" y="1680"/>
              <a:ext cx="768" cy="336"/>
            </a:xfrm>
            <a:prstGeom prst="line">
              <a:avLst/>
            </a:prstGeom>
            <a:noFill/>
            <a:ln w="9525">
              <a:solidFill>
                <a:schemeClr val="tx1"/>
              </a:solidFill>
              <a:round/>
              <a:headEnd/>
              <a:tailEnd type="triangle" w="sm" len="lg"/>
            </a:ln>
          </p:spPr>
          <p:txBody>
            <a:bodyPr wrap="none" anchor="ctr"/>
            <a:lstStyle/>
            <a:p>
              <a:endParaRPr lang="zh-CN" altLang="en-US"/>
            </a:p>
          </p:txBody>
        </p:sp>
        <p:sp>
          <p:nvSpPr>
            <p:cNvPr id="11297" name="Line 12"/>
            <p:cNvSpPr>
              <a:spLocks noChangeShapeType="1"/>
            </p:cNvSpPr>
            <p:nvPr/>
          </p:nvSpPr>
          <p:spPr bwMode="auto">
            <a:xfrm flipH="1">
              <a:off x="2701" y="1680"/>
              <a:ext cx="768" cy="336"/>
            </a:xfrm>
            <a:prstGeom prst="line">
              <a:avLst/>
            </a:prstGeom>
            <a:noFill/>
            <a:ln w="9525">
              <a:solidFill>
                <a:schemeClr val="tx1"/>
              </a:solidFill>
              <a:round/>
              <a:headEnd/>
              <a:tailEnd type="triangle" w="sm" len="lg"/>
            </a:ln>
          </p:spPr>
          <p:txBody>
            <a:bodyPr wrap="none" anchor="ctr"/>
            <a:lstStyle/>
            <a:p>
              <a:endParaRPr lang="zh-CN" altLang="en-US"/>
            </a:p>
          </p:txBody>
        </p:sp>
        <p:sp>
          <p:nvSpPr>
            <p:cNvPr id="11298" name="Line 13"/>
            <p:cNvSpPr>
              <a:spLocks noChangeShapeType="1"/>
            </p:cNvSpPr>
            <p:nvPr/>
          </p:nvSpPr>
          <p:spPr bwMode="auto">
            <a:xfrm>
              <a:off x="3504" y="1296"/>
              <a:ext cx="336" cy="0"/>
            </a:xfrm>
            <a:prstGeom prst="line">
              <a:avLst/>
            </a:prstGeom>
            <a:noFill/>
            <a:ln w="9525">
              <a:solidFill>
                <a:srgbClr val="D60093"/>
              </a:solidFill>
              <a:round/>
              <a:headEnd/>
              <a:tailEnd type="triangle" w="sm" len="lg"/>
            </a:ln>
          </p:spPr>
          <p:txBody>
            <a:bodyPr wrap="none" anchor="ctr"/>
            <a:lstStyle/>
            <a:p>
              <a:endParaRPr lang="zh-CN" altLang="en-US"/>
            </a:p>
          </p:txBody>
        </p:sp>
        <p:graphicFrame>
          <p:nvGraphicFramePr>
            <p:cNvPr id="11280" name="Object 14"/>
            <p:cNvGraphicFramePr>
              <a:graphicFrameLocks noChangeAspect="1"/>
            </p:cNvGraphicFramePr>
            <p:nvPr/>
          </p:nvGraphicFramePr>
          <p:xfrm>
            <a:off x="5229" y="1705"/>
            <a:ext cx="531" cy="242"/>
          </p:xfrm>
          <a:graphic>
            <a:graphicData uri="http://schemas.openxmlformats.org/presentationml/2006/ole">
              <p:oleObj spid="_x0000_s11280" name="公式" r:id="rId7" imgW="444240" imgH="203040" progId="Equation.3">
                <p:embed/>
              </p:oleObj>
            </a:graphicData>
          </a:graphic>
        </p:graphicFrame>
        <p:graphicFrame>
          <p:nvGraphicFramePr>
            <p:cNvPr id="11281" name="Object 15"/>
            <p:cNvGraphicFramePr>
              <a:graphicFrameLocks noChangeAspect="1"/>
            </p:cNvGraphicFramePr>
            <p:nvPr/>
          </p:nvGraphicFramePr>
          <p:xfrm>
            <a:off x="2461" y="1680"/>
            <a:ext cx="180" cy="211"/>
          </p:xfrm>
          <a:graphic>
            <a:graphicData uri="http://schemas.openxmlformats.org/presentationml/2006/ole">
              <p:oleObj spid="_x0000_s11281" name="公式" r:id="rId8" imgW="152280" imgH="177480" progId="Equation.3">
                <p:embed/>
              </p:oleObj>
            </a:graphicData>
          </a:graphic>
        </p:graphicFrame>
        <p:graphicFrame>
          <p:nvGraphicFramePr>
            <p:cNvPr id="11282" name="Object 16"/>
            <p:cNvGraphicFramePr>
              <a:graphicFrameLocks noChangeAspect="1"/>
            </p:cNvGraphicFramePr>
            <p:nvPr/>
          </p:nvGraphicFramePr>
          <p:xfrm>
            <a:off x="1597" y="1776"/>
            <a:ext cx="180" cy="196"/>
          </p:xfrm>
          <a:graphic>
            <a:graphicData uri="http://schemas.openxmlformats.org/presentationml/2006/ole">
              <p:oleObj spid="_x0000_s11282" name="公式" r:id="rId9" imgW="152280" imgH="164880" progId="Equation.3">
                <p:embed/>
              </p:oleObj>
            </a:graphicData>
          </a:graphic>
        </p:graphicFrame>
        <p:graphicFrame>
          <p:nvGraphicFramePr>
            <p:cNvPr id="11283" name="Object 17"/>
            <p:cNvGraphicFramePr>
              <a:graphicFrameLocks noChangeAspect="1"/>
            </p:cNvGraphicFramePr>
            <p:nvPr/>
          </p:nvGraphicFramePr>
          <p:xfrm>
            <a:off x="3517" y="768"/>
            <a:ext cx="211" cy="196"/>
          </p:xfrm>
          <a:graphic>
            <a:graphicData uri="http://schemas.openxmlformats.org/presentationml/2006/ole">
              <p:oleObj spid="_x0000_s11283" name="公式" r:id="rId10" imgW="177480" imgH="164880" progId="Equation.3">
                <p:embed/>
              </p:oleObj>
            </a:graphicData>
          </a:graphic>
        </p:graphicFrame>
        <p:graphicFrame>
          <p:nvGraphicFramePr>
            <p:cNvPr id="11284" name="Object 18"/>
            <p:cNvGraphicFramePr>
              <a:graphicFrameLocks noChangeAspect="1"/>
            </p:cNvGraphicFramePr>
            <p:nvPr/>
          </p:nvGraphicFramePr>
          <p:xfrm>
            <a:off x="3421" y="1680"/>
            <a:ext cx="228" cy="211"/>
          </p:xfrm>
          <a:graphic>
            <a:graphicData uri="http://schemas.openxmlformats.org/presentationml/2006/ole">
              <p:oleObj spid="_x0000_s11284" name="公式" r:id="rId11" imgW="190440" imgH="177480" progId="Equation.3">
                <p:embed/>
              </p:oleObj>
            </a:graphicData>
          </a:graphic>
        </p:graphicFrame>
        <p:graphicFrame>
          <p:nvGraphicFramePr>
            <p:cNvPr id="11285" name="Object 19"/>
            <p:cNvGraphicFramePr>
              <a:graphicFrameLocks noChangeAspect="1"/>
            </p:cNvGraphicFramePr>
            <p:nvPr/>
          </p:nvGraphicFramePr>
          <p:xfrm>
            <a:off x="2317" y="1104"/>
            <a:ext cx="166" cy="211"/>
          </p:xfrm>
          <a:graphic>
            <a:graphicData uri="http://schemas.openxmlformats.org/presentationml/2006/ole">
              <p:oleObj spid="_x0000_s11285" name="公式" r:id="rId12" imgW="139680" imgH="177480" progId="Equation.3">
                <p:embed/>
              </p:oleObj>
            </a:graphicData>
          </a:graphic>
        </p:graphicFrame>
        <p:graphicFrame>
          <p:nvGraphicFramePr>
            <p:cNvPr id="11286" name="Object 20"/>
            <p:cNvGraphicFramePr>
              <a:graphicFrameLocks noChangeAspect="1"/>
            </p:cNvGraphicFramePr>
            <p:nvPr/>
          </p:nvGraphicFramePr>
          <p:xfrm>
            <a:off x="3229" y="1104"/>
            <a:ext cx="210" cy="211"/>
          </p:xfrm>
          <a:graphic>
            <a:graphicData uri="http://schemas.openxmlformats.org/presentationml/2006/ole">
              <p:oleObj spid="_x0000_s11286" name="公式" r:id="rId13" imgW="177480" imgH="177480" progId="Equation.3">
                <p:embed/>
              </p:oleObj>
            </a:graphicData>
          </a:graphic>
        </p:graphicFrame>
        <p:graphicFrame>
          <p:nvGraphicFramePr>
            <p:cNvPr id="11287" name="Object 21"/>
            <p:cNvGraphicFramePr>
              <a:graphicFrameLocks noChangeAspect="1"/>
            </p:cNvGraphicFramePr>
            <p:nvPr/>
          </p:nvGraphicFramePr>
          <p:xfrm>
            <a:off x="3696" y="1104"/>
            <a:ext cx="672" cy="208"/>
          </p:xfrm>
          <a:graphic>
            <a:graphicData uri="http://schemas.openxmlformats.org/presentationml/2006/ole">
              <p:oleObj spid="_x0000_s11287" name="公式" r:id="rId14" imgW="647640" imgH="203040" progId="Equation.3">
                <p:embed/>
              </p:oleObj>
            </a:graphicData>
          </a:graphic>
        </p:graphicFrame>
        <p:graphicFrame>
          <p:nvGraphicFramePr>
            <p:cNvPr id="11288" name="Object 22"/>
            <p:cNvGraphicFramePr>
              <a:graphicFrameLocks noChangeAspect="1"/>
            </p:cNvGraphicFramePr>
            <p:nvPr/>
          </p:nvGraphicFramePr>
          <p:xfrm>
            <a:off x="3792" y="1662"/>
            <a:ext cx="196" cy="546"/>
          </p:xfrm>
          <a:graphic>
            <a:graphicData uri="http://schemas.openxmlformats.org/presentationml/2006/ole">
              <p:oleObj spid="_x0000_s11288" name="公式" r:id="rId15" imgW="164880" imgH="457200" progId="Equation.3">
                <p:embed/>
              </p:oleObj>
            </a:graphicData>
          </a:graphic>
        </p:graphicFrame>
        <p:sp>
          <p:nvSpPr>
            <p:cNvPr id="11299" name="Line 23"/>
            <p:cNvSpPr>
              <a:spLocks noChangeShapeType="1"/>
            </p:cNvSpPr>
            <p:nvPr/>
          </p:nvSpPr>
          <p:spPr bwMode="auto">
            <a:xfrm>
              <a:off x="3888" y="1680"/>
              <a:ext cx="960" cy="0"/>
            </a:xfrm>
            <a:prstGeom prst="line">
              <a:avLst/>
            </a:prstGeom>
            <a:noFill/>
            <a:ln w="38100">
              <a:solidFill>
                <a:srgbClr val="D60093"/>
              </a:solidFill>
              <a:round/>
              <a:headEnd/>
              <a:tailEnd type="none" w="sm" len="lg"/>
            </a:ln>
          </p:spPr>
          <p:txBody>
            <a:bodyPr wrap="none" anchor="ctr"/>
            <a:lstStyle/>
            <a:p>
              <a:endParaRPr lang="zh-CN" altLang="en-US"/>
            </a:p>
          </p:txBody>
        </p:sp>
        <p:graphicFrame>
          <p:nvGraphicFramePr>
            <p:cNvPr id="11289" name="Object 24"/>
            <p:cNvGraphicFramePr>
              <a:graphicFrameLocks noChangeAspect="1"/>
            </p:cNvGraphicFramePr>
            <p:nvPr/>
          </p:nvGraphicFramePr>
          <p:xfrm>
            <a:off x="4796" y="1662"/>
            <a:ext cx="196" cy="546"/>
          </p:xfrm>
          <a:graphic>
            <a:graphicData uri="http://schemas.openxmlformats.org/presentationml/2006/ole">
              <p:oleObj spid="_x0000_s11289" name="公式" r:id="rId16" imgW="164880" imgH="457200" progId="Equation.3">
                <p:embed/>
              </p:oleObj>
            </a:graphicData>
          </a:graphic>
        </p:graphicFrame>
        <p:sp>
          <p:nvSpPr>
            <p:cNvPr id="11300" name="Oval 25"/>
            <p:cNvSpPr>
              <a:spLocks noChangeArrowheads="1"/>
            </p:cNvSpPr>
            <p:nvPr/>
          </p:nvSpPr>
          <p:spPr bwMode="auto">
            <a:xfrm>
              <a:off x="3840" y="1656"/>
              <a:ext cx="48" cy="48"/>
            </a:xfrm>
            <a:prstGeom prst="ellipse">
              <a:avLst/>
            </a:prstGeom>
            <a:solidFill>
              <a:srgbClr val="D60093"/>
            </a:solidFill>
            <a:ln w="9525">
              <a:solidFill>
                <a:schemeClr val="tx1"/>
              </a:solidFill>
              <a:round/>
              <a:headEnd/>
              <a:tailEnd type="none" w="sm" len="lg"/>
            </a:ln>
          </p:spPr>
          <p:txBody>
            <a:bodyPr wrap="none" anchor="ctr"/>
            <a:lstStyle/>
            <a:p>
              <a:endParaRPr lang="zh-CN" altLang="en-US"/>
            </a:p>
          </p:txBody>
        </p:sp>
        <p:sp>
          <p:nvSpPr>
            <p:cNvPr id="11301" name="Oval 26"/>
            <p:cNvSpPr>
              <a:spLocks noChangeArrowheads="1"/>
            </p:cNvSpPr>
            <p:nvPr/>
          </p:nvSpPr>
          <p:spPr bwMode="auto">
            <a:xfrm>
              <a:off x="4848" y="1656"/>
              <a:ext cx="48" cy="48"/>
            </a:xfrm>
            <a:prstGeom prst="ellipse">
              <a:avLst/>
            </a:prstGeom>
            <a:solidFill>
              <a:srgbClr val="D60093"/>
            </a:solidFill>
            <a:ln w="9525">
              <a:solidFill>
                <a:schemeClr val="tx1"/>
              </a:solidFill>
              <a:round/>
              <a:headEnd/>
              <a:tailEnd type="none" w="sm" len="lg"/>
            </a:ln>
          </p:spPr>
          <p:txBody>
            <a:bodyPr wrap="none" anchor="ctr"/>
            <a:lstStyle/>
            <a:p>
              <a:endParaRPr lang="zh-CN" altLang="en-US"/>
            </a:p>
          </p:txBody>
        </p:sp>
      </p:grpSp>
      <p:graphicFrame>
        <p:nvGraphicFramePr>
          <p:cNvPr id="164891" name="Object 27"/>
          <p:cNvGraphicFramePr>
            <a:graphicFrameLocks noChangeAspect="1"/>
          </p:cNvGraphicFramePr>
          <p:nvPr/>
        </p:nvGraphicFramePr>
        <p:xfrm>
          <a:off x="395288" y="1881188"/>
          <a:ext cx="2030412" cy="382587"/>
        </p:xfrm>
        <a:graphic>
          <a:graphicData uri="http://schemas.openxmlformats.org/presentationml/2006/ole">
            <p:oleObj spid="_x0000_s11268" name="公式" r:id="rId17" imgW="1066680" imgH="203040" progId="Equation.3">
              <p:embed/>
            </p:oleObj>
          </a:graphicData>
        </a:graphic>
      </p:graphicFrame>
      <p:graphicFrame>
        <p:nvGraphicFramePr>
          <p:cNvPr id="164892" name="Object 28"/>
          <p:cNvGraphicFramePr>
            <a:graphicFrameLocks noChangeAspect="1"/>
          </p:cNvGraphicFramePr>
          <p:nvPr/>
        </p:nvGraphicFramePr>
        <p:xfrm>
          <a:off x="2484438" y="1881188"/>
          <a:ext cx="1376362" cy="431800"/>
        </p:xfrm>
        <a:graphic>
          <a:graphicData uri="http://schemas.openxmlformats.org/presentationml/2006/ole">
            <p:oleObj spid="_x0000_s11269" name="Equation" r:id="rId18" imgW="723600" imgH="228600" progId="Equation.3">
              <p:embed/>
            </p:oleObj>
          </a:graphicData>
        </a:graphic>
      </p:graphicFrame>
      <p:graphicFrame>
        <p:nvGraphicFramePr>
          <p:cNvPr id="164893" name="Object 29"/>
          <p:cNvGraphicFramePr>
            <a:graphicFrameLocks noChangeAspect="1"/>
          </p:cNvGraphicFramePr>
          <p:nvPr/>
        </p:nvGraphicFramePr>
        <p:xfrm>
          <a:off x="395288" y="2420938"/>
          <a:ext cx="1957387" cy="382587"/>
        </p:xfrm>
        <a:graphic>
          <a:graphicData uri="http://schemas.openxmlformats.org/presentationml/2006/ole">
            <p:oleObj spid="_x0000_s11270" name="公式" r:id="rId19" imgW="1028520" imgH="203040" progId="Equation.3">
              <p:embed/>
            </p:oleObj>
          </a:graphicData>
        </a:graphic>
      </p:graphicFrame>
      <p:graphicFrame>
        <p:nvGraphicFramePr>
          <p:cNvPr id="164894" name="Object 30"/>
          <p:cNvGraphicFramePr>
            <a:graphicFrameLocks noChangeAspect="1"/>
          </p:cNvGraphicFramePr>
          <p:nvPr/>
        </p:nvGraphicFramePr>
        <p:xfrm>
          <a:off x="2303463" y="2852738"/>
          <a:ext cx="1181100" cy="404812"/>
        </p:xfrm>
        <a:graphic>
          <a:graphicData uri="http://schemas.openxmlformats.org/presentationml/2006/ole">
            <p:oleObj spid="_x0000_s11271" name="公式" r:id="rId20" imgW="622080" imgH="215640" progId="Equation.3">
              <p:embed/>
            </p:oleObj>
          </a:graphicData>
        </a:graphic>
      </p:graphicFrame>
      <p:graphicFrame>
        <p:nvGraphicFramePr>
          <p:cNvPr id="164895" name="Object 31"/>
          <p:cNvGraphicFramePr>
            <a:graphicFrameLocks noChangeAspect="1"/>
          </p:cNvGraphicFramePr>
          <p:nvPr/>
        </p:nvGraphicFramePr>
        <p:xfrm>
          <a:off x="609600" y="3429000"/>
          <a:ext cx="5943600" cy="406400"/>
        </p:xfrm>
        <a:graphic>
          <a:graphicData uri="http://schemas.openxmlformats.org/presentationml/2006/ole">
            <p:oleObj spid="_x0000_s11272" name="公式" r:id="rId21" imgW="3047760" imgH="215640" progId="Equation.3">
              <p:embed/>
            </p:oleObj>
          </a:graphicData>
        </a:graphic>
      </p:graphicFrame>
      <p:graphicFrame>
        <p:nvGraphicFramePr>
          <p:cNvPr id="164896" name="Object 32"/>
          <p:cNvGraphicFramePr>
            <a:graphicFrameLocks noChangeAspect="1"/>
          </p:cNvGraphicFramePr>
          <p:nvPr/>
        </p:nvGraphicFramePr>
        <p:xfrm>
          <a:off x="1476375" y="3968750"/>
          <a:ext cx="3335338" cy="1325563"/>
        </p:xfrm>
        <a:graphic>
          <a:graphicData uri="http://schemas.openxmlformats.org/presentationml/2006/ole">
            <p:oleObj spid="_x0000_s11273" name="公式" r:id="rId22" imgW="1752480" imgH="698400" progId="Equation.3">
              <p:embed/>
            </p:oleObj>
          </a:graphicData>
        </a:graphic>
      </p:graphicFrame>
      <p:graphicFrame>
        <p:nvGraphicFramePr>
          <p:cNvPr id="164897" name="Object 33"/>
          <p:cNvGraphicFramePr>
            <a:graphicFrameLocks noChangeAspect="1"/>
          </p:cNvGraphicFramePr>
          <p:nvPr/>
        </p:nvGraphicFramePr>
        <p:xfrm>
          <a:off x="1079500" y="5697538"/>
          <a:ext cx="361950" cy="382587"/>
        </p:xfrm>
        <a:graphic>
          <a:graphicData uri="http://schemas.openxmlformats.org/presentationml/2006/ole">
            <p:oleObj spid="_x0000_s11274" name="Equation" r:id="rId23" imgW="190440" imgH="203040" progId="Equation.DSMT4">
              <p:embed/>
            </p:oleObj>
          </a:graphicData>
        </a:graphic>
      </p:graphicFrame>
      <p:graphicFrame>
        <p:nvGraphicFramePr>
          <p:cNvPr id="164898" name="Object 34"/>
          <p:cNvGraphicFramePr>
            <a:graphicFrameLocks noChangeAspect="1"/>
          </p:cNvGraphicFramePr>
          <p:nvPr/>
        </p:nvGraphicFramePr>
        <p:xfrm>
          <a:off x="1692275" y="5337175"/>
          <a:ext cx="5484813" cy="1016000"/>
        </p:xfrm>
        <a:graphic>
          <a:graphicData uri="http://schemas.openxmlformats.org/presentationml/2006/ole">
            <p:oleObj spid="_x0000_s11275" name="Equation" r:id="rId24" imgW="2743200" imgH="507960" progId="Equation.DSMT4">
              <p:embed/>
            </p:oleObj>
          </a:graphicData>
        </a:graphic>
      </p:graphicFrame>
      <p:graphicFrame>
        <p:nvGraphicFramePr>
          <p:cNvPr id="11276" name="Object 35"/>
          <p:cNvGraphicFramePr>
            <a:graphicFrameLocks noChangeAspect="1"/>
          </p:cNvGraphicFramePr>
          <p:nvPr/>
        </p:nvGraphicFramePr>
        <p:xfrm>
          <a:off x="7092950" y="692150"/>
          <a:ext cx="1828800" cy="1143000"/>
        </p:xfrm>
        <a:graphic>
          <a:graphicData uri="http://schemas.openxmlformats.org/presentationml/2006/ole">
            <p:oleObj spid="_x0000_s11276" name="Equation" r:id="rId25" imgW="914400" imgH="571320" progId="Equation.DSMT4">
              <p:embed/>
            </p:oleObj>
          </a:graphicData>
        </a:graphic>
      </p:graphicFrame>
      <p:graphicFrame>
        <p:nvGraphicFramePr>
          <p:cNvPr id="164900" name="Object 36"/>
          <p:cNvGraphicFramePr>
            <a:graphicFrameLocks noChangeAspect="1"/>
          </p:cNvGraphicFramePr>
          <p:nvPr/>
        </p:nvGraphicFramePr>
        <p:xfrm>
          <a:off x="4859338" y="4005263"/>
          <a:ext cx="1498600" cy="1325562"/>
        </p:xfrm>
        <a:graphic>
          <a:graphicData uri="http://schemas.openxmlformats.org/presentationml/2006/ole">
            <p:oleObj spid="_x0000_s11277" name="Equation" r:id="rId26" imgW="787320" imgH="698400" progId="Equation.DSMT4">
              <p:embed/>
            </p:oleObj>
          </a:graphicData>
        </a:graphic>
      </p:graphicFrame>
      <p:sp>
        <p:nvSpPr>
          <p:cNvPr id="11292" name="Text Box 37"/>
          <p:cNvSpPr txBox="1">
            <a:spLocks noChangeArrowheads="1"/>
          </p:cNvSpPr>
          <p:nvPr/>
        </p:nvSpPr>
        <p:spPr bwMode="auto">
          <a:xfrm>
            <a:off x="827088" y="657225"/>
            <a:ext cx="6437312" cy="641350"/>
          </a:xfrm>
          <a:prstGeom prst="rect">
            <a:avLst/>
          </a:prstGeom>
          <a:noFill/>
          <a:ln w="9525">
            <a:noFill/>
            <a:miter lim="800000"/>
            <a:headEnd/>
            <a:tailEnd/>
          </a:ln>
        </p:spPr>
        <p:txBody>
          <a:bodyPr>
            <a:spAutoFit/>
          </a:bodyPr>
          <a:lstStyle/>
          <a:p>
            <a:pPr>
              <a:spcBef>
                <a:spcPct val="50000"/>
              </a:spcBef>
            </a:pPr>
            <a:r>
              <a:rPr lang="en-US" altLang="zh-CN" sz="3600" b="1">
                <a:solidFill>
                  <a:srgbClr val="CC0000"/>
                </a:solidFill>
                <a:latin typeface="Times New Roman" pitchFamily="18" charset="0"/>
              </a:rPr>
              <a:t>21-2-2  </a:t>
            </a:r>
            <a:r>
              <a:rPr lang="zh-CN" altLang="en-US" sz="3600" b="1">
                <a:solidFill>
                  <a:srgbClr val="CC0000"/>
                </a:solidFill>
                <a:latin typeface="Times New Roman" pitchFamily="18" charset="0"/>
              </a:rPr>
              <a:t>尺度收缩</a:t>
            </a:r>
            <a:endParaRPr kumimoji="1" lang="zh-CN" altLang="en-US" sz="2800" b="1">
              <a:solidFill>
                <a:srgbClr val="336600"/>
              </a:solidFill>
              <a:latin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64868"/>
                                        </p:tgtEl>
                                        <p:attrNameLst>
                                          <p:attrName>style.visibility</p:attrName>
                                        </p:attrNameLst>
                                      </p:cBhvr>
                                      <p:to>
                                        <p:strVal val="visible"/>
                                      </p:to>
                                    </p:set>
                                    <p:animEffect transition="in" filter="wipe(left)">
                                      <p:cBhvr>
                                        <p:cTn id="12" dur="500"/>
                                        <p:tgtEl>
                                          <p:spTgt spid="16486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4891"/>
                                        </p:tgtEl>
                                        <p:attrNameLst>
                                          <p:attrName>style.visibility</p:attrName>
                                        </p:attrNameLst>
                                      </p:cBhvr>
                                      <p:to>
                                        <p:strVal val="visible"/>
                                      </p:to>
                                    </p:set>
                                    <p:animEffect transition="in" filter="wipe(left)">
                                      <p:cBhvr>
                                        <p:cTn id="17" dur="500"/>
                                        <p:tgtEl>
                                          <p:spTgt spid="16489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64892"/>
                                        </p:tgtEl>
                                        <p:attrNameLst>
                                          <p:attrName>style.visibility</p:attrName>
                                        </p:attrNameLst>
                                      </p:cBhvr>
                                      <p:to>
                                        <p:strVal val="visible"/>
                                      </p:to>
                                    </p:set>
                                    <p:animEffect transition="in" filter="wipe(left)">
                                      <p:cBhvr>
                                        <p:cTn id="22" dur="500"/>
                                        <p:tgtEl>
                                          <p:spTgt spid="16489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64893"/>
                                        </p:tgtEl>
                                        <p:attrNameLst>
                                          <p:attrName>style.visibility</p:attrName>
                                        </p:attrNameLst>
                                      </p:cBhvr>
                                      <p:to>
                                        <p:strVal val="visible"/>
                                      </p:to>
                                    </p:set>
                                    <p:animEffect transition="in" filter="wipe(left)">
                                      <p:cBhvr>
                                        <p:cTn id="27" dur="500"/>
                                        <p:tgtEl>
                                          <p:spTgt spid="16489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64894"/>
                                        </p:tgtEl>
                                        <p:attrNameLst>
                                          <p:attrName>style.visibility</p:attrName>
                                        </p:attrNameLst>
                                      </p:cBhvr>
                                      <p:to>
                                        <p:strVal val="visible"/>
                                      </p:to>
                                    </p:set>
                                    <p:animEffect transition="in" filter="wipe(left)">
                                      <p:cBhvr>
                                        <p:cTn id="32" dur="500"/>
                                        <p:tgtEl>
                                          <p:spTgt spid="16489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64895"/>
                                        </p:tgtEl>
                                        <p:attrNameLst>
                                          <p:attrName>style.visibility</p:attrName>
                                        </p:attrNameLst>
                                      </p:cBhvr>
                                      <p:to>
                                        <p:strVal val="visible"/>
                                      </p:to>
                                    </p:set>
                                    <p:animEffect transition="in" filter="wipe(left)">
                                      <p:cBhvr>
                                        <p:cTn id="37" dur="500"/>
                                        <p:tgtEl>
                                          <p:spTgt spid="16489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64867"/>
                                        </p:tgtEl>
                                        <p:attrNameLst>
                                          <p:attrName>style.visibility</p:attrName>
                                        </p:attrNameLst>
                                      </p:cBhvr>
                                      <p:to>
                                        <p:strVal val="visible"/>
                                      </p:to>
                                    </p:set>
                                    <p:animEffect transition="in" filter="wipe(left)">
                                      <p:cBhvr>
                                        <p:cTn id="42" dur="500"/>
                                        <p:tgtEl>
                                          <p:spTgt spid="16486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64896"/>
                                        </p:tgtEl>
                                        <p:attrNameLst>
                                          <p:attrName>style.visibility</p:attrName>
                                        </p:attrNameLst>
                                      </p:cBhvr>
                                      <p:to>
                                        <p:strVal val="visible"/>
                                      </p:to>
                                    </p:set>
                                    <p:animEffect transition="in" filter="wipe(left)">
                                      <p:cBhvr>
                                        <p:cTn id="47" dur="500"/>
                                        <p:tgtEl>
                                          <p:spTgt spid="16489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64900"/>
                                        </p:tgtEl>
                                        <p:attrNameLst>
                                          <p:attrName>style.visibility</p:attrName>
                                        </p:attrNameLst>
                                      </p:cBhvr>
                                      <p:to>
                                        <p:strVal val="visible"/>
                                      </p:to>
                                    </p:set>
                                    <p:animEffect transition="in" filter="wipe(left)">
                                      <p:cBhvr>
                                        <p:cTn id="52" dur="500"/>
                                        <p:tgtEl>
                                          <p:spTgt spid="16490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64897"/>
                                        </p:tgtEl>
                                        <p:attrNameLst>
                                          <p:attrName>style.visibility</p:attrName>
                                        </p:attrNameLst>
                                      </p:cBhvr>
                                      <p:to>
                                        <p:strVal val="visible"/>
                                      </p:to>
                                    </p:set>
                                    <p:animEffect transition="in" filter="wipe(left)">
                                      <p:cBhvr>
                                        <p:cTn id="57" dur="500"/>
                                        <p:tgtEl>
                                          <p:spTgt spid="164897"/>
                                        </p:tgtEl>
                                      </p:cBhvr>
                                    </p:animEffect>
                                  </p:childTnLst>
                                </p:cTn>
                              </p:par>
                            </p:childTnLst>
                          </p:cTn>
                        </p:par>
                        <p:par>
                          <p:cTn id="58" fill="hold">
                            <p:stCondLst>
                              <p:cond delay="500"/>
                            </p:stCondLst>
                            <p:childTnLst>
                              <p:par>
                                <p:cTn id="59" presetID="2" presetClass="entr" presetSubtype="8" fill="hold" nodeType="afterEffect">
                                  <p:stCondLst>
                                    <p:cond delay="0"/>
                                  </p:stCondLst>
                                  <p:childTnLst>
                                    <p:set>
                                      <p:cBhvr>
                                        <p:cTn id="60" dur="1" fill="hold">
                                          <p:stCondLst>
                                            <p:cond delay="0"/>
                                          </p:stCondLst>
                                        </p:cTn>
                                        <p:tgtEl>
                                          <p:spTgt spid="164898"/>
                                        </p:tgtEl>
                                        <p:attrNameLst>
                                          <p:attrName>style.visibility</p:attrName>
                                        </p:attrNameLst>
                                      </p:cBhvr>
                                      <p:to>
                                        <p:strVal val="visible"/>
                                      </p:to>
                                    </p:set>
                                    <p:anim calcmode="lin" valueType="num">
                                      <p:cBhvr additive="base">
                                        <p:cTn id="61" dur="500" fill="hold"/>
                                        <p:tgtEl>
                                          <p:spTgt spid="164898"/>
                                        </p:tgtEl>
                                        <p:attrNameLst>
                                          <p:attrName>ppt_x</p:attrName>
                                        </p:attrNameLst>
                                      </p:cBhvr>
                                      <p:tavLst>
                                        <p:tav tm="0">
                                          <p:val>
                                            <p:strVal val="0-#ppt_w/2"/>
                                          </p:val>
                                        </p:tav>
                                        <p:tav tm="100000">
                                          <p:val>
                                            <p:strVal val="#ppt_x"/>
                                          </p:val>
                                        </p:tav>
                                      </p:tavLst>
                                    </p:anim>
                                    <p:anim calcmode="lin" valueType="num">
                                      <p:cBhvr additive="base">
                                        <p:cTn id="62" dur="500" fill="hold"/>
                                        <p:tgtEl>
                                          <p:spTgt spid="16489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8" name="灯片编号占位符 1"/>
          <p:cNvSpPr>
            <a:spLocks noGrp="1"/>
          </p:cNvSpPr>
          <p:nvPr>
            <p:ph type="sldNum" sz="quarter" idx="10"/>
          </p:nvPr>
        </p:nvSpPr>
        <p:spPr>
          <a:noFill/>
        </p:spPr>
        <p:txBody>
          <a:bodyPr/>
          <a:lstStyle/>
          <a:p>
            <a:fld id="{1EFAD3D0-E02A-4609-A6FE-47BF0CF62CF0}" type="slidenum">
              <a:rPr lang="en-US" altLang="zh-CN" smtClean="0">
                <a:latin typeface="Arial" pitchFamily="34" charset="0"/>
              </a:rPr>
              <a:pPr/>
              <a:t>14</a:t>
            </a:fld>
            <a:endParaRPr lang="en-US" altLang="zh-CN" smtClean="0">
              <a:latin typeface="Arial" pitchFamily="34" charset="0"/>
            </a:endParaRPr>
          </a:p>
        </p:txBody>
      </p:sp>
      <p:graphicFrame>
        <p:nvGraphicFramePr>
          <p:cNvPr id="12290" name="Object 2"/>
          <p:cNvGraphicFramePr>
            <a:graphicFrameLocks noChangeAspect="1"/>
          </p:cNvGraphicFramePr>
          <p:nvPr/>
        </p:nvGraphicFramePr>
        <p:xfrm>
          <a:off x="2978150" y="657225"/>
          <a:ext cx="1903413" cy="1016000"/>
        </p:xfrm>
        <a:graphic>
          <a:graphicData uri="http://schemas.openxmlformats.org/presentationml/2006/ole">
            <p:oleObj spid="_x0000_s12290" name="Equation" r:id="rId3" imgW="952200" imgH="507960" progId="Equation.DSMT4">
              <p:embed/>
            </p:oleObj>
          </a:graphicData>
        </a:graphic>
      </p:graphicFrame>
      <p:graphicFrame>
        <p:nvGraphicFramePr>
          <p:cNvPr id="165891" name="Object 3"/>
          <p:cNvGraphicFramePr>
            <a:graphicFrameLocks noChangeAspect="1"/>
          </p:cNvGraphicFramePr>
          <p:nvPr/>
        </p:nvGraphicFramePr>
        <p:xfrm>
          <a:off x="611188" y="1665288"/>
          <a:ext cx="7588250" cy="434975"/>
        </p:xfrm>
        <a:graphic>
          <a:graphicData uri="http://schemas.openxmlformats.org/presentationml/2006/ole">
            <p:oleObj spid="_x0000_s12291" name="公式" r:id="rId4" imgW="3987720" imgH="228600" progId="Equation.3">
              <p:embed/>
            </p:oleObj>
          </a:graphicData>
        </a:graphic>
      </p:graphicFrame>
      <p:graphicFrame>
        <p:nvGraphicFramePr>
          <p:cNvPr id="165892" name="Object 4"/>
          <p:cNvGraphicFramePr>
            <a:graphicFrameLocks noChangeAspect="1"/>
          </p:cNvGraphicFramePr>
          <p:nvPr/>
        </p:nvGraphicFramePr>
        <p:xfrm>
          <a:off x="1655763" y="2060575"/>
          <a:ext cx="1698625" cy="1014413"/>
        </p:xfrm>
        <a:graphic>
          <a:graphicData uri="http://schemas.openxmlformats.org/presentationml/2006/ole">
            <p:oleObj spid="_x0000_s12292" name="Equation" r:id="rId5" imgW="850680" imgH="507960" progId="Equation.DSMT4">
              <p:embed/>
            </p:oleObj>
          </a:graphicData>
        </a:graphic>
      </p:graphicFrame>
      <p:graphicFrame>
        <p:nvGraphicFramePr>
          <p:cNvPr id="165893" name="Object 5"/>
          <p:cNvGraphicFramePr>
            <a:graphicFrameLocks noChangeAspect="1"/>
          </p:cNvGraphicFramePr>
          <p:nvPr/>
        </p:nvGraphicFramePr>
        <p:xfrm>
          <a:off x="4067175" y="2384425"/>
          <a:ext cx="661988" cy="458788"/>
        </p:xfrm>
        <a:graphic>
          <a:graphicData uri="http://schemas.openxmlformats.org/presentationml/2006/ole">
            <p:oleObj spid="_x0000_s12293" name="Equation" r:id="rId6" imgW="330120" imgH="228600" progId="Equation.DSMT4">
              <p:embed/>
            </p:oleObj>
          </a:graphicData>
        </a:graphic>
      </p:graphicFrame>
      <p:sp>
        <p:nvSpPr>
          <p:cNvPr id="165894" name="Text Box 6"/>
          <p:cNvSpPr txBox="1">
            <a:spLocks noChangeArrowheads="1"/>
          </p:cNvSpPr>
          <p:nvPr/>
        </p:nvSpPr>
        <p:spPr bwMode="auto">
          <a:xfrm>
            <a:off x="381000" y="3124200"/>
            <a:ext cx="8382000" cy="457200"/>
          </a:xfrm>
          <a:prstGeom prst="rect">
            <a:avLst/>
          </a:prstGeom>
          <a:noFill/>
          <a:ln w="9525">
            <a:noFill/>
            <a:miter lim="800000"/>
            <a:headEnd/>
            <a:tailEnd/>
          </a:ln>
        </p:spPr>
        <p:txBody>
          <a:bodyPr>
            <a:spAutoFit/>
          </a:bodyPr>
          <a:lstStyle/>
          <a:p>
            <a:pPr>
              <a:spcBef>
                <a:spcPct val="50000"/>
              </a:spcBef>
            </a:pPr>
            <a:r>
              <a:rPr kumimoji="1" lang="zh-CN" altLang="en-US" sz="2400">
                <a:latin typeface="Times New Roman" pitchFamily="18" charset="0"/>
              </a:rPr>
              <a:t>与棒有相对运动的观察者测得的刚棒的长度比固有长度短。</a:t>
            </a:r>
          </a:p>
        </p:txBody>
      </p:sp>
      <p:sp>
        <p:nvSpPr>
          <p:cNvPr id="165895" name="Text Box 7"/>
          <p:cNvSpPr txBox="1">
            <a:spLocks noChangeArrowheads="1"/>
          </p:cNvSpPr>
          <p:nvPr/>
        </p:nvSpPr>
        <p:spPr bwMode="auto">
          <a:xfrm>
            <a:off x="1981200" y="3733800"/>
            <a:ext cx="3200400" cy="457200"/>
          </a:xfrm>
          <a:prstGeom prst="rect">
            <a:avLst/>
          </a:prstGeom>
          <a:noFill/>
          <a:ln w="9525">
            <a:noFill/>
            <a:miter lim="800000"/>
            <a:headEnd/>
            <a:tailEnd/>
          </a:ln>
        </p:spPr>
        <p:txBody>
          <a:bodyPr>
            <a:spAutoFit/>
          </a:bodyPr>
          <a:lstStyle/>
          <a:p>
            <a:pPr>
              <a:spcBef>
                <a:spcPct val="50000"/>
              </a:spcBef>
            </a:pPr>
            <a:r>
              <a:rPr kumimoji="1" lang="zh-CN" altLang="en-US" sz="2400">
                <a:latin typeface="Times New Roman" pitchFamily="18" charset="0"/>
              </a:rPr>
              <a:t>长度收缩</a:t>
            </a:r>
          </a:p>
        </p:txBody>
      </p:sp>
      <p:graphicFrame>
        <p:nvGraphicFramePr>
          <p:cNvPr id="165896" name="Object 8"/>
          <p:cNvGraphicFramePr>
            <a:graphicFrameLocks noChangeAspect="1"/>
          </p:cNvGraphicFramePr>
          <p:nvPr/>
        </p:nvGraphicFramePr>
        <p:xfrm>
          <a:off x="554038" y="4494213"/>
          <a:ext cx="3733800" cy="406400"/>
        </p:xfrm>
        <a:graphic>
          <a:graphicData uri="http://schemas.openxmlformats.org/presentationml/2006/ole">
            <p:oleObj spid="_x0000_s12294" name="Equation" r:id="rId7" imgW="1866600" imgH="203040" progId="Equation.DSMT4">
              <p:embed/>
            </p:oleObj>
          </a:graphicData>
        </a:graphic>
      </p:graphicFrame>
      <p:graphicFrame>
        <p:nvGraphicFramePr>
          <p:cNvPr id="165897" name="Object 9"/>
          <p:cNvGraphicFramePr>
            <a:graphicFrameLocks noChangeAspect="1"/>
          </p:cNvGraphicFramePr>
          <p:nvPr/>
        </p:nvGraphicFramePr>
        <p:xfrm>
          <a:off x="539750" y="4941888"/>
          <a:ext cx="5283200" cy="406400"/>
        </p:xfrm>
        <a:graphic>
          <a:graphicData uri="http://schemas.openxmlformats.org/presentationml/2006/ole">
            <p:oleObj spid="_x0000_s12295" name="Equation" r:id="rId8" imgW="2641320" imgH="203040" progId="Equation.DSMT4">
              <p:embed/>
            </p:oleObj>
          </a:graphicData>
        </a:graphic>
      </p:graphicFrame>
      <p:graphicFrame>
        <p:nvGraphicFramePr>
          <p:cNvPr id="165898" name="Object 10"/>
          <p:cNvGraphicFramePr>
            <a:graphicFrameLocks noChangeAspect="1"/>
          </p:cNvGraphicFramePr>
          <p:nvPr/>
        </p:nvGraphicFramePr>
        <p:xfrm>
          <a:off x="6172200" y="4343400"/>
          <a:ext cx="2362200" cy="1016000"/>
        </p:xfrm>
        <a:graphic>
          <a:graphicData uri="http://schemas.openxmlformats.org/presentationml/2006/ole">
            <p:oleObj spid="_x0000_s12296" name="Equation" r:id="rId9" imgW="1180800" imgH="507960" progId="Equation.DSMT4">
              <p:embed/>
            </p:oleObj>
          </a:graphicData>
        </a:graphic>
      </p:graphicFrame>
      <p:sp>
        <p:nvSpPr>
          <p:cNvPr id="165899" name="Text Box 11"/>
          <p:cNvSpPr txBox="1">
            <a:spLocks noChangeArrowheads="1"/>
          </p:cNvSpPr>
          <p:nvPr/>
        </p:nvSpPr>
        <p:spPr bwMode="auto">
          <a:xfrm>
            <a:off x="503238" y="5553075"/>
            <a:ext cx="8305800" cy="822325"/>
          </a:xfrm>
          <a:prstGeom prst="rect">
            <a:avLst/>
          </a:prstGeom>
          <a:noFill/>
          <a:ln w="9525">
            <a:noFill/>
            <a:miter lim="800000"/>
            <a:headEnd/>
            <a:tailEnd/>
          </a:ln>
        </p:spPr>
        <p:txBody>
          <a:bodyPr>
            <a:spAutoFit/>
          </a:bodyPr>
          <a:lstStyle/>
          <a:p>
            <a:pPr>
              <a:spcBef>
                <a:spcPct val="50000"/>
              </a:spcBef>
            </a:pPr>
            <a:r>
              <a:rPr kumimoji="1" lang="zh-CN" altLang="en-US" sz="2400">
                <a:latin typeface="Times New Roman" pitchFamily="18" charset="0"/>
              </a:rPr>
              <a:t>相对论长度收缩只发生在</a:t>
            </a:r>
            <a:r>
              <a:rPr kumimoji="1" lang="zh-CN" altLang="en-US" sz="2400" b="1">
                <a:solidFill>
                  <a:srgbClr val="3333FF"/>
                </a:solidFill>
                <a:latin typeface="Times New Roman" pitchFamily="18" charset="0"/>
              </a:rPr>
              <a:t>运动</a:t>
            </a:r>
            <a:r>
              <a:rPr kumimoji="1" lang="zh-CN" altLang="en-US" sz="2400">
                <a:latin typeface="Times New Roman" pitchFamily="18" charset="0"/>
              </a:rPr>
              <a:t>方向上，在与运动方向</a:t>
            </a:r>
            <a:r>
              <a:rPr kumimoji="1" lang="zh-CN" altLang="en-US" sz="2400" b="1">
                <a:solidFill>
                  <a:srgbClr val="3333FF"/>
                </a:solidFill>
                <a:latin typeface="Times New Roman" pitchFamily="18" charset="0"/>
              </a:rPr>
              <a:t>垂直</a:t>
            </a:r>
            <a:r>
              <a:rPr kumimoji="1" lang="zh-CN" altLang="en-US" sz="2400">
                <a:latin typeface="Times New Roman" pitchFamily="18" charset="0"/>
              </a:rPr>
              <a:t>的方向上不发生长度收缩。</a:t>
            </a:r>
          </a:p>
        </p:txBody>
      </p:sp>
      <p:graphicFrame>
        <p:nvGraphicFramePr>
          <p:cNvPr id="165900" name="Object 12">
            <a:hlinkClick r:id="" action="ppaction://ole?verb=0"/>
          </p:cNvPr>
          <p:cNvGraphicFramePr>
            <a:graphicFrameLocks noChangeAspect="1"/>
          </p:cNvGraphicFramePr>
          <p:nvPr/>
        </p:nvGraphicFramePr>
        <p:xfrm>
          <a:off x="3810000" y="3733800"/>
          <a:ext cx="1143000" cy="501650"/>
        </p:xfrm>
        <a:graphic>
          <a:graphicData uri="http://schemas.openxmlformats.org/presentationml/2006/ole">
            <p:oleObj spid="_x0000_s12297" name="包装程序外壳对象" showAsIcon="1" r:id="rId10" imgW="1143000" imgH="502920" progId="Package">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5891"/>
                                        </p:tgtEl>
                                        <p:attrNameLst>
                                          <p:attrName>style.visibility</p:attrName>
                                        </p:attrNameLst>
                                      </p:cBhvr>
                                      <p:to>
                                        <p:strVal val="visible"/>
                                      </p:to>
                                    </p:set>
                                    <p:animEffect transition="in" filter="wipe(left)">
                                      <p:cBhvr>
                                        <p:cTn id="7" dur="500"/>
                                        <p:tgtEl>
                                          <p:spTgt spid="16589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65892"/>
                                        </p:tgtEl>
                                        <p:attrNameLst>
                                          <p:attrName>style.visibility</p:attrName>
                                        </p:attrNameLst>
                                      </p:cBhvr>
                                      <p:to>
                                        <p:strVal val="visible"/>
                                      </p:to>
                                    </p:set>
                                    <p:anim calcmode="lin" valueType="num">
                                      <p:cBhvr additive="base">
                                        <p:cTn id="12" dur="500" fill="hold"/>
                                        <p:tgtEl>
                                          <p:spTgt spid="165892"/>
                                        </p:tgtEl>
                                        <p:attrNameLst>
                                          <p:attrName>ppt_x</p:attrName>
                                        </p:attrNameLst>
                                      </p:cBhvr>
                                      <p:tavLst>
                                        <p:tav tm="0">
                                          <p:val>
                                            <p:strVal val="0-#ppt_w/2"/>
                                          </p:val>
                                        </p:tav>
                                        <p:tav tm="100000">
                                          <p:val>
                                            <p:strVal val="#ppt_x"/>
                                          </p:val>
                                        </p:tav>
                                      </p:tavLst>
                                    </p:anim>
                                    <p:anim calcmode="lin" valueType="num">
                                      <p:cBhvr additive="base">
                                        <p:cTn id="13" dur="500" fill="hold"/>
                                        <p:tgtEl>
                                          <p:spTgt spid="165892"/>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165893"/>
                                        </p:tgtEl>
                                        <p:attrNameLst>
                                          <p:attrName>style.visibility</p:attrName>
                                        </p:attrNameLst>
                                      </p:cBhvr>
                                      <p:to>
                                        <p:strVal val="visible"/>
                                      </p:to>
                                    </p:set>
                                    <p:anim calcmode="lin" valueType="num">
                                      <p:cBhvr additive="base">
                                        <p:cTn id="18" dur="500" fill="hold"/>
                                        <p:tgtEl>
                                          <p:spTgt spid="165893"/>
                                        </p:tgtEl>
                                        <p:attrNameLst>
                                          <p:attrName>ppt_x</p:attrName>
                                        </p:attrNameLst>
                                      </p:cBhvr>
                                      <p:tavLst>
                                        <p:tav tm="0">
                                          <p:val>
                                            <p:strVal val="0-#ppt_w/2"/>
                                          </p:val>
                                        </p:tav>
                                        <p:tav tm="100000">
                                          <p:val>
                                            <p:strVal val="#ppt_x"/>
                                          </p:val>
                                        </p:tav>
                                      </p:tavLst>
                                    </p:anim>
                                    <p:anim calcmode="lin" valueType="num">
                                      <p:cBhvr additive="base">
                                        <p:cTn id="19" dur="500" fill="hold"/>
                                        <p:tgtEl>
                                          <p:spTgt spid="165893"/>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65894"/>
                                        </p:tgtEl>
                                        <p:attrNameLst>
                                          <p:attrName>style.visibility</p:attrName>
                                        </p:attrNameLst>
                                      </p:cBhvr>
                                      <p:to>
                                        <p:strVal val="visible"/>
                                      </p:to>
                                    </p:set>
                                    <p:anim calcmode="lin" valueType="num">
                                      <p:cBhvr additive="base">
                                        <p:cTn id="24" dur="500" fill="hold"/>
                                        <p:tgtEl>
                                          <p:spTgt spid="165894"/>
                                        </p:tgtEl>
                                        <p:attrNameLst>
                                          <p:attrName>ppt_x</p:attrName>
                                        </p:attrNameLst>
                                      </p:cBhvr>
                                      <p:tavLst>
                                        <p:tav tm="0">
                                          <p:val>
                                            <p:strVal val="0-#ppt_w/2"/>
                                          </p:val>
                                        </p:tav>
                                        <p:tav tm="100000">
                                          <p:val>
                                            <p:strVal val="#ppt_x"/>
                                          </p:val>
                                        </p:tav>
                                      </p:tavLst>
                                    </p:anim>
                                    <p:anim calcmode="lin" valueType="num">
                                      <p:cBhvr additive="base">
                                        <p:cTn id="25" dur="500" fill="hold"/>
                                        <p:tgtEl>
                                          <p:spTgt spid="165894"/>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165895"/>
                                        </p:tgtEl>
                                        <p:attrNameLst>
                                          <p:attrName>style.visibility</p:attrName>
                                        </p:attrNameLst>
                                      </p:cBhvr>
                                      <p:to>
                                        <p:strVal val="visible"/>
                                      </p:to>
                                    </p:set>
                                    <p:anim calcmode="lin" valueType="num">
                                      <p:cBhvr additive="base">
                                        <p:cTn id="30" dur="500" fill="hold"/>
                                        <p:tgtEl>
                                          <p:spTgt spid="165895"/>
                                        </p:tgtEl>
                                        <p:attrNameLst>
                                          <p:attrName>ppt_x</p:attrName>
                                        </p:attrNameLst>
                                      </p:cBhvr>
                                      <p:tavLst>
                                        <p:tav tm="0">
                                          <p:val>
                                            <p:strVal val="0-#ppt_w/2"/>
                                          </p:val>
                                        </p:tav>
                                        <p:tav tm="100000">
                                          <p:val>
                                            <p:strVal val="#ppt_x"/>
                                          </p:val>
                                        </p:tav>
                                      </p:tavLst>
                                    </p:anim>
                                    <p:anim calcmode="lin" valueType="num">
                                      <p:cBhvr additive="base">
                                        <p:cTn id="31" dur="500" fill="hold"/>
                                        <p:tgtEl>
                                          <p:spTgt spid="165895"/>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499"/>
                                          </p:stCondLst>
                                        </p:cTn>
                                        <p:tgtEl>
                                          <p:spTgt spid="165900"/>
                                        </p:tgtEl>
                                        <p:attrNameLst>
                                          <p:attrName>style.visibility</p:attrName>
                                        </p:attrNameLst>
                                      </p:cBhvr>
                                      <p:to>
                                        <p:strVal val="visible"/>
                                      </p:to>
                                    </p:set>
                                  </p:childTnLst>
                                </p:cTn>
                              </p:par>
                            </p:childTnLst>
                          </p:cTn>
                        </p:par>
                        <p:par>
                          <p:cTn id="36" fill="hold">
                            <p:stCondLst>
                              <p:cond delay="500"/>
                            </p:stCondLst>
                            <p:childTnLst>
                              <p:par>
                                <p:cTn id="37" presetID="0" presetClass="verb" presetSubtype="0" fill="hold" nodeType="afterEffect">
                                  <p:stCondLst>
                                    <p:cond delay="0"/>
                                  </p:stCondLst>
                                  <p:childTnLst>
                                    <p:cmd type="verb" cmd="0">
                                      <p:cBhvr>
                                        <p:cTn id="38" dur="1" fill="hold"/>
                                        <p:tgtEl>
                                          <p:spTgt spid="165900"/>
                                        </p:tgtEl>
                                      </p:cBhvr>
                                    </p:cmd>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165896"/>
                                        </p:tgtEl>
                                        <p:attrNameLst>
                                          <p:attrName>style.visibility</p:attrName>
                                        </p:attrNameLst>
                                      </p:cBhvr>
                                      <p:to>
                                        <p:strVal val="visible"/>
                                      </p:to>
                                    </p:set>
                                    <p:anim calcmode="lin" valueType="num">
                                      <p:cBhvr additive="base">
                                        <p:cTn id="43" dur="500" fill="hold"/>
                                        <p:tgtEl>
                                          <p:spTgt spid="165896"/>
                                        </p:tgtEl>
                                        <p:attrNameLst>
                                          <p:attrName>ppt_x</p:attrName>
                                        </p:attrNameLst>
                                      </p:cBhvr>
                                      <p:tavLst>
                                        <p:tav tm="0">
                                          <p:val>
                                            <p:strVal val="0-#ppt_w/2"/>
                                          </p:val>
                                        </p:tav>
                                        <p:tav tm="100000">
                                          <p:val>
                                            <p:strVal val="#ppt_x"/>
                                          </p:val>
                                        </p:tav>
                                      </p:tavLst>
                                    </p:anim>
                                    <p:anim calcmode="lin" valueType="num">
                                      <p:cBhvr additive="base">
                                        <p:cTn id="44" dur="500" fill="hold"/>
                                        <p:tgtEl>
                                          <p:spTgt spid="165896"/>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165897"/>
                                        </p:tgtEl>
                                        <p:attrNameLst>
                                          <p:attrName>style.visibility</p:attrName>
                                        </p:attrNameLst>
                                      </p:cBhvr>
                                      <p:to>
                                        <p:strVal val="visible"/>
                                      </p:to>
                                    </p:set>
                                    <p:anim calcmode="lin" valueType="num">
                                      <p:cBhvr additive="base">
                                        <p:cTn id="49" dur="500" fill="hold"/>
                                        <p:tgtEl>
                                          <p:spTgt spid="165897"/>
                                        </p:tgtEl>
                                        <p:attrNameLst>
                                          <p:attrName>ppt_x</p:attrName>
                                        </p:attrNameLst>
                                      </p:cBhvr>
                                      <p:tavLst>
                                        <p:tav tm="0">
                                          <p:val>
                                            <p:strVal val="0-#ppt_w/2"/>
                                          </p:val>
                                        </p:tav>
                                        <p:tav tm="100000">
                                          <p:val>
                                            <p:strVal val="#ppt_x"/>
                                          </p:val>
                                        </p:tav>
                                      </p:tavLst>
                                    </p:anim>
                                    <p:anim calcmode="lin" valueType="num">
                                      <p:cBhvr additive="base">
                                        <p:cTn id="50" dur="500" fill="hold"/>
                                        <p:tgtEl>
                                          <p:spTgt spid="165897"/>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165898"/>
                                        </p:tgtEl>
                                        <p:attrNameLst>
                                          <p:attrName>style.visibility</p:attrName>
                                        </p:attrNameLst>
                                      </p:cBhvr>
                                      <p:to>
                                        <p:strVal val="visible"/>
                                      </p:to>
                                    </p:set>
                                    <p:anim calcmode="lin" valueType="num">
                                      <p:cBhvr additive="base">
                                        <p:cTn id="55" dur="500" fill="hold"/>
                                        <p:tgtEl>
                                          <p:spTgt spid="165898"/>
                                        </p:tgtEl>
                                        <p:attrNameLst>
                                          <p:attrName>ppt_x</p:attrName>
                                        </p:attrNameLst>
                                      </p:cBhvr>
                                      <p:tavLst>
                                        <p:tav tm="0">
                                          <p:val>
                                            <p:strVal val="0-#ppt_w/2"/>
                                          </p:val>
                                        </p:tav>
                                        <p:tav tm="100000">
                                          <p:val>
                                            <p:strVal val="#ppt_x"/>
                                          </p:val>
                                        </p:tav>
                                      </p:tavLst>
                                    </p:anim>
                                    <p:anim calcmode="lin" valueType="num">
                                      <p:cBhvr additive="base">
                                        <p:cTn id="56" dur="500" fill="hold"/>
                                        <p:tgtEl>
                                          <p:spTgt spid="165898"/>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65899"/>
                                        </p:tgtEl>
                                        <p:attrNameLst>
                                          <p:attrName>style.visibility</p:attrName>
                                        </p:attrNameLst>
                                      </p:cBhvr>
                                      <p:to>
                                        <p:strVal val="visible"/>
                                      </p:to>
                                    </p:set>
                                    <p:anim calcmode="lin" valueType="num">
                                      <p:cBhvr additive="base">
                                        <p:cTn id="61" dur="500" fill="hold"/>
                                        <p:tgtEl>
                                          <p:spTgt spid="165899"/>
                                        </p:tgtEl>
                                        <p:attrNameLst>
                                          <p:attrName>ppt_x</p:attrName>
                                        </p:attrNameLst>
                                      </p:cBhvr>
                                      <p:tavLst>
                                        <p:tav tm="0">
                                          <p:val>
                                            <p:strVal val="0-#ppt_w/2"/>
                                          </p:val>
                                        </p:tav>
                                        <p:tav tm="100000">
                                          <p:val>
                                            <p:strVal val="#ppt_x"/>
                                          </p:val>
                                        </p:tav>
                                      </p:tavLst>
                                    </p:anim>
                                    <p:anim calcmode="lin" valueType="num">
                                      <p:cBhvr additive="base">
                                        <p:cTn id="62" dur="500" fill="hold"/>
                                        <p:tgtEl>
                                          <p:spTgt spid="16589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4" grpId="0" autoUpdateAnimBg="0"/>
      <p:bldP spid="165895" grpId="0" autoUpdateAnimBg="0"/>
      <p:bldP spid="165899"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8" name="灯片编号占位符 1"/>
          <p:cNvSpPr>
            <a:spLocks noGrp="1"/>
          </p:cNvSpPr>
          <p:nvPr>
            <p:ph type="sldNum" sz="quarter" idx="10"/>
          </p:nvPr>
        </p:nvSpPr>
        <p:spPr>
          <a:noFill/>
        </p:spPr>
        <p:txBody>
          <a:bodyPr/>
          <a:lstStyle/>
          <a:p>
            <a:fld id="{A35AA83C-9CB5-4CCC-9791-26BFB6950124}" type="slidenum">
              <a:rPr lang="en-US" altLang="zh-CN" smtClean="0">
                <a:latin typeface="Arial" pitchFamily="34" charset="0"/>
              </a:rPr>
              <a:pPr/>
              <a:t>15</a:t>
            </a:fld>
            <a:endParaRPr lang="en-US" altLang="zh-CN" smtClean="0">
              <a:latin typeface="Arial" pitchFamily="34" charset="0"/>
            </a:endParaRPr>
          </a:p>
        </p:txBody>
      </p:sp>
      <p:grpSp>
        <p:nvGrpSpPr>
          <p:cNvPr id="13329" name="Group 2"/>
          <p:cNvGrpSpPr>
            <a:grpSpLocks/>
          </p:cNvGrpSpPr>
          <p:nvPr/>
        </p:nvGrpSpPr>
        <p:grpSpPr bwMode="auto">
          <a:xfrm>
            <a:off x="468313" y="657225"/>
            <a:ext cx="8229600" cy="1373188"/>
            <a:chOff x="288" y="384"/>
            <a:chExt cx="5184" cy="865"/>
          </a:xfrm>
        </p:grpSpPr>
        <p:sp>
          <p:nvSpPr>
            <p:cNvPr id="13349" name="Text Box 3"/>
            <p:cNvSpPr txBox="1">
              <a:spLocks noChangeArrowheads="1"/>
            </p:cNvSpPr>
            <p:nvPr/>
          </p:nvSpPr>
          <p:spPr bwMode="auto">
            <a:xfrm>
              <a:off x="288" y="384"/>
              <a:ext cx="5184" cy="865"/>
            </a:xfrm>
            <a:prstGeom prst="rect">
              <a:avLst/>
            </a:prstGeom>
            <a:noFill/>
            <a:ln w="9525">
              <a:noFill/>
              <a:miter lim="800000"/>
              <a:headEnd/>
              <a:tailEnd/>
            </a:ln>
          </p:spPr>
          <p:txBody>
            <a:bodyPr>
              <a:spAutoFit/>
            </a:bodyPr>
            <a:lstStyle/>
            <a:p>
              <a:pPr>
                <a:spcBef>
                  <a:spcPct val="50000"/>
                </a:spcBef>
              </a:pPr>
              <a:r>
                <a:rPr lang="en-US" altLang="zh-CN" sz="2800" b="1">
                  <a:solidFill>
                    <a:srgbClr val="CC0000"/>
                  </a:solidFill>
                  <a:latin typeface="Times New Roman" pitchFamily="18" charset="0"/>
                </a:rPr>
                <a:t>        </a:t>
              </a:r>
              <a:r>
                <a:rPr lang="zh-CN" altLang="en-US" sz="2800" b="1">
                  <a:solidFill>
                    <a:srgbClr val="CC0000"/>
                  </a:solidFill>
                  <a:latin typeface="Times New Roman" pitchFamily="18" charset="0"/>
                </a:rPr>
                <a:t>例        </a:t>
              </a:r>
              <a:r>
                <a:rPr lang="zh-CN" altLang="en-US" sz="2800" b="1">
                  <a:latin typeface="Times New Roman" pitchFamily="18" charset="0"/>
                </a:rPr>
                <a:t>设想有一光子火箭，   相对于地球以速率                   飞行，若以火箭为参考系测得火箭长度为 </a:t>
              </a:r>
              <a:r>
                <a:rPr lang="en-US" altLang="zh-CN" sz="2800">
                  <a:latin typeface="Times New Roman" pitchFamily="18" charset="0"/>
                </a:rPr>
                <a:t>15 m</a:t>
              </a:r>
              <a:r>
                <a:rPr lang="en-US" altLang="zh-CN" sz="2800" b="1">
                  <a:latin typeface="Times New Roman" pitchFamily="18" charset="0"/>
                </a:rPr>
                <a:t> </a:t>
              </a:r>
              <a:r>
                <a:rPr lang="zh-CN" altLang="en-US" sz="2800" b="1">
                  <a:latin typeface="Times New Roman" pitchFamily="18" charset="0"/>
                </a:rPr>
                <a:t>，问以地球为参考系，此火箭有多长 ？</a:t>
              </a:r>
            </a:p>
          </p:txBody>
        </p:sp>
        <p:graphicFrame>
          <p:nvGraphicFramePr>
            <p:cNvPr id="13327" name="Object 4"/>
            <p:cNvGraphicFramePr>
              <a:graphicFrameLocks noChangeAspect="1"/>
            </p:cNvGraphicFramePr>
            <p:nvPr/>
          </p:nvGraphicFramePr>
          <p:xfrm>
            <a:off x="576" y="672"/>
            <a:ext cx="1056" cy="256"/>
          </p:xfrm>
          <a:graphic>
            <a:graphicData uri="http://schemas.openxmlformats.org/presentationml/2006/ole">
              <p:oleObj spid="_x0000_s13327" name="Equation" r:id="rId3" imgW="990360" imgH="241200" progId="Equation.3">
                <p:embed/>
              </p:oleObj>
            </a:graphicData>
          </a:graphic>
        </p:graphicFrame>
      </p:grpSp>
      <p:grpSp>
        <p:nvGrpSpPr>
          <p:cNvPr id="3" name="Group 5"/>
          <p:cNvGrpSpPr>
            <a:grpSpLocks/>
          </p:cNvGrpSpPr>
          <p:nvPr/>
        </p:nvGrpSpPr>
        <p:grpSpPr bwMode="auto">
          <a:xfrm>
            <a:off x="5181600" y="2673350"/>
            <a:ext cx="3429000" cy="1441450"/>
            <a:chOff x="3264" y="1684"/>
            <a:chExt cx="2160" cy="908"/>
          </a:xfrm>
        </p:grpSpPr>
        <p:graphicFrame>
          <p:nvGraphicFramePr>
            <p:cNvPr id="13325" name="Object 6"/>
            <p:cNvGraphicFramePr>
              <a:graphicFrameLocks noChangeAspect="1"/>
            </p:cNvGraphicFramePr>
            <p:nvPr/>
          </p:nvGraphicFramePr>
          <p:xfrm>
            <a:off x="3264" y="1684"/>
            <a:ext cx="253" cy="331"/>
          </p:xfrm>
          <a:graphic>
            <a:graphicData uri="http://schemas.openxmlformats.org/presentationml/2006/ole">
              <p:oleObj spid="_x0000_s13325" name="Equation" r:id="rId4" imgW="177480" imgH="241200" progId="Equation.3">
                <p:embed/>
              </p:oleObj>
            </a:graphicData>
          </a:graphic>
        </p:graphicFrame>
        <p:graphicFrame>
          <p:nvGraphicFramePr>
            <p:cNvPr id="13326" name="Object 7"/>
            <p:cNvGraphicFramePr>
              <a:graphicFrameLocks noChangeAspect="1"/>
            </p:cNvGraphicFramePr>
            <p:nvPr/>
          </p:nvGraphicFramePr>
          <p:xfrm>
            <a:off x="3264" y="2301"/>
            <a:ext cx="205" cy="273"/>
          </p:xfrm>
          <a:graphic>
            <a:graphicData uri="http://schemas.openxmlformats.org/presentationml/2006/ole">
              <p:oleObj spid="_x0000_s13326" name="Equation" r:id="rId5" imgW="139680" imgH="190440" progId="Equation.3">
                <p:embed/>
              </p:oleObj>
            </a:graphicData>
          </a:graphic>
        </p:graphicFrame>
        <p:sp>
          <p:nvSpPr>
            <p:cNvPr id="13345" name="Text Box 8"/>
            <p:cNvSpPr txBox="1">
              <a:spLocks noChangeArrowheads="1"/>
            </p:cNvSpPr>
            <p:nvPr/>
          </p:nvSpPr>
          <p:spPr bwMode="auto">
            <a:xfrm>
              <a:off x="4072" y="1728"/>
              <a:ext cx="1296" cy="339"/>
            </a:xfrm>
            <a:prstGeom prst="rect">
              <a:avLst/>
            </a:prstGeom>
            <a:noFill/>
            <a:ln w="19050">
              <a:solidFill>
                <a:srgbClr val="FF0000"/>
              </a:solidFill>
              <a:prstDash val="dash"/>
              <a:miter lim="800000"/>
              <a:headEnd/>
              <a:tailEnd/>
            </a:ln>
          </p:spPr>
          <p:txBody>
            <a:bodyPr>
              <a:spAutoFit/>
            </a:bodyPr>
            <a:lstStyle/>
            <a:p>
              <a:pPr>
                <a:spcBef>
                  <a:spcPct val="50000"/>
                </a:spcBef>
              </a:pPr>
              <a:r>
                <a:rPr lang="zh-CN" altLang="en-US" sz="2800" b="1">
                  <a:latin typeface="Times New Roman" pitchFamily="18" charset="0"/>
                </a:rPr>
                <a:t>火箭参照系</a:t>
              </a:r>
            </a:p>
          </p:txBody>
        </p:sp>
        <p:sp>
          <p:nvSpPr>
            <p:cNvPr id="13346" name="Text Box 9"/>
            <p:cNvSpPr txBox="1">
              <a:spLocks noChangeArrowheads="1"/>
            </p:cNvSpPr>
            <p:nvPr/>
          </p:nvSpPr>
          <p:spPr bwMode="auto">
            <a:xfrm>
              <a:off x="4080" y="2253"/>
              <a:ext cx="1344" cy="339"/>
            </a:xfrm>
            <a:prstGeom prst="rect">
              <a:avLst/>
            </a:prstGeom>
            <a:noFill/>
            <a:ln w="19050">
              <a:solidFill>
                <a:srgbClr val="FF0000"/>
              </a:solidFill>
              <a:prstDash val="dash"/>
              <a:miter lim="800000"/>
              <a:headEnd/>
              <a:tailEnd/>
            </a:ln>
          </p:spPr>
          <p:txBody>
            <a:bodyPr>
              <a:spAutoFit/>
            </a:bodyPr>
            <a:lstStyle/>
            <a:p>
              <a:pPr>
                <a:spcBef>
                  <a:spcPct val="50000"/>
                </a:spcBef>
              </a:pPr>
              <a:r>
                <a:rPr lang="zh-CN" altLang="en-US" sz="2800" b="1">
                  <a:latin typeface="Times New Roman" pitchFamily="18" charset="0"/>
                </a:rPr>
                <a:t>地面参照系</a:t>
              </a:r>
            </a:p>
          </p:txBody>
        </p:sp>
        <p:sp>
          <p:nvSpPr>
            <p:cNvPr id="13347" name="AutoShape 10"/>
            <p:cNvSpPr>
              <a:spLocks noChangeArrowheads="1"/>
            </p:cNvSpPr>
            <p:nvPr/>
          </p:nvSpPr>
          <p:spPr bwMode="auto">
            <a:xfrm>
              <a:off x="3496" y="1872"/>
              <a:ext cx="480" cy="144"/>
            </a:xfrm>
            <a:prstGeom prst="rightArrow">
              <a:avLst>
                <a:gd name="adj1" fmla="val 50000"/>
                <a:gd name="adj2" fmla="val 93750"/>
              </a:avLst>
            </a:prstGeom>
            <a:solidFill>
              <a:srgbClr val="FCE0FA"/>
            </a:solidFill>
            <a:ln w="19050">
              <a:solidFill>
                <a:srgbClr val="CC00CC"/>
              </a:solidFill>
              <a:miter lim="800000"/>
              <a:headEnd/>
              <a:tailEnd/>
            </a:ln>
          </p:spPr>
          <p:txBody>
            <a:bodyPr wrap="none" anchor="ctr">
              <a:spAutoFit/>
            </a:bodyPr>
            <a:lstStyle/>
            <a:p>
              <a:endParaRPr lang="zh-CN" altLang="en-US"/>
            </a:p>
          </p:txBody>
        </p:sp>
        <p:sp>
          <p:nvSpPr>
            <p:cNvPr id="13348" name="AutoShape 11"/>
            <p:cNvSpPr>
              <a:spLocks noChangeArrowheads="1"/>
            </p:cNvSpPr>
            <p:nvPr/>
          </p:nvSpPr>
          <p:spPr bwMode="auto">
            <a:xfrm>
              <a:off x="3495" y="2349"/>
              <a:ext cx="480" cy="144"/>
            </a:xfrm>
            <a:prstGeom prst="rightArrow">
              <a:avLst>
                <a:gd name="adj1" fmla="val 50000"/>
                <a:gd name="adj2" fmla="val 109722"/>
              </a:avLst>
            </a:prstGeom>
            <a:solidFill>
              <a:schemeClr val="accent1"/>
            </a:solidFill>
            <a:ln w="19050">
              <a:solidFill>
                <a:schemeClr val="tx2"/>
              </a:solidFill>
              <a:miter lim="800000"/>
              <a:headEnd/>
              <a:tailEnd/>
            </a:ln>
          </p:spPr>
          <p:txBody>
            <a:bodyPr wrap="none" anchor="ctr">
              <a:spAutoFit/>
            </a:bodyPr>
            <a:lstStyle/>
            <a:p>
              <a:endParaRPr lang="zh-CN" altLang="en-US"/>
            </a:p>
          </p:txBody>
        </p:sp>
      </p:grpSp>
      <p:sp>
        <p:nvSpPr>
          <p:cNvPr id="166925" name="Rectangle 13"/>
          <p:cNvSpPr>
            <a:spLocks noChangeArrowheads="1"/>
          </p:cNvSpPr>
          <p:nvPr/>
        </p:nvSpPr>
        <p:spPr bwMode="auto">
          <a:xfrm>
            <a:off x="1079500" y="4616450"/>
            <a:ext cx="2416175" cy="519113"/>
          </a:xfrm>
          <a:prstGeom prst="rect">
            <a:avLst/>
          </a:prstGeom>
          <a:noFill/>
          <a:ln w="9525">
            <a:noFill/>
            <a:miter lim="800000"/>
            <a:headEnd/>
            <a:tailEnd/>
          </a:ln>
        </p:spPr>
        <p:txBody>
          <a:bodyPr wrap="none">
            <a:spAutoFit/>
          </a:bodyPr>
          <a:lstStyle/>
          <a:p>
            <a:pPr>
              <a:spcBef>
                <a:spcPct val="50000"/>
              </a:spcBef>
            </a:pPr>
            <a:r>
              <a:rPr lang="zh-CN" altLang="en-US" sz="2800" b="1">
                <a:solidFill>
                  <a:srgbClr val="CC0000"/>
                </a:solidFill>
                <a:latin typeface="Times New Roman" pitchFamily="18" charset="0"/>
              </a:rPr>
              <a:t>解 ：</a:t>
            </a:r>
            <a:r>
              <a:rPr lang="zh-CN" altLang="en-US" sz="2800" b="1">
                <a:latin typeface="Times New Roman" pitchFamily="18" charset="0"/>
              </a:rPr>
              <a:t>固有长度</a:t>
            </a:r>
          </a:p>
        </p:txBody>
      </p:sp>
      <p:graphicFrame>
        <p:nvGraphicFramePr>
          <p:cNvPr id="166926" name="Object 14"/>
          <p:cNvGraphicFramePr>
            <a:graphicFrameLocks noChangeAspect="1"/>
          </p:cNvGraphicFramePr>
          <p:nvPr/>
        </p:nvGraphicFramePr>
        <p:xfrm>
          <a:off x="3743325" y="4616450"/>
          <a:ext cx="1357313" cy="503238"/>
        </p:xfrm>
        <a:graphic>
          <a:graphicData uri="http://schemas.openxmlformats.org/presentationml/2006/ole">
            <p:oleObj spid="_x0000_s13314" name="Equation" r:id="rId6" imgW="558720" imgH="228600" progId="Equation.DSMT4">
              <p:embed/>
            </p:oleObj>
          </a:graphicData>
        </a:graphic>
      </p:graphicFrame>
      <p:grpSp>
        <p:nvGrpSpPr>
          <p:cNvPr id="13332" name="Group 17"/>
          <p:cNvGrpSpPr>
            <a:grpSpLocks/>
          </p:cNvGrpSpPr>
          <p:nvPr/>
        </p:nvGrpSpPr>
        <p:grpSpPr bwMode="auto">
          <a:xfrm>
            <a:off x="539750" y="2168525"/>
            <a:ext cx="4419600" cy="2286000"/>
            <a:chOff x="336" y="1488"/>
            <a:chExt cx="2784" cy="1440"/>
          </a:xfrm>
        </p:grpSpPr>
        <p:sp>
          <p:nvSpPr>
            <p:cNvPr id="13333" name="Rectangle 18"/>
            <p:cNvSpPr>
              <a:spLocks noChangeArrowheads="1"/>
            </p:cNvSpPr>
            <p:nvPr/>
          </p:nvSpPr>
          <p:spPr bwMode="auto">
            <a:xfrm>
              <a:off x="336" y="1488"/>
              <a:ext cx="2784" cy="1440"/>
            </a:xfrm>
            <a:prstGeom prst="rect">
              <a:avLst/>
            </a:prstGeom>
            <a:solidFill>
              <a:schemeClr val="bg1"/>
            </a:solidFill>
            <a:ln w="9525">
              <a:solidFill>
                <a:schemeClr val="tx1"/>
              </a:solidFill>
              <a:miter lim="800000"/>
              <a:headEnd/>
              <a:tailEnd/>
            </a:ln>
          </p:spPr>
          <p:txBody>
            <a:bodyPr wrap="none" anchor="ctr"/>
            <a:lstStyle/>
            <a:p>
              <a:endParaRPr lang="zh-CN" altLang="en-US"/>
            </a:p>
          </p:txBody>
        </p:sp>
        <p:sp>
          <p:nvSpPr>
            <p:cNvPr id="166931" name="AutoShape 19"/>
            <p:cNvSpPr>
              <a:spLocks noChangeArrowheads="1"/>
            </p:cNvSpPr>
            <p:nvPr/>
          </p:nvSpPr>
          <p:spPr bwMode="auto">
            <a:xfrm>
              <a:off x="1008" y="2256"/>
              <a:ext cx="1190" cy="288"/>
            </a:xfrm>
            <a:prstGeom prst="chevron">
              <a:avLst>
                <a:gd name="adj" fmla="val 129162"/>
              </a:avLst>
            </a:prstGeom>
            <a:gradFill rotWithShape="0">
              <a:gsLst>
                <a:gs pos="0">
                  <a:schemeClr val="accent1">
                    <a:gamma/>
                    <a:shade val="56078"/>
                    <a:invGamma/>
                  </a:schemeClr>
                </a:gs>
                <a:gs pos="50000">
                  <a:schemeClr val="accent1"/>
                </a:gs>
                <a:gs pos="100000">
                  <a:schemeClr val="accent1">
                    <a:gamma/>
                    <a:shade val="56078"/>
                    <a:invGamma/>
                  </a:schemeClr>
                </a:gs>
              </a:gsLst>
              <a:lin ang="5400000" scaled="1"/>
            </a:gradFill>
            <a:ln w="19050">
              <a:solidFill>
                <a:schemeClr val="tx2"/>
              </a:solidFill>
              <a:miter lim="800000"/>
              <a:headEnd/>
              <a:tailEnd/>
            </a:ln>
            <a:effectLst/>
          </p:spPr>
          <p:txBody>
            <a:bodyPr anchor="ctr">
              <a:spAutoFit/>
            </a:bodyPr>
            <a:lstStyle/>
            <a:p>
              <a:pPr>
                <a:defRPr/>
              </a:pPr>
              <a:endParaRPr lang="zh-CN" altLang="en-US">
                <a:latin typeface="Arial" charset="0"/>
              </a:endParaRPr>
            </a:p>
          </p:txBody>
        </p:sp>
        <p:sp>
          <p:nvSpPr>
            <p:cNvPr id="13335" name="Line 20"/>
            <p:cNvSpPr>
              <a:spLocks noChangeShapeType="1"/>
            </p:cNvSpPr>
            <p:nvPr/>
          </p:nvSpPr>
          <p:spPr bwMode="auto">
            <a:xfrm flipV="1">
              <a:off x="2217" y="1907"/>
              <a:ext cx="0" cy="649"/>
            </a:xfrm>
            <a:prstGeom prst="line">
              <a:avLst/>
            </a:prstGeom>
            <a:noFill/>
            <a:ln w="12700">
              <a:solidFill>
                <a:schemeClr val="tx1"/>
              </a:solidFill>
              <a:prstDash val="dash"/>
              <a:round/>
              <a:headEnd type="none" w="sm" len="lg"/>
              <a:tailEnd type="none" w="sm" len="lg"/>
            </a:ln>
          </p:spPr>
          <p:txBody>
            <a:bodyPr wrap="none" anchor="ctr">
              <a:spAutoFit/>
            </a:bodyPr>
            <a:lstStyle/>
            <a:p>
              <a:endParaRPr lang="zh-CN" altLang="en-US"/>
            </a:p>
          </p:txBody>
        </p:sp>
        <p:sp>
          <p:nvSpPr>
            <p:cNvPr id="13336" name="Line 21"/>
            <p:cNvSpPr>
              <a:spLocks noChangeShapeType="1"/>
            </p:cNvSpPr>
            <p:nvPr/>
          </p:nvSpPr>
          <p:spPr bwMode="auto">
            <a:xfrm flipH="1">
              <a:off x="1027" y="2112"/>
              <a:ext cx="1190" cy="0"/>
            </a:xfrm>
            <a:prstGeom prst="line">
              <a:avLst/>
            </a:prstGeom>
            <a:noFill/>
            <a:ln w="19050">
              <a:solidFill>
                <a:srgbClr val="FF6600"/>
              </a:solidFill>
              <a:prstDash val="dash"/>
              <a:round/>
              <a:headEnd type="triangle" w="sm" len="lg"/>
              <a:tailEnd type="triangle" w="sm" len="lg"/>
            </a:ln>
          </p:spPr>
          <p:txBody>
            <a:bodyPr wrap="none" anchor="ctr"/>
            <a:lstStyle/>
            <a:p>
              <a:endParaRPr lang="zh-CN" altLang="en-US"/>
            </a:p>
          </p:txBody>
        </p:sp>
        <p:graphicFrame>
          <p:nvGraphicFramePr>
            <p:cNvPr id="13317" name="Object 22"/>
            <p:cNvGraphicFramePr>
              <a:graphicFrameLocks noChangeAspect="1"/>
            </p:cNvGraphicFramePr>
            <p:nvPr/>
          </p:nvGraphicFramePr>
          <p:xfrm>
            <a:off x="1190" y="1776"/>
            <a:ext cx="913" cy="351"/>
          </p:xfrm>
          <a:graphic>
            <a:graphicData uri="http://schemas.openxmlformats.org/presentationml/2006/ole">
              <p:oleObj spid="_x0000_s13317" name="Equation" r:id="rId7" imgW="901440" imgH="330120" progId="Equation.3">
                <p:embed/>
              </p:oleObj>
            </a:graphicData>
          </a:graphic>
        </p:graphicFrame>
        <p:sp>
          <p:nvSpPr>
            <p:cNvPr id="13337" name="Line 23"/>
            <p:cNvSpPr>
              <a:spLocks noChangeShapeType="1"/>
            </p:cNvSpPr>
            <p:nvPr/>
          </p:nvSpPr>
          <p:spPr bwMode="auto">
            <a:xfrm>
              <a:off x="2256" y="2400"/>
              <a:ext cx="425" cy="0"/>
            </a:xfrm>
            <a:prstGeom prst="line">
              <a:avLst/>
            </a:prstGeom>
            <a:noFill/>
            <a:ln w="19050">
              <a:solidFill>
                <a:srgbClr val="0000FF"/>
              </a:solidFill>
              <a:round/>
              <a:headEnd type="none" w="sm" len="lg"/>
              <a:tailEnd type="triangle" w="sm" len="lg"/>
            </a:ln>
          </p:spPr>
          <p:txBody>
            <a:bodyPr wrap="none" anchor="ctr">
              <a:spAutoFit/>
            </a:bodyPr>
            <a:lstStyle/>
            <a:p>
              <a:endParaRPr lang="zh-CN" altLang="en-US"/>
            </a:p>
          </p:txBody>
        </p:sp>
        <p:graphicFrame>
          <p:nvGraphicFramePr>
            <p:cNvPr id="13318" name="Object 24"/>
            <p:cNvGraphicFramePr>
              <a:graphicFrameLocks noChangeAspect="1"/>
            </p:cNvGraphicFramePr>
            <p:nvPr/>
          </p:nvGraphicFramePr>
          <p:xfrm>
            <a:off x="2448" y="2112"/>
            <a:ext cx="215" cy="302"/>
          </p:xfrm>
          <a:graphic>
            <a:graphicData uri="http://schemas.openxmlformats.org/presentationml/2006/ole">
              <p:oleObj spid="_x0000_s13318" name="Equation" r:id="rId8" imgW="177480" imgH="228600" progId="Equation.3">
                <p:embed/>
              </p:oleObj>
            </a:graphicData>
          </a:graphic>
        </p:graphicFrame>
        <p:sp>
          <p:nvSpPr>
            <p:cNvPr id="13338" name="Line 25"/>
            <p:cNvSpPr>
              <a:spLocks noChangeShapeType="1"/>
            </p:cNvSpPr>
            <p:nvPr/>
          </p:nvSpPr>
          <p:spPr bwMode="auto">
            <a:xfrm>
              <a:off x="1027" y="2556"/>
              <a:ext cx="1785" cy="0"/>
            </a:xfrm>
            <a:prstGeom prst="line">
              <a:avLst/>
            </a:prstGeom>
            <a:noFill/>
            <a:ln w="19050">
              <a:solidFill>
                <a:schemeClr val="tx1"/>
              </a:solidFill>
              <a:round/>
              <a:headEnd type="none" w="sm" len="lg"/>
              <a:tailEnd type="triangle" w="sm" len="lg"/>
            </a:ln>
          </p:spPr>
          <p:txBody>
            <a:bodyPr wrap="none" anchor="ctr">
              <a:spAutoFit/>
            </a:bodyPr>
            <a:lstStyle/>
            <a:p>
              <a:endParaRPr lang="zh-CN" altLang="en-US"/>
            </a:p>
          </p:txBody>
        </p:sp>
        <p:sp>
          <p:nvSpPr>
            <p:cNvPr id="13339" name="Line 26"/>
            <p:cNvSpPr>
              <a:spLocks noChangeShapeType="1"/>
            </p:cNvSpPr>
            <p:nvPr/>
          </p:nvSpPr>
          <p:spPr bwMode="auto">
            <a:xfrm flipV="1">
              <a:off x="1027" y="1629"/>
              <a:ext cx="0" cy="927"/>
            </a:xfrm>
            <a:prstGeom prst="line">
              <a:avLst/>
            </a:prstGeom>
            <a:noFill/>
            <a:ln w="19050">
              <a:solidFill>
                <a:schemeClr val="tx1"/>
              </a:solidFill>
              <a:round/>
              <a:headEnd type="none" w="sm" len="lg"/>
              <a:tailEnd type="triangle" w="sm" len="lg"/>
            </a:ln>
          </p:spPr>
          <p:txBody>
            <a:bodyPr wrap="none" anchor="ctr">
              <a:spAutoFit/>
            </a:bodyPr>
            <a:lstStyle/>
            <a:p>
              <a:endParaRPr lang="zh-CN" altLang="en-US"/>
            </a:p>
          </p:txBody>
        </p:sp>
        <p:sp>
          <p:nvSpPr>
            <p:cNvPr id="13340" name="Line 27"/>
            <p:cNvSpPr>
              <a:spLocks noChangeShapeType="1"/>
            </p:cNvSpPr>
            <p:nvPr/>
          </p:nvSpPr>
          <p:spPr bwMode="auto">
            <a:xfrm flipV="1">
              <a:off x="624" y="1632"/>
              <a:ext cx="0" cy="1119"/>
            </a:xfrm>
            <a:prstGeom prst="line">
              <a:avLst/>
            </a:prstGeom>
            <a:noFill/>
            <a:ln w="19050">
              <a:solidFill>
                <a:schemeClr val="tx1"/>
              </a:solidFill>
              <a:round/>
              <a:headEnd type="none" w="sm" len="lg"/>
              <a:tailEnd type="triangle" w="sm" len="lg"/>
            </a:ln>
          </p:spPr>
          <p:txBody>
            <a:bodyPr anchor="ctr">
              <a:spAutoFit/>
            </a:bodyPr>
            <a:lstStyle/>
            <a:p>
              <a:endParaRPr lang="zh-CN" altLang="en-US"/>
            </a:p>
          </p:txBody>
        </p:sp>
        <p:sp>
          <p:nvSpPr>
            <p:cNvPr id="13341" name="Line 28"/>
            <p:cNvSpPr>
              <a:spLocks noChangeShapeType="1"/>
            </p:cNvSpPr>
            <p:nvPr/>
          </p:nvSpPr>
          <p:spPr bwMode="auto">
            <a:xfrm flipV="1">
              <a:off x="627" y="2736"/>
              <a:ext cx="2230" cy="5"/>
            </a:xfrm>
            <a:prstGeom prst="line">
              <a:avLst/>
            </a:prstGeom>
            <a:noFill/>
            <a:ln w="19050">
              <a:solidFill>
                <a:schemeClr val="tx1"/>
              </a:solidFill>
              <a:round/>
              <a:headEnd type="none" w="sm" len="lg"/>
              <a:tailEnd type="triangle" w="sm" len="lg"/>
            </a:ln>
          </p:spPr>
          <p:txBody>
            <a:bodyPr anchor="ctr">
              <a:spAutoFit/>
            </a:bodyPr>
            <a:lstStyle/>
            <a:p>
              <a:endParaRPr lang="zh-CN" altLang="en-US"/>
            </a:p>
          </p:txBody>
        </p:sp>
        <p:graphicFrame>
          <p:nvGraphicFramePr>
            <p:cNvPr id="13319" name="Object 29"/>
            <p:cNvGraphicFramePr>
              <a:graphicFrameLocks noChangeAspect="1"/>
            </p:cNvGraphicFramePr>
            <p:nvPr/>
          </p:nvGraphicFramePr>
          <p:xfrm>
            <a:off x="2832" y="2592"/>
            <a:ext cx="197" cy="232"/>
          </p:xfrm>
          <a:graphic>
            <a:graphicData uri="http://schemas.openxmlformats.org/presentationml/2006/ole">
              <p:oleObj spid="_x0000_s13319" name="公式" r:id="rId9" imgW="177480" imgH="190440" progId="Equation.3">
                <p:embed/>
              </p:oleObj>
            </a:graphicData>
          </a:graphic>
        </p:graphicFrame>
        <p:graphicFrame>
          <p:nvGraphicFramePr>
            <p:cNvPr id="13320" name="Object 30"/>
            <p:cNvGraphicFramePr>
              <a:graphicFrameLocks noChangeAspect="1"/>
            </p:cNvGraphicFramePr>
            <p:nvPr/>
          </p:nvGraphicFramePr>
          <p:xfrm>
            <a:off x="2806" y="2256"/>
            <a:ext cx="268" cy="288"/>
          </p:xfrm>
          <a:graphic>
            <a:graphicData uri="http://schemas.openxmlformats.org/presentationml/2006/ole">
              <p:oleObj spid="_x0000_s13320" name="Equation" r:id="rId10" imgW="215640" imgH="241200" progId="Equation.3">
                <p:embed/>
              </p:oleObj>
            </a:graphicData>
          </a:graphic>
        </p:graphicFrame>
        <p:graphicFrame>
          <p:nvGraphicFramePr>
            <p:cNvPr id="13321" name="Object 31"/>
            <p:cNvGraphicFramePr>
              <a:graphicFrameLocks noChangeAspect="1"/>
            </p:cNvGraphicFramePr>
            <p:nvPr/>
          </p:nvGraphicFramePr>
          <p:xfrm>
            <a:off x="672" y="1632"/>
            <a:ext cx="212" cy="291"/>
          </p:xfrm>
          <a:graphic>
            <a:graphicData uri="http://schemas.openxmlformats.org/presentationml/2006/ole">
              <p:oleObj spid="_x0000_s13321" name="公式" r:id="rId11" imgW="190440" imgH="241200" progId="Equation.3">
                <p:embed/>
              </p:oleObj>
            </a:graphicData>
          </a:graphic>
        </p:graphicFrame>
        <p:graphicFrame>
          <p:nvGraphicFramePr>
            <p:cNvPr id="13322" name="Object 32"/>
            <p:cNvGraphicFramePr>
              <a:graphicFrameLocks noChangeAspect="1"/>
            </p:cNvGraphicFramePr>
            <p:nvPr/>
          </p:nvGraphicFramePr>
          <p:xfrm>
            <a:off x="1065" y="1557"/>
            <a:ext cx="279" cy="321"/>
          </p:xfrm>
          <a:graphic>
            <a:graphicData uri="http://schemas.openxmlformats.org/presentationml/2006/ole">
              <p:oleObj spid="_x0000_s13322" name="Equation" r:id="rId12" imgW="228600" imgH="291960" progId="Equation.3">
                <p:embed/>
              </p:oleObj>
            </a:graphicData>
          </a:graphic>
        </p:graphicFrame>
        <p:graphicFrame>
          <p:nvGraphicFramePr>
            <p:cNvPr id="13323" name="Object 33"/>
            <p:cNvGraphicFramePr>
              <a:graphicFrameLocks noChangeAspect="1"/>
            </p:cNvGraphicFramePr>
            <p:nvPr/>
          </p:nvGraphicFramePr>
          <p:xfrm>
            <a:off x="384" y="2592"/>
            <a:ext cx="182" cy="231"/>
          </p:xfrm>
          <a:graphic>
            <a:graphicData uri="http://schemas.openxmlformats.org/presentationml/2006/ole">
              <p:oleObj spid="_x0000_s13323" name="Equation" r:id="rId13" imgW="164880" imgH="190440" progId="Equation.3">
                <p:embed/>
              </p:oleObj>
            </a:graphicData>
          </a:graphic>
        </p:graphicFrame>
        <p:graphicFrame>
          <p:nvGraphicFramePr>
            <p:cNvPr id="13324" name="Object 34"/>
            <p:cNvGraphicFramePr>
              <a:graphicFrameLocks noChangeAspect="1"/>
            </p:cNvGraphicFramePr>
            <p:nvPr/>
          </p:nvGraphicFramePr>
          <p:xfrm>
            <a:off x="768" y="2400"/>
            <a:ext cx="240" cy="288"/>
          </p:xfrm>
          <a:graphic>
            <a:graphicData uri="http://schemas.openxmlformats.org/presentationml/2006/ole">
              <p:oleObj spid="_x0000_s13324" name="Equation" r:id="rId14" imgW="203040" imgH="241200" progId="Equation.3">
                <p:embed/>
              </p:oleObj>
            </a:graphicData>
          </a:graphic>
        </p:graphicFrame>
        <p:grpSp>
          <p:nvGrpSpPr>
            <p:cNvPr id="13342" name="Group 35"/>
            <p:cNvGrpSpPr>
              <a:grpSpLocks/>
            </p:cNvGrpSpPr>
            <p:nvPr/>
          </p:nvGrpSpPr>
          <p:grpSpPr bwMode="auto">
            <a:xfrm>
              <a:off x="1728" y="2304"/>
              <a:ext cx="213" cy="192"/>
              <a:chOff x="171" y="3408"/>
              <a:chExt cx="213" cy="192"/>
            </a:xfrm>
          </p:grpSpPr>
          <p:sp>
            <p:nvSpPr>
              <p:cNvPr id="13343" name="Oval 36"/>
              <p:cNvSpPr>
                <a:spLocks noChangeArrowheads="1"/>
              </p:cNvSpPr>
              <p:nvPr/>
            </p:nvSpPr>
            <p:spPr bwMode="auto">
              <a:xfrm>
                <a:off x="192" y="3408"/>
                <a:ext cx="192" cy="192"/>
              </a:xfrm>
              <a:prstGeom prst="ellipse">
                <a:avLst/>
              </a:prstGeom>
              <a:solidFill>
                <a:schemeClr val="bg1"/>
              </a:solidFill>
              <a:ln w="9525">
                <a:noFill/>
                <a:round/>
                <a:headEnd/>
                <a:tailEnd/>
              </a:ln>
            </p:spPr>
            <p:txBody>
              <a:bodyPr wrap="none" anchor="ctr"/>
              <a:lstStyle/>
              <a:p>
                <a:endParaRPr lang="zh-CN" altLang="en-US"/>
              </a:p>
            </p:txBody>
          </p:sp>
          <p:sp>
            <p:nvSpPr>
              <p:cNvPr id="13344" name="AutoShape 37"/>
              <p:cNvSpPr>
                <a:spLocks noChangeArrowheads="1"/>
              </p:cNvSpPr>
              <p:nvPr/>
            </p:nvSpPr>
            <p:spPr bwMode="auto">
              <a:xfrm>
                <a:off x="171" y="3415"/>
                <a:ext cx="213" cy="185"/>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44 w 21600"/>
                  <a:gd name="T25" fmla="*/ 3152 h 21600"/>
                  <a:gd name="T26" fmla="*/ 18456 w 21600"/>
                  <a:gd name="T27" fmla="*/ 18448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976" y="17086"/>
                    </a:moveTo>
                    <a:cubicBezTo>
                      <a:pt x="19499" y="15346"/>
                      <a:pt x="20340" y="13112"/>
                      <a:pt x="20340" y="10800"/>
                    </a:cubicBezTo>
                    <a:cubicBezTo>
                      <a:pt x="20340" y="5531"/>
                      <a:pt x="16068" y="1260"/>
                      <a:pt x="10800" y="1260"/>
                    </a:cubicBezTo>
                    <a:cubicBezTo>
                      <a:pt x="8487" y="1259"/>
                      <a:pt x="6253" y="2100"/>
                      <a:pt x="4513" y="3623"/>
                    </a:cubicBezTo>
                    <a:close/>
                    <a:moveTo>
                      <a:pt x="3623" y="4513"/>
                    </a:moveTo>
                    <a:cubicBezTo>
                      <a:pt x="2100" y="6253"/>
                      <a:pt x="1260" y="8487"/>
                      <a:pt x="1260" y="10799"/>
                    </a:cubicBezTo>
                    <a:cubicBezTo>
                      <a:pt x="1260" y="16068"/>
                      <a:pt x="5531" y="20340"/>
                      <a:pt x="10800" y="20340"/>
                    </a:cubicBezTo>
                    <a:cubicBezTo>
                      <a:pt x="13112" y="20340"/>
                      <a:pt x="15346" y="19499"/>
                      <a:pt x="17086" y="17976"/>
                    </a:cubicBezTo>
                    <a:close/>
                  </a:path>
                </a:pathLst>
              </a:custGeom>
              <a:solidFill>
                <a:schemeClr val="bg1"/>
              </a:solidFill>
              <a:ln w="12700">
                <a:solidFill>
                  <a:srgbClr val="9900CC"/>
                </a:solidFill>
                <a:miter lim="800000"/>
                <a:headEnd/>
                <a:tailEnd/>
              </a:ln>
            </p:spPr>
            <p:txBody>
              <a:bodyPr wrap="none" anchor="ctr">
                <a:spAutoFit/>
              </a:bodyPr>
              <a:lstStyle/>
              <a:p>
                <a:endParaRPr lang="zh-CN" altLang="en-US"/>
              </a:p>
            </p:txBody>
          </p:sp>
        </p:grpSp>
      </p:grpSp>
      <p:graphicFrame>
        <p:nvGraphicFramePr>
          <p:cNvPr id="166950" name="Object 38"/>
          <p:cNvGraphicFramePr>
            <a:graphicFrameLocks noChangeAspect="1"/>
          </p:cNvGraphicFramePr>
          <p:nvPr/>
        </p:nvGraphicFramePr>
        <p:xfrm>
          <a:off x="1439863" y="5192713"/>
          <a:ext cx="1903412" cy="1016000"/>
        </p:xfrm>
        <a:graphic>
          <a:graphicData uri="http://schemas.openxmlformats.org/presentationml/2006/ole">
            <p:oleObj spid="_x0000_s13315" name="Equation" r:id="rId15" imgW="952200" imgH="507960" progId="Equation.DSMT4">
              <p:embed/>
            </p:oleObj>
          </a:graphicData>
        </a:graphic>
      </p:graphicFrame>
      <p:graphicFrame>
        <p:nvGraphicFramePr>
          <p:cNvPr id="166951" name="Object 39"/>
          <p:cNvGraphicFramePr>
            <a:graphicFrameLocks noChangeAspect="1"/>
          </p:cNvGraphicFramePr>
          <p:nvPr/>
        </p:nvGraphicFramePr>
        <p:xfrm>
          <a:off x="3455988" y="5408613"/>
          <a:ext cx="3354387" cy="584200"/>
        </p:xfrm>
        <a:graphic>
          <a:graphicData uri="http://schemas.openxmlformats.org/presentationml/2006/ole">
            <p:oleObj spid="_x0000_s13316" name="Equation" r:id="rId16" imgW="1460160" imgH="25380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6925"/>
                                        </p:tgtEl>
                                        <p:attrNameLst>
                                          <p:attrName>style.visibility</p:attrName>
                                        </p:attrNameLst>
                                      </p:cBhvr>
                                      <p:to>
                                        <p:strVal val="visible"/>
                                      </p:to>
                                    </p:set>
                                    <p:animEffect transition="in" filter="blinds(horizontal)">
                                      <p:cBhvr>
                                        <p:cTn id="12" dur="500"/>
                                        <p:tgtEl>
                                          <p:spTgt spid="16692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66926"/>
                                        </p:tgtEl>
                                        <p:attrNameLst>
                                          <p:attrName>style.visibility</p:attrName>
                                        </p:attrNameLst>
                                      </p:cBhvr>
                                      <p:to>
                                        <p:strVal val="visible"/>
                                      </p:to>
                                    </p:set>
                                    <p:animEffect transition="in" filter="blinds(horizontal)">
                                      <p:cBhvr>
                                        <p:cTn id="17" dur="500"/>
                                        <p:tgtEl>
                                          <p:spTgt spid="16692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66950"/>
                                        </p:tgtEl>
                                        <p:attrNameLst>
                                          <p:attrName>style.visibility</p:attrName>
                                        </p:attrNameLst>
                                      </p:cBhvr>
                                      <p:to>
                                        <p:strVal val="visible"/>
                                      </p:to>
                                    </p:set>
                                    <p:animEffect transition="in" filter="blinds(horizontal)">
                                      <p:cBhvr>
                                        <p:cTn id="22" dur="500"/>
                                        <p:tgtEl>
                                          <p:spTgt spid="16695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66951"/>
                                        </p:tgtEl>
                                        <p:attrNameLst>
                                          <p:attrName>style.visibility</p:attrName>
                                        </p:attrNameLst>
                                      </p:cBhvr>
                                      <p:to>
                                        <p:strVal val="visible"/>
                                      </p:to>
                                    </p:set>
                                    <p:animEffect transition="in" filter="blinds(horizontal)">
                                      <p:cBhvr>
                                        <p:cTn id="27" dur="500"/>
                                        <p:tgtEl>
                                          <p:spTgt spid="1669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2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灯片编号占位符 1"/>
          <p:cNvSpPr>
            <a:spLocks noGrp="1"/>
          </p:cNvSpPr>
          <p:nvPr>
            <p:ph type="sldNum" sz="quarter" idx="10"/>
          </p:nvPr>
        </p:nvSpPr>
        <p:spPr>
          <a:noFill/>
        </p:spPr>
        <p:txBody>
          <a:bodyPr/>
          <a:lstStyle/>
          <a:p>
            <a:fld id="{13D0C2F5-520A-4181-9DCF-05656C6B130A}" type="slidenum">
              <a:rPr lang="en-US" altLang="zh-CN" smtClean="0">
                <a:latin typeface="Arial" pitchFamily="34" charset="0"/>
              </a:rPr>
              <a:pPr/>
              <a:t>16</a:t>
            </a:fld>
            <a:endParaRPr lang="en-US" altLang="zh-CN" smtClean="0">
              <a:latin typeface="Arial" pitchFamily="34" charset="0"/>
            </a:endParaRPr>
          </a:p>
        </p:txBody>
      </p:sp>
      <p:sp>
        <p:nvSpPr>
          <p:cNvPr id="14341" name="Text Box 2"/>
          <p:cNvSpPr txBox="1">
            <a:spLocks noChangeArrowheads="1"/>
          </p:cNvSpPr>
          <p:nvPr/>
        </p:nvSpPr>
        <p:spPr bwMode="auto">
          <a:xfrm>
            <a:off x="647700" y="692150"/>
            <a:ext cx="8147050" cy="1971675"/>
          </a:xfrm>
          <a:prstGeom prst="rect">
            <a:avLst/>
          </a:prstGeom>
          <a:noFill/>
          <a:ln w="9525">
            <a:noFill/>
            <a:miter lim="800000"/>
            <a:headEnd/>
            <a:tailEnd/>
          </a:ln>
        </p:spPr>
        <p:txBody>
          <a:bodyPr>
            <a:spAutoFit/>
          </a:bodyPr>
          <a:lstStyle/>
          <a:p>
            <a:pPr>
              <a:lnSpc>
                <a:spcPct val="110000"/>
              </a:lnSpc>
              <a:spcBef>
                <a:spcPct val="50000"/>
              </a:spcBef>
            </a:pPr>
            <a:r>
              <a:rPr kumimoji="1" lang="zh-CN" altLang="en-US" sz="2800" b="1">
                <a:solidFill>
                  <a:srgbClr val="FF0000"/>
                </a:solidFill>
                <a:latin typeface="宋体" pitchFamily="2" charset="-122"/>
              </a:rPr>
              <a:t>例</a:t>
            </a:r>
            <a:r>
              <a:rPr kumimoji="1" lang="zh-CN" altLang="en-US" sz="2800" b="1">
                <a:latin typeface="宋体" pitchFamily="2" charset="-122"/>
              </a:rPr>
              <a:t> 静系中</a:t>
            </a:r>
            <a:r>
              <a:rPr kumimoji="1" lang="zh-CN" altLang="en-US" sz="2800" b="1">
                <a:latin typeface="宋体" pitchFamily="2" charset="-122"/>
                <a:sym typeface="Symbol" pitchFamily="18" charset="2"/>
              </a:rPr>
              <a:t>子的平均寿命为</a:t>
            </a:r>
            <a:r>
              <a:rPr kumimoji="1" lang="zh-CN" altLang="en-US" sz="2800" b="1" i="1">
                <a:latin typeface="Times New Roman" pitchFamily="18" charset="0"/>
                <a:sym typeface="Symbol" pitchFamily="18" charset="2"/>
              </a:rPr>
              <a:t> </a:t>
            </a:r>
            <a:r>
              <a:rPr kumimoji="1" lang="en-US" altLang="zh-CN" sz="2800" b="1">
                <a:latin typeface="Times New Roman" pitchFamily="18" charset="0"/>
                <a:sym typeface="Symbol" pitchFamily="18" charset="2"/>
              </a:rPr>
              <a:t>= 2.210</a:t>
            </a:r>
            <a:r>
              <a:rPr kumimoji="1" lang="en-US" altLang="zh-CN" sz="2800" b="1" baseline="30000">
                <a:latin typeface="Times New Roman" pitchFamily="18" charset="0"/>
                <a:sym typeface="Symbol" pitchFamily="18" charset="2"/>
              </a:rPr>
              <a:t>-6</a:t>
            </a:r>
            <a:r>
              <a:rPr kumimoji="1" lang="en-US" altLang="zh-CN" sz="2800" b="1" baseline="30000">
                <a:latin typeface="宋体" pitchFamily="2" charset="-122"/>
                <a:sym typeface="Symbol" pitchFamily="18" charset="2"/>
              </a:rPr>
              <a:t> </a:t>
            </a:r>
            <a:r>
              <a:rPr kumimoji="1" lang="en-US" altLang="zh-CN" sz="2800" b="1">
                <a:latin typeface="Times New Roman" pitchFamily="18" charset="0"/>
                <a:sym typeface="Symbol" pitchFamily="18" charset="2"/>
              </a:rPr>
              <a:t>s</a:t>
            </a:r>
            <a:r>
              <a:rPr kumimoji="1" lang="zh-CN" altLang="en-US" sz="2800" b="1">
                <a:latin typeface="宋体" pitchFamily="2" charset="-122"/>
                <a:sym typeface="Symbol" pitchFamily="18" charset="2"/>
              </a:rPr>
              <a:t>。宇宙射线与上层大气相互作用产生</a:t>
            </a:r>
            <a:r>
              <a:rPr kumimoji="1" lang="zh-CN" altLang="en-US" sz="2800" b="1">
                <a:sym typeface="Symbol" pitchFamily="18" charset="2"/>
              </a:rPr>
              <a:t>子</a:t>
            </a:r>
            <a:r>
              <a:rPr kumimoji="1" lang="zh-CN" altLang="en-US" sz="2800" b="1">
                <a:latin typeface="宋体" pitchFamily="2" charset="-122"/>
                <a:sym typeface="Symbol" pitchFamily="18" charset="2"/>
              </a:rPr>
              <a:t>，其速度为</a:t>
            </a:r>
            <a:r>
              <a:rPr kumimoji="1" lang="en-US" altLang="zh-CN" sz="2800" b="1" i="1">
                <a:latin typeface="Book Antiqua" pitchFamily="18" charset="0"/>
                <a:sym typeface="Symbol" pitchFamily="18" charset="2"/>
              </a:rPr>
              <a:t>v </a:t>
            </a:r>
            <a:r>
              <a:rPr kumimoji="1" lang="en-US" altLang="zh-CN" sz="2800" b="1">
                <a:latin typeface="宋体" pitchFamily="2" charset="-122"/>
                <a:sym typeface="Symbol" pitchFamily="18" charset="2"/>
              </a:rPr>
              <a:t>= </a:t>
            </a:r>
            <a:r>
              <a:rPr kumimoji="1" lang="en-US" altLang="zh-CN" sz="2800" b="1">
                <a:latin typeface="Times New Roman" pitchFamily="18" charset="0"/>
                <a:sym typeface="Symbol" pitchFamily="18" charset="2"/>
              </a:rPr>
              <a:t>0.9966</a:t>
            </a:r>
            <a:r>
              <a:rPr kumimoji="1" lang="en-US" altLang="zh-CN" sz="2800" b="1" i="1">
                <a:latin typeface="Times New Roman" pitchFamily="18" charset="0"/>
                <a:sym typeface="Symbol" pitchFamily="18" charset="2"/>
              </a:rPr>
              <a:t>c</a:t>
            </a:r>
            <a:r>
              <a:rPr kumimoji="1" lang="en-US" altLang="zh-CN" sz="2800" b="1" i="1">
                <a:latin typeface="宋体" pitchFamily="2" charset="-122"/>
                <a:sym typeface="Symbol" pitchFamily="18" charset="2"/>
              </a:rPr>
              <a:t> </a:t>
            </a:r>
            <a:r>
              <a:rPr kumimoji="1" lang="zh-CN" altLang="en-US" sz="2800" b="1">
                <a:latin typeface="宋体" pitchFamily="2" charset="-122"/>
                <a:sym typeface="Symbol" pitchFamily="18" charset="2"/>
              </a:rPr>
              <a:t>。</a:t>
            </a:r>
            <a:r>
              <a:rPr kumimoji="1" lang="zh-CN" altLang="zh-CN" sz="2800" b="1">
                <a:latin typeface="宋体" pitchFamily="2" charset="-122"/>
                <a:sym typeface="Symbol" pitchFamily="18" charset="2"/>
              </a:rPr>
              <a:t>试说明</a:t>
            </a:r>
            <a:r>
              <a:rPr kumimoji="1" lang="zh-CN" altLang="en-US" sz="2800" b="1">
                <a:latin typeface="宋体" pitchFamily="2" charset="-122"/>
                <a:sym typeface="Symbol" pitchFamily="18" charset="2"/>
              </a:rPr>
              <a:t>为什么</a:t>
            </a:r>
            <a:r>
              <a:rPr kumimoji="1" lang="zh-CN" altLang="en-US" sz="2800" b="1">
                <a:sym typeface="Symbol" pitchFamily="18" charset="2"/>
              </a:rPr>
              <a:t>子能穿透</a:t>
            </a:r>
            <a:r>
              <a:rPr kumimoji="1" lang="en-US" altLang="zh-CN" sz="2800" b="1">
                <a:sym typeface="Symbol" pitchFamily="18" charset="2"/>
              </a:rPr>
              <a:t>6000m</a:t>
            </a:r>
            <a:r>
              <a:rPr kumimoji="1" lang="zh-CN" altLang="en-US" sz="2800" b="1">
                <a:sym typeface="Symbol" pitchFamily="18" charset="2"/>
              </a:rPr>
              <a:t>厚的大气层到底地球</a:t>
            </a:r>
            <a:r>
              <a:rPr kumimoji="1" lang="zh-CN" altLang="zh-CN" sz="2800" b="1">
                <a:latin typeface="宋体" pitchFamily="2" charset="-122"/>
                <a:sym typeface="Symbol" pitchFamily="18" charset="2"/>
              </a:rPr>
              <a:t>。</a:t>
            </a:r>
            <a:endParaRPr kumimoji="1" lang="zh-CN" altLang="en-US" sz="2800" b="1">
              <a:latin typeface="宋体" pitchFamily="2" charset="-122"/>
              <a:sym typeface="Symbol" pitchFamily="18" charset="2"/>
            </a:endParaRPr>
          </a:p>
        </p:txBody>
      </p:sp>
      <p:sp>
        <p:nvSpPr>
          <p:cNvPr id="189443" name="Rectangle 3"/>
          <p:cNvSpPr>
            <a:spLocks noChangeArrowheads="1"/>
          </p:cNvSpPr>
          <p:nvPr/>
        </p:nvSpPr>
        <p:spPr bwMode="auto">
          <a:xfrm>
            <a:off x="647700" y="2816225"/>
            <a:ext cx="895350" cy="519113"/>
          </a:xfrm>
          <a:prstGeom prst="rect">
            <a:avLst/>
          </a:prstGeom>
          <a:noFill/>
          <a:ln w="9525">
            <a:noFill/>
            <a:miter lim="800000"/>
            <a:headEnd/>
            <a:tailEnd/>
          </a:ln>
        </p:spPr>
        <p:txBody>
          <a:bodyPr wrap="none">
            <a:spAutoFit/>
          </a:bodyPr>
          <a:lstStyle/>
          <a:p>
            <a:r>
              <a:rPr kumimoji="1" lang="zh-CN" altLang="zh-CN" sz="2800" b="1">
                <a:latin typeface="宋体" pitchFamily="2" charset="-122"/>
                <a:sym typeface="Symbol" pitchFamily="18" charset="2"/>
              </a:rPr>
              <a:t>解：</a:t>
            </a:r>
            <a:endParaRPr kumimoji="1" lang="zh-CN" altLang="en-US" sz="2800" b="1">
              <a:latin typeface="宋体" pitchFamily="2" charset="-122"/>
              <a:sym typeface="Symbol" pitchFamily="18" charset="2"/>
            </a:endParaRPr>
          </a:p>
        </p:txBody>
      </p:sp>
      <p:graphicFrame>
        <p:nvGraphicFramePr>
          <p:cNvPr id="189445" name="Object 5"/>
          <p:cNvGraphicFramePr>
            <a:graphicFrameLocks noChangeAspect="1"/>
          </p:cNvGraphicFramePr>
          <p:nvPr/>
        </p:nvGraphicFramePr>
        <p:xfrm>
          <a:off x="1763713" y="2781300"/>
          <a:ext cx="6519862" cy="635000"/>
        </p:xfrm>
        <a:graphic>
          <a:graphicData uri="http://schemas.openxmlformats.org/presentationml/2006/ole">
            <p:oleObj spid="_x0000_s14338" name="Equation" r:id="rId3" imgW="2349360" imgH="228600" progId="Equation.DSMT4">
              <p:embed/>
            </p:oleObj>
          </a:graphicData>
        </a:graphic>
      </p:graphicFrame>
      <p:graphicFrame>
        <p:nvGraphicFramePr>
          <p:cNvPr id="189450" name="Object 10"/>
          <p:cNvGraphicFramePr>
            <a:graphicFrameLocks noChangeAspect="1"/>
          </p:cNvGraphicFramePr>
          <p:nvPr/>
        </p:nvGraphicFramePr>
        <p:xfrm>
          <a:off x="1800225" y="3860800"/>
          <a:ext cx="2663825" cy="1016000"/>
        </p:xfrm>
        <a:graphic>
          <a:graphicData uri="http://schemas.openxmlformats.org/presentationml/2006/ole">
            <p:oleObj spid="_x0000_s14339" name="Equation" r:id="rId4" imgW="1333440" imgH="50796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288" fill="hold" grpId="0" nodeType="clickEffect">
                                  <p:stCondLst>
                                    <p:cond delay="0"/>
                                  </p:stCondLst>
                                  <p:childTnLst>
                                    <p:set>
                                      <p:cBhvr>
                                        <p:cTn id="6" dur="1" fill="hold">
                                          <p:stCondLst>
                                            <p:cond delay="0"/>
                                          </p:stCondLst>
                                        </p:cTn>
                                        <p:tgtEl>
                                          <p:spTgt spid="189443"/>
                                        </p:tgtEl>
                                        <p:attrNameLst>
                                          <p:attrName>style.visibility</p:attrName>
                                        </p:attrNameLst>
                                      </p:cBhvr>
                                      <p:to>
                                        <p:strVal val="visible"/>
                                      </p:to>
                                    </p:set>
                                    <p:anim calcmode="lin" valueType="num">
                                      <p:cBhvr>
                                        <p:cTn id="7" dur="500" fill="hold"/>
                                        <p:tgtEl>
                                          <p:spTgt spid="189443"/>
                                        </p:tgtEl>
                                        <p:attrNameLst>
                                          <p:attrName>ppt_w</p:attrName>
                                        </p:attrNameLst>
                                      </p:cBhvr>
                                      <p:tavLst>
                                        <p:tav tm="0">
                                          <p:val>
                                            <p:strVal val="4/3*#ppt_w"/>
                                          </p:val>
                                        </p:tav>
                                        <p:tav tm="100000">
                                          <p:val>
                                            <p:strVal val="#ppt_w"/>
                                          </p:val>
                                        </p:tav>
                                      </p:tavLst>
                                    </p:anim>
                                    <p:anim calcmode="lin" valueType="num">
                                      <p:cBhvr>
                                        <p:cTn id="8" dur="500" fill="hold"/>
                                        <p:tgtEl>
                                          <p:spTgt spid="189443"/>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6" fill="hold" nodeType="clickEffect">
                                  <p:stCondLst>
                                    <p:cond delay="0"/>
                                  </p:stCondLst>
                                  <p:childTnLst>
                                    <p:set>
                                      <p:cBhvr>
                                        <p:cTn id="12" dur="1" fill="hold">
                                          <p:stCondLst>
                                            <p:cond delay="0"/>
                                          </p:stCondLst>
                                        </p:cTn>
                                        <p:tgtEl>
                                          <p:spTgt spid="189445"/>
                                        </p:tgtEl>
                                        <p:attrNameLst>
                                          <p:attrName>style.visibility</p:attrName>
                                        </p:attrNameLst>
                                      </p:cBhvr>
                                      <p:to>
                                        <p:strVal val="visible"/>
                                      </p:to>
                                    </p:set>
                                    <p:animEffect transition="in" filter="strips(downRight)">
                                      <p:cBhvr>
                                        <p:cTn id="13" dur="500"/>
                                        <p:tgtEl>
                                          <p:spTgt spid="189445"/>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89450"/>
                                        </p:tgtEl>
                                        <p:attrNameLst>
                                          <p:attrName>style.visibility</p:attrName>
                                        </p:attrNameLst>
                                      </p:cBhvr>
                                      <p:to>
                                        <p:strVal val="visible"/>
                                      </p:to>
                                    </p:set>
                                    <p:animEffect transition="in" filter="blinds(horizontal)">
                                      <p:cBhvr>
                                        <p:cTn id="18" dur="500"/>
                                        <p:tgtEl>
                                          <p:spTgt spid="1894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3"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85" name="灯片编号占位符 1"/>
          <p:cNvSpPr>
            <a:spLocks noGrp="1"/>
          </p:cNvSpPr>
          <p:nvPr>
            <p:ph type="sldNum" sz="quarter" idx="10"/>
          </p:nvPr>
        </p:nvSpPr>
        <p:spPr>
          <a:noFill/>
        </p:spPr>
        <p:txBody>
          <a:bodyPr/>
          <a:lstStyle/>
          <a:p>
            <a:fld id="{B6293CB2-6BE2-4B2A-BC39-965BD9A37B20}" type="slidenum">
              <a:rPr lang="en-US" altLang="zh-CN" smtClean="0">
                <a:latin typeface="Arial" pitchFamily="34" charset="0"/>
              </a:rPr>
              <a:pPr/>
              <a:t>17</a:t>
            </a:fld>
            <a:endParaRPr lang="en-US" altLang="zh-CN" smtClean="0">
              <a:latin typeface="Arial" pitchFamily="34" charset="0"/>
            </a:endParaRPr>
          </a:p>
        </p:txBody>
      </p:sp>
      <p:grpSp>
        <p:nvGrpSpPr>
          <p:cNvPr id="15386" name="Group 37"/>
          <p:cNvGrpSpPr>
            <a:grpSpLocks/>
          </p:cNvGrpSpPr>
          <p:nvPr/>
        </p:nvGrpSpPr>
        <p:grpSpPr bwMode="auto">
          <a:xfrm>
            <a:off x="179388" y="657225"/>
            <a:ext cx="8783637" cy="1209675"/>
            <a:chOff x="113" y="414"/>
            <a:chExt cx="5533" cy="762"/>
          </a:xfrm>
        </p:grpSpPr>
        <p:graphicFrame>
          <p:nvGraphicFramePr>
            <p:cNvPr id="15382" name="Object 2"/>
            <p:cNvGraphicFramePr>
              <a:graphicFrameLocks noChangeAspect="1"/>
            </p:cNvGraphicFramePr>
            <p:nvPr/>
          </p:nvGraphicFramePr>
          <p:xfrm>
            <a:off x="408" y="414"/>
            <a:ext cx="5226" cy="287"/>
          </p:xfrm>
          <a:graphic>
            <a:graphicData uri="http://schemas.openxmlformats.org/presentationml/2006/ole">
              <p:oleObj spid="_x0000_s15382" name="Equation" r:id="rId3" imgW="4495680" imgH="241200" progId="Equation.DSMT4">
                <p:embed/>
              </p:oleObj>
            </a:graphicData>
          </a:graphic>
        </p:graphicFrame>
        <p:graphicFrame>
          <p:nvGraphicFramePr>
            <p:cNvPr id="15383" name="Object 3"/>
            <p:cNvGraphicFramePr>
              <a:graphicFrameLocks noChangeAspect="1"/>
            </p:cNvGraphicFramePr>
            <p:nvPr/>
          </p:nvGraphicFramePr>
          <p:xfrm>
            <a:off x="113" y="935"/>
            <a:ext cx="2131" cy="241"/>
          </p:xfrm>
          <a:graphic>
            <a:graphicData uri="http://schemas.openxmlformats.org/presentationml/2006/ole">
              <p:oleObj spid="_x0000_s15383" name="Equation" r:id="rId4" imgW="1777680" imgH="203040" progId="Equation.3">
                <p:embed/>
              </p:oleObj>
            </a:graphicData>
          </a:graphic>
        </p:graphicFrame>
        <p:graphicFrame>
          <p:nvGraphicFramePr>
            <p:cNvPr id="15384" name="Object 4"/>
            <p:cNvGraphicFramePr>
              <a:graphicFrameLocks noChangeAspect="1"/>
            </p:cNvGraphicFramePr>
            <p:nvPr/>
          </p:nvGraphicFramePr>
          <p:xfrm>
            <a:off x="113" y="640"/>
            <a:ext cx="5533" cy="287"/>
          </p:xfrm>
          <a:graphic>
            <a:graphicData uri="http://schemas.openxmlformats.org/presentationml/2006/ole">
              <p:oleObj spid="_x0000_s15384" name="Equation" r:id="rId5" imgW="4343400" imgH="241200" progId="Equation.DSMT4">
                <p:embed/>
              </p:oleObj>
            </a:graphicData>
          </a:graphic>
        </p:graphicFrame>
      </p:grpSp>
      <p:grpSp>
        <p:nvGrpSpPr>
          <p:cNvPr id="3" name="Group 6"/>
          <p:cNvGrpSpPr>
            <a:grpSpLocks/>
          </p:cNvGrpSpPr>
          <p:nvPr/>
        </p:nvGrpSpPr>
        <p:grpSpPr bwMode="auto">
          <a:xfrm>
            <a:off x="3597275" y="1628775"/>
            <a:ext cx="5546725" cy="2139950"/>
            <a:chOff x="2218" y="768"/>
            <a:chExt cx="3494" cy="1348"/>
          </a:xfrm>
        </p:grpSpPr>
        <p:sp>
          <p:nvSpPr>
            <p:cNvPr id="15389" name="AutoShape 7"/>
            <p:cNvSpPr>
              <a:spLocks noChangeArrowheads="1"/>
            </p:cNvSpPr>
            <p:nvPr/>
          </p:nvSpPr>
          <p:spPr bwMode="auto">
            <a:xfrm>
              <a:off x="3789" y="1488"/>
              <a:ext cx="768" cy="384"/>
            </a:xfrm>
            <a:prstGeom prst="homePlate">
              <a:avLst>
                <a:gd name="adj" fmla="val 50000"/>
              </a:avLst>
            </a:prstGeom>
            <a:solidFill>
              <a:schemeClr val="hlink"/>
            </a:solidFill>
            <a:ln w="9525">
              <a:solidFill>
                <a:schemeClr val="tx1"/>
              </a:solidFill>
              <a:miter lim="800000"/>
              <a:headEnd/>
              <a:tailEnd type="none" w="sm" len="lg"/>
            </a:ln>
          </p:spPr>
          <p:txBody>
            <a:bodyPr wrap="none" anchor="ctr"/>
            <a:lstStyle/>
            <a:p>
              <a:endParaRPr lang="zh-CN" altLang="en-US"/>
            </a:p>
          </p:txBody>
        </p:sp>
        <p:graphicFrame>
          <p:nvGraphicFramePr>
            <p:cNvPr id="15370" name="Object 8"/>
            <p:cNvGraphicFramePr>
              <a:graphicFrameLocks noChangeAspect="1"/>
            </p:cNvGraphicFramePr>
            <p:nvPr/>
          </p:nvGraphicFramePr>
          <p:xfrm>
            <a:off x="3034" y="1920"/>
            <a:ext cx="228" cy="196"/>
          </p:xfrm>
          <a:graphic>
            <a:graphicData uri="http://schemas.openxmlformats.org/presentationml/2006/ole">
              <p:oleObj spid="_x0000_s15370" name="公式" r:id="rId6" imgW="190440" imgH="164880" progId="Equation.3">
                <p:embed/>
              </p:oleObj>
            </a:graphicData>
          </a:graphic>
        </p:graphicFrame>
        <p:graphicFrame>
          <p:nvGraphicFramePr>
            <p:cNvPr id="15371" name="Object 9"/>
            <p:cNvGraphicFramePr>
              <a:graphicFrameLocks noChangeAspect="1"/>
            </p:cNvGraphicFramePr>
            <p:nvPr/>
          </p:nvGraphicFramePr>
          <p:xfrm>
            <a:off x="3226" y="768"/>
            <a:ext cx="167" cy="196"/>
          </p:xfrm>
          <a:graphic>
            <a:graphicData uri="http://schemas.openxmlformats.org/presentationml/2006/ole">
              <p:oleObj spid="_x0000_s15371" name="公式" r:id="rId7" imgW="139680" imgH="164880" progId="Equation.3">
                <p:embed/>
              </p:oleObj>
            </a:graphicData>
          </a:graphic>
        </p:graphicFrame>
        <p:sp>
          <p:nvSpPr>
            <p:cNvPr id="15390" name="Line 10"/>
            <p:cNvSpPr>
              <a:spLocks noChangeShapeType="1"/>
            </p:cNvSpPr>
            <p:nvPr/>
          </p:nvSpPr>
          <p:spPr bwMode="auto">
            <a:xfrm>
              <a:off x="3117" y="1680"/>
              <a:ext cx="2351" cy="0"/>
            </a:xfrm>
            <a:prstGeom prst="line">
              <a:avLst/>
            </a:prstGeom>
            <a:noFill/>
            <a:ln w="9525">
              <a:solidFill>
                <a:schemeClr val="tx1"/>
              </a:solidFill>
              <a:round/>
              <a:headEnd/>
              <a:tailEnd type="triangle" w="sm" len="lg"/>
            </a:ln>
          </p:spPr>
          <p:txBody>
            <a:bodyPr wrap="none" anchor="ctr"/>
            <a:lstStyle/>
            <a:p>
              <a:endParaRPr lang="zh-CN" altLang="en-US"/>
            </a:p>
          </p:txBody>
        </p:sp>
        <p:sp>
          <p:nvSpPr>
            <p:cNvPr id="15391" name="Line 11"/>
            <p:cNvSpPr>
              <a:spLocks noChangeShapeType="1"/>
            </p:cNvSpPr>
            <p:nvPr/>
          </p:nvSpPr>
          <p:spPr bwMode="auto">
            <a:xfrm flipV="1">
              <a:off x="3130" y="815"/>
              <a:ext cx="0" cy="864"/>
            </a:xfrm>
            <a:prstGeom prst="line">
              <a:avLst/>
            </a:prstGeom>
            <a:noFill/>
            <a:ln w="9525">
              <a:solidFill>
                <a:schemeClr val="tx1"/>
              </a:solidFill>
              <a:round/>
              <a:headEnd/>
              <a:tailEnd type="triangle" w="sm" len="lg"/>
            </a:ln>
          </p:spPr>
          <p:txBody>
            <a:bodyPr wrap="none" anchor="ctr"/>
            <a:lstStyle/>
            <a:p>
              <a:endParaRPr lang="zh-CN" altLang="en-US"/>
            </a:p>
          </p:txBody>
        </p:sp>
        <p:sp>
          <p:nvSpPr>
            <p:cNvPr id="15392" name="Line 12"/>
            <p:cNvSpPr>
              <a:spLocks noChangeShapeType="1"/>
            </p:cNvSpPr>
            <p:nvPr/>
          </p:nvSpPr>
          <p:spPr bwMode="auto">
            <a:xfrm flipV="1">
              <a:off x="4090" y="816"/>
              <a:ext cx="0" cy="864"/>
            </a:xfrm>
            <a:prstGeom prst="line">
              <a:avLst/>
            </a:prstGeom>
            <a:noFill/>
            <a:ln w="9525">
              <a:solidFill>
                <a:schemeClr val="tx1"/>
              </a:solidFill>
              <a:round/>
              <a:headEnd/>
              <a:tailEnd type="triangle" w="sm" len="lg"/>
            </a:ln>
          </p:spPr>
          <p:txBody>
            <a:bodyPr wrap="none" anchor="ctr"/>
            <a:lstStyle/>
            <a:p>
              <a:endParaRPr lang="zh-CN" altLang="en-US"/>
            </a:p>
          </p:txBody>
        </p:sp>
        <p:sp>
          <p:nvSpPr>
            <p:cNvPr id="15393" name="Line 13"/>
            <p:cNvSpPr>
              <a:spLocks noChangeShapeType="1"/>
            </p:cNvSpPr>
            <p:nvPr/>
          </p:nvSpPr>
          <p:spPr bwMode="auto">
            <a:xfrm flipH="1">
              <a:off x="2362" y="1680"/>
              <a:ext cx="768" cy="336"/>
            </a:xfrm>
            <a:prstGeom prst="line">
              <a:avLst/>
            </a:prstGeom>
            <a:noFill/>
            <a:ln w="9525">
              <a:solidFill>
                <a:schemeClr val="tx1"/>
              </a:solidFill>
              <a:round/>
              <a:headEnd/>
              <a:tailEnd type="triangle" w="sm" len="lg"/>
            </a:ln>
          </p:spPr>
          <p:txBody>
            <a:bodyPr wrap="none" anchor="ctr"/>
            <a:lstStyle/>
            <a:p>
              <a:endParaRPr lang="zh-CN" altLang="en-US"/>
            </a:p>
          </p:txBody>
        </p:sp>
        <p:sp>
          <p:nvSpPr>
            <p:cNvPr id="15394" name="Line 14"/>
            <p:cNvSpPr>
              <a:spLocks noChangeShapeType="1"/>
            </p:cNvSpPr>
            <p:nvPr/>
          </p:nvSpPr>
          <p:spPr bwMode="auto">
            <a:xfrm flipH="1">
              <a:off x="3322" y="1680"/>
              <a:ext cx="768" cy="336"/>
            </a:xfrm>
            <a:prstGeom prst="line">
              <a:avLst/>
            </a:prstGeom>
            <a:noFill/>
            <a:ln w="9525">
              <a:solidFill>
                <a:schemeClr val="tx1"/>
              </a:solidFill>
              <a:round/>
              <a:headEnd/>
              <a:tailEnd type="triangle" w="sm" len="lg"/>
            </a:ln>
          </p:spPr>
          <p:txBody>
            <a:bodyPr wrap="none" anchor="ctr"/>
            <a:lstStyle/>
            <a:p>
              <a:endParaRPr lang="zh-CN" altLang="en-US"/>
            </a:p>
          </p:txBody>
        </p:sp>
        <p:graphicFrame>
          <p:nvGraphicFramePr>
            <p:cNvPr id="15372" name="Object 15"/>
            <p:cNvGraphicFramePr>
              <a:graphicFrameLocks noChangeAspect="1"/>
            </p:cNvGraphicFramePr>
            <p:nvPr/>
          </p:nvGraphicFramePr>
          <p:xfrm>
            <a:off x="5181" y="1680"/>
            <a:ext cx="531" cy="242"/>
          </p:xfrm>
          <a:graphic>
            <a:graphicData uri="http://schemas.openxmlformats.org/presentationml/2006/ole">
              <p:oleObj spid="_x0000_s15372" name="公式" r:id="rId8" imgW="444240" imgH="203040" progId="Equation.3">
                <p:embed/>
              </p:oleObj>
            </a:graphicData>
          </a:graphic>
        </p:graphicFrame>
        <p:graphicFrame>
          <p:nvGraphicFramePr>
            <p:cNvPr id="15373" name="Object 16"/>
            <p:cNvGraphicFramePr>
              <a:graphicFrameLocks noChangeAspect="1"/>
            </p:cNvGraphicFramePr>
            <p:nvPr/>
          </p:nvGraphicFramePr>
          <p:xfrm>
            <a:off x="3082" y="1680"/>
            <a:ext cx="180" cy="211"/>
          </p:xfrm>
          <a:graphic>
            <a:graphicData uri="http://schemas.openxmlformats.org/presentationml/2006/ole">
              <p:oleObj spid="_x0000_s15373" name="公式" r:id="rId9" imgW="152280" imgH="177480" progId="Equation.3">
                <p:embed/>
              </p:oleObj>
            </a:graphicData>
          </a:graphic>
        </p:graphicFrame>
        <p:graphicFrame>
          <p:nvGraphicFramePr>
            <p:cNvPr id="15374" name="Object 17"/>
            <p:cNvGraphicFramePr>
              <a:graphicFrameLocks noChangeAspect="1"/>
            </p:cNvGraphicFramePr>
            <p:nvPr/>
          </p:nvGraphicFramePr>
          <p:xfrm>
            <a:off x="2218" y="1776"/>
            <a:ext cx="180" cy="196"/>
          </p:xfrm>
          <a:graphic>
            <a:graphicData uri="http://schemas.openxmlformats.org/presentationml/2006/ole">
              <p:oleObj spid="_x0000_s15374" name="公式" r:id="rId10" imgW="152280" imgH="164880" progId="Equation.3">
                <p:embed/>
              </p:oleObj>
            </a:graphicData>
          </a:graphic>
        </p:graphicFrame>
        <p:graphicFrame>
          <p:nvGraphicFramePr>
            <p:cNvPr id="15375" name="Object 18"/>
            <p:cNvGraphicFramePr>
              <a:graphicFrameLocks noChangeAspect="1"/>
            </p:cNvGraphicFramePr>
            <p:nvPr/>
          </p:nvGraphicFramePr>
          <p:xfrm>
            <a:off x="4138" y="768"/>
            <a:ext cx="211" cy="196"/>
          </p:xfrm>
          <a:graphic>
            <a:graphicData uri="http://schemas.openxmlformats.org/presentationml/2006/ole">
              <p:oleObj spid="_x0000_s15375" name="公式" r:id="rId11" imgW="177480" imgH="164880" progId="Equation.3">
                <p:embed/>
              </p:oleObj>
            </a:graphicData>
          </a:graphic>
        </p:graphicFrame>
        <p:graphicFrame>
          <p:nvGraphicFramePr>
            <p:cNvPr id="15376" name="Object 19"/>
            <p:cNvGraphicFramePr>
              <a:graphicFrameLocks noChangeAspect="1"/>
            </p:cNvGraphicFramePr>
            <p:nvPr/>
          </p:nvGraphicFramePr>
          <p:xfrm>
            <a:off x="4042" y="1680"/>
            <a:ext cx="228" cy="211"/>
          </p:xfrm>
          <a:graphic>
            <a:graphicData uri="http://schemas.openxmlformats.org/presentationml/2006/ole">
              <p:oleObj spid="_x0000_s15376" name="公式" r:id="rId12" imgW="190440" imgH="177480" progId="Equation.3">
                <p:embed/>
              </p:oleObj>
            </a:graphicData>
          </a:graphic>
        </p:graphicFrame>
        <p:graphicFrame>
          <p:nvGraphicFramePr>
            <p:cNvPr id="15377" name="Object 20"/>
            <p:cNvGraphicFramePr>
              <a:graphicFrameLocks noChangeAspect="1"/>
            </p:cNvGraphicFramePr>
            <p:nvPr/>
          </p:nvGraphicFramePr>
          <p:xfrm>
            <a:off x="2938" y="1104"/>
            <a:ext cx="166" cy="211"/>
          </p:xfrm>
          <a:graphic>
            <a:graphicData uri="http://schemas.openxmlformats.org/presentationml/2006/ole">
              <p:oleObj spid="_x0000_s15377" name="公式" r:id="rId13" imgW="139680" imgH="177480" progId="Equation.3">
                <p:embed/>
              </p:oleObj>
            </a:graphicData>
          </a:graphic>
        </p:graphicFrame>
        <p:graphicFrame>
          <p:nvGraphicFramePr>
            <p:cNvPr id="15378" name="Object 21"/>
            <p:cNvGraphicFramePr>
              <a:graphicFrameLocks noChangeAspect="1"/>
            </p:cNvGraphicFramePr>
            <p:nvPr/>
          </p:nvGraphicFramePr>
          <p:xfrm>
            <a:off x="3850" y="1104"/>
            <a:ext cx="210" cy="211"/>
          </p:xfrm>
          <a:graphic>
            <a:graphicData uri="http://schemas.openxmlformats.org/presentationml/2006/ole">
              <p:oleObj spid="_x0000_s15378" name="公式" r:id="rId14" imgW="177480" imgH="177480" progId="Equation.3">
                <p:embed/>
              </p:oleObj>
            </a:graphicData>
          </a:graphic>
        </p:graphicFrame>
        <p:graphicFrame>
          <p:nvGraphicFramePr>
            <p:cNvPr id="15379" name="Object 22"/>
            <p:cNvGraphicFramePr>
              <a:graphicFrameLocks noChangeAspect="1"/>
            </p:cNvGraphicFramePr>
            <p:nvPr/>
          </p:nvGraphicFramePr>
          <p:xfrm>
            <a:off x="4585" y="1269"/>
            <a:ext cx="170" cy="236"/>
          </p:xfrm>
          <a:graphic>
            <a:graphicData uri="http://schemas.openxmlformats.org/presentationml/2006/ole">
              <p:oleObj spid="_x0000_s15379" name="公式" r:id="rId15" imgW="164880" imgH="228600" progId="Equation.3">
                <p:embed/>
              </p:oleObj>
            </a:graphicData>
          </a:graphic>
        </p:graphicFrame>
        <p:graphicFrame>
          <p:nvGraphicFramePr>
            <p:cNvPr id="15380" name="Object 23"/>
            <p:cNvGraphicFramePr>
              <a:graphicFrameLocks noChangeAspect="1"/>
            </p:cNvGraphicFramePr>
            <p:nvPr/>
          </p:nvGraphicFramePr>
          <p:xfrm>
            <a:off x="4509" y="1344"/>
            <a:ext cx="91" cy="183"/>
          </p:xfrm>
          <a:graphic>
            <a:graphicData uri="http://schemas.openxmlformats.org/presentationml/2006/ole">
              <p:oleObj spid="_x0000_s15380" name="公式" r:id="rId16" imgW="101520" imgH="203040" progId="Equation.3">
                <p:embed/>
              </p:oleObj>
            </a:graphicData>
          </a:graphic>
        </p:graphicFrame>
        <p:sp>
          <p:nvSpPr>
            <p:cNvPr id="15395" name="Line 24"/>
            <p:cNvSpPr>
              <a:spLocks noChangeShapeType="1"/>
            </p:cNvSpPr>
            <p:nvPr/>
          </p:nvSpPr>
          <p:spPr bwMode="auto">
            <a:xfrm>
              <a:off x="4365" y="1488"/>
              <a:ext cx="672" cy="0"/>
            </a:xfrm>
            <a:prstGeom prst="line">
              <a:avLst/>
            </a:prstGeom>
            <a:noFill/>
            <a:ln w="9525">
              <a:solidFill>
                <a:schemeClr val="tx1"/>
              </a:solidFill>
              <a:prstDash val="sysDot"/>
              <a:round/>
              <a:headEnd/>
              <a:tailEnd type="none" w="sm" len="lg"/>
            </a:ln>
          </p:spPr>
          <p:txBody>
            <a:bodyPr wrap="none" anchor="ctr"/>
            <a:lstStyle/>
            <a:p>
              <a:endParaRPr lang="zh-CN" altLang="en-US"/>
            </a:p>
          </p:txBody>
        </p:sp>
        <p:sp>
          <p:nvSpPr>
            <p:cNvPr id="15396" name="Line 25"/>
            <p:cNvSpPr>
              <a:spLocks noChangeShapeType="1"/>
            </p:cNvSpPr>
            <p:nvPr/>
          </p:nvSpPr>
          <p:spPr bwMode="auto">
            <a:xfrm flipV="1">
              <a:off x="4365" y="1104"/>
              <a:ext cx="576" cy="384"/>
            </a:xfrm>
            <a:prstGeom prst="line">
              <a:avLst/>
            </a:prstGeom>
            <a:noFill/>
            <a:ln w="9525">
              <a:solidFill>
                <a:schemeClr val="tx1"/>
              </a:solidFill>
              <a:round/>
              <a:headEnd/>
              <a:tailEnd type="none" w="sm" len="lg"/>
            </a:ln>
          </p:spPr>
          <p:txBody>
            <a:bodyPr wrap="none" anchor="ctr"/>
            <a:lstStyle/>
            <a:p>
              <a:endParaRPr lang="zh-CN" altLang="en-US"/>
            </a:p>
          </p:txBody>
        </p:sp>
        <p:graphicFrame>
          <p:nvGraphicFramePr>
            <p:cNvPr id="15381" name="Object 26"/>
            <p:cNvGraphicFramePr>
              <a:graphicFrameLocks noChangeAspect="1"/>
            </p:cNvGraphicFramePr>
            <p:nvPr/>
          </p:nvGraphicFramePr>
          <p:xfrm>
            <a:off x="4653" y="1008"/>
            <a:ext cx="130" cy="236"/>
          </p:xfrm>
          <a:graphic>
            <a:graphicData uri="http://schemas.openxmlformats.org/presentationml/2006/ole">
              <p:oleObj spid="_x0000_s15381" name="公式" r:id="rId17" imgW="126720" imgH="228600" progId="Equation.3">
                <p:embed/>
              </p:oleObj>
            </a:graphicData>
          </a:graphic>
        </p:graphicFrame>
      </p:grpSp>
      <p:graphicFrame>
        <p:nvGraphicFramePr>
          <p:cNvPr id="167963" name="Object 27"/>
          <p:cNvGraphicFramePr>
            <a:graphicFrameLocks noChangeAspect="1"/>
          </p:cNvGraphicFramePr>
          <p:nvPr/>
        </p:nvGraphicFramePr>
        <p:xfrm>
          <a:off x="468313" y="1989138"/>
          <a:ext cx="2900362" cy="382587"/>
        </p:xfrm>
        <a:graphic>
          <a:graphicData uri="http://schemas.openxmlformats.org/presentationml/2006/ole">
            <p:oleObj spid="_x0000_s15362" name="公式" r:id="rId18" imgW="1523880" imgH="203040" progId="Equation.3">
              <p:embed/>
            </p:oleObj>
          </a:graphicData>
        </a:graphic>
      </p:graphicFrame>
      <p:graphicFrame>
        <p:nvGraphicFramePr>
          <p:cNvPr id="167964" name="Object 28"/>
          <p:cNvGraphicFramePr>
            <a:graphicFrameLocks noChangeAspect="1"/>
          </p:cNvGraphicFramePr>
          <p:nvPr/>
        </p:nvGraphicFramePr>
        <p:xfrm>
          <a:off x="900113" y="2420938"/>
          <a:ext cx="2174875" cy="817562"/>
        </p:xfrm>
        <a:graphic>
          <a:graphicData uri="http://schemas.openxmlformats.org/presentationml/2006/ole">
            <p:oleObj spid="_x0000_s15363" name="公式" r:id="rId19" imgW="1143000" imgH="431640" progId="Equation.3">
              <p:embed/>
            </p:oleObj>
          </a:graphicData>
        </a:graphic>
      </p:graphicFrame>
      <p:graphicFrame>
        <p:nvGraphicFramePr>
          <p:cNvPr id="167965" name="Object 29"/>
          <p:cNvGraphicFramePr>
            <a:graphicFrameLocks noChangeAspect="1"/>
          </p:cNvGraphicFramePr>
          <p:nvPr/>
        </p:nvGraphicFramePr>
        <p:xfrm>
          <a:off x="863600" y="3249613"/>
          <a:ext cx="2151063" cy="817562"/>
        </p:xfrm>
        <a:graphic>
          <a:graphicData uri="http://schemas.openxmlformats.org/presentationml/2006/ole">
            <p:oleObj spid="_x0000_s15364" name="公式" r:id="rId20" imgW="1130040" imgH="431640" progId="Equation.3">
              <p:embed/>
            </p:oleObj>
          </a:graphicData>
        </a:graphic>
      </p:graphicFrame>
      <p:graphicFrame>
        <p:nvGraphicFramePr>
          <p:cNvPr id="167966" name="Object 30"/>
          <p:cNvGraphicFramePr>
            <a:graphicFrameLocks noChangeAspect="1"/>
          </p:cNvGraphicFramePr>
          <p:nvPr/>
        </p:nvGraphicFramePr>
        <p:xfrm>
          <a:off x="539750" y="4113213"/>
          <a:ext cx="2924175" cy="382587"/>
        </p:xfrm>
        <a:graphic>
          <a:graphicData uri="http://schemas.openxmlformats.org/presentationml/2006/ole">
            <p:oleObj spid="_x0000_s15365" name="公式" r:id="rId21" imgW="1536480" imgH="203040" progId="Equation.3">
              <p:embed/>
            </p:oleObj>
          </a:graphicData>
        </a:graphic>
      </p:graphicFrame>
      <p:graphicFrame>
        <p:nvGraphicFramePr>
          <p:cNvPr id="167967" name="Object 31"/>
          <p:cNvGraphicFramePr>
            <a:graphicFrameLocks noChangeAspect="1"/>
          </p:cNvGraphicFramePr>
          <p:nvPr/>
        </p:nvGraphicFramePr>
        <p:xfrm>
          <a:off x="647700" y="4616450"/>
          <a:ext cx="2611438" cy="965200"/>
        </p:xfrm>
        <a:graphic>
          <a:graphicData uri="http://schemas.openxmlformats.org/presentationml/2006/ole">
            <p:oleObj spid="_x0000_s15366" name="Equation" r:id="rId22" imgW="1371600" imgH="507960" progId="Equation.DSMT4">
              <p:embed/>
            </p:oleObj>
          </a:graphicData>
        </a:graphic>
      </p:graphicFrame>
      <p:graphicFrame>
        <p:nvGraphicFramePr>
          <p:cNvPr id="167968" name="Object 32"/>
          <p:cNvGraphicFramePr>
            <a:graphicFrameLocks noChangeAspect="1"/>
          </p:cNvGraphicFramePr>
          <p:nvPr/>
        </p:nvGraphicFramePr>
        <p:xfrm>
          <a:off x="684213" y="5624513"/>
          <a:ext cx="1474787" cy="817562"/>
        </p:xfrm>
        <a:graphic>
          <a:graphicData uri="http://schemas.openxmlformats.org/presentationml/2006/ole">
            <p:oleObj spid="_x0000_s15367" name="Equation" r:id="rId23" imgW="774360" imgH="431640" progId="Equation.DSMT4">
              <p:embed/>
            </p:oleObj>
          </a:graphicData>
        </a:graphic>
      </p:graphicFrame>
      <p:sp>
        <p:nvSpPr>
          <p:cNvPr id="167969" name="Rectangle 33" descr="粉色砂纸"/>
          <p:cNvSpPr>
            <a:spLocks noChangeArrowheads="1"/>
          </p:cNvSpPr>
          <p:nvPr/>
        </p:nvSpPr>
        <p:spPr bwMode="auto">
          <a:xfrm>
            <a:off x="3527425" y="3321050"/>
            <a:ext cx="76200" cy="3048000"/>
          </a:xfrm>
          <a:prstGeom prst="rect">
            <a:avLst/>
          </a:prstGeom>
          <a:blipFill dpi="0" rotWithShape="0">
            <a:blip r:embed="rId24"/>
            <a:srcRect/>
            <a:tile tx="0" ty="0" sx="100000" sy="100000" flip="none" algn="tl"/>
          </a:blipFill>
          <a:ln w="9525">
            <a:solidFill>
              <a:srgbClr val="D60093"/>
            </a:solidFill>
            <a:miter lim="800000"/>
            <a:headEnd/>
            <a:tailEnd type="none" w="sm" len="lg"/>
          </a:ln>
        </p:spPr>
        <p:txBody>
          <a:bodyPr wrap="none" anchor="ctr"/>
          <a:lstStyle/>
          <a:p>
            <a:endParaRPr lang="zh-CN" altLang="en-US"/>
          </a:p>
        </p:txBody>
      </p:sp>
      <p:graphicFrame>
        <p:nvGraphicFramePr>
          <p:cNvPr id="167970" name="Object 34"/>
          <p:cNvGraphicFramePr>
            <a:graphicFrameLocks noChangeAspect="1"/>
          </p:cNvGraphicFramePr>
          <p:nvPr/>
        </p:nvGraphicFramePr>
        <p:xfrm>
          <a:off x="4103688" y="4257675"/>
          <a:ext cx="4648200" cy="1042988"/>
        </p:xfrm>
        <a:graphic>
          <a:graphicData uri="http://schemas.openxmlformats.org/presentationml/2006/ole">
            <p:oleObj spid="_x0000_s15368" name="公式" r:id="rId25" imgW="2590560" imgH="583920" progId="Equation.3">
              <p:embed/>
            </p:oleObj>
          </a:graphicData>
        </a:graphic>
      </p:graphicFrame>
      <p:graphicFrame>
        <p:nvGraphicFramePr>
          <p:cNvPr id="167971" name="Object 35"/>
          <p:cNvGraphicFramePr>
            <a:graphicFrameLocks noChangeAspect="1"/>
          </p:cNvGraphicFramePr>
          <p:nvPr/>
        </p:nvGraphicFramePr>
        <p:xfrm>
          <a:off x="4140200" y="5373688"/>
          <a:ext cx="3841750" cy="866775"/>
        </p:xfrm>
        <a:graphic>
          <a:graphicData uri="http://schemas.openxmlformats.org/presentationml/2006/ole">
            <p:oleObj spid="_x0000_s15369" name="Equation" r:id="rId26" imgW="2019240" imgH="457200" progId="Equation.3">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67963"/>
                                        </p:tgtEl>
                                        <p:attrNameLst>
                                          <p:attrName>style.visibility</p:attrName>
                                        </p:attrNameLst>
                                      </p:cBhvr>
                                      <p:to>
                                        <p:strVal val="visible"/>
                                      </p:to>
                                    </p:set>
                                    <p:animEffect transition="in" filter="wipe(left)">
                                      <p:cBhvr>
                                        <p:cTn id="12" dur="500"/>
                                        <p:tgtEl>
                                          <p:spTgt spid="16796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7964"/>
                                        </p:tgtEl>
                                        <p:attrNameLst>
                                          <p:attrName>style.visibility</p:attrName>
                                        </p:attrNameLst>
                                      </p:cBhvr>
                                      <p:to>
                                        <p:strVal val="visible"/>
                                      </p:to>
                                    </p:set>
                                    <p:animEffect transition="in" filter="wipe(left)">
                                      <p:cBhvr>
                                        <p:cTn id="17" dur="500"/>
                                        <p:tgtEl>
                                          <p:spTgt spid="16796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67965"/>
                                        </p:tgtEl>
                                        <p:attrNameLst>
                                          <p:attrName>style.visibility</p:attrName>
                                        </p:attrNameLst>
                                      </p:cBhvr>
                                      <p:to>
                                        <p:strVal val="visible"/>
                                      </p:to>
                                    </p:set>
                                    <p:animEffect transition="in" filter="wipe(left)">
                                      <p:cBhvr>
                                        <p:cTn id="22" dur="500"/>
                                        <p:tgtEl>
                                          <p:spTgt spid="16796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67966"/>
                                        </p:tgtEl>
                                        <p:attrNameLst>
                                          <p:attrName>style.visibility</p:attrName>
                                        </p:attrNameLst>
                                      </p:cBhvr>
                                      <p:to>
                                        <p:strVal val="visible"/>
                                      </p:to>
                                    </p:set>
                                    <p:animEffect transition="in" filter="wipe(left)">
                                      <p:cBhvr>
                                        <p:cTn id="27" dur="500"/>
                                        <p:tgtEl>
                                          <p:spTgt spid="16796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67967"/>
                                        </p:tgtEl>
                                        <p:attrNameLst>
                                          <p:attrName>style.visibility</p:attrName>
                                        </p:attrNameLst>
                                      </p:cBhvr>
                                      <p:to>
                                        <p:strVal val="visible"/>
                                      </p:to>
                                    </p:set>
                                    <p:animEffect transition="in" filter="wipe(left)">
                                      <p:cBhvr>
                                        <p:cTn id="32" dur="500"/>
                                        <p:tgtEl>
                                          <p:spTgt spid="16796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67968"/>
                                        </p:tgtEl>
                                        <p:attrNameLst>
                                          <p:attrName>style.visibility</p:attrName>
                                        </p:attrNameLst>
                                      </p:cBhvr>
                                      <p:to>
                                        <p:strVal val="visible"/>
                                      </p:to>
                                    </p:set>
                                    <p:animEffect transition="in" filter="wipe(left)">
                                      <p:cBhvr>
                                        <p:cTn id="37" dur="500"/>
                                        <p:tgtEl>
                                          <p:spTgt spid="16796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67969"/>
                                        </p:tgtEl>
                                        <p:attrNameLst>
                                          <p:attrName>style.visibility</p:attrName>
                                        </p:attrNameLst>
                                      </p:cBhvr>
                                      <p:to>
                                        <p:strVal val="visible"/>
                                      </p:to>
                                    </p:set>
                                    <p:animEffect transition="in" filter="wipe(left)">
                                      <p:cBhvr>
                                        <p:cTn id="42" dur="500"/>
                                        <p:tgtEl>
                                          <p:spTgt spid="16796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67970"/>
                                        </p:tgtEl>
                                        <p:attrNameLst>
                                          <p:attrName>style.visibility</p:attrName>
                                        </p:attrNameLst>
                                      </p:cBhvr>
                                      <p:to>
                                        <p:strVal val="visible"/>
                                      </p:to>
                                    </p:set>
                                    <p:animEffect transition="in" filter="wipe(left)">
                                      <p:cBhvr>
                                        <p:cTn id="47" dur="500"/>
                                        <p:tgtEl>
                                          <p:spTgt spid="16797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67971"/>
                                        </p:tgtEl>
                                        <p:attrNameLst>
                                          <p:attrName>style.visibility</p:attrName>
                                        </p:attrNameLst>
                                      </p:cBhvr>
                                      <p:to>
                                        <p:strVal val="visible"/>
                                      </p:to>
                                    </p:set>
                                    <p:animEffect transition="in" filter="wipe(left)">
                                      <p:cBhvr>
                                        <p:cTn id="52" dur="500"/>
                                        <p:tgtEl>
                                          <p:spTgt spid="1679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6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 name="灯片编号占位符 1"/>
          <p:cNvSpPr>
            <a:spLocks noGrp="1"/>
          </p:cNvSpPr>
          <p:nvPr>
            <p:ph type="sldNum" sz="quarter" idx="10"/>
          </p:nvPr>
        </p:nvSpPr>
        <p:spPr>
          <a:noFill/>
        </p:spPr>
        <p:txBody>
          <a:bodyPr/>
          <a:lstStyle/>
          <a:p>
            <a:fld id="{5AC06774-F315-452B-9DF3-547EC8129BF2}" type="slidenum">
              <a:rPr lang="en-US" altLang="zh-CN" smtClean="0">
                <a:latin typeface="Arial" pitchFamily="34" charset="0"/>
              </a:rPr>
              <a:pPr/>
              <a:t>2</a:t>
            </a:fld>
            <a:endParaRPr lang="en-US" altLang="zh-CN" smtClean="0">
              <a:latin typeface="Arial" pitchFamily="34" charset="0"/>
            </a:endParaRPr>
          </a:p>
        </p:txBody>
      </p:sp>
      <p:grpSp>
        <p:nvGrpSpPr>
          <p:cNvPr id="2" name="Group 95"/>
          <p:cNvGrpSpPr>
            <a:grpSpLocks/>
          </p:cNvGrpSpPr>
          <p:nvPr/>
        </p:nvGrpSpPr>
        <p:grpSpPr bwMode="auto">
          <a:xfrm>
            <a:off x="323850" y="1557338"/>
            <a:ext cx="8820150" cy="492125"/>
            <a:chOff x="204" y="981"/>
            <a:chExt cx="5556" cy="310"/>
          </a:xfrm>
        </p:grpSpPr>
        <p:sp>
          <p:nvSpPr>
            <p:cNvPr id="2130" name="Text Box 2"/>
            <p:cNvSpPr txBox="1">
              <a:spLocks noChangeArrowheads="1"/>
            </p:cNvSpPr>
            <p:nvPr/>
          </p:nvSpPr>
          <p:spPr bwMode="auto">
            <a:xfrm>
              <a:off x="204" y="981"/>
              <a:ext cx="2009" cy="288"/>
            </a:xfrm>
            <a:prstGeom prst="rect">
              <a:avLst/>
            </a:prstGeom>
            <a:noFill/>
            <a:ln w="19050">
              <a:noFill/>
              <a:miter lim="800000"/>
              <a:headEnd/>
              <a:tailEnd/>
            </a:ln>
          </p:spPr>
          <p:txBody>
            <a:bodyPr>
              <a:spAutoFit/>
            </a:bodyPr>
            <a:lstStyle/>
            <a:p>
              <a:pPr>
                <a:spcBef>
                  <a:spcPct val="50000"/>
                </a:spcBef>
              </a:pPr>
              <a:r>
                <a:rPr lang="en-US" altLang="zh-CN" sz="2400">
                  <a:latin typeface="Times New Roman" pitchFamily="18" charset="0"/>
                </a:rPr>
                <a:t>S</a:t>
              </a:r>
              <a:r>
                <a:rPr lang="en-US" altLang="zh-CN" sz="2400" b="1">
                  <a:latin typeface="Times New Roman" pitchFamily="18" charset="0"/>
                </a:rPr>
                <a:t> </a:t>
              </a:r>
              <a:r>
                <a:rPr lang="zh-CN" altLang="en-US" sz="2400" b="1">
                  <a:latin typeface="Times New Roman" pitchFamily="18" charset="0"/>
                </a:rPr>
                <a:t>系 </a:t>
              </a:r>
              <a:r>
                <a:rPr lang="en-US" altLang="zh-CN" sz="2400" b="1">
                  <a:latin typeface="Times New Roman" pitchFamily="18" charset="0"/>
                </a:rPr>
                <a:t>( </a:t>
              </a:r>
              <a:r>
                <a:rPr lang="zh-CN" altLang="en-US" sz="2400" b="1">
                  <a:latin typeface="Times New Roman" pitchFamily="18" charset="0"/>
                </a:rPr>
                <a:t>地面参考系 </a:t>
              </a:r>
              <a:r>
                <a:rPr lang="en-US" altLang="zh-CN" sz="2400" b="1">
                  <a:latin typeface="Times New Roman" pitchFamily="18" charset="0"/>
                </a:rPr>
                <a:t>)</a:t>
              </a:r>
              <a:endParaRPr lang="en-US" altLang="zh-CN" sz="2400" b="1">
                <a:solidFill>
                  <a:srgbClr val="CC0000"/>
                </a:solidFill>
                <a:latin typeface="Times New Roman" pitchFamily="18" charset="0"/>
              </a:endParaRPr>
            </a:p>
          </p:txBody>
        </p:sp>
        <p:grpSp>
          <p:nvGrpSpPr>
            <p:cNvPr id="2131" name="Group 93"/>
            <p:cNvGrpSpPr>
              <a:grpSpLocks/>
            </p:cNvGrpSpPr>
            <p:nvPr/>
          </p:nvGrpSpPr>
          <p:grpSpPr bwMode="auto">
            <a:xfrm>
              <a:off x="3851" y="1003"/>
              <a:ext cx="1909" cy="288"/>
              <a:chOff x="2562" y="1532"/>
              <a:chExt cx="1909" cy="288"/>
            </a:xfrm>
          </p:grpSpPr>
          <p:sp>
            <p:nvSpPr>
              <p:cNvPr id="2134" name="Text Box 4"/>
              <p:cNvSpPr txBox="1">
                <a:spLocks noChangeArrowheads="1"/>
              </p:cNvSpPr>
              <p:nvPr/>
            </p:nvSpPr>
            <p:spPr bwMode="auto">
              <a:xfrm>
                <a:off x="2562" y="1532"/>
                <a:ext cx="1008" cy="288"/>
              </a:xfrm>
              <a:prstGeom prst="rect">
                <a:avLst/>
              </a:prstGeom>
              <a:noFill/>
              <a:ln w="9525">
                <a:noFill/>
                <a:miter lim="800000"/>
                <a:headEnd/>
                <a:tailEnd/>
              </a:ln>
            </p:spPr>
            <p:txBody>
              <a:bodyPr>
                <a:spAutoFit/>
              </a:bodyPr>
              <a:lstStyle/>
              <a:p>
                <a:pPr>
                  <a:spcBef>
                    <a:spcPct val="50000"/>
                  </a:spcBef>
                </a:pPr>
                <a:r>
                  <a:rPr lang="zh-CN" altLang="en-US" sz="2400" b="1">
                    <a:latin typeface="Times New Roman" pitchFamily="18" charset="0"/>
                  </a:rPr>
                  <a:t>事件</a:t>
                </a:r>
                <a:r>
                  <a:rPr lang="zh-CN" altLang="en-US" sz="2400" b="1">
                    <a:solidFill>
                      <a:srgbClr val="CC0000"/>
                    </a:solidFill>
                    <a:latin typeface="Times New Roman" pitchFamily="18" charset="0"/>
                  </a:rPr>
                  <a:t> </a:t>
                </a:r>
                <a:r>
                  <a:rPr lang="en-US" altLang="zh-CN" sz="2400" b="1">
                    <a:solidFill>
                      <a:srgbClr val="CC0000"/>
                    </a:solidFill>
                    <a:latin typeface="Times New Roman" pitchFamily="18" charset="0"/>
                  </a:rPr>
                  <a:t>2 </a:t>
                </a:r>
              </a:p>
            </p:txBody>
          </p:sp>
          <p:graphicFrame>
            <p:nvGraphicFramePr>
              <p:cNvPr id="2077" name="Object 5"/>
              <p:cNvGraphicFramePr>
                <a:graphicFrameLocks noChangeAspect="1"/>
              </p:cNvGraphicFramePr>
              <p:nvPr/>
            </p:nvGraphicFramePr>
            <p:xfrm>
              <a:off x="3220" y="1548"/>
              <a:ext cx="1251" cy="258"/>
            </p:xfrm>
            <a:graphic>
              <a:graphicData uri="http://schemas.openxmlformats.org/presentationml/2006/ole">
                <p:oleObj spid="_x0000_s2077" name="Equation" r:id="rId4" imgW="1396800" imgH="317160" progId="Equation.DSMT4">
                  <p:embed/>
                </p:oleObj>
              </a:graphicData>
            </a:graphic>
          </p:graphicFrame>
        </p:grpSp>
        <p:grpSp>
          <p:nvGrpSpPr>
            <p:cNvPr id="2132" name="Group 92"/>
            <p:cNvGrpSpPr>
              <a:grpSpLocks/>
            </p:cNvGrpSpPr>
            <p:nvPr/>
          </p:nvGrpSpPr>
          <p:grpSpPr bwMode="auto">
            <a:xfrm>
              <a:off x="1905" y="1003"/>
              <a:ext cx="1837" cy="288"/>
              <a:chOff x="2574" y="1094"/>
              <a:chExt cx="1837" cy="288"/>
            </a:xfrm>
          </p:grpSpPr>
          <p:graphicFrame>
            <p:nvGraphicFramePr>
              <p:cNvPr id="2076" name="Object 7"/>
              <p:cNvGraphicFramePr>
                <a:graphicFrameLocks noChangeAspect="1"/>
              </p:cNvGraphicFramePr>
              <p:nvPr/>
            </p:nvGraphicFramePr>
            <p:xfrm>
              <a:off x="3198" y="1094"/>
              <a:ext cx="1213" cy="258"/>
            </p:xfrm>
            <a:graphic>
              <a:graphicData uri="http://schemas.openxmlformats.org/presentationml/2006/ole">
                <p:oleObj spid="_x0000_s2076" name="Equation" r:id="rId5" imgW="1269720" imgH="317160" progId="Equation.DSMT4">
                  <p:embed/>
                </p:oleObj>
              </a:graphicData>
            </a:graphic>
          </p:graphicFrame>
          <p:sp>
            <p:nvSpPr>
              <p:cNvPr id="2133" name="Rectangle 8"/>
              <p:cNvSpPr>
                <a:spLocks noChangeArrowheads="1"/>
              </p:cNvSpPr>
              <p:nvPr/>
            </p:nvSpPr>
            <p:spPr bwMode="auto">
              <a:xfrm>
                <a:off x="2574" y="1094"/>
                <a:ext cx="1008" cy="288"/>
              </a:xfrm>
              <a:prstGeom prst="rect">
                <a:avLst/>
              </a:prstGeom>
              <a:noFill/>
              <a:ln w="9525">
                <a:noFill/>
                <a:miter lim="800000"/>
                <a:headEnd/>
                <a:tailEnd/>
              </a:ln>
            </p:spPr>
            <p:txBody>
              <a:bodyPr>
                <a:spAutoFit/>
              </a:bodyPr>
              <a:lstStyle/>
              <a:p>
                <a:r>
                  <a:rPr lang="zh-CN" altLang="en-US" sz="2400" b="1">
                    <a:latin typeface="Times New Roman" pitchFamily="18" charset="0"/>
                  </a:rPr>
                  <a:t>事件</a:t>
                </a:r>
                <a:r>
                  <a:rPr lang="zh-CN" altLang="en-US" sz="2400" b="1">
                    <a:solidFill>
                      <a:srgbClr val="CC0000"/>
                    </a:solidFill>
                    <a:latin typeface="Times New Roman" pitchFamily="18" charset="0"/>
                  </a:rPr>
                  <a:t> </a:t>
                </a:r>
                <a:r>
                  <a:rPr lang="en-US" altLang="zh-CN" sz="2400" b="1">
                    <a:solidFill>
                      <a:srgbClr val="CC0000"/>
                    </a:solidFill>
                    <a:latin typeface="Times New Roman" pitchFamily="18" charset="0"/>
                  </a:rPr>
                  <a:t>1</a:t>
                </a:r>
              </a:p>
            </p:txBody>
          </p:sp>
        </p:grpSp>
      </p:grpSp>
      <p:grpSp>
        <p:nvGrpSpPr>
          <p:cNvPr id="2080" name="Group 13"/>
          <p:cNvGrpSpPr>
            <a:grpSpLocks/>
          </p:cNvGrpSpPr>
          <p:nvPr/>
        </p:nvGrpSpPr>
        <p:grpSpPr bwMode="auto">
          <a:xfrm>
            <a:off x="4643438" y="3357563"/>
            <a:ext cx="4267200" cy="2005012"/>
            <a:chOff x="2832" y="521"/>
            <a:chExt cx="2688" cy="1263"/>
          </a:xfrm>
        </p:grpSpPr>
        <p:sp>
          <p:nvSpPr>
            <p:cNvPr id="2086" name="Line 14"/>
            <p:cNvSpPr>
              <a:spLocks noChangeShapeType="1"/>
            </p:cNvSpPr>
            <p:nvPr/>
          </p:nvSpPr>
          <p:spPr bwMode="auto">
            <a:xfrm>
              <a:off x="3072" y="1488"/>
              <a:ext cx="2400" cy="0"/>
            </a:xfrm>
            <a:prstGeom prst="line">
              <a:avLst/>
            </a:prstGeom>
            <a:noFill/>
            <a:ln w="19050">
              <a:solidFill>
                <a:schemeClr val="tx1"/>
              </a:solidFill>
              <a:round/>
              <a:headEnd/>
              <a:tailEnd type="triangle" w="sm" len="lg"/>
            </a:ln>
          </p:spPr>
          <p:txBody>
            <a:bodyPr wrap="none" anchor="ctr"/>
            <a:lstStyle/>
            <a:p>
              <a:endParaRPr lang="zh-CN" altLang="en-US"/>
            </a:p>
          </p:txBody>
        </p:sp>
        <p:sp>
          <p:nvSpPr>
            <p:cNvPr id="2087" name="Line 15"/>
            <p:cNvSpPr>
              <a:spLocks noChangeShapeType="1"/>
            </p:cNvSpPr>
            <p:nvPr/>
          </p:nvSpPr>
          <p:spPr bwMode="auto">
            <a:xfrm flipV="1">
              <a:off x="3072" y="528"/>
              <a:ext cx="0" cy="960"/>
            </a:xfrm>
            <a:prstGeom prst="line">
              <a:avLst/>
            </a:prstGeom>
            <a:noFill/>
            <a:ln w="19050">
              <a:solidFill>
                <a:schemeClr val="tx1"/>
              </a:solidFill>
              <a:round/>
              <a:headEnd/>
              <a:tailEnd type="triangle" w="sm" len="lg"/>
            </a:ln>
          </p:spPr>
          <p:txBody>
            <a:bodyPr wrap="none" anchor="ctr"/>
            <a:lstStyle/>
            <a:p>
              <a:endParaRPr lang="zh-CN" altLang="en-US"/>
            </a:p>
          </p:txBody>
        </p:sp>
        <p:sp>
          <p:nvSpPr>
            <p:cNvPr id="2088" name="Line 16"/>
            <p:cNvSpPr>
              <a:spLocks noChangeShapeType="1"/>
            </p:cNvSpPr>
            <p:nvPr/>
          </p:nvSpPr>
          <p:spPr bwMode="auto">
            <a:xfrm flipV="1">
              <a:off x="3456" y="528"/>
              <a:ext cx="0" cy="960"/>
            </a:xfrm>
            <a:prstGeom prst="line">
              <a:avLst/>
            </a:prstGeom>
            <a:noFill/>
            <a:ln w="19050">
              <a:solidFill>
                <a:srgbClr val="000000"/>
              </a:solidFill>
              <a:round/>
              <a:headEnd/>
              <a:tailEnd type="triangle" w="sm" len="lg"/>
            </a:ln>
          </p:spPr>
          <p:txBody>
            <a:bodyPr wrap="none" anchor="ctr"/>
            <a:lstStyle/>
            <a:p>
              <a:endParaRPr lang="zh-CN" altLang="en-US"/>
            </a:p>
          </p:txBody>
        </p:sp>
        <p:sp>
          <p:nvSpPr>
            <p:cNvPr id="2089" name="AutoShape 17"/>
            <p:cNvSpPr>
              <a:spLocks noChangeArrowheads="1"/>
            </p:cNvSpPr>
            <p:nvPr/>
          </p:nvSpPr>
          <p:spPr bwMode="auto">
            <a:xfrm>
              <a:off x="3456" y="1109"/>
              <a:ext cx="33" cy="276"/>
            </a:xfrm>
            <a:prstGeom prst="roundRect">
              <a:avLst>
                <a:gd name="adj" fmla="val 16667"/>
              </a:avLst>
            </a:prstGeom>
            <a:solidFill>
              <a:srgbClr val="CCCC00"/>
            </a:solidFill>
            <a:ln w="9525">
              <a:solidFill>
                <a:schemeClr val="tx1"/>
              </a:solidFill>
              <a:round/>
              <a:headEnd/>
              <a:tailEnd/>
            </a:ln>
          </p:spPr>
          <p:txBody>
            <a:bodyPr wrap="none" anchor="ctr"/>
            <a:lstStyle/>
            <a:p>
              <a:endParaRPr lang="zh-CN" altLang="en-US"/>
            </a:p>
          </p:txBody>
        </p:sp>
        <p:sp>
          <p:nvSpPr>
            <p:cNvPr id="2090" name="AutoShape 18"/>
            <p:cNvSpPr>
              <a:spLocks noChangeArrowheads="1"/>
            </p:cNvSpPr>
            <p:nvPr/>
          </p:nvSpPr>
          <p:spPr bwMode="auto">
            <a:xfrm>
              <a:off x="4992" y="1109"/>
              <a:ext cx="33" cy="276"/>
            </a:xfrm>
            <a:prstGeom prst="roundRect">
              <a:avLst>
                <a:gd name="adj" fmla="val 16667"/>
              </a:avLst>
            </a:prstGeom>
            <a:solidFill>
              <a:srgbClr val="CCCC00"/>
            </a:solidFill>
            <a:ln w="9525">
              <a:solidFill>
                <a:schemeClr val="tx1"/>
              </a:solidFill>
              <a:round/>
              <a:headEnd/>
              <a:tailEnd/>
            </a:ln>
          </p:spPr>
          <p:txBody>
            <a:bodyPr wrap="none" anchor="ctr"/>
            <a:lstStyle/>
            <a:p>
              <a:endParaRPr lang="zh-CN" altLang="en-US"/>
            </a:p>
          </p:txBody>
        </p:sp>
        <p:sp>
          <p:nvSpPr>
            <p:cNvPr id="2091" name="Line 19"/>
            <p:cNvSpPr>
              <a:spLocks noChangeShapeType="1"/>
            </p:cNvSpPr>
            <p:nvPr/>
          </p:nvSpPr>
          <p:spPr bwMode="auto">
            <a:xfrm>
              <a:off x="3473" y="720"/>
              <a:ext cx="319" cy="0"/>
            </a:xfrm>
            <a:prstGeom prst="line">
              <a:avLst/>
            </a:prstGeom>
            <a:noFill/>
            <a:ln w="28575">
              <a:solidFill>
                <a:srgbClr val="0000FF"/>
              </a:solidFill>
              <a:round/>
              <a:headEnd/>
              <a:tailEnd type="triangle" w="sm" len="lg"/>
            </a:ln>
          </p:spPr>
          <p:txBody>
            <a:bodyPr wrap="none" anchor="ctr"/>
            <a:lstStyle/>
            <a:p>
              <a:endParaRPr lang="zh-CN" altLang="en-US"/>
            </a:p>
          </p:txBody>
        </p:sp>
        <p:graphicFrame>
          <p:nvGraphicFramePr>
            <p:cNvPr id="2055" name="Object 20"/>
            <p:cNvGraphicFramePr>
              <a:graphicFrameLocks noChangeAspect="1"/>
            </p:cNvGraphicFramePr>
            <p:nvPr/>
          </p:nvGraphicFramePr>
          <p:xfrm>
            <a:off x="5292" y="1146"/>
            <a:ext cx="228" cy="265"/>
          </p:xfrm>
          <a:graphic>
            <a:graphicData uri="http://schemas.openxmlformats.org/presentationml/2006/ole">
              <p:oleObj spid="_x0000_s2055" name="Equation" r:id="rId6" imgW="215640" imgH="241200" progId="Equation.3">
                <p:embed/>
              </p:oleObj>
            </a:graphicData>
          </a:graphic>
        </p:graphicFrame>
        <p:graphicFrame>
          <p:nvGraphicFramePr>
            <p:cNvPr id="2056" name="Object 21"/>
            <p:cNvGraphicFramePr>
              <a:graphicFrameLocks noChangeAspect="1"/>
            </p:cNvGraphicFramePr>
            <p:nvPr/>
          </p:nvGraphicFramePr>
          <p:xfrm>
            <a:off x="3222" y="521"/>
            <a:ext cx="217" cy="312"/>
          </p:xfrm>
          <a:graphic>
            <a:graphicData uri="http://schemas.openxmlformats.org/presentationml/2006/ole">
              <p:oleObj spid="_x0000_s2056" name="Equation" r:id="rId7" imgW="228600" imgH="291960" progId="Equation.3">
                <p:embed/>
              </p:oleObj>
            </a:graphicData>
          </a:graphic>
        </p:graphicFrame>
        <p:graphicFrame>
          <p:nvGraphicFramePr>
            <p:cNvPr id="2057" name="Object 22"/>
            <p:cNvGraphicFramePr>
              <a:graphicFrameLocks noChangeAspect="1"/>
            </p:cNvGraphicFramePr>
            <p:nvPr/>
          </p:nvGraphicFramePr>
          <p:xfrm>
            <a:off x="3216" y="1241"/>
            <a:ext cx="205" cy="247"/>
          </p:xfrm>
          <a:graphic>
            <a:graphicData uri="http://schemas.openxmlformats.org/presentationml/2006/ole">
              <p:oleObj spid="_x0000_s2057" name="Equation" r:id="rId8" imgW="203040" imgH="241200" progId="Equation.3">
                <p:embed/>
              </p:oleObj>
            </a:graphicData>
          </a:graphic>
        </p:graphicFrame>
        <p:graphicFrame>
          <p:nvGraphicFramePr>
            <p:cNvPr id="2058" name="Object 23"/>
            <p:cNvGraphicFramePr>
              <a:graphicFrameLocks noChangeAspect="1"/>
            </p:cNvGraphicFramePr>
            <p:nvPr/>
          </p:nvGraphicFramePr>
          <p:xfrm>
            <a:off x="3514" y="924"/>
            <a:ext cx="86" cy="185"/>
          </p:xfrm>
          <a:graphic>
            <a:graphicData uri="http://schemas.openxmlformats.org/presentationml/2006/ole">
              <p:oleObj spid="_x0000_s2058" name="Equation" r:id="rId9" imgW="114120" imgH="228600" progId="Equation.3">
                <p:embed/>
              </p:oleObj>
            </a:graphicData>
          </a:graphic>
        </p:graphicFrame>
        <p:graphicFrame>
          <p:nvGraphicFramePr>
            <p:cNvPr id="2059" name="Object 24"/>
            <p:cNvGraphicFramePr>
              <a:graphicFrameLocks noChangeAspect="1"/>
            </p:cNvGraphicFramePr>
            <p:nvPr/>
          </p:nvGraphicFramePr>
          <p:xfrm>
            <a:off x="4896" y="917"/>
            <a:ext cx="124" cy="185"/>
          </p:xfrm>
          <a:graphic>
            <a:graphicData uri="http://schemas.openxmlformats.org/presentationml/2006/ole">
              <p:oleObj spid="_x0000_s2059" name="Equation" r:id="rId10" imgW="164880" imgH="228600" progId="Equation.3">
                <p:embed/>
              </p:oleObj>
            </a:graphicData>
          </a:graphic>
        </p:graphicFrame>
        <p:sp>
          <p:nvSpPr>
            <p:cNvPr id="2092" name="Freeform 25"/>
            <p:cNvSpPr>
              <a:spLocks/>
            </p:cNvSpPr>
            <p:nvPr/>
          </p:nvSpPr>
          <p:spPr bwMode="auto">
            <a:xfrm>
              <a:off x="4416" y="1152"/>
              <a:ext cx="370" cy="69"/>
            </a:xfrm>
            <a:custGeom>
              <a:avLst/>
              <a:gdLst>
                <a:gd name="T0" fmla="*/ 0 w 672"/>
                <a:gd name="T1" fmla="*/ 42 h 104"/>
                <a:gd name="T2" fmla="*/ 14 w 672"/>
                <a:gd name="T3" fmla="*/ 0 h 104"/>
                <a:gd name="T4" fmla="*/ 29 w 672"/>
                <a:gd name="T5" fmla="*/ 42 h 104"/>
                <a:gd name="T6" fmla="*/ 43 w 672"/>
                <a:gd name="T7" fmla="*/ 0 h 104"/>
                <a:gd name="T8" fmla="*/ 58 w 672"/>
                <a:gd name="T9" fmla="*/ 42 h 104"/>
                <a:gd name="T10" fmla="*/ 73 w 672"/>
                <a:gd name="T11" fmla="*/ 0 h 104"/>
                <a:gd name="T12" fmla="*/ 88 w 672"/>
                <a:gd name="T13" fmla="*/ 42 h 104"/>
                <a:gd name="T14" fmla="*/ 102 w 672"/>
                <a:gd name="T15" fmla="*/ 0 h 104"/>
                <a:gd name="T16" fmla="*/ 116 w 672"/>
                <a:gd name="T17" fmla="*/ 42 h 104"/>
                <a:gd name="T18" fmla="*/ 131 w 672"/>
                <a:gd name="T19" fmla="*/ 0 h 104"/>
                <a:gd name="T20" fmla="*/ 145 w 672"/>
                <a:gd name="T21" fmla="*/ 42 h 104"/>
                <a:gd name="T22" fmla="*/ 160 w 672"/>
                <a:gd name="T23" fmla="*/ 21 h 104"/>
                <a:gd name="T24" fmla="*/ 189 w 672"/>
                <a:gd name="T25" fmla="*/ 21 h 104"/>
                <a:gd name="T26" fmla="*/ 204 w 672"/>
                <a:gd name="T27" fmla="*/ 21 h 10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72"/>
                <a:gd name="T43" fmla="*/ 0 h 104"/>
                <a:gd name="T44" fmla="*/ 672 w 672"/>
                <a:gd name="T45" fmla="*/ 104 h 10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72" h="104">
                  <a:moveTo>
                    <a:pt x="0" y="96"/>
                  </a:moveTo>
                  <a:cubicBezTo>
                    <a:pt x="16" y="48"/>
                    <a:pt x="32" y="0"/>
                    <a:pt x="48" y="0"/>
                  </a:cubicBezTo>
                  <a:cubicBezTo>
                    <a:pt x="64" y="0"/>
                    <a:pt x="80" y="96"/>
                    <a:pt x="96" y="96"/>
                  </a:cubicBezTo>
                  <a:cubicBezTo>
                    <a:pt x="112" y="96"/>
                    <a:pt x="128" y="0"/>
                    <a:pt x="144" y="0"/>
                  </a:cubicBezTo>
                  <a:cubicBezTo>
                    <a:pt x="160" y="0"/>
                    <a:pt x="176" y="96"/>
                    <a:pt x="192" y="96"/>
                  </a:cubicBezTo>
                  <a:cubicBezTo>
                    <a:pt x="208" y="96"/>
                    <a:pt x="224" y="0"/>
                    <a:pt x="240" y="0"/>
                  </a:cubicBezTo>
                  <a:cubicBezTo>
                    <a:pt x="256" y="0"/>
                    <a:pt x="272" y="96"/>
                    <a:pt x="288" y="96"/>
                  </a:cubicBezTo>
                  <a:cubicBezTo>
                    <a:pt x="304" y="96"/>
                    <a:pt x="320" y="0"/>
                    <a:pt x="336" y="0"/>
                  </a:cubicBezTo>
                  <a:cubicBezTo>
                    <a:pt x="352" y="0"/>
                    <a:pt x="368" y="96"/>
                    <a:pt x="384" y="96"/>
                  </a:cubicBezTo>
                  <a:cubicBezTo>
                    <a:pt x="400" y="96"/>
                    <a:pt x="416" y="0"/>
                    <a:pt x="432" y="0"/>
                  </a:cubicBezTo>
                  <a:cubicBezTo>
                    <a:pt x="448" y="0"/>
                    <a:pt x="464" y="88"/>
                    <a:pt x="480" y="96"/>
                  </a:cubicBezTo>
                  <a:cubicBezTo>
                    <a:pt x="496" y="104"/>
                    <a:pt x="504" y="56"/>
                    <a:pt x="528" y="48"/>
                  </a:cubicBezTo>
                  <a:cubicBezTo>
                    <a:pt x="552" y="40"/>
                    <a:pt x="600" y="48"/>
                    <a:pt x="624" y="48"/>
                  </a:cubicBezTo>
                  <a:cubicBezTo>
                    <a:pt x="648" y="48"/>
                    <a:pt x="660" y="48"/>
                    <a:pt x="672" y="48"/>
                  </a:cubicBezTo>
                </a:path>
              </a:pathLst>
            </a:custGeom>
            <a:noFill/>
            <a:ln w="19050">
              <a:solidFill>
                <a:srgbClr val="FF0000"/>
              </a:solidFill>
              <a:round/>
              <a:headEnd/>
              <a:tailEnd type="triangle" w="sm" len="lg"/>
            </a:ln>
          </p:spPr>
          <p:txBody>
            <a:bodyPr wrap="none" anchor="ctr"/>
            <a:lstStyle/>
            <a:p>
              <a:endParaRPr lang="zh-CN" altLang="en-US"/>
            </a:p>
          </p:txBody>
        </p:sp>
        <p:sp>
          <p:nvSpPr>
            <p:cNvPr id="2093" name="Freeform 26"/>
            <p:cNvSpPr>
              <a:spLocks/>
            </p:cNvSpPr>
            <p:nvPr/>
          </p:nvSpPr>
          <p:spPr bwMode="auto">
            <a:xfrm rot="-10757286">
              <a:off x="3470" y="1152"/>
              <a:ext cx="370" cy="69"/>
            </a:xfrm>
            <a:custGeom>
              <a:avLst/>
              <a:gdLst>
                <a:gd name="T0" fmla="*/ 0 w 672"/>
                <a:gd name="T1" fmla="*/ 42 h 104"/>
                <a:gd name="T2" fmla="*/ 14 w 672"/>
                <a:gd name="T3" fmla="*/ 0 h 104"/>
                <a:gd name="T4" fmla="*/ 29 w 672"/>
                <a:gd name="T5" fmla="*/ 42 h 104"/>
                <a:gd name="T6" fmla="*/ 43 w 672"/>
                <a:gd name="T7" fmla="*/ 0 h 104"/>
                <a:gd name="T8" fmla="*/ 58 w 672"/>
                <a:gd name="T9" fmla="*/ 42 h 104"/>
                <a:gd name="T10" fmla="*/ 73 w 672"/>
                <a:gd name="T11" fmla="*/ 0 h 104"/>
                <a:gd name="T12" fmla="*/ 88 w 672"/>
                <a:gd name="T13" fmla="*/ 42 h 104"/>
                <a:gd name="T14" fmla="*/ 102 w 672"/>
                <a:gd name="T15" fmla="*/ 0 h 104"/>
                <a:gd name="T16" fmla="*/ 116 w 672"/>
                <a:gd name="T17" fmla="*/ 42 h 104"/>
                <a:gd name="T18" fmla="*/ 131 w 672"/>
                <a:gd name="T19" fmla="*/ 0 h 104"/>
                <a:gd name="T20" fmla="*/ 145 w 672"/>
                <a:gd name="T21" fmla="*/ 42 h 104"/>
                <a:gd name="T22" fmla="*/ 160 w 672"/>
                <a:gd name="T23" fmla="*/ 21 h 104"/>
                <a:gd name="T24" fmla="*/ 189 w 672"/>
                <a:gd name="T25" fmla="*/ 21 h 104"/>
                <a:gd name="T26" fmla="*/ 204 w 672"/>
                <a:gd name="T27" fmla="*/ 21 h 10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72"/>
                <a:gd name="T43" fmla="*/ 0 h 104"/>
                <a:gd name="T44" fmla="*/ 672 w 672"/>
                <a:gd name="T45" fmla="*/ 104 h 10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72" h="104">
                  <a:moveTo>
                    <a:pt x="0" y="96"/>
                  </a:moveTo>
                  <a:cubicBezTo>
                    <a:pt x="16" y="48"/>
                    <a:pt x="32" y="0"/>
                    <a:pt x="48" y="0"/>
                  </a:cubicBezTo>
                  <a:cubicBezTo>
                    <a:pt x="64" y="0"/>
                    <a:pt x="80" y="96"/>
                    <a:pt x="96" y="96"/>
                  </a:cubicBezTo>
                  <a:cubicBezTo>
                    <a:pt x="112" y="96"/>
                    <a:pt x="128" y="0"/>
                    <a:pt x="144" y="0"/>
                  </a:cubicBezTo>
                  <a:cubicBezTo>
                    <a:pt x="160" y="0"/>
                    <a:pt x="176" y="96"/>
                    <a:pt x="192" y="96"/>
                  </a:cubicBezTo>
                  <a:cubicBezTo>
                    <a:pt x="208" y="96"/>
                    <a:pt x="224" y="0"/>
                    <a:pt x="240" y="0"/>
                  </a:cubicBezTo>
                  <a:cubicBezTo>
                    <a:pt x="256" y="0"/>
                    <a:pt x="272" y="96"/>
                    <a:pt x="288" y="96"/>
                  </a:cubicBezTo>
                  <a:cubicBezTo>
                    <a:pt x="304" y="96"/>
                    <a:pt x="320" y="0"/>
                    <a:pt x="336" y="0"/>
                  </a:cubicBezTo>
                  <a:cubicBezTo>
                    <a:pt x="352" y="0"/>
                    <a:pt x="368" y="96"/>
                    <a:pt x="384" y="96"/>
                  </a:cubicBezTo>
                  <a:cubicBezTo>
                    <a:pt x="400" y="96"/>
                    <a:pt x="416" y="0"/>
                    <a:pt x="432" y="0"/>
                  </a:cubicBezTo>
                  <a:cubicBezTo>
                    <a:pt x="448" y="0"/>
                    <a:pt x="464" y="88"/>
                    <a:pt x="480" y="96"/>
                  </a:cubicBezTo>
                  <a:cubicBezTo>
                    <a:pt x="496" y="104"/>
                    <a:pt x="504" y="56"/>
                    <a:pt x="528" y="48"/>
                  </a:cubicBezTo>
                  <a:cubicBezTo>
                    <a:pt x="552" y="40"/>
                    <a:pt x="600" y="48"/>
                    <a:pt x="624" y="48"/>
                  </a:cubicBezTo>
                  <a:cubicBezTo>
                    <a:pt x="648" y="48"/>
                    <a:pt x="660" y="48"/>
                    <a:pt x="672" y="48"/>
                  </a:cubicBezTo>
                </a:path>
              </a:pathLst>
            </a:custGeom>
            <a:noFill/>
            <a:ln w="19050">
              <a:solidFill>
                <a:srgbClr val="FF0000"/>
              </a:solidFill>
              <a:round/>
              <a:headEnd/>
              <a:tailEnd type="triangle" w="sm" len="lg"/>
            </a:ln>
          </p:spPr>
          <p:txBody>
            <a:bodyPr wrap="none" anchor="ctr"/>
            <a:lstStyle/>
            <a:p>
              <a:endParaRPr lang="zh-CN" altLang="en-US"/>
            </a:p>
          </p:txBody>
        </p:sp>
        <p:graphicFrame>
          <p:nvGraphicFramePr>
            <p:cNvPr id="2060" name="Object 27"/>
            <p:cNvGraphicFramePr>
              <a:graphicFrameLocks noChangeAspect="1"/>
            </p:cNvGraphicFramePr>
            <p:nvPr/>
          </p:nvGraphicFramePr>
          <p:xfrm>
            <a:off x="5287" y="1536"/>
            <a:ext cx="185" cy="204"/>
          </p:xfrm>
          <a:graphic>
            <a:graphicData uri="http://schemas.openxmlformats.org/presentationml/2006/ole">
              <p:oleObj spid="_x0000_s2060" name="公式" r:id="rId11" imgW="177480" imgH="190440" progId="Equation.3">
                <p:embed/>
              </p:oleObj>
            </a:graphicData>
          </a:graphic>
        </p:graphicFrame>
        <p:graphicFrame>
          <p:nvGraphicFramePr>
            <p:cNvPr id="2061" name="Object 28"/>
            <p:cNvGraphicFramePr>
              <a:graphicFrameLocks noChangeAspect="1"/>
            </p:cNvGraphicFramePr>
            <p:nvPr/>
          </p:nvGraphicFramePr>
          <p:xfrm>
            <a:off x="2832" y="598"/>
            <a:ext cx="201" cy="257"/>
          </p:xfrm>
          <a:graphic>
            <a:graphicData uri="http://schemas.openxmlformats.org/presentationml/2006/ole">
              <p:oleObj spid="_x0000_s2061" name="公式" r:id="rId12" imgW="190440" imgH="241200" progId="Equation.3">
                <p:embed/>
              </p:oleObj>
            </a:graphicData>
          </a:graphic>
        </p:graphicFrame>
        <p:graphicFrame>
          <p:nvGraphicFramePr>
            <p:cNvPr id="2062" name="Object 29"/>
            <p:cNvGraphicFramePr>
              <a:graphicFrameLocks noChangeAspect="1"/>
            </p:cNvGraphicFramePr>
            <p:nvPr/>
          </p:nvGraphicFramePr>
          <p:xfrm>
            <a:off x="2880" y="1344"/>
            <a:ext cx="174" cy="204"/>
          </p:xfrm>
          <a:graphic>
            <a:graphicData uri="http://schemas.openxmlformats.org/presentationml/2006/ole">
              <p:oleObj spid="_x0000_s2062" name="Equation" r:id="rId13" imgW="164880" imgH="190440" progId="Equation.3">
                <p:embed/>
              </p:oleObj>
            </a:graphicData>
          </a:graphic>
        </p:graphicFrame>
        <p:sp>
          <p:nvSpPr>
            <p:cNvPr id="2094" name="AutoShape 30"/>
            <p:cNvSpPr>
              <a:spLocks noChangeArrowheads="1"/>
            </p:cNvSpPr>
            <p:nvPr/>
          </p:nvSpPr>
          <p:spPr bwMode="auto">
            <a:xfrm>
              <a:off x="3456" y="869"/>
              <a:ext cx="1584" cy="624"/>
            </a:xfrm>
            <a:prstGeom prst="roundRect">
              <a:avLst>
                <a:gd name="adj" fmla="val 16667"/>
              </a:avLst>
            </a:prstGeom>
            <a:noFill/>
            <a:ln w="28575">
              <a:solidFill>
                <a:schemeClr val="tx2"/>
              </a:solidFill>
              <a:round/>
              <a:headEnd/>
              <a:tailEnd/>
            </a:ln>
          </p:spPr>
          <p:txBody>
            <a:bodyPr wrap="none" anchor="ctr"/>
            <a:lstStyle/>
            <a:p>
              <a:endParaRPr lang="zh-CN" altLang="en-US"/>
            </a:p>
          </p:txBody>
        </p:sp>
        <p:sp>
          <p:nvSpPr>
            <p:cNvPr id="2095" name="Line 31"/>
            <p:cNvSpPr>
              <a:spLocks noChangeShapeType="1"/>
            </p:cNvSpPr>
            <p:nvPr/>
          </p:nvSpPr>
          <p:spPr bwMode="auto">
            <a:xfrm>
              <a:off x="4224" y="869"/>
              <a:ext cx="0" cy="336"/>
            </a:xfrm>
            <a:prstGeom prst="line">
              <a:avLst/>
            </a:prstGeom>
            <a:noFill/>
            <a:ln w="19050">
              <a:solidFill>
                <a:schemeClr val="tx2"/>
              </a:solidFill>
              <a:round/>
              <a:headEnd/>
              <a:tailEnd/>
            </a:ln>
          </p:spPr>
          <p:txBody>
            <a:bodyPr wrap="none"/>
            <a:lstStyle/>
            <a:p>
              <a:endParaRPr lang="zh-CN" altLang="en-US"/>
            </a:p>
          </p:txBody>
        </p:sp>
        <p:sp>
          <p:nvSpPr>
            <p:cNvPr id="2096" name="AutoShape 32"/>
            <p:cNvSpPr>
              <a:spLocks noChangeArrowheads="1"/>
            </p:cNvSpPr>
            <p:nvPr/>
          </p:nvSpPr>
          <p:spPr bwMode="auto">
            <a:xfrm>
              <a:off x="4096" y="1056"/>
              <a:ext cx="249" cy="240"/>
            </a:xfrm>
            <a:prstGeom prst="sun">
              <a:avLst>
                <a:gd name="adj" fmla="val 41667"/>
              </a:avLst>
            </a:prstGeom>
            <a:solidFill>
              <a:srgbClr val="FF0000"/>
            </a:solidFill>
            <a:ln w="9525">
              <a:solidFill>
                <a:srgbClr val="FF0000"/>
              </a:solidFill>
              <a:miter lim="800000"/>
              <a:headEnd/>
              <a:tailEnd/>
            </a:ln>
          </p:spPr>
          <p:txBody>
            <a:bodyPr wrap="none" anchor="ctr"/>
            <a:lstStyle/>
            <a:p>
              <a:endParaRPr lang="zh-CN" altLang="en-US"/>
            </a:p>
          </p:txBody>
        </p:sp>
        <p:graphicFrame>
          <p:nvGraphicFramePr>
            <p:cNvPr id="2063" name="Object 33"/>
            <p:cNvGraphicFramePr>
              <a:graphicFrameLocks noChangeAspect="1"/>
            </p:cNvGraphicFramePr>
            <p:nvPr/>
          </p:nvGraphicFramePr>
          <p:xfrm>
            <a:off x="3792" y="528"/>
            <a:ext cx="229" cy="288"/>
          </p:xfrm>
          <a:graphic>
            <a:graphicData uri="http://schemas.openxmlformats.org/presentationml/2006/ole">
              <p:oleObj spid="_x0000_s2063" name="Equation" r:id="rId14" imgW="177480" imgH="228600" progId="Equation.3">
                <p:embed/>
              </p:oleObj>
            </a:graphicData>
          </a:graphic>
        </p:graphicFrame>
        <p:grpSp>
          <p:nvGrpSpPr>
            <p:cNvPr id="2097" name="Group 34"/>
            <p:cNvGrpSpPr>
              <a:grpSpLocks/>
            </p:cNvGrpSpPr>
            <p:nvPr/>
          </p:nvGrpSpPr>
          <p:grpSpPr bwMode="auto">
            <a:xfrm>
              <a:off x="3360" y="1296"/>
              <a:ext cx="480" cy="488"/>
              <a:chOff x="3360" y="1296"/>
              <a:chExt cx="480" cy="488"/>
            </a:xfrm>
          </p:grpSpPr>
          <p:sp>
            <p:nvSpPr>
              <p:cNvPr id="2120" name="Oval 35"/>
              <p:cNvSpPr>
                <a:spLocks noChangeArrowheads="1"/>
              </p:cNvSpPr>
              <p:nvPr/>
            </p:nvSpPr>
            <p:spPr bwMode="auto">
              <a:xfrm>
                <a:off x="3360" y="1296"/>
                <a:ext cx="480" cy="481"/>
              </a:xfrm>
              <a:prstGeom prst="ellipse">
                <a:avLst/>
              </a:prstGeom>
              <a:solidFill>
                <a:srgbClr val="F9FDF1"/>
              </a:solidFill>
              <a:ln w="19050">
                <a:solidFill>
                  <a:schemeClr val="tx2"/>
                </a:solidFill>
                <a:round/>
                <a:headEnd/>
                <a:tailEnd/>
              </a:ln>
            </p:spPr>
            <p:txBody>
              <a:bodyPr wrap="none" anchor="ctr"/>
              <a:lstStyle/>
              <a:p>
                <a:endParaRPr lang="zh-CN" altLang="en-US"/>
              </a:p>
            </p:txBody>
          </p:sp>
          <p:graphicFrame>
            <p:nvGraphicFramePr>
              <p:cNvPr id="2072" name="Object 36"/>
              <p:cNvGraphicFramePr>
                <a:graphicFrameLocks noChangeAspect="1"/>
              </p:cNvGraphicFramePr>
              <p:nvPr/>
            </p:nvGraphicFramePr>
            <p:xfrm>
              <a:off x="3540" y="1296"/>
              <a:ext cx="140" cy="120"/>
            </p:xfrm>
            <a:graphic>
              <a:graphicData uri="http://schemas.openxmlformats.org/presentationml/2006/ole">
                <p:oleObj spid="_x0000_s2072" name="Equation" r:id="rId15" imgW="266400" imgH="228600" progId="Equation.3">
                  <p:embed/>
                </p:oleObj>
              </a:graphicData>
            </a:graphic>
          </p:graphicFrame>
          <p:graphicFrame>
            <p:nvGraphicFramePr>
              <p:cNvPr id="2073" name="Object 37"/>
              <p:cNvGraphicFramePr>
                <a:graphicFrameLocks noChangeAspect="1"/>
              </p:cNvGraphicFramePr>
              <p:nvPr/>
            </p:nvGraphicFramePr>
            <p:xfrm>
              <a:off x="3760" y="1490"/>
              <a:ext cx="80" cy="127"/>
            </p:xfrm>
            <a:graphic>
              <a:graphicData uri="http://schemas.openxmlformats.org/presentationml/2006/ole">
                <p:oleObj spid="_x0000_s2073" name="Equation" r:id="rId16" imgW="152280" imgH="241200" progId="Equation.3">
                  <p:embed/>
                </p:oleObj>
              </a:graphicData>
            </a:graphic>
          </p:graphicFrame>
          <p:graphicFrame>
            <p:nvGraphicFramePr>
              <p:cNvPr id="2074" name="Object 38"/>
              <p:cNvGraphicFramePr>
                <a:graphicFrameLocks noChangeAspect="1"/>
              </p:cNvGraphicFramePr>
              <p:nvPr/>
            </p:nvGraphicFramePr>
            <p:xfrm>
              <a:off x="3560" y="1657"/>
              <a:ext cx="87" cy="127"/>
            </p:xfrm>
            <a:graphic>
              <a:graphicData uri="http://schemas.openxmlformats.org/presentationml/2006/ole">
                <p:oleObj spid="_x0000_s2074" name="Equation" r:id="rId17" imgW="164880" imgH="241200" progId="Equation.3">
                  <p:embed/>
                </p:oleObj>
              </a:graphicData>
            </a:graphic>
          </p:graphicFrame>
          <p:graphicFrame>
            <p:nvGraphicFramePr>
              <p:cNvPr id="2075" name="Object 39"/>
              <p:cNvGraphicFramePr>
                <a:graphicFrameLocks noChangeAspect="1"/>
              </p:cNvGraphicFramePr>
              <p:nvPr/>
            </p:nvGraphicFramePr>
            <p:xfrm>
              <a:off x="3360" y="1490"/>
              <a:ext cx="87" cy="127"/>
            </p:xfrm>
            <a:graphic>
              <a:graphicData uri="http://schemas.openxmlformats.org/presentationml/2006/ole">
                <p:oleObj spid="_x0000_s2075" name="Equation" r:id="rId18" imgW="164880" imgH="241200" progId="Equation.3">
                  <p:embed/>
                </p:oleObj>
              </a:graphicData>
            </a:graphic>
          </p:graphicFrame>
          <p:sp>
            <p:nvSpPr>
              <p:cNvPr id="2121" name="Oval 40"/>
              <p:cNvSpPr>
                <a:spLocks noChangeArrowheads="1"/>
              </p:cNvSpPr>
              <p:nvPr/>
            </p:nvSpPr>
            <p:spPr bwMode="auto">
              <a:xfrm>
                <a:off x="3680" y="1336"/>
                <a:ext cx="40" cy="40"/>
              </a:xfrm>
              <a:prstGeom prst="ellipse">
                <a:avLst/>
              </a:prstGeom>
              <a:solidFill>
                <a:srgbClr val="336699"/>
              </a:solidFill>
              <a:ln w="9525">
                <a:solidFill>
                  <a:schemeClr val="tx1"/>
                </a:solidFill>
                <a:round/>
                <a:headEnd/>
                <a:tailEnd/>
              </a:ln>
            </p:spPr>
            <p:txBody>
              <a:bodyPr wrap="none" anchor="ctr"/>
              <a:lstStyle/>
              <a:p>
                <a:endParaRPr lang="zh-CN" altLang="en-US"/>
              </a:p>
            </p:txBody>
          </p:sp>
          <p:sp>
            <p:nvSpPr>
              <p:cNvPr id="2122" name="Oval 41"/>
              <p:cNvSpPr>
                <a:spLocks noChangeArrowheads="1"/>
              </p:cNvSpPr>
              <p:nvPr/>
            </p:nvSpPr>
            <p:spPr bwMode="auto">
              <a:xfrm>
                <a:off x="3760" y="1416"/>
                <a:ext cx="40" cy="40"/>
              </a:xfrm>
              <a:prstGeom prst="ellipse">
                <a:avLst/>
              </a:prstGeom>
              <a:solidFill>
                <a:srgbClr val="336699"/>
              </a:solidFill>
              <a:ln w="9525">
                <a:solidFill>
                  <a:schemeClr val="tx1"/>
                </a:solidFill>
                <a:round/>
                <a:headEnd/>
                <a:tailEnd/>
              </a:ln>
            </p:spPr>
            <p:txBody>
              <a:bodyPr wrap="none" anchor="ctr"/>
              <a:lstStyle/>
              <a:p>
                <a:endParaRPr lang="zh-CN" altLang="en-US"/>
              </a:p>
            </p:txBody>
          </p:sp>
          <p:sp>
            <p:nvSpPr>
              <p:cNvPr id="2123" name="Oval 42"/>
              <p:cNvSpPr>
                <a:spLocks noChangeArrowheads="1"/>
              </p:cNvSpPr>
              <p:nvPr/>
            </p:nvSpPr>
            <p:spPr bwMode="auto">
              <a:xfrm>
                <a:off x="3760" y="1617"/>
                <a:ext cx="40" cy="40"/>
              </a:xfrm>
              <a:prstGeom prst="ellipse">
                <a:avLst/>
              </a:prstGeom>
              <a:solidFill>
                <a:srgbClr val="336699"/>
              </a:solidFill>
              <a:ln w="9525">
                <a:solidFill>
                  <a:schemeClr val="tx1"/>
                </a:solidFill>
                <a:round/>
                <a:headEnd/>
                <a:tailEnd/>
              </a:ln>
            </p:spPr>
            <p:txBody>
              <a:bodyPr wrap="none" anchor="ctr"/>
              <a:lstStyle/>
              <a:p>
                <a:endParaRPr lang="zh-CN" altLang="en-US"/>
              </a:p>
            </p:txBody>
          </p:sp>
          <p:sp>
            <p:nvSpPr>
              <p:cNvPr id="2124" name="Oval 43"/>
              <p:cNvSpPr>
                <a:spLocks noChangeArrowheads="1"/>
              </p:cNvSpPr>
              <p:nvPr/>
            </p:nvSpPr>
            <p:spPr bwMode="auto">
              <a:xfrm>
                <a:off x="3680" y="1697"/>
                <a:ext cx="40" cy="40"/>
              </a:xfrm>
              <a:prstGeom prst="ellipse">
                <a:avLst/>
              </a:prstGeom>
              <a:solidFill>
                <a:srgbClr val="336699"/>
              </a:solidFill>
              <a:ln w="9525">
                <a:solidFill>
                  <a:schemeClr val="tx1"/>
                </a:solidFill>
                <a:round/>
                <a:headEnd/>
                <a:tailEnd/>
              </a:ln>
            </p:spPr>
            <p:txBody>
              <a:bodyPr wrap="none" anchor="ctr"/>
              <a:lstStyle/>
              <a:p>
                <a:endParaRPr lang="zh-CN" altLang="en-US"/>
              </a:p>
            </p:txBody>
          </p:sp>
          <p:sp>
            <p:nvSpPr>
              <p:cNvPr id="2125" name="Oval 44"/>
              <p:cNvSpPr>
                <a:spLocks noChangeArrowheads="1"/>
              </p:cNvSpPr>
              <p:nvPr/>
            </p:nvSpPr>
            <p:spPr bwMode="auto">
              <a:xfrm>
                <a:off x="3480" y="1336"/>
                <a:ext cx="40" cy="40"/>
              </a:xfrm>
              <a:prstGeom prst="ellipse">
                <a:avLst/>
              </a:prstGeom>
              <a:solidFill>
                <a:srgbClr val="336699"/>
              </a:solidFill>
              <a:ln w="9525">
                <a:solidFill>
                  <a:schemeClr val="tx1"/>
                </a:solidFill>
                <a:round/>
                <a:headEnd/>
                <a:tailEnd/>
              </a:ln>
            </p:spPr>
            <p:txBody>
              <a:bodyPr wrap="none" anchor="ctr"/>
              <a:lstStyle/>
              <a:p>
                <a:endParaRPr lang="zh-CN" altLang="en-US"/>
              </a:p>
            </p:txBody>
          </p:sp>
          <p:sp>
            <p:nvSpPr>
              <p:cNvPr id="2126" name="Oval 45"/>
              <p:cNvSpPr>
                <a:spLocks noChangeArrowheads="1"/>
              </p:cNvSpPr>
              <p:nvPr/>
            </p:nvSpPr>
            <p:spPr bwMode="auto">
              <a:xfrm>
                <a:off x="3400" y="1416"/>
                <a:ext cx="40" cy="40"/>
              </a:xfrm>
              <a:prstGeom prst="ellipse">
                <a:avLst/>
              </a:prstGeom>
              <a:solidFill>
                <a:srgbClr val="336699"/>
              </a:solidFill>
              <a:ln w="9525">
                <a:solidFill>
                  <a:schemeClr val="tx1"/>
                </a:solidFill>
                <a:round/>
                <a:headEnd/>
                <a:tailEnd/>
              </a:ln>
            </p:spPr>
            <p:txBody>
              <a:bodyPr wrap="none" anchor="ctr"/>
              <a:lstStyle/>
              <a:p>
                <a:endParaRPr lang="zh-CN" altLang="en-US"/>
              </a:p>
            </p:txBody>
          </p:sp>
          <p:sp>
            <p:nvSpPr>
              <p:cNvPr id="2127" name="Oval 46"/>
              <p:cNvSpPr>
                <a:spLocks noChangeArrowheads="1"/>
              </p:cNvSpPr>
              <p:nvPr/>
            </p:nvSpPr>
            <p:spPr bwMode="auto">
              <a:xfrm>
                <a:off x="3400" y="1617"/>
                <a:ext cx="40" cy="40"/>
              </a:xfrm>
              <a:prstGeom prst="ellipse">
                <a:avLst/>
              </a:prstGeom>
              <a:solidFill>
                <a:srgbClr val="336699"/>
              </a:solidFill>
              <a:ln w="9525">
                <a:solidFill>
                  <a:schemeClr val="tx1"/>
                </a:solidFill>
                <a:round/>
                <a:headEnd/>
                <a:tailEnd/>
              </a:ln>
            </p:spPr>
            <p:txBody>
              <a:bodyPr wrap="none" anchor="ctr"/>
              <a:lstStyle/>
              <a:p>
                <a:endParaRPr lang="zh-CN" altLang="en-US"/>
              </a:p>
            </p:txBody>
          </p:sp>
          <p:sp>
            <p:nvSpPr>
              <p:cNvPr id="2128" name="Oval 47"/>
              <p:cNvSpPr>
                <a:spLocks noChangeArrowheads="1"/>
              </p:cNvSpPr>
              <p:nvPr/>
            </p:nvSpPr>
            <p:spPr bwMode="auto">
              <a:xfrm>
                <a:off x="3480" y="1697"/>
                <a:ext cx="40" cy="40"/>
              </a:xfrm>
              <a:prstGeom prst="ellipse">
                <a:avLst/>
              </a:prstGeom>
              <a:solidFill>
                <a:srgbClr val="336699"/>
              </a:solidFill>
              <a:ln w="9525">
                <a:solidFill>
                  <a:schemeClr val="tx1"/>
                </a:solidFill>
                <a:round/>
                <a:headEnd/>
                <a:tailEnd/>
              </a:ln>
            </p:spPr>
            <p:txBody>
              <a:bodyPr wrap="none" anchor="ctr"/>
              <a:lstStyle/>
              <a:p>
                <a:endParaRPr lang="zh-CN" altLang="en-US"/>
              </a:p>
            </p:txBody>
          </p:sp>
          <p:sp>
            <p:nvSpPr>
              <p:cNvPr id="2129" name="Line 48"/>
              <p:cNvSpPr>
                <a:spLocks noChangeShapeType="1"/>
              </p:cNvSpPr>
              <p:nvPr/>
            </p:nvSpPr>
            <p:spPr bwMode="auto">
              <a:xfrm flipV="1">
                <a:off x="3600" y="1440"/>
                <a:ext cx="240" cy="137"/>
              </a:xfrm>
              <a:prstGeom prst="line">
                <a:avLst/>
              </a:prstGeom>
              <a:noFill/>
              <a:ln w="28575">
                <a:solidFill>
                  <a:srgbClr val="FF0000"/>
                </a:solidFill>
                <a:round/>
                <a:headEnd/>
                <a:tailEnd type="triangle" w="sm" len="lg"/>
              </a:ln>
            </p:spPr>
            <p:txBody>
              <a:bodyPr wrap="none"/>
              <a:lstStyle/>
              <a:p>
                <a:endParaRPr lang="zh-CN" altLang="en-US"/>
              </a:p>
            </p:txBody>
          </p:sp>
        </p:grpSp>
        <p:grpSp>
          <p:nvGrpSpPr>
            <p:cNvPr id="2098" name="Group 49"/>
            <p:cNvGrpSpPr>
              <a:grpSpLocks/>
            </p:cNvGrpSpPr>
            <p:nvPr/>
          </p:nvGrpSpPr>
          <p:grpSpPr bwMode="auto">
            <a:xfrm>
              <a:off x="4032" y="1296"/>
              <a:ext cx="480" cy="488"/>
              <a:chOff x="3360" y="1296"/>
              <a:chExt cx="480" cy="488"/>
            </a:xfrm>
          </p:grpSpPr>
          <p:sp>
            <p:nvSpPr>
              <p:cNvPr id="2110" name="Oval 50"/>
              <p:cNvSpPr>
                <a:spLocks noChangeArrowheads="1"/>
              </p:cNvSpPr>
              <p:nvPr/>
            </p:nvSpPr>
            <p:spPr bwMode="auto">
              <a:xfrm>
                <a:off x="3360" y="1296"/>
                <a:ext cx="480" cy="481"/>
              </a:xfrm>
              <a:prstGeom prst="ellipse">
                <a:avLst/>
              </a:prstGeom>
              <a:solidFill>
                <a:srgbClr val="F9FDF1"/>
              </a:solidFill>
              <a:ln w="19050">
                <a:solidFill>
                  <a:schemeClr val="tx2"/>
                </a:solidFill>
                <a:round/>
                <a:headEnd/>
                <a:tailEnd/>
              </a:ln>
            </p:spPr>
            <p:txBody>
              <a:bodyPr wrap="none" anchor="ctr"/>
              <a:lstStyle/>
              <a:p>
                <a:endParaRPr lang="zh-CN" altLang="en-US"/>
              </a:p>
            </p:txBody>
          </p:sp>
          <p:graphicFrame>
            <p:nvGraphicFramePr>
              <p:cNvPr id="2068" name="Object 51"/>
              <p:cNvGraphicFramePr>
                <a:graphicFrameLocks noChangeAspect="1"/>
              </p:cNvGraphicFramePr>
              <p:nvPr/>
            </p:nvGraphicFramePr>
            <p:xfrm>
              <a:off x="3540" y="1296"/>
              <a:ext cx="140" cy="120"/>
            </p:xfrm>
            <a:graphic>
              <a:graphicData uri="http://schemas.openxmlformats.org/presentationml/2006/ole">
                <p:oleObj spid="_x0000_s2068" name="Equation" r:id="rId19" imgW="266400" imgH="228600" progId="Equation.3">
                  <p:embed/>
                </p:oleObj>
              </a:graphicData>
            </a:graphic>
          </p:graphicFrame>
          <p:graphicFrame>
            <p:nvGraphicFramePr>
              <p:cNvPr id="2069" name="Object 52"/>
              <p:cNvGraphicFramePr>
                <a:graphicFrameLocks noChangeAspect="1"/>
              </p:cNvGraphicFramePr>
              <p:nvPr/>
            </p:nvGraphicFramePr>
            <p:xfrm>
              <a:off x="3760" y="1490"/>
              <a:ext cx="80" cy="127"/>
            </p:xfrm>
            <a:graphic>
              <a:graphicData uri="http://schemas.openxmlformats.org/presentationml/2006/ole">
                <p:oleObj spid="_x0000_s2069" name="Equation" r:id="rId20" imgW="152280" imgH="241200" progId="Equation.3">
                  <p:embed/>
                </p:oleObj>
              </a:graphicData>
            </a:graphic>
          </p:graphicFrame>
          <p:graphicFrame>
            <p:nvGraphicFramePr>
              <p:cNvPr id="2070" name="Object 53"/>
              <p:cNvGraphicFramePr>
                <a:graphicFrameLocks noChangeAspect="1"/>
              </p:cNvGraphicFramePr>
              <p:nvPr/>
            </p:nvGraphicFramePr>
            <p:xfrm>
              <a:off x="3560" y="1657"/>
              <a:ext cx="87" cy="127"/>
            </p:xfrm>
            <a:graphic>
              <a:graphicData uri="http://schemas.openxmlformats.org/presentationml/2006/ole">
                <p:oleObj spid="_x0000_s2070" name="Equation" r:id="rId21" imgW="164880" imgH="241200" progId="Equation.3">
                  <p:embed/>
                </p:oleObj>
              </a:graphicData>
            </a:graphic>
          </p:graphicFrame>
          <p:graphicFrame>
            <p:nvGraphicFramePr>
              <p:cNvPr id="2071" name="Object 54"/>
              <p:cNvGraphicFramePr>
                <a:graphicFrameLocks noChangeAspect="1"/>
              </p:cNvGraphicFramePr>
              <p:nvPr/>
            </p:nvGraphicFramePr>
            <p:xfrm>
              <a:off x="3360" y="1490"/>
              <a:ext cx="87" cy="127"/>
            </p:xfrm>
            <a:graphic>
              <a:graphicData uri="http://schemas.openxmlformats.org/presentationml/2006/ole">
                <p:oleObj spid="_x0000_s2071" name="Equation" r:id="rId22" imgW="164880" imgH="241200" progId="Equation.3">
                  <p:embed/>
                </p:oleObj>
              </a:graphicData>
            </a:graphic>
          </p:graphicFrame>
          <p:sp>
            <p:nvSpPr>
              <p:cNvPr id="2111" name="Oval 55"/>
              <p:cNvSpPr>
                <a:spLocks noChangeArrowheads="1"/>
              </p:cNvSpPr>
              <p:nvPr/>
            </p:nvSpPr>
            <p:spPr bwMode="auto">
              <a:xfrm>
                <a:off x="3680" y="1336"/>
                <a:ext cx="40" cy="40"/>
              </a:xfrm>
              <a:prstGeom prst="ellipse">
                <a:avLst/>
              </a:prstGeom>
              <a:solidFill>
                <a:srgbClr val="336699"/>
              </a:solidFill>
              <a:ln w="9525">
                <a:solidFill>
                  <a:schemeClr val="tx1"/>
                </a:solidFill>
                <a:round/>
                <a:headEnd/>
                <a:tailEnd/>
              </a:ln>
            </p:spPr>
            <p:txBody>
              <a:bodyPr wrap="none" anchor="ctr"/>
              <a:lstStyle/>
              <a:p>
                <a:endParaRPr lang="zh-CN" altLang="en-US"/>
              </a:p>
            </p:txBody>
          </p:sp>
          <p:sp>
            <p:nvSpPr>
              <p:cNvPr id="2112" name="Oval 56"/>
              <p:cNvSpPr>
                <a:spLocks noChangeArrowheads="1"/>
              </p:cNvSpPr>
              <p:nvPr/>
            </p:nvSpPr>
            <p:spPr bwMode="auto">
              <a:xfrm>
                <a:off x="3760" y="1416"/>
                <a:ext cx="40" cy="40"/>
              </a:xfrm>
              <a:prstGeom prst="ellipse">
                <a:avLst/>
              </a:prstGeom>
              <a:solidFill>
                <a:srgbClr val="336699"/>
              </a:solidFill>
              <a:ln w="9525">
                <a:solidFill>
                  <a:schemeClr val="tx1"/>
                </a:solidFill>
                <a:round/>
                <a:headEnd/>
                <a:tailEnd/>
              </a:ln>
            </p:spPr>
            <p:txBody>
              <a:bodyPr wrap="none" anchor="ctr"/>
              <a:lstStyle/>
              <a:p>
                <a:endParaRPr lang="zh-CN" altLang="en-US"/>
              </a:p>
            </p:txBody>
          </p:sp>
          <p:sp>
            <p:nvSpPr>
              <p:cNvPr id="2113" name="Oval 57"/>
              <p:cNvSpPr>
                <a:spLocks noChangeArrowheads="1"/>
              </p:cNvSpPr>
              <p:nvPr/>
            </p:nvSpPr>
            <p:spPr bwMode="auto">
              <a:xfrm>
                <a:off x="3760" y="1617"/>
                <a:ext cx="40" cy="40"/>
              </a:xfrm>
              <a:prstGeom prst="ellipse">
                <a:avLst/>
              </a:prstGeom>
              <a:solidFill>
                <a:srgbClr val="336699"/>
              </a:solidFill>
              <a:ln w="9525">
                <a:solidFill>
                  <a:schemeClr val="tx1"/>
                </a:solidFill>
                <a:round/>
                <a:headEnd/>
                <a:tailEnd/>
              </a:ln>
            </p:spPr>
            <p:txBody>
              <a:bodyPr wrap="none" anchor="ctr"/>
              <a:lstStyle/>
              <a:p>
                <a:endParaRPr lang="zh-CN" altLang="en-US"/>
              </a:p>
            </p:txBody>
          </p:sp>
          <p:sp>
            <p:nvSpPr>
              <p:cNvPr id="2114" name="Oval 58"/>
              <p:cNvSpPr>
                <a:spLocks noChangeArrowheads="1"/>
              </p:cNvSpPr>
              <p:nvPr/>
            </p:nvSpPr>
            <p:spPr bwMode="auto">
              <a:xfrm>
                <a:off x="3680" y="1697"/>
                <a:ext cx="40" cy="40"/>
              </a:xfrm>
              <a:prstGeom prst="ellipse">
                <a:avLst/>
              </a:prstGeom>
              <a:solidFill>
                <a:srgbClr val="336699"/>
              </a:solidFill>
              <a:ln w="9525">
                <a:solidFill>
                  <a:schemeClr val="tx1"/>
                </a:solidFill>
                <a:round/>
                <a:headEnd/>
                <a:tailEnd/>
              </a:ln>
            </p:spPr>
            <p:txBody>
              <a:bodyPr wrap="none" anchor="ctr"/>
              <a:lstStyle/>
              <a:p>
                <a:endParaRPr lang="zh-CN" altLang="en-US"/>
              </a:p>
            </p:txBody>
          </p:sp>
          <p:sp>
            <p:nvSpPr>
              <p:cNvPr id="2115" name="Oval 59"/>
              <p:cNvSpPr>
                <a:spLocks noChangeArrowheads="1"/>
              </p:cNvSpPr>
              <p:nvPr/>
            </p:nvSpPr>
            <p:spPr bwMode="auto">
              <a:xfrm>
                <a:off x="3480" y="1336"/>
                <a:ext cx="40" cy="40"/>
              </a:xfrm>
              <a:prstGeom prst="ellipse">
                <a:avLst/>
              </a:prstGeom>
              <a:solidFill>
                <a:srgbClr val="336699"/>
              </a:solidFill>
              <a:ln w="9525">
                <a:solidFill>
                  <a:schemeClr val="tx1"/>
                </a:solidFill>
                <a:round/>
                <a:headEnd/>
                <a:tailEnd/>
              </a:ln>
            </p:spPr>
            <p:txBody>
              <a:bodyPr wrap="none" anchor="ctr"/>
              <a:lstStyle/>
              <a:p>
                <a:endParaRPr lang="zh-CN" altLang="en-US"/>
              </a:p>
            </p:txBody>
          </p:sp>
          <p:sp>
            <p:nvSpPr>
              <p:cNvPr id="2116" name="Oval 60"/>
              <p:cNvSpPr>
                <a:spLocks noChangeArrowheads="1"/>
              </p:cNvSpPr>
              <p:nvPr/>
            </p:nvSpPr>
            <p:spPr bwMode="auto">
              <a:xfrm>
                <a:off x="3400" y="1416"/>
                <a:ext cx="40" cy="40"/>
              </a:xfrm>
              <a:prstGeom prst="ellipse">
                <a:avLst/>
              </a:prstGeom>
              <a:solidFill>
                <a:srgbClr val="336699"/>
              </a:solidFill>
              <a:ln w="9525">
                <a:solidFill>
                  <a:schemeClr val="tx1"/>
                </a:solidFill>
                <a:round/>
                <a:headEnd/>
                <a:tailEnd/>
              </a:ln>
            </p:spPr>
            <p:txBody>
              <a:bodyPr wrap="none" anchor="ctr"/>
              <a:lstStyle/>
              <a:p>
                <a:endParaRPr lang="zh-CN" altLang="en-US"/>
              </a:p>
            </p:txBody>
          </p:sp>
          <p:sp>
            <p:nvSpPr>
              <p:cNvPr id="2117" name="Oval 61"/>
              <p:cNvSpPr>
                <a:spLocks noChangeArrowheads="1"/>
              </p:cNvSpPr>
              <p:nvPr/>
            </p:nvSpPr>
            <p:spPr bwMode="auto">
              <a:xfrm>
                <a:off x="3400" y="1617"/>
                <a:ext cx="40" cy="40"/>
              </a:xfrm>
              <a:prstGeom prst="ellipse">
                <a:avLst/>
              </a:prstGeom>
              <a:solidFill>
                <a:srgbClr val="336699"/>
              </a:solidFill>
              <a:ln w="9525">
                <a:solidFill>
                  <a:schemeClr val="tx1"/>
                </a:solidFill>
                <a:round/>
                <a:headEnd/>
                <a:tailEnd/>
              </a:ln>
            </p:spPr>
            <p:txBody>
              <a:bodyPr wrap="none" anchor="ctr"/>
              <a:lstStyle/>
              <a:p>
                <a:endParaRPr lang="zh-CN" altLang="en-US"/>
              </a:p>
            </p:txBody>
          </p:sp>
          <p:sp>
            <p:nvSpPr>
              <p:cNvPr id="2118" name="Oval 62"/>
              <p:cNvSpPr>
                <a:spLocks noChangeArrowheads="1"/>
              </p:cNvSpPr>
              <p:nvPr/>
            </p:nvSpPr>
            <p:spPr bwMode="auto">
              <a:xfrm>
                <a:off x="3480" y="1697"/>
                <a:ext cx="40" cy="40"/>
              </a:xfrm>
              <a:prstGeom prst="ellipse">
                <a:avLst/>
              </a:prstGeom>
              <a:solidFill>
                <a:srgbClr val="336699"/>
              </a:solidFill>
              <a:ln w="9525">
                <a:solidFill>
                  <a:schemeClr val="tx1"/>
                </a:solidFill>
                <a:round/>
                <a:headEnd/>
                <a:tailEnd/>
              </a:ln>
            </p:spPr>
            <p:txBody>
              <a:bodyPr wrap="none" anchor="ctr"/>
              <a:lstStyle/>
              <a:p>
                <a:endParaRPr lang="zh-CN" altLang="en-US"/>
              </a:p>
            </p:txBody>
          </p:sp>
          <p:sp>
            <p:nvSpPr>
              <p:cNvPr id="2119" name="Line 63"/>
              <p:cNvSpPr>
                <a:spLocks noChangeShapeType="1"/>
              </p:cNvSpPr>
              <p:nvPr/>
            </p:nvSpPr>
            <p:spPr bwMode="auto">
              <a:xfrm flipV="1">
                <a:off x="3600" y="1440"/>
                <a:ext cx="240" cy="137"/>
              </a:xfrm>
              <a:prstGeom prst="line">
                <a:avLst/>
              </a:prstGeom>
              <a:noFill/>
              <a:ln w="28575">
                <a:solidFill>
                  <a:srgbClr val="FF0000"/>
                </a:solidFill>
                <a:round/>
                <a:headEnd/>
                <a:tailEnd type="triangle" w="sm" len="lg"/>
              </a:ln>
            </p:spPr>
            <p:txBody>
              <a:bodyPr wrap="none"/>
              <a:lstStyle/>
              <a:p>
                <a:endParaRPr lang="zh-CN" altLang="en-US"/>
              </a:p>
            </p:txBody>
          </p:sp>
        </p:grpSp>
        <p:grpSp>
          <p:nvGrpSpPr>
            <p:cNvPr id="2099" name="Group 64"/>
            <p:cNvGrpSpPr>
              <a:grpSpLocks/>
            </p:cNvGrpSpPr>
            <p:nvPr/>
          </p:nvGrpSpPr>
          <p:grpSpPr bwMode="auto">
            <a:xfrm>
              <a:off x="4752" y="1296"/>
              <a:ext cx="480" cy="488"/>
              <a:chOff x="3360" y="1296"/>
              <a:chExt cx="480" cy="488"/>
            </a:xfrm>
          </p:grpSpPr>
          <p:sp>
            <p:nvSpPr>
              <p:cNvPr id="2100" name="Oval 65"/>
              <p:cNvSpPr>
                <a:spLocks noChangeArrowheads="1"/>
              </p:cNvSpPr>
              <p:nvPr/>
            </p:nvSpPr>
            <p:spPr bwMode="auto">
              <a:xfrm>
                <a:off x="3360" y="1296"/>
                <a:ext cx="480" cy="481"/>
              </a:xfrm>
              <a:prstGeom prst="ellipse">
                <a:avLst/>
              </a:prstGeom>
              <a:solidFill>
                <a:srgbClr val="F9FDF1"/>
              </a:solidFill>
              <a:ln w="19050">
                <a:solidFill>
                  <a:schemeClr val="tx2"/>
                </a:solidFill>
                <a:round/>
                <a:headEnd/>
                <a:tailEnd/>
              </a:ln>
            </p:spPr>
            <p:txBody>
              <a:bodyPr wrap="none" anchor="ctr"/>
              <a:lstStyle/>
              <a:p>
                <a:endParaRPr lang="zh-CN" altLang="en-US"/>
              </a:p>
            </p:txBody>
          </p:sp>
          <p:graphicFrame>
            <p:nvGraphicFramePr>
              <p:cNvPr id="2064" name="Object 66"/>
              <p:cNvGraphicFramePr>
                <a:graphicFrameLocks noChangeAspect="1"/>
              </p:cNvGraphicFramePr>
              <p:nvPr/>
            </p:nvGraphicFramePr>
            <p:xfrm>
              <a:off x="3540" y="1296"/>
              <a:ext cx="140" cy="120"/>
            </p:xfrm>
            <a:graphic>
              <a:graphicData uri="http://schemas.openxmlformats.org/presentationml/2006/ole">
                <p:oleObj spid="_x0000_s2064" name="Equation" r:id="rId23" imgW="266400" imgH="228600" progId="Equation.3">
                  <p:embed/>
                </p:oleObj>
              </a:graphicData>
            </a:graphic>
          </p:graphicFrame>
          <p:graphicFrame>
            <p:nvGraphicFramePr>
              <p:cNvPr id="2065" name="Object 67"/>
              <p:cNvGraphicFramePr>
                <a:graphicFrameLocks noChangeAspect="1"/>
              </p:cNvGraphicFramePr>
              <p:nvPr/>
            </p:nvGraphicFramePr>
            <p:xfrm>
              <a:off x="3760" y="1490"/>
              <a:ext cx="80" cy="127"/>
            </p:xfrm>
            <a:graphic>
              <a:graphicData uri="http://schemas.openxmlformats.org/presentationml/2006/ole">
                <p:oleObj spid="_x0000_s2065" name="Equation" r:id="rId24" imgW="152280" imgH="241200" progId="Equation.3">
                  <p:embed/>
                </p:oleObj>
              </a:graphicData>
            </a:graphic>
          </p:graphicFrame>
          <p:graphicFrame>
            <p:nvGraphicFramePr>
              <p:cNvPr id="2066" name="Object 68"/>
              <p:cNvGraphicFramePr>
                <a:graphicFrameLocks noChangeAspect="1"/>
              </p:cNvGraphicFramePr>
              <p:nvPr/>
            </p:nvGraphicFramePr>
            <p:xfrm>
              <a:off x="3560" y="1657"/>
              <a:ext cx="87" cy="127"/>
            </p:xfrm>
            <a:graphic>
              <a:graphicData uri="http://schemas.openxmlformats.org/presentationml/2006/ole">
                <p:oleObj spid="_x0000_s2066" name="Equation" r:id="rId25" imgW="164880" imgH="241200" progId="Equation.3">
                  <p:embed/>
                </p:oleObj>
              </a:graphicData>
            </a:graphic>
          </p:graphicFrame>
          <p:graphicFrame>
            <p:nvGraphicFramePr>
              <p:cNvPr id="2067" name="Object 69"/>
              <p:cNvGraphicFramePr>
                <a:graphicFrameLocks noChangeAspect="1"/>
              </p:cNvGraphicFramePr>
              <p:nvPr/>
            </p:nvGraphicFramePr>
            <p:xfrm>
              <a:off x="3360" y="1490"/>
              <a:ext cx="87" cy="127"/>
            </p:xfrm>
            <a:graphic>
              <a:graphicData uri="http://schemas.openxmlformats.org/presentationml/2006/ole">
                <p:oleObj spid="_x0000_s2067" name="Equation" r:id="rId26" imgW="164880" imgH="241200" progId="Equation.3">
                  <p:embed/>
                </p:oleObj>
              </a:graphicData>
            </a:graphic>
          </p:graphicFrame>
          <p:sp>
            <p:nvSpPr>
              <p:cNvPr id="2101" name="Oval 70"/>
              <p:cNvSpPr>
                <a:spLocks noChangeArrowheads="1"/>
              </p:cNvSpPr>
              <p:nvPr/>
            </p:nvSpPr>
            <p:spPr bwMode="auto">
              <a:xfrm>
                <a:off x="3680" y="1336"/>
                <a:ext cx="40" cy="40"/>
              </a:xfrm>
              <a:prstGeom prst="ellipse">
                <a:avLst/>
              </a:prstGeom>
              <a:solidFill>
                <a:srgbClr val="336699"/>
              </a:solidFill>
              <a:ln w="9525">
                <a:solidFill>
                  <a:schemeClr val="tx1"/>
                </a:solidFill>
                <a:round/>
                <a:headEnd/>
                <a:tailEnd/>
              </a:ln>
            </p:spPr>
            <p:txBody>
              <a:bodyPr wrap="none" anchor="ctr"/>
              <a:lstStyle/>
              <a:p>
                <a:endParaRPr lang="zh-CN" altLang="en-US"/>
              </a:p>
            </p:txBody>
          </p:sp>
          <p:sp>
            <p:nvSpPr>
              <p:cNvPr id="2102" name="Oval 71"/>
              <p:cNvSpPr>
                <a:spLocks noChangeArrowheads="1"/>
              </p:cNvSpPr>
              <p:nvPr/>
            </p:nvSpPr>
            <p:spPr bwMode="auto">
              <a:xfrm>
                <a:off x="3760" y="1416"/>
                <a:ext cx="40" cy="40"/>
              </a:xfrm>
              <a:prstGeom prst="ellipse">
                <a:avLst/>
              </a:prstGeom>
              <a:solidFill>
                <a:srgbClr val="336699"/>
              </a:solidFill>
              <a:ln w="9525">
                <a:solidFill>
                  <a:schemeClr val="tx1"/>
                </a:solidFill>
                <a:round/>
                <a:headEnd/>
                <a:tailEnd/>
              </a:ln>
            </p:spPr>
            <p:txBody>
              <a:bodyPr wrap="none" anchor="ctr"/>
              <a:lstStyle/>
              <a:p>
                <a:endParaRPr lang="zh-CN" altLang="en-US"/>
              </a:p>
            </p:txBody>
          </p:sp>
          <p:sp>
            <p:nvSpPr>
              <p:cNvPr id="2103" name="Oval 72"/>
              <p:cNvSpPr>
                <a:spLocks noChangeArrowheads="1"/>
              </p:cNvSpPr>
              <p:nvPr/>
            </p:nvSpPr>
            <p:spPr bwMode="auto">
              <a:xfrm>
                <a:off x="3760" y="1617"/>
                <a:ext cx="40" cy="40"/>
              </a:xfrm>
              <a:prstGeom prst="ellipse">
                <a:avLst/>
              </a:prstGeom>
              <a:solidFill>
                <a:srgbClr val="336699"/>
              </a:solidFill>
              <a:ln w="9525">
                <a:solidFill>
                  <a:schemeClr val="tx1"/>
                </a:solidFill>
                <a:round/>
                <a:headEnd/>
                <a:tailEnd/>
              </a:ln>
            </p:spPr>
            <p:txBody>
              <a:bodyPr wrap="none" anchor="ctr"/>
              <a:lstStyle/>
              <a:p>
                <a:endParaRPr lang="zh-CN" altLang="en-US"/>
              </a:p>
            </p:txBody>
          </p:sp>
          <p:sp>
            <p:nvSpPr>
              <p:cNvPr id="2104" name="Oval 73"/>
              <p:cNvSpPr>
                <a:spLocks noChangeArrowheads="1"/>
              </p:cNvSpPr>
              <p:nvPr/>
            </p:nvSpPr>
            <p:spPr bwMode="auto">
              <a:xfrm>
                <a:off x="3680" y="1697"/>
                <a:ext cx="40" cy="40"/>
              </a:xfrm>
              <a:prstGeom prst="ellipse">
                <a:avLst/>
              </a:prstGeom>
              <a:solidFill>
                <a:srgbClr val="336699"/>
              </a:solidFill>
              <a:ln w="9525">
                <a:solidFill>
                  <a:schemeClr val="tx1"/>
                </a:solidFill>
                <a:round/>
                <a:headEnd/>
                <a:tailEnd/>
              </a:ln>
            </p:spPr>
            <p:txBody>
              <a:bodyPr wrap="none" anchor="ctr"/>
              <a:lstStyle/>
              <a:p>
                <a:endParaRPr lang="zh-CN" altLang="en-US"/>
              </a:p>
            </p:txBody>
          </p:sp>
          <p:sp>
            <p:nvSpPr>
              <p:cNvPr id="2105" name="Oval 74"/>
              <p:cNvSpPr>
                <a:spLocks noChangeArrowheads="1"/>
              </p:cNvSpPr>
              <p:nvPr/>
            </p:nvSpPr>
            <p:spPr bwMode="auto">
              <a:xfrm>
                <a:off x="3480" y="1336"/>
                <a:ext cx="40" cy="40"/>
              </a:xfrm>
              <a:prstGeom prst="ellipse">
                <a:avLst/>
              </a:prstGeom>
              <a:solidFill>
                <a:srgbClr val="336699"/>
              </a:solidFill>
              <a:ln w="9525">
                <a:solidFill>
                  <a:schemeClr val="tx1"/>
                </a:solidFill>
                <a:round/>
                <a:headEnd/>
                <a:tailEnd/>
              </a:ln>
            </p:spPr>
            <p:txBody>
              <a:bodyPr wrap="none" anchor="ctr"/>
              <a:lstStyle/>
              <a:p>
                <a:endParaRPr lang="zh-CN" altLang="en-US"/>
              </a:p>
            </p:txBody>
          </p:sp>
          <p:sp>
            <p:nvSpPr>
              <p:cNvPr id="2106" name="Oval 75"/>
              <p:cNvSpPr>
                <a:spLocks noChangeArrowheads="1"/>
              </p:cNvSpPr>
              <p:nvPr/>
            </p:nvSpPr>
            <p:spPr bwMode="auto">
              <a:xfrm>
                <a:off x="3400" y="1416"/>
                <a:ext cx="40" cy="40"/>
              </a:xfrm>
              <a:prstGeom prst="ellipse">
                <a:avLst/>
              </a:prstGeom>
              <a:solidFill>
                <a:srgbClr val="336699"/>
              </a:solidFill>
              <a:ln w="9525">
                <a:solidFill>
                  <a:schemeClr val="tx1"/>
                </a:solidFill>
                <a:round/>
                <a:headEnd/>
                <a:tailEnd/>
              </a:ln>
            </p:spPr>
            <p:txBody>
              <a:bodyPr wrap="none" anchor="ctr"/>
              <a:lstStyle/>
              <a:p>
                <a:endParaRPr lang="zh-CN" altLang="en-US"/>
              </a:p>
            </p:txBody>
          </p:sp>
          <p:sp>
            <p:nvSpPr>
              <p:cNvPr id="2107" name="Oval 76"/>
              <p:cNvSpPr>
                <a:spLocks noChangeArrowheads="1"/>
              </p:cNvSpPr>
              <p:nvPr/>
            </p:nvSpPr>
            <p:spPr bwMode="auto">
              <a:xfrm>
                <a:off x="3400" y="1617"/>
                <a:ext cx="40" cy="40"/>
              </a:xfrm>
              <a:prstGeom prst="ellipse">
                <a:avLst/>
              </a:prstGeom>
              <a:solidFill>
                <a:srgbClr val="336699"/>
              </a:solidFill>
              <a:ln w="9525">
                <a:solidFill>
                  <a:schemeClr val="tx1"/>
                </a:solidFill>
                <a:round/>
                <a:headEnd/>
                <a:tailEnd/>
              </a:ln>
            </p:spPr>
            <p:txBody>
              <a:bodyPr wrap="none" anchor="ctr"/>
              <a:lstStyle/>
              <a:p>
                <a:endParaRPr lang="zh-CN" altLang="en-US"/>
              </a:p>
            </p:txBody>
          </p:sp>
          <p:sp>
            <p:nvSpPr>
              <p:cNvPr id="2108" name="Oval 77"/>
              <p:cNvSpPr>
                <a:spLocks noChangeArrowheads="1"/>
              </p:cNvSpPr>
              <p:nvPr/>
            </p:nvSpPr>
            <p:spPr bwMode="auto">
              <a:xfrm>
                <a:off x="3480" y="1697"/>
                <a:ext cx="40" cy="40"/>
              </a:xfrm>
              <a:prstGeom prst="ellipse">
                <a:avLst/>
              </a:prstGeom>
              <a:solidFill>
                <a:srgbClr val="336699"/>
              </a:solidFill>
              <a:ln w="9525">
                <a:solidFill>
                  <a:schemeClr val="tx1"/>
                </a:solidFill>
                <a:round/>
                <a:headEnd/>
                <a:tailEnd/>
              </a:ln>
            </p:spPr>
            <p:txBody>
              <a:bodyPr wrap="none" anchor="ctr"/>
              <a:lstStyle/>
              <a:p>
                <a:endParaRPr lang="zh-CN" altLang="en-US"/>
              </a:p>
            </p:txBody>
          </p:sp>
          <p:sp>
            <p:nvSpPr>
              <p:cNvPr id="2109" name="Line 78"/>
              <p:cNvSpPr>
                <a:spLocks noChangeShapeType="1"/>
              </p:cNvSpPr>
              <p:nvPr/>
            </p:nvSpPr>
            <p:spPr bwMode="auto">
              <a:xfrm flipV="1">
                <a:off x="3600" y="1440"/>
                <a:ext cx="240" cy="137"/>
              </a:xfrm>
              <a:prstGeom prst="line">
                <a:avLst/>
              </a:prstGeom>
              <a:noFill/>
              <a:ln w="28575">
                <a:solidFill>
                  <a:srgbClr val="FF0000"/>
                </a:solidFill>
                <a:round/>
                <a:headEnd/>
                <a:tailEnd type="triangle" w="sm" len="lg"/>
              </a:ln>
            </p:spPr>
            <p:txBody>
              <a:bodyPr wrap="none"/>
              <a:lstStyle/>
              <a:p>
                <a:endParaRPr lang="zh-CN" altLang="en-US"/>
              </a:p>
            </p:txBody>
          </p:sp>
        </p:grpSp>
      </p:grpSp>
      <p:sp>
        <p:nvSpPr>
          <p:cNvPr id="2081" name="Text Box 79"/>
          <p:cNvSpPr txBox="1">
            <a:spLocks noChangeArrowheads="1"/>
          </p:cNvSpPr>
          <p:nvPr/>
        </p:nvSpPr>
        <p:spPr bwMode="auto">
          <a:xfrm>
            <a:off x="900113" y="657225"/>
            <a:ext cx="7173912" cy="895350"/>
          </a:xfrm>
          <a:prstGeom prst="rect">
            <a:avLst/>
          </a:prstGeom>
          <a:noFill/>
          <a:ln w="9525">
            <a:noFill/>
            <a:miter lim="800000"/>
            <a:headEnd/>
            <a:tailEnd/>
          </a:ln>
        </p:spPr>
        <p:txBody>
          <a:bodyPr>
            <a:spAutoFit/>
          </a:bodyPr>
          <a:lstStyle/>
          <a:p>
            <a:pPr>
              <a:spcBef>
                <a:spcPct val="50000"/>
              </a:spcBef>
            </a:pPr>
            <a:r>
              <a:rPr lang="zh-CN" altLang="en-US" sz="2400" b="1">
                <a:solidFill>
                  <a:srgbClr val="1C1C1C"/>
                </a:solidFill>
                <a:latin typeface="Times New Roman" pitchFamily="18" charset="0"/>
              </a:rPr>
              <a:t>事件 </a:t>
            </a:r>
            <a:r>
              <a:rPr lang="en-US" altLang="zh-CN" sz="2400" b="1">
                <a:solidFill>
                  <a:srgbClr val="CC0000"/>
                </a:solidFill>
                <a:latin typeface="Times New Roman" pitchFamily="18" charset="0"/>
              </a:rPr>
              <a:t>1 </a:t>
            </a:r>
            <a:r>
              <a:rPr kumimoji="1" lang="en-US" altLang="zh-CN" sz="2400" b="1">
                <a:latin typeface="Times New Roman" pitchFamily="18" charset="0"/>
              </a:rPr>
              <a:t>:</a:t>
            </a:r>
            <a:r>
              <a:rPr lang="zh-CN" altLang="en-US" sz="2400" b="1">
                <a:solidFill>
                  <a:srgbClr val="1C1C1C"/>
                </a:solidFill>
                <a:latin typeface="Times New Roman" pitchFamily="18" charset="0"/>
              </a:rPr>
              <a:t>车厢</a:t>
            </a:r>
            <a:r>
              <a:rPr lang="zh-CN" altLang="en-US" sz="2400" b="1">
                <a:solidFill>
                  <a:srgbClr val="CC0000"/>
                </a:solidFill>
                <a:latin typeface="Times New Roman" pitchFamily="18" charset="0"/>
              </a:rPr>
              <a:t>后</a:t>
            </a:r>
            <a:r>
              <a:rPr lang="zh-CN" altLang="en-US" sz="2400" b="1">
                <a:solidFill>
                  <a:srgbClr val="1C1C1C"/>
                </a:solidFill>
                <a:latin typeface="Times New Roman" pitchFamily="18" charset="0"/>
              </a:rPr>
              <a:t>壁接收器接收到光信号</a:t>
            </a:r>
            <a:r>
              <a:rPr lang="en-US" altLang="zh-CN" sz="2400" b="1">
                <a:solidFill>
                  <a:srgbClr val="1C1C1C"/>
                </a:solidFill>
                <a:latin typeface="Times New Roman" pitchFamily="18" charset="0"/>
              </a:rPr>
              <a:t>.</a:t>
            </a:r>
          </a:p>
          <a:p>
            <a:pPr>
              <a:lnSpc>
                <a:spcPct val="120000"/>
              </a:lnSpc>
            </a:pPr>
            <a:r>
              <a:rPr lang="zh-CN" altLang="en-US" sz="2400" b="1">
                <a:solidFill>
                  <a:srgbClr val="1C1C1C"/>
                </a:solidFill>
                <a:latin typeface="Times New Roman" pitchFamily="18" charset="0"/>
              </a:rPr>
              <a:t>事件 </a:t>
            </a:r>
            <a:r>
              <a:rPr lang="en-US" altLang="zh-CN" sz="2400" b="1">
                <a:solidFill>
                  <a:srgbClr val="CC0000"/>
                </a:solidFill>
                <a:latin typeface="Times New Roman" pitchFamily="18" charset="0"/>
              </a:rPr>
              <a:t>2</a:t>
            </a:r>
            <a:r>
              <a:rPr lang="en-US" altLang="zh-CN" sz="2400" b="1">
                <a:solidFill>
                  <a:srgbClr val="1C1C1C"/>
                </a:solidFill>
                <a:latin typeface="Times New Roman" pitchFamily="18" charset="0"/>
              </a:rPr>
              <a:t> </a:t>
            </a:r>
            <a:r>
              <a:rPr kumimoji="1" lang="en-US" altLang="zh-CN" sz="2400" b="1">
                <a:latin typeface="Times New Roman" pitchFamily="18" charset="0"/>
              </a:rPr>
              <a:t>:</a:t>
            </a:r>
            <a:r>
              <a:rPr lang="zh-CN" altLang="en-US" sz="2400" b="1">
                <a:solidFill>
                  <a:srgbClr val="1C1C1C"/>
                </a:solidFill>
                <a:latin typeface="Times New Roman" pitchFamily="18" charset="0"/>
              </a:rPr>
              <a:t>车厢</a:t>
            </a:r>
            <a:r>
              <a:rPr lang="zh-CN" altLang="en-US" sz="2400" b="1">
                <a:solidFill>
                  <a:srgbClr val="CC0000"/>
                </a:solidFill>
                <a:latin typeface="Times New Roman" pitchFamily="18" charset="0"/>
              </a:rPr>
              <a:t>前</a:t>
            </a:r>
            <a:r>
              <a:rPr lang="zh-CN" altLang="en-US" sz="2400" b="1">
                <a:solidFill>
                  <a:srgbClr val="1C1C1C"/>
                </a:solidFill>
                <a:latin typeface="Times New Roman" pitchFamily="18" charset="0"/>
              </a:rPr>
              <a:t>壁接收器接收到光信号</a:t>
            </a:r>
            <a:r>
              <a:rPr lang="en-US" altLang="zh-CN" sz="2400" b="1">
                <a:solidFill>
                  <a:srgbClr val="1C1C1C"/>
                </a:solidFill>
                <a:latin typeface="Times New Roman" pitchFamily="18" charset="0"/>
              </a:rPr>
              <a:t>.</a:t>
            </a:r>
          </a:p>
        </p:txBody>
      </p:sp>
      <p:grpSp>
        <p:nvGrpSpPr>
          <p:cNvPr id="9" name="Group 96"/>
          <p:cNvGrpSpPr>
            <a:grpSpLocks/>
          </p:cNvGrpSpPr>
          <p:nvPr/>
        </p:nvGrpSpPr>
        <p:grpSpPr bwMode="auto">
          <a:xfrm>
            <a:off x="250825" y="2205038"/>
            <a:ext cx="8269288" cy="457200"/>
            <a:chOff x="158" y="1389"/>
            <a:chExt cx="5209" cy="288"/>
          </a:xfrm>
        </p:grpSpPr>
        <p:graphicFrame>
          <p:nvGraphicFramePr>
            <p:cNvPr id="2052" name="Object 81"/>
            <p:cNvGraphicFramePr>
              <a:graphicFrameLocks noChangeAspect="1"/>
            </p:cNvGraphicFramePr>
            <p:nvPr/>
          </p:nvGraphicFramePr>
          <p:xfrm>
            <a:off x="2064" y="1389"/>
            <a:ext cx="1408" cy="288"/>
          </p:xfrm>
          <a:graphic>
            <a:graphicData uri="http://schemas.openxmlformats.org/presentationml/2006/ole">
              <p:oleObj spid="_x0000_s2052" name="Equation" r:id="rId27" imgW="1650960" imgH="380880" progId="Equation.DSMT4">
                <p:embed/>
              </p:oleObj>
            </a:graphicData>
          </a:graphic>
        </p:graphicFrame>
        <p:graphicFrame>
          <p:nvGraphicFramePr>
            <p:cNvPr id="2053" name="Object 83"/>
            <p:cNvGraphicFramePr>
              <a:graphicFrameLocks noChangeAspect="1"/>
            </p:cNvGraphicFramePr>
            <p:nvPr/>
          </p:nvGraphicFramePr>
          <p:xfrm>
            <a:off x="3946" y="1389"/>
            <a:ext cx="1421" cy="288"/>
          </p:xfrm>
          <a:graphic>
            <a:graphicData uri="http://schemas.openxmlformats.org/presentationml/2006/ole">
              <p:oleObj spid="_x0000_s2053" name="Equation" r:id="rId28" imgW="1714320" imgH="380880" progId="Equation.DSMT4">
                <p:embed/>
              </p:oleObj>
            </a:graphicData>
          </a:graphic>
        </p:graphicFrame>
        <p:grpSp>
          <p:nvGrpSpPr>
            <p:cNvPr id="2084" name="Group 94"/>
            <p:cNvGrpSpPr>
              <a:grpSpLocks/>
            </p:cNvGrpSpPr>
            <p:nvPr/>
          </p:nvGrpSpPr>
          <p:grpSpPr bwMode="auto">
            <a:xfrm>
              <a:off x="158" y="1389"/>
              <a:ext cx="2064" cy="288"/>
              <a:chOff x="567" y="1842"/>
              <a:chExt cx="2064" cy="288"/>
            </a:xfrm>
          </p:grpSpPr>
          <p:sp>
            <p:nvSpPr>
              <p:cNvPr id="2085" name="Text Box 82"/>
              <p:cNvSpPr txBox="1">
                <a:spLocks noChangeArrowheads="1"/>
              </p:cNvSpPr>
              <p:nvPr/>
            </p:nvSpPr>
            <p:spPr bwMode="auto">
              <a:xfrm>
                <a:off x="567" y="1842"/>
                <a:ext cx="2064" cy="288"/>
              </a:xfrm>
              <a:prstGeom prst="rect">
                <a:avLst/>
              </a:prstGeom>
              <a:noFill/>
              <a:ln w="9525">
                <a:noFill/>
                <a:miter lim="800000"/>
                <a:headEnd/>
                <a:tailEnd/>
              </a:ln>
            </p:spPr>
            <p:txBody>
              <a:bodyPr>
                <a:spAutoFit/>
              </a:bodyPr>
              <a:lstStyle/>
              <a:p>
                <a:pPr>
                  <a:spcBef>
                    <a:spcPct val="50000"/>
                  </a:spcBef>
                </a:pPr>
                <a:r>
                  <a:rPr lang="en-US" altLang="zh-CN" sz="2400" b="1">
                    <a:latin typeface="Times New Roman" pitchFamily="18" charset="0"/>
                  </a:rPr>
                  <a:t>     </a:t>
                </a:r>
                <a:r>
                  <a:rPr lang="zh-CN" altLang="en-US" sz="2400" b="1">
                    <a:latin typeface="Times New Roman" pitchFamily="18" charset="0"/>
                  </a:rPr>
                  <a:t>系 </a:t>
                </a:r>
                <a:r>
                  <a:rPr lang="en-US" altLang="zh-CN" sz="2400" b="1">
                    <a:latin typeface="Times New Roman" pitchFamily="18" charset="0"/>
                  </a:rPr>
                  <a:t>(</a:t>
                </a:r>
                <a:r>
                  <a:rPr lang="zh-CN" altLang="en-US" sz="2400" b="1">
                    <a:latin typeface="Times New Roman" pitchFamily="18" charset="0"/>
                  </a:rPr>
                  <a:t>车厢参考系 </a:t>
                </a:r>
                <a:r>
                  <a:rPr lang="en-US" altLang="zh-CN" sz="2400" b="1">
                    <a:latin typeface="Times New Roman" pitchFamily="18" charset="0"/>
                  </a:rPr>
                  <a:t>)</a:t>
                </a:r>
                <a:endParaRPr lang="en-US" altLang="zh-CN" sz="2400" b="1">
                  <a:solidFill>
                    <a:srgbClr val="FF6600"/>
                  </a:solidFill>
                  <a:latin typeface="Times New Roman" pitchFamily="18" charset="0"/>
                </a:endParaRPr>
              </a:p>
            </p:txBody>
          </p:sp>
          <p:graphicFrame>
            <p:nvGraphicFramePr>
              <p:cNvPr id="2054" name="Object 84"/>
              <p:cNvGraphicFramePr>
                <a:graphicFrameLocks noChangeAspect="1"/>
              </p:cNvGraphicFramePr>
              <p:nvPr/>
            </p:nvGraphicFramePr>
            <p:xfrm>
              <a:off x="657" y="1888"/>
              <a:ext cx="177" cy="198"/>
            </p:xfrm>
            <a:graphic>
              <a:graphicData uri="http://schemas.openxmlformats.org/presentationml/2006/ole">
                <p:oleObj spid="_x0000_s2054" name="Equation" r:id="rId29" imgW="215640" imgH="241200" progId="Equation.DSMT4">
                  <p:embed/>
                </p:oleObj>
              </a:graphicData>
            </a:graphic>
          </p:graphicFrame>
        </p:grpSp>
      </p:grpSp>
      <p:graphicFrame>
        <p:nvGraphicFramePr>
          <p:cNvPr id="171093" name="Object 85"/>
          <p:cNvGraphicFramePr>
            <a:graphicFrameLocks noChangeAspect="1"/>
          </p:cNvGraphicFramePr>
          <p:nvPr/>
        </p:nvGraphicFramePr>
        <p:xfrm>
          <a:off x="647700" y="2708275"/>
          <a:ext cx="3803650" cy="1566863"/>
        </p:xfrm>
        <a:graphic>
          <a:graphicData uri="http://schemas.openxmlformats.org/presentationml/2006/ole">
            <p:oleObj spid="_x0000_s2050" name="Equation" r:id="rId30" imgW="1777680" imgH="711000" progId="Equation.DSMT4">
              <p:embed/>
            </p:oleObj>
          </a:graphicData>
        </a:graphic>
      </p:graphicFrame>
      <p:graphicFrame>
        <p:nvGraphicFramePr>
          <p:cNvPr id="171098" name="Object 90"/>
          <p:cNvGraphicFramePr>
            <a:graphicFrameLocks noChangeAspect="1"/>
          </p:cNvGraphicFramePr>
          <p:nvPr/>
        </p:nvGraphicFramePr>
        <p:xfrm>
          <a:off x="1368425" y="4437063"/>
          <a:ext cx="1011238" cy="442912"/>
        </p:xfrm>
        <a:graphic>
          <a:graphicData uri="http://schemas.openxmlformats.org/presentationml/2006/ole">
            <p:oleObj spid="_x0000_s2051" name="Equation" r:id="rId31" imgW="419040" imgH="177480" progId="Equation.DSMT4">
              <p:embed/>
            </p:oleObj>
          </a:graphicData>
        </a:graphic>
      </p:graphicFrame>
      <p:sp>
        <p:nvSpPr>
          <p:cNvPr id="171099" name="Rectangle 91"/>
          <p:cNvSpPr>
            <a:spLocks noChangeArrowheads="1"/>
          </p:cNvSpPr>
          <p:nvPr/>
        </p:nvSpPr>
        <p:spPr bwMode="auto">
          <a:xfrm>
            <a:off x="576263" y="5192713"/>
            <a:ext cx="2317750" cy="519112"/>
          </a:xfrm>
          <a:prstGeom prst="rect">
            <a:avLst/>
          </a:prstGeom>
          <a:noFill/>
          <a:ln w="12700" algn="ctr">
            <a:noFill/>
            <a:miter lim="800000"/>
            <a:headEnd type="none" w="sm" len="lg"/>
            <a:tailEnd type="none" w="sm" len="lg"/>
          </a:ln>
        </p:spPr>
        <p:txBody>
          <a:bodyPr wrap="none">
            <a:spAutoFit/>
          </a:bodyPr>
          <a:lstStyle/>
          <a:p>
            <a:r>
              <a:rPr lang="zh-CN" altLang="en-US" sz="2800" b="1">
                <a:solidFill>
                  <a:srgbClr val="CC0000"/>
                </a:solidFill>
              </a:rPr>
              <a:t>同时的相对性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71093"/>
                                        </p:tgtEl>
                                        <p:attrNameLst>
                                          <p:attrName>style.visibility</p:attrName>
                                        </p:attrNameLst>
                                      </p:cBhvr>
                                      <p:to>
                                        <p:strVal val="visible"/>
                                      </p:to>
                                    </p:set>
                                    <p:animEffect transition="in" filter="blinds(horizontal)">
                                      <p:cBhvr>
                                        <p:cTn id="17" dur="500"/>
                                        <p:tgtEl>
                                          <p:spTgt spid="17109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71098"/>
                                        </p:tgtEl>
                                        <p:attrNameLst>
                                          <p:attrName>style.visibility</p:attrName>
                                        </p:attrNameLst>
                                      </p:cBhvr>
                                      <p:to>
                                        <p:strVal val="visible"/>
                                      </p:to>
                                    </p:set>
                                    <p:animEffect transition="in" filter="blinds(horizontal)">
                                      <p:cBhvr>
                                        <p:cTn id="22" dur="500"/>
                                        <p:tgtEl>
                                          <p:spTgt spid="17109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71099"/>
                                        </p:tgtEl>
                                        <p:attrNameLst>
                                          <p:attrName>style.visibility</p:attrName>
                                        </p:attrNameLst>
                                      </p:cBhvr>
                                      <p:to>
                                        <p:strVal val="visible"/>
                                      </p:to>
                                    </p:set>
                                    <p:animEffect transition="in" filter="blinds(horizontal)">
                                      <p:cBhvr>
                                        <p:cTn id="27" dur="500"/>
                                        <p:tgtEl>
                                          <p:spTgt spid="171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9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0" name="灯片编号占位符 1"/>
          <p:cNvSpPr>
            <a:spLocks noGrp="1"/>
          </p:cNvSpPr>
          <p:nvPr>
            <p:ph type="sldNum" sz="quarter" idx="10"/>
          </p:nvPr>
        </p:nvSpPr>
        <p:spPr>
          <a:noFill/>
        </p:spPr>
        <p:txBody>
          <a:bodyPr/>
          <a:lstStyle/>
          <a:p>
            <a:fld id="{5271063B-9889-4A76-A12D-8EC72F181931}" type="slidenum">
              <a:rPr lang="en-US" altLang="zh-CN" smtClean="0">
                <a:latin typeface="Arial" pitchFamily="34" charset="0"/>
              </a:rPr>
              <a:pPr/>
              <a:t>3</a:t>
            </a:fld>
            <a:endParaRPr lang="en-US" altLang="zh-CN" smtClean="0">
              <a:latin typeface="Arial" pitchFamily="34" charset="0"/>
            </a:endParaRPr>
          </a:p>
        </p:txBody>
      </p:sp>
      <p:sp>
        <p:nvSpPr>
          <p:cNvPr id="3081" name="Rectangle 2"/>
          <p:cNvSpPr>
            <a:spLocks noChangeArrowheads="1"/>
          </p:cNvSpPr>
          <p:nvPr/>
        </p:nvSpPr>
        <p:spPr bwMode="auto">
          <a:xfrm>
            <a:off x="792163" y="657225"/>
            <a:ext cx="996950" cy="579438"/>
          </a:xfrm>
          <a:prstGeom prst="rect">
            <a:avLst/>
          </a:prstGeom>
          <a:noFill/>
          <a:ln w="9525">
            <a:noFill/>
            <a:miter lim="800000"/>
            <a:headEnd/>
            <a:tailEnd/>
          </a:ln>
        </p:spPr>
        <p:txBody>
          <a:bodyPr wrap="none">
            <a:spAutoFit/>
          </a:bodyPr>
          <a:lstStyle/>
          <a:p>
            <a:r>
              <a:rPr kumimoji="1" lang="zh-CN" altLang="en-US" sz="3200" b="1">
                <a:solidFill>
                  <a:srgbClr val="EC2D00"/>
                </a:solidFill>
                <a:latin typeface="Times New Roman" pitchFamily="18" charset="0"/>
              </a:rPr>
              <a:t>讨论</a:t>
            </a:r>
          </a:p>
        </p:txBody>
      </p:sp>
      <p:sp>
        <p:nvSpPr>
          <p:cNvPr id="175108" name="Text Box 4"/>
          <p:cNvSpPr txBox="1">
            <a:spLocks noChangeArrowheads="1"/>
          </p:cNvSpPr>
          <p:nvPr/>
        </p:nvSpPr>
        <p:spPr bwMode="auto">
          <a:xfrm>
            <a:off x="4140200" y="1484313"/>
            <a:ext cx="2952750" cy="579437"/>
          </a:xfrm>
          <a:prstGeom prst="rect">
            <a:avLst/>
          </a:prstGeom>
          <a:noFill/>
          <a:ln w="9525">
            <a:noFill/>
            <a:miter lim="800000"/>
            <a:headEnd/>
            <a:tailEnd/>
          </a:ln>
        </p:spPr>
        <p:txBody>
          <a:bodyPr>
            <a:spAutoFit/>
          </a:bodyPr>
          <a:lstStyle/>
          <a:p>
            <a:pPr>
              <a:spcBef>
                <a:spcPct val="50000"/>
              </a:spcBef>
            </a:pPr>
            <a:r>
              <a:rPr kumimoji="1" lang="en-US" altLang="zh-CN" sz="3200" b="1">
                <a:latin typeface="宋体" pitchFamily="2" charset="-122"/>
              </a:rPr>
              <a:t>---</a:t>
            </a:r>
            <a:r>
              <a:rPr kumimoji="1" lang="zh-CN" altLang="en-US" sz="2800" b="1">
                <a:latin typeface="宋体" pitchFamily="2" charset="-122"/>
              </a:rPr>
              <a:t>不同时</a:t>
            </a:r>
          </a:p>
        </p:txBody>
      </p:sp>
      <p:sp>
        <p:nvSpPr>
          <p:cNvPr id="175109" name="Text Box 5"/>
          <p:cNvSpPr txBox="1">
            <a:spLocks noChangeArrowheads="1"/>
          </p:cNvSpPr>
          <p:nvPr/>
        </p:nvSpPr>
        <p:spPr bwMode="auto">
          <a:xfrm>
            <a:off x="4176713" y="2673350"/>
            <a:ext cx="2952750" cy="579438"/>
          </a:xfrm>
          <a:prstGeom prst="rect">
            <a:avLst/>
          </a:prstGeom>
          <a:noFill/>
          <a:ln w="9525">
            <a:noFill/>
            <a:miter lim="800000"/>
            <a:headEnd/>
            <a:tailEnd/>
          </a:ln>
        </p:spPr>
        <p:txBody>
          <a:bodyPr>
            <a:spAutoFit/>
          </a:bodyPr>
          <a:lstStyle/>
          <a:p>
            <a:pPr>
              <a:spcBef>
                <a:spcPct val="50000"/>
              </a:spcBef>
            </a:pPr>
            <a:r>
              <a:rPr kumimoji="1" lang="en-US" altLang="zh-CN" sz="3200" b="1">
                <a:latin typeface="宋体" pitchFamily="2" charset="-122"/>
              </a:rPr>
              <a:t>---</a:t>
            </a:r>
            <a:r>
              <a:rPr kumimoji="1" lang="zh-CN" altLang="en-US" sz="2800" b="1">
                <a:latin typeface="宋体" pitchFamily="2" charset="-122"/>
              </a:rPr>
              <a:t>不同时</a:t>
            </a:r>
          </a:p>
        </p:txBody>
      </p:sp>
      <p:sp>
        <p:nvSpPr>
          <p:cNvPr id="175111" name="Rectangle 7"/>
          <p:cNvSpPr>
            <a:spLocks noChangeArrowheads="1"/>
          </p:cNvSpPr>
          <p:nvPr/>
        </p:nvSpPr>
        <p:spPr bwMode="auto">
          <a:xfrm>
            <a:off x="1403350" y="3033713"/>
            <a:ext cx="2519363" cy="519112"/>
          </a:xfrm>
          <a:prstGeom prst="rect">
            <a:avLst/>
          </a:prstGeom>
          <a:noFill/>
          <a:ln w="9525">
            <a:noFill/>
            <a:miter lim="800000"/>
            <a:headEnd/>
            <a:tailEnd/>
          </a:ln>
        </p:spPr>
        <p:txBody>
          <a:bodyPr>
            <a:spAutoFit/>
          </a:bodyPr>
          <a:lstStyle/>
          <a:p>
            <a:r>
              <a:rPr kumimoji="1" lang="zh-CN" altLang="en-US" sz="2800" b="1">
                <a:latin typeface="Times New Roman" pitchFamily="18" charset="0"/>
              </a:rPr>
              <a:t>同地不同时</a:t>
            </a:r>
          </a:p>
        </p:txBody>
      </p:sp>
      <p:grpSp>
        <p:nvGrpSpPr>
          <p:cNvPr id="2" name="Group 16"/>
          <p:cNvGrpSpPr>
            <a:grpSpLocks/>
          </p:cNvGrpSpPr>
          <p:nvPr/>
        </p:nvGrpSpPr>
        <p:grpSpPr bwMode="auto">
          <a:xfrm>
            <a:off x="1008063" y="2492375"/>
            <a:ext cx="2579687" cy="519113"/>
            <a:chOff x="608" y="1716"/>
            <a:chExt cx="1625" cy="327"/>
          </a:xfrm>
        </p:grpSpPr>
        <p:sp>
          <p:nvSpPr>
            <p:cNvPr id="3101" name="Rectangle 6"/>
            <p:cNvSpPr>
              <a:spLocks noChangeArrowheads="1"/>
            </p:cNvSpPr>
            <p:nvPr/>
          </p:nvSpPr>
          <p:spPr bwMode="auto">
            <a:xfrm>
              <a:off x="608" y="1716"/>
              <a:ext cx="228" cy="327"/>
            </a:xfrm>
            <a:prstGeom prst="rect">
              <a:avLst/>
            </a:prstGeom>
            <a:noFill/>
            <a:ln w="9525">
              <a:noFill/>
              <a:miter lim="800000"/>
              <a:headEnd/>
              <a:tailEnd/>
            </a:ln>
          </p:spPr>
          <p:txBody>
            <a:bodyPr wrap="none">
              <a:spAutoFit/>
            </a:bodyPr>
            <a:lstStyle/>
            <a:p>
              <a:r>
                <a:rPr lang="en-US" altLang="zh-CN" sz="2800" b="1">
                  <a:solidFill>
                    <a:srgbClr val="CC0000"/>
                  </a:solidFill>
                  <a:latin typeface="Times New Roman" pitchFamily="18" charset="0"/>
                  <a:sym typeface="Symbol" pitchFamily="18" charset="2"/>
                </a:rPr>
                <a:t>2</a:t>
              </a:r>
              <a:endParaRPr kumimoji="1" lang="en-US" altLang="zh-CN" sz="3200" b="1">
                <a:latin typeface="Times New Roman" pitchFamily="18" charset="0"/>
                <a:sym typeface="Symbol" pitchFamily="18" charset="2"/>
              </a:endParaRPr>
            </a:p>
          </p:txBody>
        </p:sp>
        <p:graphicFrame>
          <p:nvGraphicFramePr>
            <p:cNvPr id="3079" name="Object 8"/>
            <p:cNvGraphicFramePr>
              <a:graphicFrameLocks noChangeAspect="1"/>
            </p:cNvGraphicFramePr>
            <p:nvPr/>
          </p:nvGraphicFramePr>
          <p:xfrm>
            <a:off x="839" y="1729"/>
            <a:ext cx="1394" cy="279"/>
          </p:xfrm>
          <a:graphic>
            <a:graphicData uri="http://schemas.openxmlformats.org/presentationml/2006/ole">
              <p:oleObj spid="_x0000_s3079" name="Equation" r:id="rId4" imgW="888840" imgH="177480" progId="Equation.DSMT4">
                <p:embed/>
              </p:oleObj>
            </a:graphicData>
          </a:graphic>
        </p:graphicFrame>
      </p:grpSp>
      <p:sp>
        <p:nvSpPr>
          <p:cNvPr id="175114" name="Rectangle 10"/>
          <p:cNvSpPr>
            <a:spLocks noChangeArrowheads="1"/>
          </p:cNvSpPr>
          <p:nvPr/>
        </p:nvSpPr>
        <p:spPr bwMode="auto">
          <a:xfrm>
            <a:off x="1368425" y="1844675"/>
            <a:ext cx="2590800" cy="519113"/>
          </a:xfrm>
          <a:prstGeom prst="rect">
            <a:avLst/>
          </a:prstGeom>
          <a:noFill/>
          <a:ln w="9525">
            <a:noFill/>
            <a:miter lim="800000"/>
            <a:headEnd/>
            <a:tailEnd/>
          </a:ln>
        </p:spPr>
        <p:txBody>
          <a:bodyPr>
            <a:spAutoFit/>
          </a:bodyPr>
          <a:lstStyle/>
          <a:p>
            <a:r>
              <a:rPr kumimoji="1" lang="zh-CN" altLang="en-US" sz="2800" b="1">
                <a:latin typeface="Times New Roman" pitchFamily="18" charset="0"/>
              </a:rPr>
              <a:t>同时不同地</a:t>
            </a:r>
          </a:p>
        </p:txBody>
      </p:sp>
      <p:grpSp>
        <p:nvGrpSpPr>
          <p:cNvPr id="3" name="Group 15"/>
          <p:cNvGrpSpPr>
            <a:grpSpLocks/>
          </p:cNvGrpSpPr>
          <p:nvPr/>
        </p:nvGrpSpPr>
        <p:grpSpPr bwMode="auto">
          <a:xfrm>
            <a:off x="1008063" y="1304925"/>
            <a:ext cx="2595562" cy="519113"/>
            <a:chOff x="597" y="940"/>
            <a:chExt cx="1635" cy="327"/>
          </a:xfrm>
        </p:grpSpPr>
        <p:sp>
          <p:nvSpPr>
            <p:cNvPr id="3100" name="Rectangle 9"/>
            <p:cNvSpPr>
              <a:spLocks noChangeArrowheads="1"/>
            </p:cNvSpPr>
            <p:nvPr/>
          </p:nvSpPr>
          <p:spPr bwMode="auto">
            <a:xfrm>
              <a:off x="597" y="940"/>
              <a:ext cx="228" cy="327"/>
            </a:xfrm>
            <a:prstGeom prst="rect">
              <a:avLst/>
            </a:prstGeom>
            <a:noFill/>
            <a:ln w="9525">
              <a:noFill/>
              <a:miter lim="800000"/>
              <a:headEnd/>
              <a:tailEnd/>
            </a:ln>
          </p:spPr>
          <p:txBody>
            <a:bodyPr wrap="none">
              <a:spAutoFit/>
            </a:bodyPr>
            <a:lstStyle/>
            <a:p>
              <a:r>
                <a:rPr lang="en-US" altLang="zh-CN" sz="2800" b="1">
                  <a:solidFill>
                    <a:srgbClr val="CC0000"/>
                  </a:solidFill>
                  <a:latin typeface="Times New Roman" pitchFamily="18" charset="0"/>
                  <a:sym typeface="Symbol" pitchFamily="18" charset="2"/>
                </a:rPr>
                <a:t>1</a:t>
              </a:r>
              <a:endParaRPr kumimoji="1" lang="en-US" altLang="zh-CN" sz="3200" b="1">
                <a:latin typeface="Times New Roman" pitchFamily="18" charset="0"/>
                <a:sym typeface="Symbol" pitchFamily="18" charset="2"/>
              </a:endParaRPr>
            </a:p>
          </p:txBody>
        </p:sp>
        <p:graphicFrame>
          <p:nvGraphicFramePr>
            <p:cNvPr id="3078" name="Object 11"/>
            <p:cNvGraphicFramePr>
              <a:graphicFrameLocks noChangeAspect="1"/>
            </p:cNvGraphicFramePr>
            <p:nvPr/>
          </p:nvGraphicFramePr>
          <p:xfrm>
            <a:off x="833" y="983"/>
            <a:ext cx="1399" cy="279"/>
          </p:xfrm>
          <a:graphic>
            <a:graphicData uri="http://schemas.openxmlformats.org/presentationml/2006/ole">
              <p:oleObj spid="_x0000_s3078" name="Equation" r:id="rId5" imgW="888840" imgH="177480" progId="Equation.DSMT4">
                <p:embed/>
              </p:oleObj>
            </a:graphicData>
          </a:graphic>
        </p:graphicFrame>
      </p:grpSp>
      <p:sp>
        <p:nvSpPr>
          <p:cNvPr id="3088" name="Text Box 12"/>
          <p:cNvSpPr txBox="1">
            <a:spLocks noChangeArrowheads="1"/>
          </p:cNvSpPr>
          <p:nvPr/>
        </p:nvSpPr>
        <p:spPr bwMode="auto">
          <a:xfrm>
            <a:off x="2087563" y="728663"/>
            <a:ext cx="1582737" cy="579437"/>
          </a:xfrm>
          <a:prstGeom prst="rect">
            <a:avLst/>
          </a:prstGeom>
          <a:noFill/>
          <a:ln w="9525" algn="ctr">
            <a:noFill/>
            <a:miter lim="800000"/>
            <a:headEnd/>
            <a:tailEnd/>
          </a:ln>
        </p:spPr>
        <p:txBody>
          <a:bodyPr>
            <a:spAutoFit/>
          </a:bodyPr>
          <a:lstStyle/>
          <a:p>
            <a:pPr>
              <a:spcBef>
                <a:spcPct val="50000"/>
              </a:spcBef>
            </a:pPr>
            <a:r>
              <a:rPr lang="en-US" altLang="zh-CN" sz="3200" b="1">
                <a:latin typeface="Times New Roman" pitchFamily="18" charset="0"/>
              </a:rPr>
              <a:t>S</a:t>
            </a:r>
            <a:r>
              <a:rPr lang="zh-CN" altLang="en-US" sz="3200" b="1"/>
              <a:t>系</a:t>
            </a:r>
          </a:p>
        </p:txBody>
      </p:sp>
      <p:sp>
        <p:nvSpPr>
          <p:cNvPr id="3089" name="Text Box 13"/>
          <p:cNvSpPr txBox="1">
            <a:spLocks noChangeArrowheads="1"/>
          </p:cNvSpPr>
          <p:nvPr/>
        </p:nvSpPr>
        <p:spPr bwMode="auto">
          <a:xfrm>
            <a:off x="4556125" y="728663"/>
            <a:ext cx="1582738" cy="579437"/>
          </a:xfrm>
          <a:prstGeom prst="rect">
            <a:avLst/>
          </a:prstGeom>
          <a:noFill/>
          <a:ln w="9525" algn="ctr">
            <a:noFill/>
            <a:miter lim="800000"/>
            <a:headEnd/>
            <a:tailEnd/>
          </a:ln>
        </p:spPr>
        <p:txBody>
          <a:bodyPr>
            <a:spAutoFit/>
          </a:bodyPr>
          <a:lstStyle/>
          <a:p>
            <a:pPr>
              <a:spcBef>
                <a:spcPct val="50000"/>
              </a:spcBef>
            </a:pPr>
            <a:r>
              <a:rPr lang="en-US" altLang="zh-CN" sz="3200" b="1">
                <a:latin typeface="Times New Roman" pitchFamily="18" charset="0"/>
              </a:rPr>
              <a:t>S</a:t>
            </a:r>
            <a:r>
              <a:rPr lang="en-US" altLang="zh-CN" sz="3200" b="1"/>
              <a:t>′</a:t>
            </a:r>
            <a:r>
              <a:rPr lang="zh-CN" altLang="en-US" sz="3200" b="1"/>
              <a:t>系</a:t>
            </a:r>
          </a:p>
        </p:txBody>
      </p:sp>
      <p:graphicFrame>
        <p:nvGraphicFramePr>
          <p:cNvPr id="3074" name="Object 14"/>
          <p:cNvGraphicFramePr>
            <a:graphicFrameLocks noChangeAspect="1"/>
          </p:cNvGraphicFramePr>
          <p:nvPr/>
        </p:nvGraphicFramePr>
        <p:xfrm>
          <a:off x="6696075" y="728663"/>
          <a:ext cx="2255838" cy="1566862"/>
        </p:xfrm>
        <a:graphic>
          <a:graphicData uri="http://schemas.openxmlformats.org/presentationml/2006/ole">
            <p:oleObj spid="_x0000_s3074" name="Equation" r:id="rId6" imgW="1054080" imgH="711000" progId="Equation.DSMT4">
              <p:embed/>
            </p:oleObj>
          </a:graphicData>
        </a:graphic>
      </p:graphicFrame>
      <p:sp>
        <p:nvSpPr>
          <p:cNvPr id="175121" name="Text Box 17"/>
          <p:cNvSpPr txBox="1">
            <a:spLocks noChangeArrowheads="1"/>
          </p:cNvSpPr>
          <p:nvPr/>
        </p:nvSpPr>
        <p:spPr bwMode="auto">
          <a:xfrm>
            <a:off x="4464050" y="3860800"/>
            <a:ext cx="2663825" cy="519113"/>
          </a:xfrm>
          <a:prstGeom prst="rect">
            <a:avLst/>
          </a:prstGeom>
          <a:noFill/>
          <a:ln w="9525">
            <a:noFill/>
            <a:miter lim="800000"/>
            <a:headEnd/>
            <a:tailEnd/>
          </a:ln>
        </p:spPr>
        <p:txBody>
          <a:bodyPr>
            <a:spAutoFit/>
          </a:bodyPr>
          <a:lstStyle/>
          <a:p>
            <a:r>
              <a:rPr kumimoji="1" lang="en-US" altLang="zh-CN" sz="2800" b="1">
                <a:latin typeface="宋体" pitchFamily="2" charset="-122"/>
              </a:rPr>
              <a:t>---</a:t>
            </a:r>
            <a:r>
              <a:rPr kumimoji="1" lang="zh-CN" altLang="en-US" sz="2800" b="1">
                <a:latin typeface="宋体" pitchFamily="2" charset="-122"/>
              </a:rPr>
              <a:t>同时</a:t>
            </a:r>
            <a:endParaRPr lang="zh-CN" altLang="en-US" sz="2800">
              <a:latin typeface="宋体" pitchFamily="2" charset="-122"/>
            </a:endParaRPr>
          </a:p>
        </p:txBody>
      </p:sp>
      <p:sp>
        <p:nvSpPr>
          <p:cNvPr id="175122" name="Text Box 18"/>
          <p:cNvSpPr txBox="1">
            <a:spLocks noChangeArrowheads="1"/>
          </p:cNvSpPr>
          <p:nvPr/>
        </p:nvSpPr>
        <p:spPr bwMode="auto">
          <a:xfrm>
            <a:off x="4284663" y="5192713"/>
            <a:ext cx="2951162" cy="519112"/>
          </a:xfrm>
          <a:prstGeom prst="rect">
            <a:avLst/>
          </a:prstGeom>
          <a:noFill/>
          <a:ln w="9525">
            <a:noFill/>
            <a:miter lim="800000"/>
            <a:headEnd/>
            <a:tailEnd/>
          </a:ln>
        </p:spPr>
        <p:txBody>
          <a:bodyPr>
            <a:spAutoFit/>
          </a:bodyPr>
          <a:lstStyle/>
          <a:p>
            <a:pPr>
              <a:spcBef>
                <a:spcPct val="50000"/>
              </a:spcBef>
            </a:pPr>
            <a:r>
              <a:rPr kumimoji="1" lang="zh-CN" altLang="en-US" sz="2800" b="1">
                <a:solidFill>
                  <a:srgbClr val="FF0000"/>
                </a:solidFill>
                <a:latin typeface="宋体" pitchFamily="2" charset="-122"/>
              </a:rPr>
              <a:t>一般</a:t>
            </a:r>
            <a:r>
              <a:rPr kumimoji="1" lang="zh-CN" altLang="en-US" sz="2800" b="1">
                <a:latin typeface="宋体" pitchFamily="2" charset="-122"/>
              </a:rPr>
              <a:t>不同时</a:t>
            </a:r>
          </a:p>
        </p:txBody>
      </p:sp>
      <p:grpSp>
        <p:nvGrpSpPr>
          <p:cNvPr id="4" name="Group 33"/>
          <p:cNvGrpSpPr>
            <a:grpSpLocks/>
          </p:cNvGrpSpPr>
          <p:nvPr/>
        </p:nvGrpSpPr>
        <p:grpSpPr bwMode="auto">
          <a:xfrm>
            <a:off x="6443663" y="4473575"/>
            <a:ext cx="2084387" cy="1625600"/>
            <a:chOff x="3969" y="2984"/>
            <a:chExt cx="1313" cy="1024"/>
          </a:xfrm>
        </p:grpSpPr>
        <p:graphicFrame>
          <p:nvGraphicFramePr>
            <p:cNvPr id="3077" name="Object 20"/>
            <p:cNvGraphicFramePr>
              <a:graphicFrameLocks noChangeAspect="1"/>
            </p:cNvGraphicFramePr>
            <p:nvPr/>
          </p:nvGraphicFramePr>
          <p:xfrm>
            <a:off x="3969" y="2984"/>
            <a:ext cx="1141" cy="675"/>
          </p:xfrm>
          <a:graphic>
            <a:graphicData uri="http://schemas.openxmlformats.org/presentationml/2006/ole">
              <p:oleObj spid="_x0000_s3077" name="公式" r:id="rId7" imgW="685800" imgH="393480" progId="Equation.3">
                <p:embed/>
              </p:oleObj>
            </a:graphicData>
          </a:graphic>
        </p:graphicFrame>
        <p:sp>
          <p:nvSpPr>
            <p:cNvPr id="3099" name="Rectangle 21"/>
            <p:cNvSpPr>
              <a:spLocks noChangeArrowheads="1"/>
            </p:cNvSpPr>
            <p:nvPr/>
          </p:nvSpPr>
          <p:spPr bwMode="auto">
            <a:xfrm>
              <a:off x="4014" y="3612"/>
              <a:ext cx="1268" cy="396"/>
            </a:xfrm>
            <a:prstGeom prst="rect">
              <a:avLst/>
            </a:prstGeom>
            <a:noFill/>
            <a:ln w="9525">
              <a:noFill/>
              <a:miter lim="800000"/>
              <a:headEnd/>
              <a:tailEnd/>
            </a:ln>
          </p:spPr>
          <p:txBody>
            <a:bodyPr wrap="none">
              <a:spAutoFit/>
            </a:bodyPr>
            <a:lstStyle/>
            <a:p>
              <a:pPr>
                <a:lnSpc>
                  <a:spcPct val="110000"/>
                </a:lnSpc>
                <a:spcBef>
                  <a:spcPct val="50000"/>
                </a:spcBef>
              </a:pPr>
              <a:r>
                <a:rPr kumimoji="1" lang="en-US" altLang="zh-CN" sz="3200" b="1">
                  <a:latin typeface="宋体" pitchFamily="2" charset="-122"/>
                </a:rPr>
                <a:t>---</a:t>
              </a:r>
              <a:r>
                <a:rPr kumimoji="1" lang="zh-CN" altLang="en-US" sz="3200" b="1">
                  <a:latin typeface="宋体" pitchFamily="2" charset="-122"/>
                </a:rPr>
                <a:t>同时</a:t>
              </a:r>
              <a:r>
                <a:rPr kumimoji="1" lang="zh-CN" altLang="en-US" sz="3200">
                  <a:latin typeface="宋体" pitchFamily="2" charset="-122"/>
                </a:rPr>
                <a:t>  </a:t>
              </a:r>
            </a:p>
          </p:txBody>
        </p:sp>
      </p:grpSp>
      <p:sp>
        <p:nvSpPr>
          <p:cNvPr id="175129" name="Rectangle 25"/>
          <p:cNvSpPr>
            <a:spLocks noChangeArrowheads="1"/>
          </p:cNvSpPr>
          <p:nvPr/>
        </p:nvSpPr>
        <p:spPr bwMode="auto">
          <a:xfrm>
            <a:off x="1439863" y="4292600"/>
            <a:ext cx="2305050" cy="519113"/>
          </a:xfrm>
          <a:prstGeom prst="rect">
            <a:avLst/>
          </a:prstGeom>
          <a:noFill/>
          <a:ln w="9525">
            <a:noFill/>
            <a:miter lim="800000"/>
            <a:headEnd/>
            <a:tailEnd/>
          </a:ln>
        </p:spPr>
        <p:txBody>
          <a:bodyPr>
            <a:spAutoFit/>
          </a:bodyPr>
          <a:lstStyle/>
          <a:p>
            <a:r>
              <a:rPr kumimoji="1" lang="zh-CN" altLang="en-US" sz="2800" b="1">
                <a:latin typeface="宋体" pitchFamily="2" charset="-122"/>
              </a:rPr>
              <a:t>同时同地</a:t>
            </a:r>
          </a:p>
        </p:txBody>
      </p:sp>
      <p:grpSp>
        <p:nvGrpSpPr>
          <p:cNvPr id="5" name="Group 31"/>
          <p:cNvGrpSpPr>
            <a:grpSpLocks/>
          </p:cNvGrpSpPr>
          <p:nvPr/>
        </p:nvGrpSpPr>
        <p:grpSpPr bwMode="auto">
          <a:xfrm>
            <a:off x="1042988" y="3752850"/>
            <a:ext cx="2727325" cy="519113"/>
            <a:chOff x="657" y="2455"/>
            <a:chExt cx="1718" cy="327"/>
          </a:xfrm>
        </p:grpSpPr>
        <p:sp>
          <p:nvSpPr>
            <p:cNvPr id="3098" name="Rectangle 24"/>
            <p:cNvSpPr>
              <a:spLocks noChangeArrowheads="1"/>
            </p:cNvSpPr>
            <p:nvPr/>
          </p:nvSpPr>
          <p:spPr bwMode="auto">
            <a:xfrm>
              <a:off x="657" y="2455"/>
              <a:ext cx="228" cy="327"/>
            </a:xfrm>
            <a:prstGeom prst="rect">
              <a:avLst/>
            </a:prstGeom>
            <a:noFill/>
            <a:ln w="9525">
              <a:noFill/>
              <a:miter lim="800000"/>
              <a:headEnd/>
              <a:tailEnd/>
            </a:ln>
          </p:spPr>
          <p:txBody>
            <a:bodyPr wrap="none">
              <a:spAutoFit/>
            </a:bodyPr>
            <a:lstStyle/>
            <a:p>
              <a:r>
                <a:rPr lang="en-US" altLang="zh-CN" sz="2800" b="1">
                  <a:solidFill>
                    <a:srgbClr val="CC0000"/>
                  </a:solidFill>
                  <a:latin typeface="Times New Roman" pitchFamily="18" charset="0"/>
                  <a:sym typeface="Symbol" pitchFamily="18" charset="2"/>
                </a:rPr>
                <a:t>3</a:t>
              </a:r>
              <a:endParaRPr kumimoji="1" lang="en-US" altLang="zh-CN" sz="3200" b="1">
                <a:latin typeface="宋体" pitchFamily="2" charset="-122"/>
                <a:sym typeface="Symbol" pitchFamily="18" charset="2"/>
              </a:endParaRPr>
            </a:p>
          </p:txBody>
        </p:sp>
        <p:graphicFrame>
          <p:nvGraphicFramePr>
            <p:cNvPr id="3076" name="Object 26"/>
            <p:cNvGraphicFramePr>
              <a:graphicFrameLocks noChangeAspect="1"/>
            </p:cNvGraphicFramePr>
            <p:nvPr/>
          </p:nvGraphicFramePr>
          <p:xfrm>
            <a:off x="907" y="2455"/>
            <a:ext cx="1468" cy="297"/>
          </p:xfrm>
          <a:graphic>
            <a:graphicData uri="http://schemas.openxmlformats.org/presentationml/2006/ole">
              <p:oleObj spid="_x0000_s3076" name="Equation" r:id="rId8" imgW="876240" imgH="177480" progId="Equation.3">
                <p:embed/>
              </p:oleObj>
            </a:graphicData>
          </a:graphic>
        </p:graphicFrame>
      </p:grpSp>
      <p:sp>
        <p:nvSpPr>
          <p:cNvPr id="175133" name="Rectangle 29"/>
          <p:cNvSpPr>
            <a:spLocks noChangeArrowheads="1"/>
          </p:cNvSpPr>
          <p:nvPr/>
        </p:nvSpPr>
        <p:spPr bwMode="auto">
          <a:xfrm>
            <a:off x="1476375" y="5481638"/>
            <a:ext cx="3240088" cy="519112"/>
          </a:xfrm>
          <a:prstGeom prst="rect">
            <a:avLst/>
          </a:prstGeom>
          <a:noFill/>
          <a:ln w="9525">
            <a:noFill/>
            <a:miter lim="800000"/>
            <a:headEnd/>
            <a:tailEnd/>
          </a:ln>
        </p:spPr>
        <p:txBody>
          <a:bodyPr>
            <a:spAutoFit/>
          </a:bodyPr>
          <a:lstStyle/>
          <a:p>
            <a:r>
              <a:rPr kumimoji="1" lang="zh-CN" altLang="en-US" sz="2800" b="1">
                <a:latin typeface="宋体" pitchFamily="2" charset="-122"/>
              </a:rPr>
              <a:t>不同时不同地</a:t>
            </a:r>
          </a:p>
        </p:txBody>
      </p:sp>
      <p:grpSp>
        <p:nvGrpSpPr>
          <p:cNvPr id="6" name="Group 32"/>
          <p:cNvGrpSpPr>
            <a:grpSpLocks/>
          </p:cNvGrpSpPr>
          <p:nvPr/>
        </p:nvGrpSpPr>
        <p:grpSpPr bwMode="auto">
          <a:xfrm>
            <a:off x="1116013" y="4976813"/>
            <a:ext cx="2690812" cy="519112"/>
            <a:chOff x="735" y="3135"/>
            <a:chExt cx="1695" cy="327"/>
          </a:xfrm>
        </p:grpSpPr>
        <p:sp>
          <p:nvSpPr>
            <p:cNvPr id="3097" name="Rectangle 28"/>
            <p:cNvSpPr>
              <a:spLocks noChangeArrowheads="1"/>
            </p:cNvSpPr>
            <p:nvPr/>
          </p:nvSpPr>
          <p:spPr bwMode="auto">
            <a:xfrm>
              <a:off x="735" y="3135"/>
              <a:ext cx="283" cy="327"/>
            </a:xfrm>
            <a:prstGeom prst="rect">
              <a:avLst/>
            </a:prstGeom>
            <a:noFill/>
            <a:ln w="9525">
              <a:noFill/>
              <a:miter lim="800000"/>
              <a:headEnd/>
              <a:tailEnd/>
            </a:ln>
          </p:spPr>
          <p:txBody>
            <a:bodyPr>
              <a:spAutoFit/>
            </a:bodyPr>
            <a:lstStyle/>
            <a:p>
              <a:r>
                <a:rPr lang="en-US" altLang="zh-CN" sz="2800" b="1">
                  <a:solidFill>
                    <a:srgbClr val="CC0000"/>
                  </a:solidFill>
                  <a:latin typeface="Times New Roman" pitchFamily="18" charset="0"/>
                  <a:sym typeface="Symbol" pitchFamily="18" charset="2"/>
                </a:rPr>
                <a:t>4</a:t>
              </a:r>
              <a:endParaRPr kumimoji="1" lang="en-US" altLang="zh-CN" sz="3200" b="1">
                <a:latin typeface="宋体" pitchFamily="2" charset="-122"/>
                <a:sym typeface="Symbol" pitchFamily="18" charset="2"/>
              </a:endParaRPr>
            </a:p>
          </p:txBody>
        </p:sp>
        <p:graphicFrame>
          <p:nvGraphicFramePr>
            <p:cNvPr id="3075" name="Object 30"/>
            <p:cNvGraphicFramePr>
              <a:graphicFrameLocks noChangeAspect="1"/>
            </p:cNvGraphicFramePr>
            <p:nvPr/>
          </p:nvGraphicFramePr>
          <p:xfrm>
            <a:off x="952" y="3135"/>
            <a:ext cx="1478" cy="295"/>
          </p:xfrm>
          <a:graphic>
            <a:graphicData uri="http://schemas.openxmlformats.org/presentationml/2006/ole">
              <p:oleObj spid="_x0000_s3075" name="Equation" r:id="rId9" imgW="888840" imgH="177480" progId="Equation.3">
                <p:embed/>
              </p:oleObj>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5114"/>
                                        </p:tgtEl>
                                        <p:attrNameLst>
                                          <p:attrName>style.visibility</p:attrName>
                                        </p:attrNameLst>
                                      </p:cBhvr>
                                      <p:to>
                                        <p:strVal val="visible"/>
                                      </p:to>
                                    </p:set>
                                    <p:animEffect transition="in" filter="blinds(horizontal)">
                                      <p:cBhvr>
                                        <p:cTn id="12" dur="500"/>
                                        <p:tgtEl>
                                          <p:spTgt spid="17511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75108"/>
                                        </p:tgtEl>
                                        <p:attrNameLst>
                                          <p:attrName>style.visibility</p:attrName>
                                        </p:attrNameLst>
                                      </p:cBhvr>
                                      <p:to>
                                        <p:strVal val="visible"/>
                                      </p:to>
                                    </p:set>
                                    <p:animEffect transition="in" filter="blinds(horizontal)">
                                      <p:cBhvr>
                                        <p:cTn id="17" dur="500"/>
                                        <p:tgtEl>
                                          <p:spTgt spid="17510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75111"/>
                                        </p:tgtEl>
                                        <p:attrNameLst>
                                          <p:attrName>style.visibility</p:attrName>
                                        </p:attrNameLst>
                                      </p:cBhvr>
                                      <p:to>
                                        <p:strVal val="visible"/>
                                      </p:to>
                                    </p:set>
                                    <p:animEffect transition="in" filter="blinds(horizontal)">
                                      <p:cBhvr>
                                        <p:cTn id="27" dur="500"/>
                                        <p:tgtEl>
                                          <p:spTgt spid="17511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75109"/>
                                        </p:tgtEl>
                                        <p:attrNameLst>
                                          <p:attrName>style.visibility</p:attrName>
                                        </p:attrNameLst>
                                      </p:cBhvr>
                                      <p:to>
                                        <p:strVal val="visible"/>
                                      </p:to>
                                    </p:set>
                                    <p:animEffect transition="in" filter="blinds(horizontal)">
                                      <p:cBhvr>
                                        <p:cTn id="32" dur="500"/>
                                        <p:tgtEl>
                                          <p:spTgt spid="175109"/>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blinds(horizontal)">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75129"/>
                                        </p:tgtEl>
                                        <p:attrNameLst>
                                          <p:attrName>style.visibility</p:attrName>
                                        </p:attrNameLst>
                                      </p:cBhvr>
                                      <p:to>
                                        <p:strVal val="visible"/>
                                      </p:to>
                                    </p:set>
                                    <p:animEffect transition="in" filter="blinds(horizontal)">
                                      <p:cBhvr>
                                        <p:cTn id="42" dur="500"/>
                                        <p:tgtEl>
                                          <p:spTgt spid="175129"/>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75121"/>
                                        </p:tgtEl>
                                        <p:attrNameLst>
                                          <p:attrName>style.visibility</p:attrName>
                                        </p:attrNameLst>
                                      </p:cBhvr>
                                      <p:to>
                                        <p:strVal val="visible"/>
                                      </p:to>
                                    </p:set>
                                    <p:animEffect transition="in" filter="blinds(horizontal)">
                                      <p:cBhvr>
                                        <p:cTn id="47" dur="500"/>
                                        <p:tgtEl>
                                          <p:spTgt spid="175121"/>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blinds(horizontal)">
                                      <p:cBhvr>
                                        <p:cTn id="52" dur="500"/>
                                        <p:tgtEl>
                                          <p:spTgt spid="6"/>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175133"/>
                                        </p:tgtEl>
                                        <p:attrNameLst>
                                          <p:attrName>style.visibility</p:attrName>
                                        </p:attrNameLst>
                                      </p:cBhvr>
                                      <p:to>
                                        <p:strVal val="visible"/>
                                      </p:to>
                                    </p:set>
                                    <p:animEffect transition="in" filter="blinds(horizontal)">
                                      <p:cBhvr>
                                        <p:cTn id="57" dur="500"/>
                                        <p:tgtEl>
                                          <p:spTgt spid="175133"/>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75122"/>
                                        </p:tgtEl>
                                        <p:attrNameLst>
                                          <p:attrName>style.visibility</p:attrName>
                                        </p:attrNameLst>
                                      </p:cBhvr>
                                      <p:to>
                                        <p:strVal val="visible"/>
                                      </p:to>
                                    </p:set>
                                    <p:animEffect transition="in" filter="blinds(horizontal)">
                                      <p:cBhvr>
                                        <p:cTn id="62" dur="500"/>
                                        <p:tgtEl>
                                          <p:spTgt spid="175122"/>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4"/>
                                        </p:tgtEl>
                                        <p:attrNameLst>
                                          <p:attrName>style.visibility</p:attrName>
                                        </p:attrNameLst>
                                      </p:cBhvr>
                                      <p:to>
                                        <p:strVal val="visible"/>
                                      </p:to>
                                    </p:set>
                                    <p:animEffect transition="in" filter="blinds(horizontal)">
                                      <p:cBhvr>
                                        <p:cTn id="6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8" grpId="0" autoUpdateAnimBg="0"/>
      <p:bldP spid="175109" grpId="0" autoUpdateAnimBg="0"/>
      <p:bldP spid="175111" grpId="0"/>
      <p:bldP spid="175114" grpId="0"/>
      <p:bldP spid="175121" grpId="0" autoUpdateAnimBg="0"/>
      <p:bldP spid="175122" grpId="0" autoUpdateAnimBg="0"/>
      <p:bldP spid="175129" grpId="0"/>
      <p:bldP spid="17513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9" name="灯片编号占位符 1"/>
          <p:cNvSpPr>
            <a:spLocks noGrp="1"/>
          </p:cNvSpPr>
          <p:nvPr>
            <p:ph type="sldNum" sz="quarter" idx="10"/>
          </p:nvPr>
        </p:nvSpPr>
        <p:spPr>
          <a:noFill/>
        </p:spPr>
        <p:txBody>
          <a:bodyPr/>
          <a:lstStyle/>
          <a:p>
            <a:fld id="{3016FEBA-746F-491D-BD2A-13C272478F6B}" type="slidenum">
              <a:rPr lang="en-US" altLang="zh-CN" smtClean="0">
                <a:latin typeface="Arial" pitchFamily="34" charset="0"/>
              </a:rPr>
              <a:pPr/>
              <a:t>4</a:t>
            </a:fld>
            <a:endParaRPr lang="en-US" altLang="zh-CN" smtClean="0">
              <a:latin typeface="Arial" pitchFamily="34" charset="0"/>
            </a:endParaRPr>
          </a:p>
        </p:txBody>
      </p:sp>
      <p:graphicFrame>
        <p:nvGraphicFramePr>
          <p:cNvPr id="4098" name="Object 3"/>
          <p:cNvGraphicFramePr>
            <a:graphicFrameLocks noChangeAspect="1"/>
          </p:cNvGraphicFramePr>
          <p:nvPr/>
        </p:nvGraphicFramePr>
        <p:xfrm>
          <a:off x="935038" y="692150"/>
          <a:ext cx="7659687" cy="430213"/>
        </p:xfrm>
        <a:graphic>
          <a:graphicData uri="http://schemas.openxmlformats.org/presentationml/2006/ole">
            <p:oleObj spid="_x0000_s4098" name="Equation" r:id="rId3" imgW="4025880" imgH="228600" progId="Equation.DSMT4">
              <p:embed/>
            </p:oleObj>
          </a:graphicData>
        </a:graphic>
      </p:graphicFrame>
      <p:graphicFrame>
        <p:nvGraphicFramePr>
          <p:cNvPr id="157701" name="Object 5"/>
          <p:cNvGraphicFramePr>
            <a:graphicFrameLocks noChangeAspect="1"/>
          </p:cNvGraphicFramePr>
          <p:nvPr/>
        </p:nvGraphicFramePr>
        <p:xfrm>
          <a:off x="1008063" y="1162050"/>
          <a:ext cx="3530600" cy="1752600"/>
        </p:xfrm>
        <a:graphic>
          <a:graphicData uri="http://schemas.openxmlformats.org/presentationml/2006/ole">
            <p:oleObj spid="_x0000_s4099" name="Equation" r:id="rId4" imgW="1765080" imgH="876240" progId="Equation.DSMT4">
              <p:embed/>
            </p:oleObj>
          </a:graphicData>
        </a:graphic>
      </p:graphicFrame>
      <p:graphicFrame>
        <p:nvGraphicFramePr>
          <p:cNvPr id="157702" name="Object 6"/>
          <p:cNvGraphicFramePr>
            <a:graphicFrameLocks noChangeAspect="1"/>
          </p:cNvGraphicFramePr>
          <p:nvPr/>
        </p:nvGraphicFramePr>
        <p:xfrm>
          <a:off x="4716463" y="1233488"/>
          <a:ext cx="3198812" cy="1422400"/>
        </p:xfrm>
        <a:graphic>
          <a:graphicData uri="http://schemas.openxmlformats.org/presentationml/2006/ole">
            <p:oleObj spid="_x0000_s4100" name="Equation" r:id="rId5" imgW="1600200" imgH="711000" progId="Equation.DSMT4">
              <p:embed/>
            </p:oleObj>
          </a:graphicData>
        </a:graphic>
      </p:graphicFrame>
      <p:graphicFrame>
        <p:nvGraphicFramePr>
          <p:cNvPr id="157703" name="Object 7"/>
          <p:cNvGraphicFramePr>
            <a:graphicFrameLocks noChangeAspect="1"/>
          </p:cNvGraphicFramePr>
          <p:nvPr/>
        </p:nvGraphicFramePr>
        <p:xfrm>
          <a:off x="576263" y="2960688"/>
          <a:ext cx="4832350" cy="382587"/>
        </p:xfrm>
        <a:graphic>
          <a:graphicData uri="http://schemas.openxmlformats.org/presentationml/2006/ole">
            <p:oleObj spid="_x0000_s4101" name="Equation" r:id="rId6" imgW="2539800" imgH="203040" progId="Equation.DSMT4">
              <p:embed/>
            </p:oleObj>
          </a:graphicData>
        </a:graphic>
      </p:graphicFrame>
      <p:graphicFrame>
        <p:nvGraphicFramePr>
          <p:cNvPr id="157704" name="Object 8"/>
          <p:cNvGraphicFramePr>
            <a:graphicFrameLocks noChangeAspect="1"/>
          </p:cNvGraphicFramePr>
          <p:nvPr/>
        </p:nvGraphicFramePr>
        <p:xfrm>
          <a:off x="576263" y="3968750"/>
          <a:ext cx="5389562" cy="406400"/>
        </p:xfrm>
        <a:graphic>
          <a:graphicData uri="http://schemas.openxmlformats.org/presentationml/2006/ole">
            <p:oleObj spid="_x0000_s4102" name="Equation" r:id="rId7" imgW="2831760" imgH="215640" progId="Equation.DSMT4">
              <p:embed/>
            </p:oleObj>
          </a:graphicData>
        </a:graphic>
      </p:graphicFrame>
      <p:graphicFrame>
        <p:nvGraphicFramePr>
          <p:cNvPr id="157705" name="Object 9"/>
          <p:cNvGraphicFramePr>
            <a:graphicFrameLocks noChangeAspect="1"/>
          </p:cNvGraphicFramePr>
          <p:nvPr/>
        </p:nvGraphicFramePr>
        <p:xfrm>
          <a:off x="6443663" y="3392488"/>
          <a:ext cx="1976437" cy="960437"/>
        </p:xfrm>
        <a:graphic>
          <a:graphicData uri="http://schemas.openxmlformats.org/presentationml/2006/ole">
            <p:oleObj spid="_x0000_s4103" name="Equation" r:id="rId8" imgW="736560" imgH="457200" progId="Equation.DSMT4">
              <p:embed/>
            </p:oleObj>
          </a:graphicData>
        </a:graphic>
      </p:graphicFrame>
      <p:graphicFrame>
        <p:nvGraphicFramePr>
          <p:cNvPr id="157706" name="Object 10"/>
          <p:cNvGraphicFramePr>
            <a:graphicFrameLocks noChangeAspect="1"/>
          </p:cNvGraphicFramePr>
          <p:nvPr/>
        </p:nvGraphicFramePr>
        <p:xfrm>
          <a:off x="539750" y="3465513"/>
          <a:ext cx="4930775" cy="382587"/>
        </p:xfrm>
        <a:graphic>
          <a:graphicData uri="http://schemas.openxmlformats.org/presentationml/2006/ole">
            <p:oleObj spid="_x0000_s4104" name="公式" r:id="rId9" imgW="2590560" imgH="203040" progId="Equation.3">
              <p:embed/>
            </p:oleObj>
          </a:graphicData>
        </a:graphic>
      </p:graphicFrame>
      <p:graphicFrame>
        <p:nvGraphicFramePr>
          <p:cNvPr id="157707" name="Object 11"/>
          <p:cNvGraphicFramePr>
            <a:graphicFrameLocks noChangeAspect="1"/>
          </p:cNvGraphicFramePr>
          <p:nvPr/>
        </p:nvGraphicFramePr>
        <p:xfrm>
          <a:off x="5543550" y="2241550"/>
          <a:ext cx="2519363" cy="406400"/>
        </p:xfrm>
        <a:graphic>
          <a:graphicData uri="http://schemas.openxmlformats.org/presentationml/2006/ole">
            <p:oleObj spid="_x0000_s4105" name="Equation" r:id="rId10" imgW="1257120" imgH="203040" progId="Equation.DSMT4">
              <p:embed/>
            </p:oleObj>
          </a:graphicData>
        </a:graphic>
      </p:graphicFrame>
      <p:graphicFrame>
        <p:nvGraphicFramePr>
          <p:cNvPr id="157708" name="Object 12"/>
          <p:cNvGraphicFramePr>
            <a:graphicFrameLocks noChangeAspect="1"/>
          </p:cNvGraphicFramePr>
          <p:nvPr/>
        </p:nvGraphicFramePr>
        <p:xfrm>
          <a:off x="576263" y="4473575"/>
          <a:ext cx="4351337" cy="747713"/>
        </p:xfrm>
        <a:graphic>
          <a:graphicData uri="http://schemas.openxmlformats.org/presentationml/2006/ole">
            <p:oleObj spid="_x0000_s4106" name="Equation" r:id="rId11" imgW="1803240" imgH="393480" progId="Equation.DSMT4">
              <p:embed/>
            </p:oleObj>
          </a:graphicData>
        </a:graphic>
      </p:graphicFrame>
      <p:graphicFrame>
        <p:nvGraphicFramePr>
          <p:cNvPr id="157709" name="Object 13"/>
          <p:cNvGraphicFramePr>
            <a:graphicFrameLocks noChangeAspect="1"/>
          </p:cNvGraphicFramePr>
          <p:nvPr/>
        </p:nvGraphicFramePr>
        <p:xfrm>
          <a:off x="4967288" y="4437063"/>
          <a:ext cx="2209800" cy="863600"/>
        </p:xfrm>
        <a:graphic>
          <a:graphicData uri="http://schemas.openxmlformats.org/presentationml/2006/ole">
            <p:oleObj spid="_x0000_s4107" name="Equation" r:id="rId12" imgW="1104840" imgH="431640" progId="Equation.DSMT4">
              <p:embed/>
            </p:oleObj>
          </a:graphicData>
        </a:graphic>
      </p:graphicFrame>
      <p:graphicFrame>
        <p:nvGraphicFramePr>
          <p:cNvPr id="157710" name="Object 14"/>
          <p:cNvGraphicFramePr>
            <a:graphicFrameLocks noChangeAspect="1"/>
          </p:cNvGraphicFramePr>
          <p:nvPr/>
        </p:nvGraphicFramePr>
        <p:xfrm>
          <a:off x="684213" y="5408613"/>
          <a:ext cx="3721100" cy="819150"/>
        </p:xfrm>
        <a:graphic>
          <a:graphicData uri="http://schemas.openxmlformats.org/presentationml/2006/ole">
            <p:oleObj spid="_x0000_s4108" name="Equation" r:id="rId13" imgW="1968480" imgH="431640" progId="Equation.DSMT4">
              <p:embed/>
            </p:oleObj>
          </a:graphicData>
        </a:graphic>
      </p:graphicFrame>
      <p:grpSp>
        <p:nvGrpSpPr>
          <p:cNvPr id="2" name="Group 17"/>
          <p:cNvGrpSpPr>
            <a:grpSpLocks/>
          </p:cNvGrpSpPr>
          <p:nvPr/>
        </p:nvGrpSpPr>
        <p:grpSpPr bwMode="auto">
          <a:xfrm>
            <a:off x="6588125" y="3357563"/>
            <a:ext cx="973138" cy="936625"/>
            <a:chOff x="4195" y="3339"/>
            <a:chExt cx="613" cy="590"/>
          </a:xfrm>
        </p:grpSpPr>
        <p:sp>
          <p:nvSpPr>
            <p:cNvPr id="4112" name="Line 15"/>
            <p:cNvSpPr>
              <a:spLocks noChangeShapeType="1"/>
            </p:cNvSpPr>
            <p:nvPr/>
          </p:nvSpPr>
          <p:spPr bwMode="auto">
            <a:xfrm flipH="1">
              <a:off x="4195" y="3362"/>
              <a:ext cx="613" cy="544"/>
            </a:xfrm>
            <a:prstGeom prst="line">
              <a:avLst/>
            </a:prstGeom>
            <a:noFill/>
            <a:ln w="38100">
              <a:solidFill>
                <a:srgbClr val="FF0000"/>
              </a:solidFill>
              <a:round/>
              <a:headEnd type="none" w="sm" len="lg"/>
              <a:tailEnd type="none" w="sm" len="lg"/>
            </a:ln>
          </p:spPr>
          <p:txBody>
            <a:bodyPr wrap="none" anchor="ctr"/>
            <a:lstStyle/>
            <a:p>
              <a:endParaRPr lang="zh-CN" altLang="en-US"/>
            </a:p>
          </p:txBody>
        </p:sp>
        <p:sp>
          <p:nvSpPr>
            <p:cNvPr id="4113" name="Line 16"/>
            <p:cNvSpPr>
              <a:spLocks noChangeShapeType="1"/>
            </p:cNvSpPr>
            <p:nvPr/>
          </p:nvSpPr>
          <p:spPr bwMode="auto">
            <a:xfrm>
              <a:off x="4195" y="3339"/>
              <a:ext cx="590" cy="590"/>
            </a:xfrm>
            <a:prstGeom prst="line">
              <a:avLst/>
            </a:prstGeom>
            <a:noFill/>
            <a:ln w="28575">
              <a:solidFill>
                <a:srgbClr val="FF0000"/>
              </a:solidFill>
              <a:round/>
              <a:headEnd type="none" w="sm" len="lg"/>
              <a:tailEnd type="none" w="sm" len="lg"/>
            </a:ln>
          </p:spPr>
          <p:txBody>
            <a:bodyPr wrap="none" anchor="ctr"/>
            <a:lstStyle/>
            <a:p>
              <a:endParaRPr lang="zh-CN" altLang="en-US"/>
            </a:p>
          </p:txBody>
        </p:sp>
      </p:grpSp>
      <p:sp>
        <p:nvSpPr>
          <p:cNvPr id="157714" name="Text Box 18"/>
          <p:cNvSpPr txBox="1">
            <a:spLocks noChangeArrowheads="1"/>
          </p:cNvSpPr>
          <p:nvPr/>
        </p:nvSpPr>
        <p:spPr bwMode="auto">
          <a:xfrm>
            <a:off x="4643438" y="5445125"/>
            <a:ext cx="3529012" cy="822325"/>
          </a:xfrm>
          <a:prstGeom prst="rect">
            <a:avLst/>
          </a:prstGeom>
          <a:noFill/>
          <a:ln w="9525">
            <a:noFill/>
            <a:miter lim="800000"/>
            <a:headEnd/>
            <a:tailEnd/>
          </a:ln>
        </p:spPr>
        <p:txBody>
          <a:bodyPr>
            <a:spAutoFit/>
          </a:bodyPr>
          <a:lstStyle/>
          <a:p>
            <a:pPr>
              <a:spcBef>
                <a:spcPct val="50000"/>
              </a:spcBef>
            </a:pPr>
            <a:r>
              <a:rPr kumimoji="1" lang="zh-CN" altLang="en-US" sz="2400">
                <a:latin typeface="Times New Roman" pitchFamily="18" charset="0"/>
              </a:rPr>
              <a:t>有</a:t>
            </a:r>
            <a:r>
              <a:rPr kumimoji="1" lang="zh-CN" altLang="en-US" sz="2400">
                <a:solidFill>
                  <a:srgbClr val="FF0000"/>
                </a:solidFill>
                <a:latin typeface="Times New Roman" pitchFamily="18" charset="0"/>
              </a:rPr>
              <a:t>因果</a:t>
            </a:r>
            <a:r>
              <a:rPr kumimoji="1" lang="zh-CN" altLang="en-US" sz="2400">
                <a:latin typeface="Times New Roman" pitchFamily="18" charset="0"/>
              </a:rPr>
              <a:t>关系的事件，其先后次序是</a:t>
            </a:r>
            <a:r>
              <a:rPr kumimoji="1" lang="zh-CN" altLang="en-US" sz="2400">
                <a:solidFill>
                  <a:srgbClr val="FF0000"/>
                </a:solidFill>
                <a:latin typeface="Times New Roman" pitchFamily="18" charset="0"/>
              </a:rPr>
              <a:t>不可逆</a:t>
            </a:r>
            <a:r>
              <a:rPr kumimoji="1" lang="zh-CN" altLang="en-US" sz="2400">
                <a:latin typeface="Times New Roman" pitchFamily="18" charset="0"/>
              </a:rPr>
              <a:t>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57701"/>
                                        </p:tgtEl>
                                        <p:attrNameLst>
                                          <p:attrName>style.visibility</p:attrName>
                                        </p:attrNameLst>
                                      </p:cBhvr>
                                      <p:to>
                                        <p:strVal val="visible"/>
                                      </p:to>
                                    </p:set>
                                    <p:anim calcmode="lin" valueType="num">
                                      <p:cBhvr additive="base">
                                        <p:cTn id="7" dur="500" fill="hold"/>
                                        <p:tgtEl>
                                          <p:spTgt spid="157701"/>
                                        </p:tgtEl>
                                        <p:attrNameLst>
                                          <p:attrName>ppt_x</p:attrName>
                                        </p:attrNameLst>
                                      </p:cBhvr>
                                      <p:tavLst>
                                        <p:tav tm="0">
                                          <p:val>
                                            <p:strVal val="0-#ppt_w/2"/>
                                          </p:val>
                                        </p:tav>
                                        <p:tav tm="100000">
                                          <p:val>
                                            <p:strVal val="#ppt_x"/>
                                          </p:val>
                                        </p:tav>
                                      </p:tavLst>
                                    </p:anim>
                                    <p:anim calcmode="lin" valueType="num">
                                      <p:cBhvr additive="base">
                                        <p:cTn id="8" dur="500" fill="hold"/>
                                        <p:tgtEl>
                                          <p:spTgt spid="15770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57702"/>
                                        </p:tgtEl>
                                        <p:attrNameLst>
                                          <p:attrName>style.visibility</p:attrName>
                                        </p:attrNameLst>
                                      </p:cBhvr>
                                      <p:to>
                                        <p:strVal val="visible"/>
                                      </p:to>
                                    </p:set>
                                    <p:anim calcmode="lin" valueType="num">
                                      <p:cBhvr additive="base">
                                        <p:cTn id="13" dur="500" fill="hold"/>
                                        <p:tgtEl>
                                          <p:spTgt spid="157702"/>
                                        </p:tgtEl>
                                        <p:attrNameLst>
                                          <p:attrName>ppt_x</p:attrName>
                                        </p:attrNameLst>
                                      </p:cBhvr>
                                      <p:tavLst>
                                        <p:tav tm="0">
                                          <p:val>
                                            <p:strVal val="0-#ppt_w/2"/>
                                          </p:val>
                                        </p:tav>
                                        <p:tav tm="100000">
                                          <p:val>
                                            <p:strVal val="#ppt_x"/>
                                          </p:val>
                                        </p:tav>
                                      </p:tavLst>
                                    </p:anim>
                                    <p:anim calcmode="lin" valueType="num">
                                      <p:cBhvr additive="base">
                                        <p:cTn id="14" dur="500" fill="hold"/>
                                        <p:tgtEl>
                                          <p:spTgt spid="15770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157707"/>
                                        </p:tgtEl>
                                        <p:attrNameLst>
                                          <p:attrName>style.visibility</p:attrName>
                                        </p:attrNameLst>
                                      </p:cBhvr>
                                      <p:to>
                                        <p:strVal val="visible"/>
                                      </p:to>
                                    </p:set>
                                    <p:animEffect transition="in" filter="blinds(horizontal)">
                                      <p:cBhvr>
                                        <p:cTn id="19" dur="500"/>
                                        <p:tgtEl>
                                          <p:spTgt spid="157707"/>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157703"/>
                                        </p:tgtEl>
                                        <p:attrNameLst>
                                          <p:attrName>style.visibility</p:attrName>
                                        </p:attrNameLst>
                                      </p:cBhvr>
                                      <p:to>
                                        <p:strVal val="visible"/>
                                      </p:to>
                                    </p:set>
                                    <p:anim calcmode="lin" valueType="num">
                                      <p:cBhvr additive="base">
                                        <p:cTn id="24" dur="500" fill="hold"/>
                                        <p:tgtEl>
                                          <p:spTgt spid="157703"/>
                                        </p:tgtEl>
                                        <p:attrNameLst>
                                          <p:attrName>ppt_x</p:attrName>
                                        </p:attrNameLst>
                                      </p:cBhvr>
                                      <p:tavLst>
                                        <p:tav tm="0">
                                          <p:val>
                                            <p:strVal val="0-#ppt_w/2"/>
                                          </p:val>
                                        </p:tav>
                                        <p:tav tm="100000">
                                          <p:val>
                                            <p:strVal val="#ppt_x"/>
                                          </p:val>
                                        </p:tav>
                                      </p:tavLst>
                                    </p:anim>
                                    <p:anim calcmode="lin" valueType="num">
                                      <p:cBhvr additive="base">
                                        <p:cTn id="25" dur="500" fill="hold"/>
                                        <p:tgtEl>
                                          <p:spTgt spid="157703"/>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499"/>
                                          </p:stCondLst>
                                        </p:cTn>
                                        <p:tgtEl>
                                          <p:spTgt spid="157706"/>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 presetClass="entr" presetSubtype="8" fill="hold" nodeType="clickEffect">
                                  <p:stCondLst>
                                    <p:cond delay="0"/>
                                  </p:stCondLst>
                                  <p:childTnLst>
                                    <p:set>
                                      <p:cBhvr>
                                        <p:cTn id="33" dur="1" fill="hold">
                                          <p:stCondLst>
                                            <p:cond delay="0"/>
                                          </p:stCondLst>
                                        </p:cTn>
                                        <p:tgtEl>
                                          <p:spTgt spid="157704"/>
                                        </p:tgtEl>
                                        <p:attrNameLst>
                                          <p:attrName>style.visibility</p:attrName>
                                        </p:attrNameLst>
                                      </p:cBhvr>
                                      <p:to>
                                        <p:strVal val="visible"/>
                                      </p:to>
                                    </p:set>
                                    <p:anim calcmode="lin" valueType="num">
                                      <p:cBhvr additive="base">
                                        <p:cTn id="34" dur="500" fill="hold"/>
                                        <p:tgtEl>
                                          <p:spTgt spid="157704"/>
                                        </p:tgtEl>
                                        <p:attrNameLst>
                                          <p:attrName>ppt_x</p:attrName>
                                        </p:attrNameLst>
                                      </p:cBhvr>
                                      <p:tavLst>
                                        <p:tav tm="0">
                                          <p:val>
                                            <p:strVal val="0-#ppt_w/2"/>
                                          </p:val>
                                        </p:tav>
                                        <p:tav tm="100000">
                                          <p:val>
                                            <p:strVal val="#ppt_x"/>
                                          </p:val>
                                        </p:tav>
                                      </p:tavLst>
                                    </p:anim>
                                    <p:anim calcmode="lin" valueType="num">
                                      <p:cBhvr additive="base">
                                        <p:cTn id="35" dur="500" fill="hold"/>
                                        <p:tgtEl>
                                          <p:spTgt spid="157704"/>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3" presetClass="entr" presetSubtype="5" fill="hold" nodeType="clickEffect">
                                  <p:stCondLst>
                                    <p:cond delay="0"/>
                                  </p:stCondLst>
                                  <p:childTnLst>
                                    <p:set>
                                      <p:cBhvr>
                                        <p:cTn id="39" dur="1" fill="hold">
                                          <p:stCondLst>
                                            <p:cond delay="0"/>
                                          </p:stCondLst>
                                        </p:cTn>
                                        <p:tgtEl>
                                          <p:spTgt spid="157705"/>
                                        </p:tgtEl>
                                        <p:attrNameLst>
                                          <p:attrName>style.visibility</p:attrName>
                                        </p:attrNameLst>
                                      </p:cBhvr>
                                      <p:to>
                                        <p:strVal val="visible"/>
                                      </p:to>
                                    </p:set>
                                    <p:animEffect transition="in" filter="blinds(vertical)">
                                      <p:cBhvr>
                                        <p:cTn id="40" dur="500"/>
                                        <p:tgtEl>
                                          <p:spTgt spid="157705"/>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5" fill="hold" nodeType="clickEffect">
                                  <p:stCondLst>
                                    <p:cond delay="0"/>
                                  </p:stCondLst>
                                  <p:childTnLst>
                                    <p:set>
                                      <p:cBhvr>
                                        <p:cTn id="44" dur="1" fill="hold">
                                          <p:stCondLst>
                                            <p:cond delay="0"/>
                                          </p:stCondLst>
                                        </p:cTn>
                                        <p:tgtEl>
                                          <p:spTgt spid="157708"/>
                                        </p:tgtEl>
                                        <p:attrNameLst>
                                          <p:attrName>style.visibility</p:attrName>
                                        </p:attrNameLst>
                                      </p:cBhvr>
                                      <p:to>
                                        <p:strVal val="visible"/>
                                      </p:to>
                                    </p:set>
                                    <p:animEffect transition="in" filter="blinds(vertical)">
                                      <p:cBhvr>
                                        <p:cTn id="45" dur="500"/>
                                        <p:tgtEl>
                                          <p:spTgt spid="157708"/>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157709"/>
                                        </p:tgtEl>
                                        <p:attrNameLst>
                                          <p:attrName>style.visibility</p:attrName>
                                        </p:attrNameLst>
                                      </p:cBhvr>
                                      <p:to>
                                        <p:strVal val="visible"/>
                                      </p:to>
                                    </p:set>
                                    <p:animEffect transition="in" filter="blinds(horizontal)">
                                      <p:cBhvr>
                                        <p:cTn id="50" dur="500"/>
                                        <p:tgtEl>
                                          <p:spTgt spid="157709"/>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5" fill="hold" nodeType="clickEffect">
                                  <p:stCondLst>
                                    <p:cond delay="0"/>
                                  </p:stCondLst>
                                  <p:childTnLst>
                                    <p:set>
                                      <p:cBhvr>
                                        <p:cTn id="54" dur="1" fill="hold">
                                          <p:stCondLst>
                                            <p:cond delay="0"/>
                                          </p:stCondLst>
                                        </p:cTn>
                                        <p:tgtEl>
                                          <p:spTgt spid="157710"/>
                                        </p:tgtEl>
                                        <p:attrNameLst>
                                          <p:attrName>style.visibility</p:attrName>
                                        </p:attrNameLst>
                                      </p:cBhvr>
                                      <p:to>
                                        <p:strVal val="visible"/>
                                      </p:to>
                                    </p:set>
                                    <p:animEffect transition="in" filter="blinds(vertical)">
                                      <p:cBhvr>
                                        <p:cTn id="55" dur="500"/>
                                        <p:tgtEl>
                                          <p:spTgt spid="157710"/>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2"/>
                                        </p:tgtEl>
                                        <p:attrNameLst>
                                          <p:attrName>style.visibility</p:attrName>
                                        </p:attrNameLst>
                                      </p:cBhvr>
                                      <p:to>
                                        <p:strVal val="visible"/>
                                      </p:to>
                                    </p:set>
                                    <p:animEffect transition="in" filter="blinds(horizontal)">
                                      <p:cBhvr>
                                        <p:cTn id="60" dur="500"/>
                                        <p:tgtEl>
                                          <p:spTgt spid="2"/>
                                        </p:tgtEl>
                                      </p:cBhvr>
                                    </p:animEffect>
                                  </p:childTnLst>
                                </p:cTn>
                              </p:par>
                            </p:childTnLst>
                          </p:cTn>
                        </p:par>
                      </p:childTnLst>
                    </p:cTn>
                  </p:par>
                  <p:par>
                    <p:cTn id="61" fill="hold">
                      <p:stCondLst>
                        <p:cond delay="indefinite"/>
                      </p:stCondLst>
                      <p:childTnLst>
                        <p:par>
                          <p:cTn id="62" fill="hold">
                            <p:stCondLst>
                              <p:cond delay="0"/>
                            </p:stCondLst>
                            <p:childTnLst>
                              <p:par>
                                <p:cTn id="63" presetID="2" presetClass="entr" presetSubtype="8" fill="hold" grpId="0" nodeType="clickEffect">
                                  <p:stCondLst>
                                    <p:cond delay="0"/>
                                  </p:stCondLst>
                                  <p:childTnLst>
                                    <p:set>
                                      <p:cBhvr>
                                        <p:cTn id="64" dur="1" fill="hold">
                                          <p:stCondLst>
                                            <p:cond delay="0"/>
                                          </p:stCondLst>
                                        </p:cTn>
                                        <p:tgtEl>
                                          <p:spTgt spid="157714"/>
                                        </p:tgtEl>
                                        <p:attrNameLst>
                                          <p:attrName>style.visibility</p:attrName>
                                        </p:attrNameLst>
                                      </p:cBhvr>
                                      <p:to>
                                        <p:strVal val="visible"/>
                                      </p:to>
                                    </p:set>
                                    <p:anim calcmode="lin" valueType="num">
                                      <p:cBhvr additive="base">
                                        <p:cTn id="65" dur="500" fill="hold"/>
                                        <p:tgtEl>
                                          <p:spTgt spid="157714"/>
                                        </p:tgtEl>
                                        <p:attrNameLst>
                                          <p:attrName>ppt_x</p:attrName>
                                        </p:attrNameLst>
                                      </p:cBhvr>
                                      <p:tavLst>
                                        <p:tav tm="0">
                                          <p:val>
                                            <p:strVal val="0-#ppt_w/2"/>
                                          </p:val>
                                        </p:tav>
                                        <p:tav tm="100000">
                                          <p:val>
                                            <p:strVal val="#ppt_x"/>
                                          </p:val>
                                        </p:tav>
                                      </p:tavLst>
                                    </p:anim>
                                    <p:anim calcmode="lin" valueType="num">
                                      <p:cBhvr additive="base">
                                        <p:cTn id="66" dur="500" fill="hold"/>
                                        <p:tgtEl>
                                          <p:spTgt spid="1577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14"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1"/>
          <p:cNvSpPr>
            <a:spLocks noGrp="1"/>
          </p:cNvSpPr>
          <p:nvPr>
            <p:ph type="sldNum" sz="quarter" idx="10"/>
          </p:nvPr>
        </p:nvSpPr>
        <p:spPr>
          <a:noFill/>
        </p:spPr>
        <p:txBody>
          <a:bodyPr/>
          <a:lstStyle/>
          <a:p>
            <a:fld id="{FCB0671E-41A4-4A55-9A74-AAC5118E54A2}" type="slidenum">
              <a:rPr lang="en-US" altLang="zh-CN" smtClean="0">
                <a:latin typeface="Arial" pitchFamily="34" charset="0"/>
              </a:rPr>
              <a:pPr/>
              <a:t>5</a:t>
            </a:fld>
            <a:endParaRPr lang="en-US" altLang="zh-CN" smtClean="0">
              <a:latin typeface="Arial" pitchFamily="34" charset="0"/>
            </a:endParaRPr>
          </a:p>
        </p:txBody>
      </p:sp>
      <p:sp>
        <p:nvSpPr>
          <p:cNvPr id="18435" name="矩形 3"/>
          <p:cNvSpPr>
            <a:spLocks noChangeArrowheads="1"/>
          </p:cNvSpPr>
          <p:nvPr>
            <p:custDataLst>
              <p:tags r:id="rId2"/>
            </p:custDataLst>
          </p:nvPr>
        </p:nvSpPr>
        <p:spPr bwMode="auto">
          <a:xfrm>
            <a:off x="914400" y="428625"/>
            <a:ext cx="7315200" cy="2143125"/>
          </a:xfrm>
          <a:prstGeom prst="rect">
            <a:avLst/>
          </a:prstGeom>
          <a:noFill/>
          <a:ln w="12700" algn="ctr">
            <a:noFill/>
            <a:round/>
            <a:headEnd type="none" w="sm" len="lg"/>
            <a:tailEnd type="triangle" w="sm" len="lg"/>
          </a:ln>
        </p:spPr>
        <p:txBody>
          <a:bodyPr anchor="ctr"/>
          <a:lstStyle/>
          <a:p>
            <a:r>
              <a:rPr lang="zh-CN" altLang="en-US" sz="2600">
                <a:solidFill>
                  <a:srgbClr val="000000"/>
                </a:solidFill>
                <a:latin typeface="Microsoft Yahei"/>
                <a:sym typeface="Microsoft Yahei"/>
              </a:rPr>
              <a:t>假设地球上先后发生了两件事，你认为有的观测者有可能观测到这两件事发生的先后顺序可以颠倒吗？</a:t>
            </a:r>
          </a:p>
        </p:txBody>
      </p:sp>
      <p:sp>
        <p:nvSpPr>
          <p:cNvPr id="18436" name="矩形 4"/>
          <p:cNvSpPr>
            <a:spLocks noChangeArrowheads="1"/>
          </p:cNvSpPr>
          <p:nvPr>
            <p:custDataLst>
              <p:tags r:id="rId3"/>
            </p:custDataLst>
          </p:nvPr>
        </p:nvSpPr>
        <p:spPr bwMode="auto">
          <a:xfrm>
            <a:off x="1828800" y="2786063"/>
            <a:ext cx="6400800" cy="642937"/>
          </a:xfrm>
          <a:prstGeom prst="rect">
            <a:avLst/>
          </a:prstGeom>
          <a:noFill/>
          <a:ln w="12700" algn="ctr">
            <a:noFill/>
            <a:round/>
            <a:headEnd type="none" w="sm" len="lg"/>
            <a:tailEnd type="triangle" w="sm" len="lg"/>
          </a:ln>
        </p:spPr>
        <p:txBody>
          <a:bodyPr wrap="none" anchor="ctr"/>
          <a:lstStyle/>
          <a:p>
            <a:r>
              <a:rPr lang="zh-CN" altLang="en-US" sz="2600">
                <a:solidFill>
                  <a:srgbClr val="000000"/>
                </a:solidFill>
                <a:latin typeface="Microsoft Yahei"/>
                <a:sym typeface="Microsoft Yahei"/>
              </a:rPr>
              <a:t>可能</a:t>
            </a:r>
          </a:p>
        </p:txBody>
      </p:sp>
      <p:sp>
        <p:nvSpPr>
          <p:cNvPr id="18437" name="矩形 5"/>
          <p:cNvSpPr>
            <a:spLocks noChangeArrowheads="1"/>
          </p:cNvSpPr>
          <p:nvPr>
            <p:custDataLst>
              <p:tags r:id="rId4"/>
            </p:custDataLst>
          </p:nvPr>
        </p:nvSpPr>
        <p:spPr bwMode="auto">
          <a:xfrm>
            <a:off x="1828800" y="3471863"/>
            <a:ext cx="6400800" cy="642937"/>
          </a:xfrm>
          <a:prstGeom prst="rect">
            <a:avLst/>
          </a:prstGeom>
          <a:noFill/>
          <a:ln w="12700" algn="ctr">
            <a:noFill/>
            <a:round/>
            <a:headEnd type="none" w="sm" len="lg"/>
            <a:tailEnd type="triangle" w="sm" len="lg"/>
          </a:ln>
        </p:spPr>
        <p:txBody>
          <a:bodyPr wrap="none" anchor="ctr"/>
          <a:lstStyle/>
          <a:p>
            <a:r>
              <a:rPr lang="zh-CN" altLang="en-US" sz="2600">
                <a:solidFill>
                  <a:srgbClr val="000000"/>
                </a:solidFill>
                <a:latin typeface="Microsoft Yahei"/>
                <a:sym typeface="Microsoft Yahei"/>
              </a:rPr>
              <a:t>不可能</a:t>
            </a:r>
          </a:p>
        </p:txBody>
      </p:sp>
      <p:sp>
        <p:nvSpPr>
          <p:cNvPr id="18438" name="矩形 6"/>
          <p:cNvSpPr>
            <a:spLocks noChangeArrowheads="1"/>
          </p:cNvSpPr>
          <p:nvPr>
            <p:custDataLst>
              <p:tags r:id="rId5"/>
            </p:custDataLst>
          </p:nvPr>
        </p:nvSpPr>
        <p:spPr bwMode="auto">
          <a:xfrm>
            <a:off x="1828800" y="4157663"/>
            <a:ext cx="6400800" cy="642937"/>
          </a:xfrm>
          <a:prstGeom prst="rect">
            <a:avLst/>
          </a:prstGeom>
          <a:noFill/>
          <a:ln w="12700" algn="ctr">
            <a:noFill/>
            <a:round/>
            <a:headEnd type="none" w="sm" len="lg"/>
            <a:tailEnd type="triangle" w="sm" len="lg"/>
          </a:ln>
        </p:spPr>
        <p:txBody>
          <a:bodyPr wrap="none" anchor="ctr"/>
          <a:lstStyle/>
          <a:p>
            <a:r>
              <a:rPr lang="zh-CN" altLang="en-US" sz="2600">
                <a:solidFill>
                  <a:srgbClr val="000000"/>
                </a:solidFill>
                <a:latin typeface="Microsoft Yahei"/>
                <a:sym typeface="Microsoft Yahei"/>
              </a:rPr>
              <a:t>可能可能，也可能不可能</a:t>
            </a:r>
          </a:p>
        </p:txBody>
      </p:sp>
      <p:sp>
        <p:nvSpPr>
          <p:cNvPr id="18439" name="矩形 7"/>
          <p:cNvSpPr>
            <a:spLocks noChangeArrowheads="1"/>
          </p:cNvSpPr>
          <p:nvPr>
            <p:custDataLst>
              <p:tags r:id="rId6"/>
            </p:custDataLst>
          </p:nvPr>
        </p:nvSpPr>
        <p:spPr bwMode="auto">
          <a:xfrm>
            <a:off x="1828800" y="4843463"/>
            <a:ext cx="6400800" cy="642937"/>
          </a:xfrm>
          <a:prstGeom prst="rect">
            <a:avLst/>
          </a:prstGeom>
          <a:noFill/>
          <a:ln w="12700" algn="ctr">
            <a:noFill/>
            <a:round/>
            <a:headEnd type="none" w="sm" len="lg"/>
            <a:tailEnd type="triangle" w="sm" len="lg"/>
          </a:ln>
        </p:spPr>
        <p:txBody>
          <a:bodyPr wrap="none" anchor="ctr"/>
          <a:lstStyle/>
          <a:p>
            <a:r>
              <a:rPr lang="zh-CN" altLang="en-US" sz="2600">
                <a:solidFill>
                  <a:srgbClr val="000000"/>
                </a:solidFill>
                <a:latin typeface="Microsoft Yahei"/>
                <a:sym typeface="Microsoft Yahei"/>
              </a:rPr>
              <a:t>不知，迷糊，你说的啥？我“聋” 了，我看不见。</a:t>
            </a:r>
          </a:p>
        </p:txBody>
      </p:sp>
      <p:sp>
        <p:nvSpPr>
          <p:cNvPr id="18440" name="椭圆 8"/>
          <p:cNvSpPr>
            <a:spLocks noChangeAspect="1"/>
          </p:cNvSpPr>
          <p:nvPr>
            <p:custDataLst>
              <p:tags r:id="rId7"/>
            </p:custDataLst>
          </p:nvPr>
        </p:nvSpPr>
        <p:spPr bwMode="auto">
          <a:xfrm>
            <a:off x="1114425" y="2849563"/>
            <a:ext cx="514350" cy="514350"/>
          </a:xfrm>
          <a:prstGeom prst="ellipse">
            <a:avLst/>
          </a:prstGeom>
          <a:solidFill>
            <a:srgbClr val="808080"/>
          </a:solidFill>
          <a:ln w="12700" algn="ctr">
            <a:solidFill>
              <a:srgbClr val="000000"/>
            </a:solidFill>
            <a:round/>
            <a:headEnd type="none" w="sm" len="lg"/>
            <a:tailEnd type="triangle" w="sm" len="lg"/>
          </a:ln>
        </p:spPr>
        <p:txBody>
          <a:bodyPr wrap="none" anchor="ctr" anchorCtr="1"/>
          <a:lstStyle/>
          <a:p>
            <a:r>
              <a:rPr lang="en-US" altLang="zh-CN" sz="1600">
                <a:solidFill>
                  <a:srgbClr val="FFFFFF"/>
                </a:solidFill>
                <a:latin typeface="Microsoft Yahei"/>
                <a:sym typeface="Microsoft Yahei"/>
              </a:rPr>
              <a:t>A</a:t>
            </a:r>
            <a:endParaRPr lang="zh-CN" altLang="en-US" sz="1600">
              <a:solidFill>
                <a:srgbClr val="FFFFFF"/>
              </a:solidFill>
              <a:latin typeface="Microsoft Yahei"/>
              <a:sym typeface="Microsoft Yahei"/>
            </a:endParaRPr>
          </a:p>
        </p:txBody>
      </p:sp>
      <p:sp>
        <p:nvSpPr>
          <p:cNvPr id="18441" name="椭圆 9"/>
          <p:cNvSpPr>
            <a:spLocks noChangeAspect="1"/>
          </p:cNvSpPr>
          <p:nvPr>
            <p:custDataLst>
              <p:tags r:id="rId8"/>
            </p:custDataLst>
          </p:nvPr>
        </p:nvSpPr>
        <p:spPr bwMode="auto">
          <a:xfrm>
            <a:off x="1114425" y="3535363"/>
            <a:ext cx="514350" cy="514350"/>
          </a:xfrm>
          <a:prstGeom prst="ellipse">
            <a:avLst/>
          </a:prstGeom>
          <a:solidFill>
            <a:srgbClr val="808080"/>
          </a:solidFill>
          <a:ln w="12700" algn="ctr">
            <a:solidFill>
              <a:srgbClr val="000000"/>
            </a:solidFill>
            <a:round/>
            <a:headEnd type="none" w="sm" len="lg"/>
            <a:tailEnd type="triangle" w="sm" len="lg"/>
          </a:ln>
        </p:spPr>
        <p:txBody>
          <a:bodyPr wrap="none" anchor="ctr" anchorCtr="1"/>
          <a:lstStyle/>
          <a:p>
            <a:r>
              <a:rPr lang="en-US" altLang="zh-CN" sz="1600">
                <a:solidFill>
                  <a:srgbClr val="FFFFFF"/>
                </a:solidFill>
                <a:latin typeface="Microsoft Yahei"/>
                <a:sym typeface="Microsoft Yahei"/>
              </a:rPr>
              <a:t>B</a:t>
            </a:r>
            <a:endParaRPr lang="zh-CN" altLang="en-US" sz="1600">
              <a:solidFill>
                <a:srgbClr val="FFFFFF"/>
              </a:solidFill>
              <a:latin typeface="Microsoft Yahei"/>
              <a:sym typeface="Microsoft Yahei"/>
            </a:endParaRPr>
          </a:p>
        </p:txBody>
      </p:sp>
      <p:sp>
        <p:nvSpPr>
          <p:cNvPr id="18442" name="椭圆 10"/>
          <p:cNvSpPr>
            <a:spLocks noChangeAspect="1"/>
          </p:cNvSpPr>
          <p:nvPr>
            <p:custDataLst>
              <p:tags r:id="rId9"/>
            </p:custDataLst>
          </p:nvPr>
        </p:nvSpPr>
        <p:spPr bwMode="auto">
          <a:xfrm>
            <a:off x="1114425" y="4221163"/>
            <a:ext cx="514350" cy="514350"/>
          </a:xfrm>
          <a:prstGeom prst="ellipse">
            <a:avLst/>
          </a:prstGeom>
          <a:solidFill>
            <a:srgbClr val="808080"/>
          </a:solidFill>
          <a:ln w="12700" algn="ctr">
            <a:solidFill>
              <a:srgbClr val="000000"/>
            </a:solidFill>
            <a:round/>
            <a:headEnd type="none" w="sm" len="lg"/>
            <a:tailEnd type="triangle" w="sm" len="lg"/>
          </a:ln>
        </p:spPr>
        <p:txBody>
          <a:bodyPr wrap="none" anchor="ctr" anchorCtr="1"/>
          <a:lstStyle/>
          <a:p>
            <a:r>
              <a:rPr lang="en-US" altLang="zh-CN" sz="1600">
                <a:solidFill>
                  <a:srgbClr val="FFFFFF"/>
                </a:solidFill>
                <a:latin typeface="Microsoft Yahei"/>
                <a:sym typeface="Microsoft Yahei"/>
              </a:rPr>
              <a:t>C</a:t>
            </a:r>
            <a:endParaRPr lang="zh-CN" altLang="en-US" sz="1600">
              <a:solidFill>
                <a:srgbClr val="FFFFFF"/>
              </a:solidFill>
              <a:latin typeface="Microsoft Yahei"/>
              <a:sym typeface="Microsoft Yahei"/>
            </a:endParaRPr>
          </a:p>
        </p:txBody>
      </p:sp>
      <p:sp>
        <p:nvSpPr>
          <p:cNvPr id="18443" name="椭圆 11"/>
          <p:cNvSpPr>
            <a:spLocks noChangeAspect="1"/>
          </p:cNvSpPr>
          <p:nvPr>
            <p:custDataLst>
              <p:tags r:id="rId10"/>
            </p:custDataLst>
          </p:nvPr>
        </p:nvSpPr>
        <p:spPr bwMode="auto">
          <a:xfrm>
            <a:off x="1114425" y="4906963"/>
            <a:ext cx="514350" cy="514350"/>
          </a:xfrm>
          <a:prstGeom prst="ellipse">
            <a:avLst/>
          </a:prstGeom>
          <a:solidFill>
            <a:srgbClr val="808080"/>
          </a:solidFill>
          <a:ln w="12700" algn="ctr">
            <a:solidFill>
              <a:srgbClr val="000000"/>
            </a:solidFill>
            <a:round/>
            <a:headEnd type="none" w="sm" len="lg"/>
            <a:tailEnd type="triangle" w="sm" len="lg"/>
          </a:ln>
        </p:spPr>
        <p:txBody>
          <a:bodyPr wrap="none" anchor="ctr" anchorCtr="1"/>
          <a:lstStyle/>
          <a:p>
            <a:r>
              <a:rPr lang="en-US" altLang="zh-CN" sz="1600">
                <a:solidFill>
                  <a:srgbClr val="FFFFFF"/>
                </a:solidFill>
                <a:latin typeface="Microsoft Yahei"/>
                <a:sym typeface="Microsoft Yahei"/>
              </a:rPr>
              <a:t>D</a:t>
            </a:r>
            <a:endParaRPr lang="zh-CN" altLang="en-US" sz="1600">
              <a:solidFill>
                <a:srgbClr val="FFFFFF"/>
              </a:solidFill>
              <a:latin typeface="Microsoft Yahei"/>
              <a:sym typeface="Microsoft Yahei"/>
            </a:endParaRPr>
          </a:p>
        </p:txBody>
      </p:sp>
      <p:sp>
        <p:nvSpPr>
          <p:cNvPr id="18444" name="圆角矩形 12"/>
          <p:cNvSpPr>
            <a:spLocks noChangeArrowheads="1"/>
          </p:cNvSpPr>
          <p:nvPr>
            <p:custDataLst>
              <p:tags r:id="rId11"/>
            </p:custDataLst>
          </p:nvPr>
        </p:nvSpPr>
        <p:spPr bwMode="auto">
          <a:xfrm>
            <a:off x="6172200" y="6215063"/>
            <a:ext cx="1543050" cy="411162"/>
          </a:xfrm>
          <a:prstGeom prst="roundRect">
            <a:avLst>
              <a:gd name="adj" fmla="val 16667"/>
            </a:avLst>
          </a:prstGeom>
          <a:solidFill>
            <a:srgbClr val="808080"/>
          </a:solidFill>
          <a:ln w="38100" algn="ctr">
            <a:solidFill>
              <a:srgbClr val="000000"/>
            </a:solidFill>
            <a:round/>
            <a:headEnd type="none" w="sm" len="lg"/>
            <a:tailEnd type="triangle" w="sm" len="lg"/>
          </a:ln>
        </p:spPr>
        <p:txBody>
          <a:bodyPr wrap="none" anchor="ctr" anchorCtr="1"/>
          <a:lstStyle/>
          <a:p>
            <a:r>
              <a:rPr lang="zh-CN" altLang="en-US" sz="1600">
                <a:solidFill>
                  <a:srgbClr val="FFFFFF"/>
                </a:solidFill>
                <a:latin typeface="Microsoft Yahei"/>
                <a:sym typeface="Microsoft Yahei"/>
              </a:rPr>
              <a:t>提交</a:t>
            </a:r>
          </a:p>
        </p:txBody>
      </p:sp>
      <p:grpSp>
        <p:nvGrpSpPr>
          <p:cNvPr id="18445" name="组合 17"/>
          <p:cNvGrpSpPr>
            <a:grpSpLocks/>
          </p:cNvGrpSpPr>
          <p:nvPr>
            <p:custDataLst>
              <p:tags r:id="rId12"/>
            </p:custDataLst>
          </p:nvPr>
        </p:nvGrpSpPr>
        <p:grpSpPr bwMode="auto">
          <a:xfrm>
            <a:off x="0" y="0"/>
            <a:ext cx="9144000" cy="635000"/>
            <a:chOff x="0" y="0"/>
            <a:chExt cx="9144000" cy="635000"/>
          </a:xfrm>
        </p:grpSpPr>
        <p:sp>
          <p:nvSpPr>
            <p:cNvPr id="18448" name="TitleBackground"/>
            <p:cNvSpPr>
              <a:spLocks noChangeArrowheads="1"/>
            </p:cNvSpPr>
            <p:nvPr>
              <p:custDataLst>
                <p:tags r:id="rId15"/>
              </p:custDataLst>
            </p:nvPr>
          </p:nvSpPr>
          <p:spPr bwMode="auto">
            <a:xfrm>
              <a:off x="0" y="0"/>
              <a:ext cx="9144000" cy="635000"/>
            </a:xfrm>
            <a:prstGeom prst="rect">
              <a:avLst/>
            </a:prstGeom>
            <a:solidFill>
              <a:srgbClr val="F6F7F8"/>
            </a:solidFill>
            <a:ln w="12700" algn="ctr">
              <a:noFill/>
              <a:round/>
              <a:headEnd type="none" w="sm" len="lg"/>
              <a:tailEnd type="triangle" w="sm" len="lg"/>
            </a:ln>
          </p:spPr>
          <p:txBody>
            <a:bodyPr wrap="none" anchor="ctr"/>
            <a:lstStyle/>
            <a:p>
              <a:endParaRPr lang="zh-CN" altLang="en-US"/>
            </a:p>
          </p:txBody>
        </p:sp>
        <p:sp>
          <p:nvSpPr>
            <p:cNvPr id="18449" name="ColorBlock"/>
            <p:cNvSpPr>
              <a:spLocks noChangeArrowheads="1"/>
            </p:cNvSpPr>
            <p:nvPr>
              <p:custDataLst>
                <p:tags r:id="rId16"/>
              </p:custDataLst>
            </p:nvPr>
          </p:nvSpPr>
          <p:spPr bwMode="auto">
            <a:xfrm>
              <a:off x="0" y="0"/>
              <a:ext cx="190500" cy="635000"/>
            </a:xfrm>
            <a:prstGeom prst="rect">
              <a:avLst/>
            </a:prstGeom>
            <a:solidFill>
              <a:srgbClr val="639EF4"/>
            </a:solidFill>
            <a:ln w="12700" algn="ctr">
              <a:noFill/>
              <a:round/>
              <a:headEnd type="none" w="sm" len="lg"/>
              <a:tailEnd type="triangle" w="sm" len="lg"/>
            </a:ln>
          </p:spPr>
          <p:txBody>
            <a:bodyPr wrap="none" anchor="ctr"/>
            <a:lstStyle/>
            <a:p>
              <a:endParaRPr lang="zh-CN" altLang="en-US"/>
            </a:p>
          </p:txBody>
        </p:sp>
        <p:sp>
          <p:nvSpPr>
            <p:cNvPr id="18450" name="TypeText"/>
            <p:cNvSpPr>
              <a:spLocks noChangeArrowheads="1"/>
            </p:cNvSpPr>
            <p:nvPr>
              <p:custDataLst>
                <p:tags r:id="rId17"/>
              </p:custDataLst>
            </p:nvPr>
          </p:nvSpPr>
          <p:spPr bwMode="auto">
            <a:xfrm>
              <a:off x="254000" y="0"/>
              <a:ext cx="1905000" cy="635000"/>
            </a:xfrm>
            <a:prstGeom prst="rect">
              <a:avLst/>
            </a:prstGeom>
            <a:noFill/>
            <a:ln w="12700" algn="ctr">
              <a:noFill/>
              <a:round/>
              <a:headEnd type="none" w="sm" len="lg"/>
              <a:tailEnd type="triangle" w="sm" len="lg"/>
            </a:ln>
          </p:spPr>
          <p:txBody>
            <a:bodyPr wrap="none" anchor="ctr"/>
            <a:lstStyle/>
            <a:p>
              <a:r>
                <a:rPr lang="zh-CN" altLang="en-US" sz="2600">
                  <a:solidFill>
                    <a:srgbClr val="000000"/>
                  </a:solidFill>
                  <a:latin typeface="Microsoft Yahei"/>
                  <a:sym typeface="Microsoft Yahei"/>
                </a:rPr>
                <a:t>单选题</a:t>
              </a:r>
            </a:p>
          </p:txBody>
        </p:sp>
        <p:sp>
          <p:nvSpPr>
            <p:cNvPr id="18451" name="TipText"/>
            <p:cNvSpPr>
              <a:spLocks noChangeArrowheads="1"/>
            </p:cNvSpPr>
            <p:nvPr>
              <p:custDataLst>
                <p:tags r:id="rId18"/>
              </p:custDataLst>
            </p:nvPr>
          </p:nvSpPr>
          <p:spPr bwMode="auto">
            <a:xfrm>
              <a:off x="1525905" y="109220"/>
              <a:ext cx="2286000" cy="507999"/>
            </a:xfrm>
            <a:prstGeom prst="rect">
              <a:avLst/>
            </a:prstGeom>
            <a:noFill/>
            <a:ln w="12700" algn="ctr">
              <a:noFill/>
              <a:round/>
              <a:headEnd type="none" w="sm" len="lg"/>
              <a:tailEnd type="triangle" w="sm" len="lg"/>
            </a:ln>
          </p:spPr>
          <p:txBody>
            <a:bodyPr wrap="none" anchor="ctr"/>
            <a:lstStyle/>
            <a:p>
              <a:r>
                <a:rPr lang="en-US" altLang="zh-CN" sz="2000">
                  <a:solidFill>
                    <a:srgbClr val="808080"/>
                  </a:solidFill>
                  <a:latin typeface="Microsoft Yahei"/>
                  <a:sym typeface="Microsoft Yahei"/>
                </a:rPr>
                <a:t>3</a:t>
              </a:r>
              <a:r>
                <a:rPr lang="zh-CN" altLang="en-US" sz="2000">
                  <a:solidFill>
                    <a:srgbClr val="808080"/>
                  </a:solidFill>
                  <a:latin typeface="Microsoft Yahei"/>
                  <a:sym typeface="Microsoft Yahei"/>
                </a:rPr>
                <a:t>分</a:t>
              </a:r>
            </a:p>
          </p:txBody>
        </p:sp>
      </p:grpSp>
      <p:pic>
        <p:nvPicPr>
          <p:cNvPr id="18446" name="图片 2" descr="tmp7507.tmp"/>
          <p:cNvPicPr>
            <a:picLocks/>
          </p:cNvPicPr>
          <p:nvPr>
            <p:custDataLst>
              <p:tags r:id="rId13"/>
            </p:custDataLst>
          </p:nvPr>
        </p:nvPicPr>
        <p:blipFill>
          <a:blip r:embed="rId20"/>
          <a:srcRect/>
          <a:stretch>
            <a:fillRect/>
          </a:stretch>
        </p:blipFill>
        <p:spPr bwMode="auto">
          <a:xfrm>
            <a:off x="7594600" y="63500"/>
            <a:ext cx="1422400" cy="508000"/>
          </a:xfrm>
          <a:prstGeom prst="rect">
            <a:avLst/>
          </a:prstGeom>
          <a:noFill/>
          <a:ln w="9525">
            <a:noFill/>
            <a:miter lim="800000"/>
            <a:headEnd/>
            <a:tailEnd/>
          </a:ln>
        </p:spPr>
      </p:pic>
      <p:sp>
        <p:nvSpPr>
          <p:cNvPr id="18447" name="矩形 22"/>
          <p:cNvSpPr>
            <a:spLocks noChangeArrowheads="1"/>
          </p:cNvSpPr>
          <p:nvPr>
            <p:custDataLst>
              <p:tags r:id="rId14"/>
            </p:custDataLst>
          </p:nvPr>
        </p:nvSpPr>
        <p:spPr bwMode="auto">
          <a:xfrm>
            <a:off x="0" y="635000"/>
            <a:ext cx="9144000" cy="365125"/>
          </a:xfrm>
          <a:prstGeom prst="rect">
            <a:avLst/>
          </a:prstGeom>
          <a:noFill/>
          <a:ln w="12700" algn="ctr">
            <a:noFill/>
            <a:round/>
            <a:headEnd type="none" w="sm" len="lg"/>
            <a:tailEnd type="triangle" w="sm" len="lg"/>
          </a:ln>
        </p:spPr>
        <p:txBody>
          <a:bodyPr wrap="none" anchor="ctr" anchorCtr="1"/>
          <a:lstStyle/>
          <a:p>
            <a:r>
              <a:rPr lang="zh-CN" altLang="en-US" sz="1200">
                <a:solidFill>
                  <a:srgbClr val="F84F41"/>
                </a:solidFill>
                <a:latin typeface="Microsoft Yahei"/>
                <a:sym typeface="Microsoft Yahei"/>
              </a:rPr>
              <a:t>此题未设答案</a:t>
            </a:r>
          </a:p>
        </p:txBody>
      </p:sp>
    </p:spTree>
    <p:custDataLst>
      <p:tags r:id="rId1"/>
    </p:custData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1"/>
          <p:cNvSpPr>
            <a:spLocks noGrp="1"/>
          </p:cNvSpPr>
          <p:nvPr>
            <p:ph type="sldNum" sz="quarter" idx="10"/>
          </p:nvPr>
        </p:nvSpPr>
        <p:spPr>
          <a:noFill/>
        </p:spPr>
        <p:txBody>
          <a:bodyPr/>
          <a:lstStyle/>
          <a:p>
            <a:fld id="{3F4A95E3-CE3F-4786-A33C-E72E416C6B2B}" type="slidenum">
              <a:rPr lang="en-US" altLang="zh-CN" smtClean="0">
                <a:latin typeface="Arial" pitchFamily="34" charset="0"/>
              </a:rPr>
              <a:pPr/>
              <a:t>6</a:t>
            </a:fld>
            <a:endParaRPr lang="en-US" altLang="zh-CN" smtClean="0">
              <a:latin typeface="Arial" pitchFamily="34" charset="0"/>
            </a:endParaRPr>
          </a:p>
        </p:txBody>
      </p:sp>
      <p:sp>
        <p:nvSpPr>
          <p:cNvPr id="19459" name="矩形 3"/>
          <p:cNvSpPr>
            <a:spLocks noChangeArrowheads="1"/>
          </p:cNvSpPr>
          <p:nvPr>
            <p:custDataLst>
              <p:tags r:id="rId2"/>
            </p:custDataLst>
          </p:nvPr>
        </p:nvSpPr>
        <p:spPr bwMode="auto">
          <a:xfrm>
            <a:off x="914400" y="428625"/>
            <a:ext cx="7315200" cy="2143125"/>
          </a:xfrm>
          <a:prstGeom prst="rect">
            <a:avLst/>
          </a:prstGeom>
          <a:noFill/>
          <a:ln w="12700" algn="ctr">
            <a:noFill/>
            <a:round/>
            <a:headEnd type="none" w="sm" len="lg"/>
            <a:tailEnd type="triangle" w="sm" len="lg"/>
          </a:ln>
        </p:spPr>
        <p:txBody>
          <a:bodyPr anchor="ctr"/>
          <a:lstStyle/>
          <a:p>
            <a:r>
              <a:rPr lang="zh-CN" altLang="en-US" sz="2600">
                <a:solidFill>
                  <a:srgbClr val="000000"/>
                </a:solidFill>
                <a:latin typeface="Microsoft Yahei"/>
                <a:sym typeface="Microsoft Yahei"/>
              </a:rPr>
              <a:t>假设地球上先后发生了两件事，你是否认为总会有观测者观测这两件事发生的先后顺序可以颠倒。</a:t>
            </a:r>
          </a:p>
        </p:txBody>
      </p:sp>
      <p:sp>
        <p:nvSpPr>
          <p:cNvPr id="19460" name="矩形 4"/>
          <p:cNvSpPr>
            <a:spLocks noChangeArrowheads="1"/>
          </p:cNvSpPr>
          <p:nvPr>
            <p:custDataLst>
              <p:tags r:id="rId3"/>
            </p:custDataLst>
          </p:nvPr>
        </p:nvSpPr>
        <p:spPr bwMode="auto">
          <a:xfrm>
            <a:off x="1828800" y="2786063"/>
            <a:ext cx="6400800" cy="642937"/>
          </a:xfrm>
          <a:prstGeom prst="rect">
            <a:avLst/>
          </a:prstGeom>
          <a:noFill/>
          <a:ln w="12700" algn="ctr">
            <a:noFill/>
            <a:round/>
            <a:headEnd type="none" w="sm" len="lg"/>
            <a:tailEnd type="triangle" w="sm" len="lg"/>
          </a:ln>
        </p:spPr>
        <p:txBody>
          <a:bodyPr wrap="none" anchor="ctr"/>
          <a:lstStyle/>
          <a:p>
            <a:r>
              <a:rPr lang="zh-CN" altLang="en-US" sz="2600">
                <a:solidFill>
                  <a:srgbClr val="000000"/>
                </a:solidFill>
                <a:latin typeface="Microsoft Yahei"/>
                <a:sym typeface="Microsoft Yahei"/>
              </a:rPr>
              <a:t>一定有</a:t>
            </a:r>
          </a:p>
        </p:txBody>
      </p:sp>
      <p:sp>
        <p:nvSpPr>
          <p:cNvPr id="19461" name="矩形 5"/>
          <p:cNvSpPr>
            <a:spLocks noChangeArrowheads="1"/>
          </p:cNvSpPr>
          <p:nvPr>
            <p:custDataLst>
              <p:tags r:id="rId4"/>
            </p:custDataLst>
          </p:nvPr>
        </p:nvSpPr>
        <p:spPr bwMode="auto">
          <a:xfrm>
            <a:off x="1828800" y="3643313"/>
            <a:ext cx="6400800" cy="642937"/>
          </a:xfrm>
          <a:prstGeom prst="rect">
            <a:avLst/>
          </a:prstGeom>
          <a:noFill/>
          <a:ln w="12700" algn="ctr">
            <a:noFill/>
            <a:round/>
            <a:headEnd type="none" w="sm" len="lg"/>
            <a:tailEnd type="triangle" w="sm" len="lg"/>
          </a:ln>
        </p:spPr>
        <p:txBody>
          <a:bodyPr wrap="none" anchor="ctr"/>
          <a:lstStyle/>
          <a:p>
            <a:r>
              <a:rPr lang="zh-CN" altLang="en-US" sz="2600">
                <a:solidFill>
                  <a:srgbClr val="000000"/>
                </a:solidFill>
                <a:latin typeface="Microsoft Yahei"/>
                <a:sym typeface="Microsoft Yahei"/>
              </a:rPr>
              <a:t>一定没有</a:t>
            </a:r>
          </a:p>
        </p:txBody>
      </p:sp>
      <p:sp>
        <p:nvSpPr>
          <p:cNvPr id="19462" name="矩形 6"/>
          <p:cNvSpPr>
            <a:spLocks noChangeArrowheads="1"/>
          </p:cNvSpPr>
          <p:nvPr>
            <p:custDataLst>
              <p:tags r:id="rId5"/>
            </p:custDataLst>
          </p:nvPr>
        </p:nvSpPr>
        <p:spPr bwMode="auto">
          <a:xfrm>
            <a:off x="1828800" y="4500563"/>
            <a:ext cx="6400800" cy="642937"/>
          </a:xfrm>
          <a:prstGeom prst="rect">
            <a:avLst/>
          </a:prstGeom>
          <a:noFill/>
          <a:ln w="12700" algn="ctr">
            <a:noFill/>
            <a:round/>
            <a:headEnd type="none" w="sm" len="lg"/>
            <a:tailEnd type="triangle" w="sm" len="lg"/>
          </a:ln>
        </p:spPr>
        <p:txBody>
          <a:bodyPr wrap="none" anchor="ctr"/>
          <a:lstStyle/>
          <a:p>
            <a:r>
              <a:rPr lang="en-US" altLang="zh-CN" sz="2600">
                <a:solidFill>
                  <a:srgbClr val="000000"/>
                </a:solidFill>
                <a:latin typeface="Microsoft Yahei"/>
                <a:sym typeface="Microsoft Yahei"/>
              </a:rPr>
              <a:t>AB</a:t>
            </a:r>
            <a:r>
              <a:rPr lang="zh-CN" altLang="en-US" sz="2600">
                <a:solidFill>
                  <a:srgbClr val="000000"/>
                </a:solidFill>
                <a:latin typeface="Microsoft Yahei"/>
                <a:sym typeface="Microsoft Yahei"/>
              </a:rPr>
              <a:t>项都太绝对了，解题技巧告诉我</a:t>
            </a:r>
            <a:r>
              <a:rPr lang="en-US" altLang="zh-CN" sz="2600">
                <a:solidFill>
                  <a:srgbClr val="000000"/>
                </a:solidFill>
                <a:latin typeface="Microsoft Yahei"/>
                <a:sym typeface="Microsoft Yahei"/>
              </a:rPr>
              <a:t>AB</a:t>
            </a:r>
            <a:r>
              <a:rPr lang="zh-CN" altLang="en-US" sz="2600">
                <a:solidFill>
                  <a:srgbClr val="000000"/>
                </a:solidFill>
                <a:latin typeface="Microsoft Yahei"/>
                <a:sym typeface="Microsoft Yahei"/>
              </a:rPr>
              <a:t>都不对</a:t>
            </a:r>
          </a:p>
        </p:txBody>
      </p:sp>
      <p:sp>
        <p:nvSpPr>
          <p:cNvPr id="19463" name="矩形 7"/>
          <p:cNvSpPr>
            <a:spLocks noChangeArrowheads="1"/>
          </p:cNvSpPr>
          <p:nvPr>
            <p:custDataLst>
              <p:tags r:id="rId6"/>
            </p:custDataLst>
          </p:nvPr>
        </p:nvSpPr>
        <p:spPr bwMode="auto">
          <a:xfrm>
            <a:off x="1828800" y="5357813"/>
            <a:ext cx="6400800" cy="642937"/>
          </a:xfrm>
          <a:prstGeom prst="rect">
            <a:avLst/>
          </a:prstGeom>
          <a:noFill/>
          <a:ln w="12700" algn="ctr">
            <a:noFill/>
            <a:round/>
            <a:headEnd type="none" w="sm" len="lg"/>
            <a:tailEnd type="triangle" w="sm" len="lg"/>
          </a:ln>
        </p:spPr>
        <p:txBody>
          <a:bodyPr wrap="none" anchor="ctr"/>
          <a:lstStyle/>
          <a:p>
            <a:r>
              <a:rPr lang="zh-CN" altLang="en-US" sz="2600">
                <a:solidFill>
                  <a:srgbClr val="000000"/>
                </a:solidFill>
                <a:latin typeface="Microsoft Yahei"/>
                <a:sym typeface="Microsoft Yahei"/>
              </a:rPr>
              <a:t>不知，迷糊，你说的啥？我“聋” 了，我看不见</a:t>
            </a:r>
          </a:p>
        </p:txBody>
      </p:sp>
      <p:sp>
        <p:nvSpPr>
          <p:cNvPr id="19464" name="椭圆 8"/>
          <p:cNvSpPr>
            <a:spLocks noChangeAspect="1"/>
          </p:cNvSpPr>
          <p:nvPr>
            <p:custDataLst>
              <p:tags r:id="rId7"/>
            </p:custDataLst>
          </p:nvPr>
        </p:nvSpPr>
        <p:spPr bwMode="auto">
          <a:xfrm>
            <a:off x="1114425" y="2849563"/>
            <a:ext cx="514350" cy="514350"/>
          </a:xfrm>
          <a:prstGeom prst="ellipse">
            <a:avLst/>
          </a:prstGeom>
          <a:solidFill>
            <a:srgbClr val="808080"/>
          </a:solidFill>
          <a:ln w="12700" algn="ctr">
            <a:solidFill>
              <a:srgbClr val="000000"/>
            </a:solidFill>
            <a:round/>
            <a:headEnd type="none" w="sm" len="lg"/>
            <a:tailEnd type="triangle" w="sm" len="lg"/>
          </a:ln>
        </p:spPr>
        <p:txBody>
          <a:bodyPr wrap="none" anchor="ctr" anchorCtr="1"/>
          <a:lstStyle/>
          <a:p>
            <a:r>
              <a:rPr lang="en-US" altLang="zh-CN" sz="1600">
                <a:solidFill>
                  <a:srgbClr val="FFFFFF"/>
                </a:solidFill>
                <a:latin typeface="Microsoft Yahei"/>
                <a:sym typeface="Microsoft Yahei"/>
              </a:rPr>
              <a:t>A</a:t>
            </a:r>
            <a:endParaRPr lang="zh-CN" altLang="en-US" sz="1600">
              <a:solidFill>
                <a:srgbClr val="FFFFFF"/>
              </a:solidFill>
              <a:latin typeface="Microsoft Yahei"/>
              <a:sym typeface="Microsoft Yahei"/>
            </a:endParaRPr>
          </a:p>
        </p:txBody>
      </p:sp>
      <p:sp>
        <p:nvSpPr>
          <p:cNvPr id="19465" name="椭圆 9"/>
          <p:cNvSpPr>
            <a:spLocks noChangeAspect="1"/>
          </p:cNvSpPr>
          <p:nvPr>
            <p:custDataLst>
              <p:tags r:id="rId8"/>
            </p:custDataLst>
          </p:nvPr>
        </p:nvSpPr>
        <p:spPr bwMode="auto">
          <a:xfrm>
            <a:off x="1114425" y="3706813"/>
            <a:ext cx="514350" cy="514350"/>
          </a:xfrm>
          <a:prstGeom prst="ellipse">
            <a:avLst/>
          </a:prstGeom>
          <a:solidFill>
            <a:srgbClr val="808080"/>
          </a:solidFill>
          <a:ln w="12700" algn="ctr">
            <a:solidFill>
              <a:srgbClr val="000000"/>
            </a:solidFill>
            <a:round/>
            <a:headEnd type="none" w="sm" len="lg"/>
            <a:tailEnd type="triangle" w="sm" len="lg"/>
          </a:ln>
        </p:spPr>
        <p:txBody>
          <a:bodyPr wrap="none" anchor="ctr" anchorCtr="1"/>
          <a:lstStyle/>
          <a:p>
            <a:r>
              <a:rPr lang="en-US" altLang="zh-CN" sz="1600">
                <a:solidFill>
                  <a:srgbClr val="FFFFFF"/>
                </a:solidFill>
                <a:latin typeface="Microsoft Yahei"/>
                <a:sym typeface="Microsoft Yahei"/>
              </a:rPr>
              <a:t>B</a:t>
            </a:r>
            <a:endParaRPr lang="zh-CN" altLang="en-US" sz="1600">
              <a:solidFill>
                <a:srgbClr val="FFFFFF"/>
              </a:solidFill>
              <a:latin typeface="Microsoft Yahei"/>
              <a:sym typeface="Microsoft Yahei"/>
            </a:endParaRPr>
          </a:p>
        </p:txBody>
      </p:sp>
      <p:sp>
        <p:nvSpPr>
          <p:cNvPr id="19466" name="椭圆 10"/>
          <p:cNvSpPr>
            <a:spLocks noChangeAspect="1"/>
          </p:cNvSpPr>
          <p:nvPr>
            <p:custDataLst>
              <p:tags r:id="rId9"/>
            </p:custDataLst>
          </p:nvPr>
        </p:nvSpPr>
        <p:spPr bwMode="auto">
          <a:xfrm>
            <a:off x="1114425" y="4564063"/>
            <a:ext cx="514350" cy="514350"/>
          </a:xfrm>
          <a:prstGeom prst="ellipse">
            <a:avLst/>
          </a:prstGeom>
          <a:solidFill>
            <a:srgbClr val="808080"/>
          </a:solidFill>
          <a:ln w="12700" algn="ctr">
            <a:solidFill>
              <a:srgbClr val="000000"/>
            </a:solidFill>
            <a:round/>
            <a:headEnd type="none" w="sm" len="lg"/>
            <a:tailEnd type="triangle" w="sm" len="lg"/>
          </a:ln>
        </p:spPr>
        <p:txBody>
          <a:bodyPr wrap="none" anchor="ctr" anchorCtr="1"/>
          <a:lstStyle/>
          <a:p>
            <a:r>
              <a:rPr lang="en-US" altLang="zh-CN" sz="1600">
                <a:solidFill>
                  <a:srgbClr val="FFFFFF"/>
                </a:solidFill>
                <a:latin typeface="Microsoft Yahei"/>
                <a:sym typeface="Microsoft Yahei"/>
              </a:rPr>
              <a:t>C</a:t>
            </a:r>
            <a:endParaRPr lang="zh-CN" altLang="en-US" sz="1600">
              <a:solidFill>
                <a:srgbClr val="FFFFFF"/>
              </a:solidFill>
              <a:latin typeface="Microsoft Yahei"/>
              <a:sym typeface="Microsoft Yahei"/>
            </a:endParaRPr>
          </a:p>
        </p:txBody>
      </p:sp>
      <p:sp>
        <p:nvSpPr>
          <p:cNvPr id="19467" name="椭圆 11"/>
          <p:cNvSpPr>
            <a:spLocks noChangeAspect="1"/>
          </p:cNvSpPr>
          <p:nvPr>
            <p:custDataLst>
              <p:tags r:id="rId10"/>
            </p:custDataLst>
          </p:nvPr>
        </p:nvSpPr>
        <p:spPr bwMode="auto">
          <a:xfrm>
            <a:off x="1114425" y="5421313"/>
            <a:ext cx="514350" cy="514350"/>
          </a:xfrm>
          <a:prstGeom prst="ellipse">
            <a:avLst/>
          </a:prstGeom>
          <a:solidFill>
            <a:srgbClr val="808080"/>
          </a:solidFill>
          <a:ln w="12700" algn="ctr">
            <a:solidFill>
              <a:srgbClr val="000000"/>
            </a:solidFill>
            <a:round/>
            <a:headEnd type="none" w="sm" len="lg"/>
            <a:tailEnd type="triangle" w="sm" len="lg"/>
          </a:ln>
        </p:spPr>
        <p:txBody>
          <a:bodyPr wrap="none" anchor="ctr" anchorCtr="1"/>
          <a:lstStyle/>
          <a:p>
            <a:r>
              <a:rPr lang="en-US" altLang="zh-CN" sz="1600">
                <a:solidFill>
                  <a:srgbClr val="FFFFFF"/>
                </a:solidFill>
                <a:latin typeface="Microsoft Yahei"/>
                <a:sym typeface="Microsoft Yahei"/>
              </a:rPr>
              <a:t>D</a:t>
            </a:r>
            <a:endParaRPr lang="zh-CN" altLang="en-US" sz="1600">
              <a:solidFill>
                <a:srgbClr val="FFFFFF"/>
              </a:solidFill>
              <a:latin typeface="Microsoft Yahei"/>
              <a:sym typeface="Microsoft Yahei"/>
            </a:endParaRPr>
          </a:p>
        </p:txBody>
      </p:sp>
      <p:sp>
        <p:nvSpPr>
          <p:cNvPr id="19468" name="圆角矩形 12"/>
          <p:cNvSpPr>
            <a:spLocks noChangeArrowheads="1"/>
          </p:cNvSpPr>
          <p:nvPr>
            <p:custDataLst>
              <p:tags r:id="rId11"/>
            </p:custDataLst>
          </p:nvPr>
        </p:nvSpPr>
        <p:spPr bwMode="auto">
          <a:xfrm>
            <a:off x="6172200" y="6215063"/>
            <a:ext cx="1543050" cy="411162"/>
          </a:xfrm>
          <a:prstGeom prst="roundRect">
            <a:avLst>
              <a:gd name="adj" fmla="val 16667"/>
            </a:avLst>
          </a:prstGeom>
          <a:solidFill>
            <a:srgbClr val="808080"/>
          </a:solidFill>
          <a:ln w="38100" algn="ctr">
            <a:solidFill>
              <a:srgbClr val="000000"/>
            </a:solidFill>
            <a:round/>
            <a:headEnd type="none" w="sm" len="lg"/>
            <a:tailEnd type="triangle" w="sm" len="lg"/>
          </a:ln>
        </p:spPr>
        <p:txBody>
          <a:bodyPr wrap="none" anchor="ctr" anchorCtr="1"/>
          <a:lstStyle/>
          <a:p>
            <a:r>
              <a:rPr lang="zh-CN" altLang="en-US" sz="1600">
                <a:solidFill>
                  <a:srgbClr val="FFFFFF"/>
                </a:solidFill>
                <a:latin typeface="Microsoft Yahei"/>
                <a:sym typeface="Microsoft Yahei"/>
              </a:rPr>
              <a:t>提交</a:t>
            </a:r>
          </a:p>
        </p:txBody>
      </p:sp>
      <p:grpSp>
        <p:nvGrpSpPr>
          <p:cNvPr id="19469" name="组合 17"/>
          <p:cNvGrpSpPr>
            <a:grpSpLocks/>
          </p:cNvGrpSpPr>
          <p:nvPr>
            <p:custDataLst>
              <p:tags r:id="rId12"/>
            </p:custDataLst>
          </p:nvPr>
        </p:nvGrpSpPr>
        <p:grpSpPr bwMode="auto">
          <a:xfrm>
            <a:off x="0" y="0"/>
            <a:ext cx="9144000" cy="635000"/>
            <a:chOff x="0" y="0"/>
            <a:chExt cx="9144000" cy="635000"/>
          </a:xfrm>
        </p:grpSpPr>
        <p:sp>
          <p:nvSpPr>
            <p:cNvPr id="19472" name="TitleBackground"/>
            <p:cNvSpPr>
              <a:spLocks noChangeArrowheads="1"/>
            </p:cNvSpPr>
            <p:nvPr>
              <p:custDataLst>
                <p:tags r:id="rId15"/>
              </p:custDataLst>
            </p:nvPr>
          </p:nvSpPr>
          <p:spPr bwMode="auto">
            <a:xfrm>
              <a:off x="0" y="0"/>
              <a:ext cx="9144000" cy="635000"/>
            </a:xfrm>
            <a:prstGeom prst="rect">
              <a:avLst/>
            </a:prstGeom>
            <a:solidFill>
              <a:srgbClr val="F6F7F8"/>
            </a:solidFill>
            <a:ln w="12700" algn="ctr">
              <a:noFill/>
              <a:round/>
              <a:headEnd type="none" w="sm" len="lg"/>
              <a:tailEnd type="triangle" w="sm" len="lg"/>
            </a:ln>
          </p:spPr>
          <p:txBody>
            <a:bodyPr wrap="none" anchor="ctr"/>
            <a:lstStyle/>
            <a:p>
              <a:endParaRPr lang="zh-CN" altLang="en-US"/>
            </a:p>
          </p:txBody>
        </p:sp>
        <p:sp>
          <p:nvSpPr>
            <p:cNvPr id="19473" name="ColorBlock"/>
            <p:cNvSpPr>
              <a:spLocks noChangeArrowheads="1"/>
            </p:cNvSpPr>
            <p:nvPr>
              <p:custDataLst>
                <p:tags r:id="rId16"/>
              </p:custDataLst>
            </p:nvPr>
          </p:nvSpPr>
          <p:spPr bwMode="auto">
            <a:xfrm>
              <a:off x="0" y="0"/>
              <a:ext cx="190500" cy="635000"/>
            </a:xfrm>
            <a:prstGeom prst="rect">
              <a:avLst/>
            </a:prstGeom>
            <a:solidFill>
              <a:srgbClr val="639EF4"/>
            </a:solidFill>
            <a:ln w="12700" algn="ctr">
              <a:noFill/>
              <a:round/>
              <a:headEnd type="none" w="sm" len="lg"/>
              <a:tailEnd type="triangle" w="sm" len="lg"/>
            </a:ln>
          </p:spPr>
          <p:txBody>
            <a:bodyPr wrap="none" anchor="ctr"/>
            <a:lstStyle/>
            <a:p>
              <a:endParaRPr lang="zh-CN" altLang="en-US"/>
            </a:p>
          </p:txBody>
        </p:sp>
        <p:sp>
          <p:nvSpPr>
            <p:cNvPr id="19474" name="TypeText"/>
            <p:cNvSpPr>
              <a:spLocks noChangeArrowheads="1"/>
            </p:cNvSpPr>
            <p:nvPr>
              <p:custDataLst>
                <p:tags r:id="rId17"/>
              </p:custDataLst>
            </p:nvPr>
          </p:nvSpPr>
          <p:spPr bwMode="auto">
            <a:xfrm>
              <a:off x="254000" y="0"/>
              <a:ext cx="1905000" cy="635000"/>
            </a:xfrm>
            <a:prstGeom prst="rect">
              <a:avLst/>
            </a:prstGeom>
            <a:noFill/>
            <a:ln w="12700" algn="ctr">
              <a:noFill/>
              <a:round/>
              <a:headEnd type="none" w="sm" len="lg"/>
              <a:tailEnd type="triangle" w="sm" len="lg"/>
            </a:ln>
          </p:spPr>
          <p:txBody>
            <a:bodyPr wrap="none" anchor="ctr"/>
            <a:lstStyle/>
            <a:p>
              <a:r>
                <a:rPr lang="zh-CN" altLang="en-US" sz="2600">
                  <a:solidFill>
                    <a:srgbClr val="000000"/>
                  </a:solidFill>
                  <a:latin typeface="Microsoft Yahei"/>
                  <a:sym typeface="Microsoft Yahei"/>
                </a:rPr>
                <a:t>单选题</a:t>
              </a:r>
            </a:p>
          </p:txBody>
        </p:sp>
        <p:sp>
          <p:nvSpPr>
            <p:cNvPr id="19475" name="TipText"/>
            <p:cNvSpPr>
              <a:spLocks noChangeArrowheads="1"/>
            </p:cNvSpPr>
            <p:nvPr>
              <p:custDataLst>
                <p:tags r:id="rId18"/>
              </p:custDataLst>
            </p:nvPr>
          </p:nvSpPr>
          <p:spPr bwMode="auto">
            <a:xfrm>
              <a:off x="1525905" y="109220"/>
              <a:ext cx="2286000" cy="507999"/>
            </a:xfrm>
            <a:prstGeom prst="rect">
              <a:avLst/>
            </a:prstGeom>
            <a:noFill/>
            <a:ln w="12700" algn="ctr">
              <a:noFill/>
              <a:round/>
              <a:headEnd type="none" w="sm" len="lg"/>
              <a:tailEnd type="triangle" w="sm" len="lg"/>
            </a:ln>
          </p:spPr>
          <p:txBody>
            <a:bodyPr wrap="none" anchor="ctr"/>
            <a:lstStyle/>
            <a:p>
              <a:r>
                <a:rPr lang="en-US" altLang="zh-CN" sz="2000">
                  <a:solidFill>
                    <a:srgbClr val="808080"/>
                  </a:solidFill>
                  <a:latin typeface="Microsoft Yahei"/>
                  <a:sym typeface="Microsoft Yahei"/>
                </a:rPr>
                <a:t>3</a:t>
              </a:r>
              <a:r>
                <a:rPr lang="zh-CN" altLang="en-US" sz="2000">
                  <a:solidFill>
                    <a:srgbClr val="808080"/>
                  </a:solidFill>
                  <a:latin typeface="Microsoft Yahei"/>
                  <a:sym typeface="Microsoft Yahei"/>
                </a:rPr>
                <a:t>分</a:t>
              </a:r>
            </a:p>
          </p:txBody>
        </p:sp>
      </p:grpSp>
      <p:pic>
        <p:nvPicPr>
          <p:cNvPr id="19470" name="图片 2" descr="tmp7507.tmp"/>
          <p:cNvPicPr>
            <a:picLocks/>
          </p:cNvPicPr>
          <p:nvPr>
            <p:custDataLst>
              <p:tags r:id="rId13"/>
            </p:custDataLst>
          </p:nvPr>
        </p:nvPicPr>
        <p:blipFill>
          <a:blip r:embed="rId20"/>
          <a:srcRect/>
          <a:stretch>
            <a:fillRect/>
          </a:stretch>
        </p:blipFill>
        <p:spPr bwMode="auto">
          <a:xfrm>
            <a:off x="7594600" y="63500"/>
            <a:ext cx="1422400" cy="508000"/>
          </a:xfrm>
          <a:prstGeom prst="rect">
            <a:avLst/>
          </a:prstGeom>
          <a:noFill/>
          <a:ln w="9525">
            <a:noFill/>
            <a:miter lim="800000"/>
            <a:headEnd/>
            <a:tailEnd/>
          </a:ln>
        </p:spPr>
      </p:pic>
      <p:sp>
        <p:nvSpPr>
          <p:cNvPr id="19471" name="矩形 18"/>
          <p:cNvSpPr>
            <a:spLocks noChangeArrowheads="1"/>
          </p:cNvSpPr>
          <p:nvPr>
            <p:custDataLst>
              <p:tags r:id="rId14"/>
            </p:custDataLst>
          </p:nvPr>
        </p:nvSpPr>
        <p:spPr bwMode="auto">
          <a:xfrm>
            <a:off x="0" y="635000"/>
            <a:ext cx="9144000" cy="365125"/>
          </a:xfrm>
          <a:prstGeom prst="rect">
            <a:avLst/>
          </a:prstGeom>
          <a:noFill/>
          <a:ln w="12700" algn="ctr">
            <a:noFill/>
            <a:round/>
            <a:headEnd type="none" w="sm" len="lg"/>
            <a:tailEnd type="triangle" w="sm" len="lg"/>
          </a:ln>
        </p:spPr>
        <p:txBody>
          <a:bodyPr wrap="none" anchor="ctr" anchorCtr="1"/>
          <a:lstStyle/>
          <a:p>
            <a:r>
              <a:rPr lang="zh-CN" altLang="en-US" sz="1200">
                <a:solidFill>
                  <a:srgbClr val="F84F41"/>
                </a:solidFill>
                <a:latin typeface="Microsoft Yahei"/>
                <a:sym typeface="Microsoft Yahei"/>
              </a:rPr>
              <a:t>此题未设答案</a:t>
            </a:r>
          </a:p>
        </p:txBody>
      </p:sp>
    </p:spTree>
    <p:custDataLst>
      <p:tags r:id="rId1"/>
    </p:custData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1" name="灯片编号占位符 1"/>
          <p:cNvSpPr>
            <a:spLocks noGrp="1"/>
          </p:cNvSpPr>
          <p:nvPr>
            <p:ph type="sldNum" sz="quarter" idx="10"/>
          </p:nvPr>
        </p:nvSpPr>
        <p:spPr>
          <a:noFill/>
        </p:spPr>
        <p:txBody>
          <a:bodyPr/>
          <a:lstStyle/>
          <a:p>
            <a:fld id="{7C99B9FF-E7B3-4C98-8A62-699934FD6C4F}" type="slidenum">
              <a:rPr lang="en-US" altLang="zh-CN" smtClean="0">
                <a:latin typeface="Arial" pitchFamily="34" charset="0"/>
              </a:rPr>
              <a:pPr/>
              <a:t>7</a:t>
            </a:fld>
            <a:endParaRPr lang="en-US" altLang="zh-CN" smtClean="0">
              <a:latin typeface="Arial" pitchFamily="34" charset="0"/>
            </a:endParaRPr>
          </a:p>
        </p:txBody>
      </p:sp>
      <p:graphicFrame>
        <p:nvGraphicFramePr>
          <p:cNvPr id="5122" name="Object 2"/>
          <p:cNvGraphicFramePr>
            <a:graphicFrameLocks noChangeAspect="1"/>
          </p:cNvGraphicFramePr>
          <p:nvPr/>
        </p:nvGraphicFramePr>
        <p:xfrm>
          <a:off x="125413" y="657225"/>
          <a:ext cx="9018587" cy="1397000"/>
        </p:xfrm>
        <a:graphic>
          <a:graphicData uri="http://schemas.openxmlformats.org/presentationml/2006/ole">
            <p:oleObj spid="_x0000_s5122" name="Equation" r:id="rId3" imgW="4508280" imgH="698400" progId="Equation.DSMT4">
              <p:embed/>
            </p:oleObj>
          </a:graphicData>
        </a:graphic>
      </p:graphicFrame>
      <p:graphicFrame>
        <p:nvGraphicFramePr>
          <p:cNvPr id="159747" name="Object 3"/>
          <p:cNvGraphicFramePr>
            <a:graphicFrameLocks noChangeAspect="1"/>
          </p:cNvGraphicFramePr>
          <p:nvPr/>
        </p:nvGraphicFramePr>
        <p:xfrm>
          <a:off x="250825" y="2097088"/>
          <a:ext cx="6862763" cy="406400"/>
        </p:xfrm>
        <a:graphic>
          <a:graphicData uri="http://schemas.openxmlformats.org/presentationml/2006/ole">
            <p:oleObj spid="_x0000_s5123" name="Equation" r:id="rId4" imgW="3429000" imgH="203040" progId="Equation.DSMT4">
              <p:embed/>
            </p:oleObj>
          </a:graphicData>
        </a:graphic>
      </p:graphicFrame>
      <p:graphicFrame>
        <p:nvGraphicFramePr>
          <p:cNvPr id="159748" name="Object 4"/>
          <p:cNvGraphicFramePr>
            <a:graphicFrameLocks noChangeAspect="1"/>
          </p:cNvGraphicFramePr>
          <p:nvPr/>
        </p:nvGraphicFramePr>
        <p:xfrm>
          <a:off x="900113" y="2565400"/>
          <a:ext cx="5973762" cy="406400"/>
        </p:xfrm>
        <a:graphic>
          <a:graphicData uri="http://schemas.openxmlformats.org/presentationml/2006/ole">
            <p:oleObj spid="_x0000_s5124" name="Equation" r:id="rId5" imgW="2984400" imgH="203040" progId="Equation.DSMT4">
              <p:embed/>
            </p:oleObj>
          </a:graphicData>
        </a:graphic>
      </p:graphicFrame>
      <p:graphicFrame>
        <p:nvGraphicFramePr>
          <p:cNvPr id="159749" name="Object 5"/>
          <p:cNvGraphicFramePr>
            <a:graphicFrameLocks noChangeAspect="1"/>
          </p:cNvGraphicFramePr>
          <p:nvPr/>
        </p:nvGraphicFramePr>
        <p:xfrm>
          <a:off x="900113" y="3033713"/>
          <a:ext cx="3330575" cy="430212"/>
        </p:xfrm>
        <a:graphic>
          <a:graphicData uri="http://schemas.openxmlformats.org/presentationml/2006/ole">
            <p:oleObj spid="_x0000_s5125" name="Equation" r:id="rId6" imgW="1752480" imgH="228600" progId="Equation.DSMT4">
              <p:embed/>
            </p:oleObj>
          </a:graphicData>
        </a:graphic>
      </p:graphicFrame>
      <p:graphicFrame>
        <p:nvGraphicFramePr>
          <p:cNvPr id="159750" name="Object 6"/>
          <p:cNvGraphicFramePr>
            <a:graphicFrameLocks noChangeAspect="1"/>
          </p:cNvGraphicFramePr>
          <p:nvPr/>
        </p:nvGraphicFramePr>
        <p:xfrm>
          <a:off x="900113" y="3536950"/>
          <a:ext cx="3403600" cy="430213"/>
        </p:xfrm>
        <a:graphic>
          <a:graphicData uri="http://schemas.openxmlformats.org/presentationml/2006/ole">
            <p:oleObj spid="_x0000_s5126" name="Equation" r:id="rId7" imgW="1790640" imgH="228600" progId="Equation.DSMT4">
              <p:embed/>
            </p:oleObj>
          </a:graphicData>
        </a:graphic>
      </p:graphicFrame>
      <p:graphicFrame>
        <p:nvGraphicFramePr>
          <p:cNvPr id="159751" name="Object 7"/>
          <p:cNvGraphicFramePr>
            <a:graphicFrameLocks noChangeAspect="1"/>
          </p:cNvGraphicFramePr>
          <p:nvPr/>
        </p:nvGraphicFramePr>
        <p:xfrm>
          <a:off x="4500563" y="2781300"/>
          <a:ext cx="1778000" cy="1498600"/>
        </p:xfrm>
        <a:graphic>
          <a:graphicData uri="http://schemas.openxmlformats.org/presentationml/2006/ole">
            <p:oleObj spid="_x0000_s5127" name="Equation" r:id="rId8" imgW="888840" imgH="749160" progId="Equation.DSMT4">
              <p:embed/>
            </p:oleObj>
          </a:graphicData>
        </a:graphic>
      </p:graphicFrame>
      <p:graphicFrame>
        <p:nvGraphicFramePr>
          <p:cNvPr id="159752" name="Object 8"/>
          <p:cNvGraphicFramePr>
            <a:graphicFrameLocks noChangeAspect="1"/>
          </p:cNvGraphicFramePr>
          <p:nvPr/>
        </p:nvGraphicFramePr>
        <p:xfrm>
          <a:off x="6659563" y="2781300"/>
          <a:ext cx="1803400" cy="1498600"/>
        </p:xfrm>
        <a:graphic>
          <a:graphicData uri="http://schemas.openxmlformats.org/presentationml/2006/ole">
            <p:oleObj spid="_x0000_s5128" name="Equation" r:id="rId9" imgW="901440" imgH="749160" progId="Equation.DSMT4">
              <p:embed/>
            </p:oleObj>
          </a:graphicData>
        </a:graphic>
      </p:graphicFrame>
      <p:graphicFrame>
        <p:nvGraphicFramePr>
          <p:cNvPr id="159753" name="Object 9"/>
          <p:cNvGraphicFramePr>
            <a:graphicFrameLocks noChangeAspect="1"/>
          </p:cNvGraphicFramePr>
          <p:nvPr/>
        </p:nvGraphicFramePr>
        <p:xfrm>
          <a:off x="684213" y="3897313"/>
          <a:ext cx="3533775" cy="1754187"/>
        </p:xfrm>
        <a:graphic>
          <a:graphicData uri="http://schemas.openxmlformats.org/presentationml/2006/ole">
            <p:oleObj spid="_x0000_s5129" name="Equation" r:id="rId10" imgW="1765080" imgH="876240" progId="Equation.DSMT4">
              <p:embed/>
            </p:oleObj>
          </a:graphicData>
        </a:graphic>
      </p:graphicFrame>
      <p:graphicFrame>
        <p:nvGraphicFramePr>
          <p:cNvPr id="159754" name="Object 10"/>
          <p:cNvGraphicFramePr>
            <a:graphicFrameLocks noChangeAspect="1"/>
          </p:cNvGraphicFramePr>
          <p:nvPr/>
        </p:nvGraphicFramePr>
        <p:xfrm>
          <a:off x="4284663" y="4365625"/>
          <a:ext cx="3530600" cy="1752600"/>
        </p:xfrm>
        <a:graphic>
          <a:graphicData uri="http://schemas.openxmlformats.org/presentationml/2006/ole">
            <p:oleObj spid="_x0000_s5130" name="Equation" r:id="rId11" imgW="1765080" imgH="876240" progId="Equation.DSMT4">
              <p:embed/>
            </p:oleObj>
          </a:graphicData>
        </a:graphic>
      </p:graphicFrame>
      <p:sp>
        <p:nvSpPr>
          <p:cNvPr id="159755" name="Text Box 11"/>
          <p:cNvSpPr txBox="1">
            <a:spLocks noChangeArrowheads="1"/>
          </p:cNvSpPr>
          <p:nvPr/>
        </p:nvSpPr>
        <p:spPr bwMode="auto">
          <a:xfrm>
            <a:off x="539750" y="5805488"/>
            <a:ext cx="5183188" cy="457200"/>
          </a:xfrm>
          <a:prstGeom prst="rect">
            <a:avLst/>
          </a:prstGeom>
          <a:noFill/>
          <a:ln w="9525">
            <a:noFill/>
            <a:miter lim="800000"/>
            <a:headEnd/>
            <a:tailEnd/>
          </a:ln>
        </p:spPr>
        <p:txBody>
          <a:bodyPr>
            <a:spAutoFit/>
          </a:bodyPr>
          <a:lstStyle/>
          <a:p>
            <a:pPr>
              <a:spcBef>
                <a:spcPct val="50000"/>
              </a:spcBef>
            </a:pPr>
            <a:r>
              <a:rPr kumimoji="1" lang="zh-CN" altLang="en-US" sz="2400">
                <a:latin typeface="Times New Roman" pitchFamily="18" charset="0"/>
              </a:rPr>
              <a:t>负号表示乙地先停电</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97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97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59749"/>
                                        </p:tgtEl>
                                        <p:attrNameLst>
                                          <p:attrName>style.visibility</p:attrName>
                                        </p:attrNameLst>
                                      </p:cBhvr>
                                      <p:to>
                                        <p:strVal val="visible"/>
                                      </p:to>
                                    </p:set>
                                    <p:animEffect transition="in" filter="wipe(left)">
                                      <p:cBhvr>
                                        <p:cTn id="15" dur="500"/>
                                        <p:tgtEl>
                                          <p:spTgt spid="15974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59750"/>
                                        </p:tgtEl>
                                        <p:attrNameLst>
                                          <p:attrName>style.visibility</p:attrName>
                                        </p:attrNameLst>
                                      </p:cBhvr>
                                      <p:to>
                                        <p:strVal val="visible"/>
                                      </p:to>
                                    </p:set>
                                    <p:animEffect transition="in" filter="wipe(left)">
                                      <p:cBhvr>
                                        <p:cTn id="20" dur="500"/>
                                        <p:tgtEl>
                                          <p:spTgt spid="159750"/>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59751"/>
                                        </p:tgtEl>
                                        <p:attrNameLst>
                                          <p:attrName>style.visibility</p:attrName>
                                        </p:attrNameLst>
                                      </p:cBhvr>
                                      <p:to>
                                        <p:strVal val="visible"/>
                                      </p:to>
                                    </p:set>
                                    <p:anim calcmode="lin" valueType="num">
                                      <p:cBhvr additive="base">
                                        <p:cTn id="25" dur="500" fill="hold"/>
                                        <p:tgtEl>
                                          <p:spTgt spid="159751"/>
                                        </p:tgtEl>
                                        <p:attrNameLst>
                                          <p:attrName>ppt_x</p:attrName>
                                        </p:attrNameLst>
                                      </p:cBhvr>
                                      <p:tavLst>
                                        <p:tav tm="0">
                                          <p:val>
                                            <p:strVal val="0-#ppt_w/2"/>
                                          </p:val>
                                        </p:tav>
                                        <p:tav tm="100000">
                                          <p:val>
                                            <p:strVal val="#ppt_x"/>
                                          </p:val>
                                        </p:tav>
                                      </p:tavLst>
                                    </p:anim>
                                    <p:anim calcmode="lin" valueType="num">
                                      <p:cBhvr additive="base">
                                        <p:cTn id="26" dur="500" fill="hold"/>
                                        <p:tgtEl>
                                          <p:spTgt spid="159751"/>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59752"/>
                                        </p:tgtEl>
                                        <p:attrNameLst>
                                          <p:attrName>style.visibility</p:attrName>
                                        </p:attrNameLst>
                                      </p:cBhvr>
                                      <p:to>
                                        <p:strVal val="visible"/>
                                      </p:to>
                                    </p:set>
                                    <p:anim calcmode="lin" valueType="num">
                                      <p:cBhvr additive="base">
                                        <p:cTn id="31" dur="500" fill="hold"/>
                                        <p:tgtEl>
                                          <p:spTgt spid="159752"/>
                                        </p:tgtEl>
                                        <p:attrNameLst>
                                          <p:attrName>ppt_x</p:attrName>
                                        </p:attrNameLst>
                                      </p:cBhvr>
                                      <p:tavLst>
                                        <p:tav tm="0">
                                          <p:val>
                                            <p:strVal val="0-#ppt_w/2"/>
                                          </p:val>
                                        </p:tav>
                                        <p:tav tm="100000">
                                          <p:val>
                                            <p:strVal val="#ppt_x"/>
                                          </p:val>
                                        </p:tav>
                                      </p:tavLst>
                                    </p:anim>
                                    <p:anim calcmode="lin" valueType="num">
                                      <p:cBhvr additive="base">
                                        <p:cTn id="32" dur="500" fill="hold"/>
                                        <p:tgtEl>
                                          <p:spTgt spid="159752"/>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59753"/>
                                        </p:tgtEl>
                                        <p:attrNameLst>
                                          <p:attrName>style.visibility</p:attrName>
                                        </p:attrNameLst>
                                      </p:cBhvr>
                                      <p:to>
                                        <p:strVal val="visible"/>
                                      </p:to>
                                    </p:set>
                                    <p:anim calcmode="lin" valueType="num">
                                      <p:cBhvr additive="base">
                                        <p:cTn id="37" dur="500" fill="hold"/>
                                        <p:tgtEl>
                                          <p:spTgt spid="159753"/>
                                        </p:tgtEl>
                                        <p:attrNameLst>
                                          <p:attrName>ppt_x</p:attrName>
                                        </p:attrNameLst>
                                      </p:cBhvr>
                                      <p:tavLst>
                                        <p:tav tm="0">
                                          <p:val>
                                            <p:strVal val="0-#ppt_w/2"/>
                                          </p:val>
                                        </p:tav>
                                        <p:tav tm="100000">
                                          <p:val>
                                            <p:strVal val="#ppt_x"/>
                                          </p:val>
                                        </p:tav>
                                      </p:tavLst>
                                    </p:anim>
                                    <p:anim calcmode="lin" valueType="num">
                                      <p:cBhvr additive="base">
                                        <p:cTn id="38" dur="500" fill="hold"/>
                                        <p:tgtEl>
                                          <p:spTgt spid="159753"/>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5975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97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5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 name="灯片编号占位符 1"/>
          <p:cNvSpPr>
            <a:spLocks noGrp="1"/>
          </p:cNvSpPr>
          <p:nvPr>
            <p:ph type="sldNum" sz="quarter" idx="10"/>
          </p:nvPr>
        </p:nvSpPr>
        <p:spPr>
          <a:noFill/>
        </p:spPr>
        <p:txBody>
          <a:bodyPr/>
          <a:lstStyle/>
          <a:p>
            <a:fld id="{D4601FE6-9CFE-4C65-AA29-1926401134DE}" type="slidenum">
              <a:rPr lang="en-US" altLang="zh-CN" smtClean="0">
                <a:latin typeface="Arial" pitchFamily="34" charset="0"/>
              </a:rPr>
              <a:pPr/>
              <a:t>8</a:t>
            </a:fld>
            <a:endParaRPr lang="en-US" altLang="zh-CN" smtClean="0">
              <a:latin typeface="Arial" pitchFamily="34" charset="0"/>
            </a:endParaRPr>
          </a:p>
        </p:txBody>
      </p:sp>
      <p:sp>
        <p:nvSpPr>
          <p:cNvPr id="6155" name="Text Box 2"/>
          <p:cNvSpPr txBox="1">
            <a:spLocks noChangeArrowheads="1"/>
          </p:cNvSpPr>
          <p:nvPr/>
        </p:nvSpPr>
        <p:spPr bwMode="auto">
          <a:xfrm flipH="1">
            <a:off x="0" y="584200"/>
            <a:ext cx="8924925" cy="2227263"/>
          </a:xfrm>
          <a:prstGeom prst="rect">
            <a:avLst/>
          </a:prstGeom>
          <a:noFill/>
          <a:ln w="9525">
            <a:noFill/>
            <a:miter lim="800000"/>
            <a:headEnd/>
            <a:tailEnd/>
          </a:ln>
        </p:spPr>
        <p:txBody>
          <a:bodyPr anchor="ctr">
            <a:spAutoFit/>
          </a:bodyPr>
          <a:lstStyle/>
          <a:p>
            <a:r>
              <a:rPr kumimoji="1" lang="en-US" altLang="zh-CN" sz="2800" b="1">
                <a:solidFill>
                  <a:srgbClr val="FF3300"/>
                </a:solidFill>
                <a:latin typeface="Times New Roman" pitchFamily="18" charset="0"/>
              </a:rPr>
              <a:t>       </a:t>
            </a:r>
            <a:r>
              <a:rPr kumimoji="1" lang="zh-CN" altLang="en-US" sz="2800" b="1">
                <a:solidFill>
                  <a:srgbClr val="FF3300"/>
                </a:solidFill>
                <a:latin typeface="Times New Roman" pitchFamily="18" charset="0"/>
              </a:rPr>
              <a:t>例</a:t>
            </a:r>
            <a:r>
              <a:rPr kumimoji="1" lang="en-US" altLang="zh-CN" sz="2800" b="1">
                <a:solidFill>
                  <a:srgbClr val="FF3300"/>
                </a:solidFill>
                <a:latin typeface="Times New Roman" pitchFamily="18" charset="0"/>
              </a:rPr>
              <a:t>.</a:t>
            </a:r>
            <a:r>
              <a:rPr kumimoji="1" lang="en-US" altLang="zh-CN" sz="2800" b="1">
                <a:latin typeface="Times New Roman" pitchFamily="18" charset="0"/>
              </a:rPr>
              <a:t> </a:t>
            </a:r>
            <a:r>
              <a:rPr kumimoji="1" lang="zh-CN" altLang="en-US" sz="2800" b="1">
                <a:latin typeface="Times New Roman" pitchFamily="18" charset="0"/>
              </a:rPr>
              <a:t>高速列车</a:t>
            </a:r>
            <a:r>
              <a:rPr kumimoji="1" lang="en-US" altLang="zh-CN" sz="2800" b="1" i="1">
                <a:latin typeface="Times New Roman" pitchFamily="18" charset="0"/>
              </a:rPr>
              <a:t>v</a:t>
            </a:r>
            <a:r>
              <a:rPr kumimoji="1" lang="en-US" altLang="zh-CN" sz="2800" b="1">
                <a:latin typeface="Times New Roman" pitchFamily="18" charset="0"/>
              </a:rPr>
              <a:t>=0.6c</a:t>
            </a:r>
            <a:r>
              <a:rPr kumimoji="1" lang="zh-CN" altLang="en-US" sz="2800" b="1">
                <a:latin typeface="Times New Roman" pitchFamily="18" charset="0"/>
              </a:rPr>
              <a:t>，沿平直轨道运动，车上</a:t>
            </a:r>
            <a:r>
              <a:rPr kumimoji="1" lang="en-US" altLang="zh-CN" sz="2800" b="1">
                <a:latin typeface="Times New Roman" pitchFamily="18" charset="0"/>
              </a:rPr>
              <a:t>A</a:t>
            </a:r>
            <a:r>
              <a:rPr kumimoji="1" lang="zh-CN" altLang="en-US" sz="2800" b="1">
                <a:latin typeface="Times New Roman" pitchFamily="18" charset="0"/>
              </a:rPr>
              <a:t>、</a:t>
            </a:r>
            <a:r>
              <a:rPr kumimoji="1" lang="en-US" altLang="zh-CN" sz="2800" b="1">
                <a:latin typeface="Times New Roman" pitchFamily="18" charset="0"/>
              </a:rPr>
              <a:t>B</a:t>
            </a:r>
            <a:r>
              <a:rPr kumimoji="1" lang="zh-CN" altLang="en-US" sz="2800" b="1">
                <a:latin typeface="Times New Roman" pitchFamily="18" charset="0"/>
              </a:rPr>
              <a:t>两</a:t>
            </a:r>
          </a:p>
          <a:p>
            <a:r>
              <a:rPr kumimoji="1" lang="zh-CN" altLang="en-US" sz="2800" b="1">
                <a:latin typeface="Times New Roman" pitchFamily="18" charset="0"/>
              </a:rPr>
              <a:t>      人相距</a:t>
            </a:r>
            <a:r>
              <a:rPr kumimoji="1" lang="en-US" altLang="zh-CN" sz="2800" b="1">
                <a:latin typeface="Times New Roman" pitchFamily="18" charset="0"/>
              </a:rPr>
              <a:t>L=10m</a:t>
            </a:r>
            <a:r>
              <a:rPr kumimoji="1" lang="zh-CN" altLang="en-US" sz="2800" b="1">
                <a:latin typeface="Times New Roman" pitchFamily="18" charset="0"/>
              </a:rPr>
              <a:t>。</a:t>
            </a:r>
            <a:r>
              <a:rPr kumimoji="1" lang="en-US" altLang="zh-CN" sz="2800" b="1">
                <a:latin typeface="Times New Roman" pitchFamily="18" charset="0"/>
              </a:rPr>
              <a:t>B</a:t>
            </a:r>
            <a:r>
              <a:rPr kumimoji="1" lang="zh-CN" altLang="en-US" sz="2800" b="1">
                <a:latin typeface="Times New Roman" pitchFamily="18" charset="0"/>
              </a:rPr>
              <a:t>在车前、</a:t>
            </a:r>
            <a:r>
              <a:rPr kumimoji="1" lang="en-US" altLang="zh-CN" sz="2800" b="1">
                <a:latin typeface="Times New Roman" pitchFamily="18" charset="0"/>
              </a:rPr>
              <a:t>A</a:t>
            </a:r>
            <a:r>
              <a:rPr kumimoji="1" lang="zh-CN" altLang="en-US" sz="2800" b="1">
                <a:latin typeface="Times New Roman" pitchFamily="18" charset="0"/>
              </a:rPr>
              <a:t>在车后，当列车通过一</a:t>
            </a:r>
          </a:p>
          <a:p>
            <a:r>
              <a:rPr kumimoji="1" lang="zh-CN" altLang="en-US" sz="2800" b="1">
                <a:latin typeface="Times New Roman" pitchFamily="18" charset="0"/>
              </a:rPr>
              <a:t>      站台时突然发生枪战事件，站台上的人看到</a:t>
            </a:r>
            <a:r>
              <a:rPr kumimoji="1" lang="en-US" altLang="zh-CN" sz="2800" b="1">
                <a:latin typeface="Times New Roman" pitchFamily="18" charset="0"/>
              </a:rPr>
              <a:t>A</a:t>
            </a:r>
            <a:r>
              <a:rPr kumimoji="1" lang="zh-CN" altLang="en-US" sz="2800" b="1">
                <a:latin typeface="Times New Roman" pitchFamily="18" charset="0"/>
              </a:rPr>
              <a:t>先向</a:t>
            </a:r>
            <a:r>
              <a:rPr kumimoji="1" lang="en-US" altLang="zh-CN" sz="2800" b="1">
                <a:latin typeface="Times New Roman" pitchFamily="18" charset="0"/>
              </a:rPr>
              <a:t>B</a:t>
            </a:r>
          </a:p>
          <a:p>
            <a:r>
              <a:rPr kumimoji="1" lang="en-US" altLang="zh-CN" sz="2800" b="1">
                <a:latin typeface="Times New Roman" pitchFamily="18" charset="0"/>
              </a:rPr>
              <a:t>      </a:t>
            </a:r>
            <a:r>
              <a:rPr kumimoji="1" lang="zh-CN" altLang="en-US" sz="2800" b="1">
                <a:latin typeface="Times New Roman" pitchFamily="18" charset="0"/>
              </a:rPr>
              <a:t>开枪， 过</a:t>
            </a:r>
            <a:r>
              <a:rPr kumimoji="1" lang="en-US" altLang="zh-CN" sz="2800" b="1">
                <a:latin typeface="Times New Roman" pitchFamily="18" charset="0"/>
              </a:rPr>
              <a:t>12.5ns</a:t>
            </a:r>
            <a:r>
              <a:rPr kumimoji="1" lang="zh-CN" altLang="en-US" sz="2800" b="1">
                <a:latin typeface="Times New Roman" pitchFamily="18" charset="0"/>
              </a:rPr>
              <a:t>，</a:t>
            </a:r>
            <a:r>
              <a:rPr kumimoji="1" lang="en-US" altLang="zh-CN" sz="2800" b="1">
                <a:latin typeface="Times New Roman" pitchFamily="18" charset="0"/>
              </a:rPr>
              <a:t>B</a:t>
            </a:r>
            <a:r>
              <a:rPr kumimoji="1" lang="zh-CN" altLang="en-US" sz="2800" b="1">
                <a:latin typeface="Times New Roman" pitchFamily="18" charset="0"/>
              </a:rPr>
              <a:t>才向</a:t>
            </a:r>
            <a:r>
              <a:rPr kumimoji="1" lang="en-US" altLang="zh-CN" sz="2800" b="1">
                <a:latin typeface="Times New Roman" pitchFamily="18" charset="0"/>
              </a:rPr>
              <a:t>A</a:t>
            </a:r>
            <a:r>
              <a:rPr kumimoji="1" lang="zh-CN" altLang="en-US" sz="2800" b="1">
                <a:latin typeface="Times New Roman" pitchFamily="18" charset="0"/>
              </a:rPr>
              <a:t>开枪。站台上的人作证，</a:t>
            </a:r>
          </a:p>
          <a:p>
            <a:r>
              <a:rPr kumimoji="1" lang="zh-CN" altLang="en-US" sz="2800" b="1">
                <a:latin typeface="Times New Roman" pitchFamily="18" charset="0"/>
              </a:rPr>
              <a:t>      枪战是</a:t>
            </a:r>
            <a:r>
              <a:rPr kumimoji="1" lang="en-US" altLang="zh-CN" sz="2800" b="1">
                <a:latin typeface="Times New Roman" pitchFamily="18" charset="0"/>
              </a:rPr>
              <a:t>A</a:t>
            </a:r>
            <a:r>
              <a:rPr kumimoji="1" lang="zh-CN" altLang="en-US" sz="2800" b="1">
                <a:latin typeface="Times New Roman" pitchFamily="18" charset="0"/>
              </a:rPr>
              <a:t>挑起。若你是法官你将如何判断？</a:t>
            </a:r>
          </a:p>
        </p:txBody>
      </p:sp>
      <p:grpSp>
        <p:nvGrpSpPr>
          <p:cNvPr id="6156" name="Group 3"/>
          <p:cNvGrpSpPr>
            <a:grpSpLocks/>
          </p:cNvGrpSpPr>
          <p:nvPr/>
        </p:nvGrpSpPr>
        <p:grpSpPr bwMode="auto">
          <a:xfrm>
            <a:off x="1439863" y="2924175"/>
            <a:ext cx="7391400" cy="2895600"/>
            <a:chOff x="960" y="1536"/>
            <a:chExt cx="4656" cy="1824"/>
          </a:xfrm>
        </p:grpSpPr>
        <p:sp>
          <p:nvSpPr>
            <p:cNvPr id="6160" name="Rectangle 4"/>
            <p:cNvSpPr>
              <a:spLocks noChangeArrowheads="1"/>
            </p:cNvSpPr>
            <p:nvPr/>
          </p:nvSpPr>
          <p:spPr bwMode="auto">
            <a:xfrm flipV="1">
              <a:off x="1056" y="1920"/>
              <a:ext cx="3936" cy="1056"/>
            </a:xfrm>
            <a:prstGeom prst="rect">
              <a:avLst/>
            </a:prstGeom>
            <a:solidFill>
              <a:srgbClr val="00FFFF"/>
            </a:solidFill>
            <a:ln w="9525">
              <a:solidFill>
                <a:schemeClr val="tx1"/>
              </a:solidFill>
              <a:miter lim="800000"/>
              <a:headEnd/>
              <a:tailEnd/>
            </a:ln>
          </p:spPr>
          <p:txBody>
            <a:bodyPr wrap="none" anchor="ctr"/>
            <a:lstStyle/>
            <a:p>
              <a:endParaRPr lang="zh-CN" altLang="en-US"/>
            </a:p>
          </p:txBody>
        </p:sp>
        <p:sp>
          <p:nvSpPr>
            <p:cNvPr id="6161" name="Line 5"/>
            <p:cNvSpPr>
              <a:spLocks noChangeShapeType="1"/>
            </p:cNvSpPr>
            <p:nvPr/>
          </p:nvSpPr>
          <p:spPr bwMode="auto">
            <a:xfrm>
              <a:off x="5040" y="2544"/>
              <a:ext cx="528" cy="0"/>
            </a:xfrm>
            <a:prstGeom prst="line">
              <a:avLst/>
            </a:prstGeom>
            <a:noFill/>
            <a:ln w="57150">
              <a:solidFill>
                <a:srgbClr val="FF3300"/>
              </a:solidFill>
              <a:round/>
              <a:headEnd/>
              <a:tailEnd type="triangle" w="med" len="med"/>
            </a:ln>
          </p:spPr>
          <p:txBody>
            <a:bodyPr wrap="none" anchor="ctr"/>
            <a:lstStyle/>
            <a:p>
              <a:endParaRPr lang="zh-CN" altLang="en-US"/>
            </a:p>
          </p:txBody>
        </p:sp>
        <p:graphicFrame>
          <p:nvGraphicFramePr>
            <p:cNvPr id="6148" name="Object 6"/>
            <p:cNvGraphicFramePr>
              <a:graphicFrameLocks noChangeAspect="1"/>
            </p:cNvGraphicFramePr>
            <p:nvPr/>
          </p:nvGraphicFramePr>
          <p:xfrm>
            <a:off x="5040" y="2193"/>
            <a:ext cx="576" cy="255"/>
          </p:xfrm>
          <a:graphic>
            <a:graphicData uri="http://schemas.openxmlformats.org/presentationml/2006/ole">
              <p:oleObj spid="_x0000_s6148" name="公式" r:id="rId3" imgW="647640" imgH="279360" progId="Equation.3">
                <p:embed/>
              </p:oleObj>
            </a:graphicData>
          </a:graphic>
        </p:graphicFrame>
        <p:graphicFrame>
          <p:nvGraphicFramePr>
            <p:cNvPr id="6149" name="Object 7"/>
            <p:cNvGraphicFramePr>
              <a:graphicFrameLocks noChangeAspect="1"/>
            </p:cNvGraphicFramePr>
            <p:nvPr/>
          </p:nvGraphicFramePr>
          <p:xfrm>
            <a:off x="4656" y="2040"/>
            <a:ext cx="318" cy="888"/>
          </p:xfrm>
          <a:graphic>
            <a:graphicData uri="http://schemas.openxmlformats.org/presentationml/2006/ole">
              <p:oleObj spid="_x0000_s6149" name="BMP 图象" r:id="rId4" imgW="504762" imgH="1409897" progId="Paint.Picture">
                <p:embed/>
              </p:oleObj>
            </a:graphicData>
          </a:graphic>
        </p:graphicFrame>
        <p:sp>
          <p:nvSpPr>
            <p:cNvPr id="6162" name="Line 8"/>
            <p:cNvSpPr>
              <a:spLocks noChangeShapeType="1"/>
            </p:cNvSpPr>
            <p:nvPr/>
          </p:nvSpPr>
          <p:spPr bwMode="auto">
            <a:xfrm>
              <a:off x="1344" y="1632"/>
              <a:ext cx="0" cy="288"/>
            </a:xfrm>
            <a:prstGeom prst="line">
              <a:avLst/>
            </a:prstGeom>
            <a:noFill/>
            <a:ln w="28575">
              <a:solidFill>
                <a:schemeClr val="tx1"/>
              </a:solidFill>
              <a:round/>
              <a:headEnd/>
              <a:tailEnd/>
            </a:ln>
          </p:spPr>
          <p:txBody>
            <a:bodyPr wrap="none" anchor="ctr"/>
            <a:lstStyle/>
            <a:p>
              <a:endParaRPr lang="zh-CN" altLang="en-US"/>
            </a:p>
          </p:txBody>
        </p:sp>
        <p:sp>
          <p:nvSpPr>
            <p:cNvPr id="6163" name="Line 9"/>
            <p:cNvSpPr>
              <a:spLocks noChangeShapeType="1"/>
            </p:cNvSpPr>
            <p:nvPr/>
          </p:nvSpPr>
          <p:spPr bwMode="auto">
            <a:xfrm>
              <a:off x="4848" y="1632"/>
              <a:ext cx="0" cy="288"/>
            </a:xfrm>
            <a:prstGeom prst="line">
              <a:avLst/>
            </a:prstGeom>
            <a:noFill/>
            <a:ln w="28575">
              <a:solidFill>
                <a:schemeClr val="tx1"/>
              </a:solidFill>
              <a:round/>
              <a:headEnd/>
              <a:tailEnd/>
            </a:ln>
          </p:spPr>
          <p:txBody>
            <a:bodyPr wrap="none" anchor="ctr"/>
            <a:lstStyle/>
            <a:p>
              <a:endParaRPr lang="zh-CN" altLang="en-US"/>
            </a:p>
          </p:txBody>
        </p:sp>
        <p:sp>
          <p:nvSpPr>
            <p:cNvPr id="6164" name="Line 10"/>
            <p:cNvSpPr>
              <a:spLocks noChangeShapeType="1"/>
            </p:cNvSpPr>
            <p:nvPr/>
          </p:nvSpPr>
          <p:spPr bwMode="auto">
            <a:xfrm>
              <a:off x="1344" y="1776"/>
              <a:ext cx="3504" cy="0"/>
            </a:xfrm>
            <a:prstGeom prst="line">
              <a:avLst/>
            </a:prstGeom>
            <a:noFill/>
            <a:ln w="28575">
              <a:solidFill>
                <a:schemeClr val="tx1"/>
              </a:solidFill>
              <a:round/>
              <a:headEnd type="triangle" w="med" len="med"/>
              <a:tailEnd type="triangle" w="med" len="med"/>
            </a:ln>
          </p:spPr>
          <p:txBody>
            <a:bodyPr wrap="none" anchor="ctr"/>
            <a:lstStyle/>
            <a:p>
              <a:endParaRPr lang="zh-CN" altLang="en-US"/>
            </a:p>
          </p:txBody>
        </p:sp>
        <p:graphicFrame>
          <p:nvGraphicFramePr>
            <p:cNvPr id="6150" name="Object 11"/>
            <p:cNvGraphicFramePr>
              <a:graphicFrameLocks noChangeAspect="1"/>
            </p:cNvGraphicFramePr>
            <p:nvPr/>
          </p:nvGraphicFramePr>
          <p:xfrm>
            <a:off x="1056" y="1680"/>
            <a:ext cx="215" cy="215"/>
          </p:xfrm>
          <a:graphic>
            <a:graphicData uri="http://schemas.openxmlformats.org/presentationml/2006/ole">
              <p:oleObj spid="_x0000_s6150" name="公式" r:id="rId5" imgW="266400" imgH="266400" progId="Equation.3">
                <p:embed/>
              </p:oleObj>
            </a:graphicData>
          </a:graphic>
        </p:graphicFrame>
        <p:graphicFrame>
          <p:nvGraphicFramePr>
            <p:cNvPr id="6151" name="Object 12"/>
            <p:cNvGraphicFramePr>
              <a:graphicFrameLocks noChangeAspect="1"/>
            </p:cNvGraphicFramePr>
            <p:nvPr/>
          </p:nvGraphicFramePr>
          <p:xfrm>
            <a:off x="4896" y="1680"/>
            <a:ext cx="192" cy="192"/>
          </p:xfrm>
          <a:graphic>
            <a:graphicData uri="http://schemas.openxmlformats.org/presentationml/2006/ole">
              <p:oleObj spid="_x0000_s6151" name="公式" r:id="rId6" imgW="266400" imgH="266400" progId="Equation.3">
                <p:embed/>
              </p:oleObj>
            </a:graphicData>
          </a:graphic>
        </p:graphicFrame>
        <p:graphicFrame>
          <p:nvGraphicFramePr>
            <p:cNvPr id="6152" name="Object 13"/>
            <p:cNvGraphicFramePr>
              <a:graphicFrameLocks noChangeAspect="1"/>
            </p:cNvGraphicFramePr>
            <p:nvPr/>
          </p:nvGraphicFramePr>
          <p:xfrm>
            <a:off x="2688" y="1536"/>
            <a:ext cx="720" cy="223"/>
          </p:xfrm>
          <a:graphic>
            <a:graphicData uri="http://schemas.openxmlformats.org/presentationml/2006/ole">
              <p:oleObj spid="_x0000_s6152" name="公式" r:id="rId7" imgW="1143000" imgH="355320" progId="Equation.3">
                <p:embed/>
              </p:oleObj>
            </a:graphicData>
          </a:graphic>
        </p:graphicFrame>
        <p:sp>
          <p:nvSpPr>
            <p:cNvPr id="6165" name="Rectangle 14"/>
            <p:cNvSpPr>
              <a:spLocks noChangeArrowheads="1"/>
            </p:cNvSpPr>
            <p:nvPr/>
          </p:nvSpPr>
          <p:spPr bwMode="auto">
            <a:xfrm>
              <a:off x="960" y="3264"/>
              <a:ext cx="4080" cy="96"/>
            </a:xfrm>
            <a:prstGeom prst="rect">
              <a:avLst/>
            </a:prstGeom>
            <a:solidFill>
              <a:schemeClr val="folHlink"/>
            </a:solidFill>
            <a:ln w="9525">
              <a:solidFill>
                <a:schemeClr val="tx1"/>
              </a:solidFill>
              <a:miter lim="800000"/>
              <a:headEnd/>
              <a:tailEnd/>
            </a:ln>
          </p:spPr>
          <p:txBody>
            <a:bodyPr wrap="none" anchor="ctr"/>
            <a:lstStyle/>
            <a:p>
              <a:endParaRPr lang="zh-CN" altLang="en-US"/>
            </a:p>
          </p:txBody>
        </p:sp>
        <p:sp>
          <p:nvSpPr>
            <p:cNvPr id="6166" name="Oval 15"/>
            <p:cNvSpPr>
              <a:spLocks noChangeArrowheads="1"/>
            </p:cNvSpPr>
            <p:nvPr/>
          </p:nvSpPr>
          <p:spPr bwMode="auto">
            <a:xfrm>
              <a:off x="1728" y="2976"/>
              <a:ext cx="288" cy="288"/>
            </a:xfrm>
            <a:prstGeom prst="ellipse">
              <a:avLst/>
            </a:prstGeom>
            <a:solidFill>
              <a:schemeClr val="folHlink"/>
            </a:solidFill>
            <a:ln w="9525">
              <a:solidFill>
                <a:schemeClr val="tx1"/>
              </a:solidFill>
              <a:round/>
              <a:headEnd/>
              <a:tailEnd/>
            </a:ln>
          </p:spPr>
          <p:txBody>
            <a:bodyPr wrap="none" anchor="ctr"/>
            <a:lstStyle/>
            <a:p>
              <a:endParaRPr lang="zh-CN" altLang="en-US"/>
            </a:p>
          </p:txBody>
        </p:sp>
        <p:sp>
          <p:nvSpPr>
            <p:cNvPr id="6167" name="Oval 16"/>
            <p:cNvSpPr>
              <a:spLocks noChangeArrowheads="1"/>
            </p:cNvSpPr>
            <p:nvPr/>
          </p:nvSpPr>
          <p:spPr bwMode="auto">
            <a:xfrm>
              <a:off x="3888" y="2976"/>
              <a:ext cx="288" cy="288"/>
            </a:xfrm>
            <a:prstGeom prst="ellipse">
              <a:avLst/>
            </a:prstGeom>
            <a:solidFill>
              <a:schemeClr val="folHlink"/>
            </a:solidFill>
            <a:ln w="9525">
              <a:solidFill>
                <a:schemeClr val="tx1"/>
              </a:solidFill>
              <a:round/>
              <a:headEnd/>
              <a:tailEnd/>
            </a:ln>
          </p:spPr>
          <p:txBody>
            <a:bodyPr wrap="none" anchor="ctr"/>
            <a:lstStyle/>
            <a:p>
              <a:endParaRPr lang="zh-CN" altLang="en-US"/>
            </a:p>
          </p:txBody>
        </p:sp>
        <p:sp>
          <p:nvSpPr>
            <p:cNvPr id="6168" name="Oval 17"/>
            <p:cNvSpPr>
              <a:spLocks noChangeArrowheads="1"/>
            </p:cNvSpPr>
            <p:nvPr/>
          </p:nvSpPr>
          <p:spPr bwMode="auto">
            <a:xfrm>
              <a:off x="1824" y="3072"/>
              <a:ext cx="96" cy="96"/>
            </a:xfrm>
            <a:prstGeom prst="ellipse">
              <a:avLst/>
            </a:prstGeom>
            <a:solidFill>
              <a:schemeClr val="folHlink"/>
            </a:solidFill>
            <a:ln w="19050">
              <a:solidFill>
                <a:schemeClr val="tx1"/>
              </a:solidFill>
              <a:round/>
              <a:headEnd/>
              <a:tailEnd/>
            </a:ln>
          </p:spPr>
          <p:txBody>
            <a:bodyPr wrap="none" anchor="ctr"/>
            <a:lstStyle/>
            <a:p>
              <a:endParaRPr lang="zh-CN" altLang="en-US"/>
            </a:p>
          </p:txBody>
        </p:sp>
        <p:sp>
          <p:nvSpPr>
            <p:cNvPr id="6169" name="Oval 18"/>
            <p:cNvSpPr>
              <a:spLocks noChangeArrowheads="1"/>
            </p:cNvSpPr>
            <p:nvPr/>
          </p:nvSpPr>
          <p:spPr bwMode="auto">
            <a:xfrm>
              <a:off x="3984" y="3072"/>
              <a:ext cx="96" cy="96"/>
            </a:xfrm>
            <a:prstGeom prst="ellipse">
              <a:avLst/>
            </a:prstGeom>
            <a:solidFill>
              <a:schemeClr val="folHlink"/>
            </a:solidFill>
            <a:ln w="9525">
              <a:solidFill>
                <a:schemeClr val="tx1"/>
              </a:solidFill>
              <a:round/>
              <a:headEnd/>
              <a:tailEnd/>
            </a:ln>
          </p:spPr>
          <p:txBody>
            <a:bodyPr wrap="none" anchor="ctr"/>
            <a:lstStyle/>
            <a:p>
              <a:endParaRPr lang="zh-CN" altLang="en-US"/>
            </a:p>
          </p:txBody>
        </p:sp>
        <p:graphicFrame>
          <p:nvGraphicFramePr>
            <p:cNvPr id="6153" name="Object 19"/>
            <p:cNvGraphicFramePr>
              <a:graphicFrameLocks noChangeAspect="1"/>
            </p:cNvGraphicFramePr>
            <p:nvPr/>
          </p:nvGraphicFramePr>
          <p:xfrm>
            <a:off x="1116" y="2016"/>
            <a:ext cx="372" cy="960"/>
          </p:xfrm>
          <a:graphic>
            <a:graphicData uri="http://schemas.openxmlformats.org/presentationml/2006/ole">
              <p:oleObj spid="_x0000_s6153" name="BMP 图象" r:id="rId8" imgW="514422" imgH="1400000" progId="Paint.Picture">
                <p:embed/>
              </p:oleObj>
            </a:graphicData>
          </a:graphic>
        </p:graphicFrame>
      </p:grpSp>
      <p:grpSp>
        <p:nvGrpSpPr>
          <p:cNvPr id="6157" name="Group 20"/>
          <p:cNvGrpSpPr>
            <a:grpSpLocks/>
          </p:cNvGrpSpPr>
          <p:nvPr/>
        </p:nvGrpSpPr>
        <p:grpSpPr bwMode="auto">
          <a:xfrm>
            <a:off x="0" y="3321050"/>
            <a:ext cx="9144000" cy="3048000"/>
            <a:chOff x="0" y="2064"/>
            <a:chExt cx="5760" cy="1920"/>
          </a:xfrm>
        </p:grpSpPr>
        <p:graphicFrame>
          <p:nvGraphicFramePr>
            <p:cNvPr id="6146" name="Object 21"/>
            <p:cNvGraphicFramePr>
              <a:graphicFrameLocks noChangeAspect="1"/>
            </p:cNvGraphicFramePr>
            <p:nvPr/>
          </p:nvGraphicFramePr>
          <p:xfrm>
            <a:off x="0" y="3360"/>
            <a:ext cx="5760" cy="624"/>
          </p:xfrm>
          <a:graphic>
            <a:graphicData uri="http://schemas.openxmlformats.org/presentationml/2006/ole">
              <p:oleObj spid="_x0000_s6146" name="剪辑" r:id="rId9" imgW="1154520" imgH="406440" progId="MS_ClipArt_Gallery.2">
                <p:embed/>
              </p:oleObj>
            </a:graphicData>
          </a:graphic>
        </p:graphicFrame>
        <p:graphicFrame>
          <p:nvGraphicFramePr>
            <p:cNvPr id="6147" name="Object 22"/>
            <p:cNvGraphicFramePr>
              <a:graphicFrameLocks noChangeAspect="1"/>
            </p:cNvGraphicFramePr>
            <p:nvPr/>
          </p:nvGraphicFramePr>
          <p:xfrm>
            <a:off x="272" y="2064"/>
            <a:ext cx="496" cy="1476"/>
          </p:xfrm>
          <a:graphic>
            <a:graphicData uri="http://schemas.openxmlformats.org/presentationml/2006/ole">
              <p:oleObj spid="_x0000_s6147" name="BMP 图象" r:id="rId10" imgW="676369" imgH="2266667" progId="Paint.Picture">
                <p:embed/>
              </p:oleObj>
            </a:graphicData>
          </a:graphic>
        </p:graphicFrame>
      </p:grpSp>
      <p:sp>
        <p:nvSpPr>
          <p:cNvPr id="6158" name="Text Box 23"/>
          <p:cNvSpPr txBox="1">
            <a:spLocks noChangeArrowheads="1"/>
          </p:cNvSpPr>
          <p:nvPr/>
        </p:nvSpPr>
        <p:spPr bwMode="auto">
          <a:xfrm>
            <a:off x="517525" y="2763838"/>
            <a:ext cx="793750" cy="457200"/>
          </a:xfrm>
          <a:prstGeom prst="rect">
            <a:avLst/>
          </a:prstGeom>
          <a:noFill/>
          <a:ln w="9525">
            <a:noFill/>
            <a:miter lim="800000"/>
            <a:headEnd/>
            <a:tailEnd/>
          </a:ln>
        </p:spPr>
        <p:txBody>
          <a:bodyPr wrap="none">
            <a:spAutoFit/>
          </a:bodyPr>
          <a:lstStyle/>
          <a:p>
            <a:pPr eaLnBrk="0" hangingPunct="0"/>
            <a:r>
              <a:rPr kumimoji="1" lang="zh-CN" altLang="en-US" sz="2400">
                <a:latin typeface="Times New Roman" pitchFamily="18" charset="0"/>
                <a:hlinkClick r:id="rId11"/>
              </a:rPr>
              <a:t>动画</a:t>
            </a:r>
            <a:endParaRPr kumimoji="1" lang="zh-CN" altLang="en-US" sz="2400">
              <a:latin typeface="Times New Roman" pitchFamily="18" charset="0"/>
            </a:endParaRPr>
          </a:p>
        </p:txBody>
      </p:sp>
      <p:sp>
        <p:nvSpPr>
          <p:cNvPr id="6159" name="Text Box 24"/>
          <p:cNvSpPr txBox="1">
            <a:spLocks noChangeArrowheads="1"/>
          </p:cNvSpPr>
          <p:nvPr/>
        </p:nvSpPr>
        <p:spPr bwMode="auto">
          <a:xfrm>
            <a:off x="8610600" y="6400800"/>
            <a:ext cx="488950" cy="457200"/>
          </a:xfrm>
          <a:prstGeom prst="rect">
            <a:avLst/>
          </a:prstGeom>
          <a:noFill/>
          <a:ln w="9525">
            <a:noFill/>
            <a:miter lim="800000"/>
            <a:headEnd/>
            <a:tailEnd/>
          </a:ln>
        </p:spPr>
        <p:txBody>
          <a:bodyPr wrap="none">
            <a:spAutoFit/>
          </a:bodyPr>
          <a:lstStyle/>
          <a:p>
            <a:pPr eaLnBrk="0" hangingPunct="0"/>
            <a:r>
              <a:rPr kumimoji="1" lang="en-US" altLang="zh-CN" sz="2400">
                <a:latin typeface="Times New Roman" pitchFamily="18" charset="0"/>
              </a:rPr>
              <a:t>23</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6" name="灯片编号占位符 1"/>
          <p:cNvSpPr>
            <a:spLocks noGrp="1"/>
          </p:cNvSpPr>
          <p:nvPr>
            <p:ph type="sldNum" sz="quarter" idx="10"/>
          </p:nvPr>
        </p:nvSpPr>
        <p:spPr>
          <a:noFill/>
        </p:spPr>
        <p:txBody>
          <a:bodyPr/>
          <a:lstStyle/>
          <a:p>
            <a:fld id="{D5428438-DF04-454E-AF91-DE791D6B1E8A}" type="slidenum">
              <a:rPr lang="en-US" altLang="zh-CN" smtClean="0">
                <a:latin typeface="Arial" pitchFamily="34" charset="0"/>
              </a:rPr>
              <a:pPr/>
              <a:t>9</a:t>
            </a:fld>
            <a:endParaRPr lang="en-US" altLang="zh-CN" smtClean="0">
              <a:latin typeface="Arial" pitchFamily="34" charset="0"/>
            </a:endParaRPr>
          </a:p>
        </p:txBody>
      </p:sp>
      <p:sp>
        <p:nvSpPr>
          <p:cNvPr id="7177" name="Rectangle 31"/>
          <p:cNvSpPr>
            <a:spLocks noChangeArrowheads="1"/>
          </p:cNvSpPr>
          <p:nvPr/>
        </p:nvSpPr>
        <p:spPr bwMode="auto">
          <a:xfrm>
            <a:off x="647700" y="657225"/>
            <a:ext cx="8280400" cy="1917700"/>
          </a:xfrm>
          <a:prstGeom prst="rect">
            <a:avLst/>
          </a:prstGeom>
          <a:noFill/>
          <a:ln w="12700" algn="ctr">
            <a:noFill/>
            <a:miter lim="800000"/>
            <a:headEnd type="none" w="sm" len="lg"/>
            <a:tailEnd type="none" w="sm" len="lg"/>
          </a:ln>
        </p:spPr>
        <p:txBody>
          <a:bodyPr>
            <a:spAutoFit/>
          </a:bodyPr>
          <a:lstStyle/>
          <a:p>
            <a:r>
              <a:rPr kumimoji="1" lang="zh-CN" altLang="en-US" sz="2400" b="1">
                <a:solidFill>
                  <a:srgbClr val="FF3300"/>
                </a:solidFill>
              </a:rPr>
              <a:t>例</a:t>
            </a:r>
            <a:r>
              <a:rPr kumimoji="1" lang="en-US" altLang="zh-CN" sz="2400" b="1">
                <a:solidFill>
                  <a:srgbClr val="FF3300"/>
                </a:solidFill>
              </a:rPr>
              <a:t>.</a:t>
            </a:r>
            <a:r>
              <a:rPr kumimoji="1" lang="en-US" altLang="zh-CN" sz="2400" b="1"/>
              <a:t> </a:t>
            </a:r>
            <a:r>
              <a:rPr kumimoji="1" lang="zh-CN" altLang="en-US" sz="2400" b="1"/>
              <a:t>高速列车</a:t>
            </a:r>
            <a:r>
              <a:rPr kumimoji="1" lang="en-US" altLang="zh-CN" sz="2400" b="1" i="1"/>
              <a:t>v</a:t>
            </a:r>
            <a:r>
              <a:rPr kumimoji="1" lang="en-US" altLang="zh-CN" sz="2400" b="1"/>
              <a:t>=0.6c</a:t>
            </a:r>
            <a:r>
              <a:rPr kumimoji="1" lang="zh-CN" altLang="en-US" sz="2400" b="1"/>
              <a:t>，沿平直轨道运动，车上</a:t>
            </a:r>
            <a:r>
              <a:rPr kumimoji="1" lang="en-US" altLang="zh-CN" sz="2400" b="1"/>
              <a:t>A</a:t>
            </a:r>
            <a:r>
              <a:rPr kumimoji="1" lang="zh-CN" altLang="en-US" sz="2400" b="1"/>
              <a:t>、</a:t>
            </a:r>
            <a:r>
              <a:rPr kumimoji="1" lang="en-US" altLang="zh-CN" sz="2400" b="1"/>
              <a:t>B</a:t>
            </a:r>
            <a:r>
              <a:rPr kumimoji="1" lang="zh-CN" altLang="en-US" sz="2400" b="1"/>
              <a:t>两人相距</a:t>
            </a:r>
            <a:r>
              <a:rPr kumimoji="1" lang="en-US" altLang="zh-CN" sz="2400" b="1"/>
              <a:t>L=10m</a:t>
            </a:r>
            <a:r>
              <a:rPr kumimoji="1" lang="zh-CN" altLang="en-US" sz="2400" b="1"/>
              <a:t>。</a:t>
            </a:r>
            <a:r>
              <a:rPr kumimoji="1" lang="en-US" altLang="zh-CN" sz="2400" b="1"/>
              <a:t>B</a:t>
            </a:r>
            <a:r>
              <a:rPr kumimoji="1" lang="zh-CN" altLang="en-US" sz="2400" b="1"/>
              <a:t>在车前、</a:t>
            </a:r>
            <a:r>
              <a:rPr kumimoji="1" lang="en-US" altLang="zh-CN" sz="2400" b="1"/>
              <a:t>A</a:t>
            </a:r>
            <a:r>
              <a:rPr kumimoji="1" lang="zh-CN" altLang="en-US" sz="2400" b="1"/>
              <a:t>在车后，当列车通过一站台时突然发生枪战事件，站台上的人看到</a:t>
            </a:r>
            <a:r>
              <a:rPr kumimoji="1" lang="en-US" altLang="zh-CN" sz="2400" b="1"/>
              <a:t>A</a:t>
            </a:r>
            <a:r>
              <a:rPr kumimoji="1" lang="zh-CN" altLang="en-US" sz="2400" b="1"/>
              <a:t>先向</a:t>
            </a:r>
            <a:r>
              <a:rPr kumimoji="1" lang="en-US" altLang="zh-CN" sz="2400" b="1"/>
              <a:t>B</a:t>
            </a:r>
            <a:r>
              <a:rPr kumimoji="1" lang="zh-CN" altLang="en-US" sz="2400" b="1"/>
              <a:t>开枪， 过</a:t>
            </a:r>
            <a:r>
              <a:rPr kumimoji="1" lang="en-US" altLang="zh-CN" sz="2400" b="1"/>
              <a:t>12.5ns</a:t>
            </a:r>
            <a:r>
              <a:rPr kumimoji="1" lang="zh-CN" altLang="en-US" sz="2400" b="1"/>
              <a:t>，</a:t>
            </a:r>
            <a:r>
              <a:rPr kumimoji="1" lang="en-US" altLang="zh-CN" sz="2400" b="1"/>
              <a:t>B</a:t>
            </a:r>
            <a:r>
              <a:rPr kumimoji="1" lang="zh-CN" altLang="en-US" sz="2400" b="1"/>
              <a:t>才向</a:t>
            </a:r>
            <a:r>
              <a:rPr kumimoji="1" lang="en-US" altLang="zh-CN" sz="2400" b="1"/>
              <a:t>A</a:t>
            </a:r>
            <a:r>
              <a:rPr kumimoji="1" lang="zh-CN" altLang="en-US" sz="2400" b="1"/>
              <a:t>开枪。站台上的人作证，枪战是</a:t>
            </a:r>
            <a:r>
              <a:rPr kumimoji="1" lang="en-US" altLang="zh-CN" sz="2400" b="1"/>
              <a:t>A</a:t>
            </a:r>
            <a:r>
              <a:rPr kumimoji="1" lang="zh-CN" altLang="en-US" sz="2400" b="1"/>
              <a:t>挑起。若你是法官你将如何判断？</a:t>
            </a:r>
          </a:p>
        </p:txBody>
      </p:sp>
      <p:graphicFrame>
        <p:nvGraphicFramePr>
          <p:cNvPr id="161794" name="Object 2"/>
          <p:cNvGraphicFramePr>
            <a:graphicFrameLocks noChangeAspect="1"/>
          </p:cNvGraphicFramePr>
          <p:nvPr/>
        </p:nvGraphicFramePr>
        <p:xfrm>
          <a:off x="1584325" y="3033713"/>
          <a:ext cx="2079625" cy="1239837"/>
        </p:xfrm>
        <a:graphic>
          <a:graphicData uri="http://schemas.openxmlformats.org/presentationml/2006/ole">
            <p:oleObj spid="_x0000_s7170" name="Equation" r:id="rId3" imgW="2438280" imgH="1549080" progId="Equation.DSMT4">
              <p:embed/>
            </p:oleObj>
          </a:graphicData>
        </a:graphic>
      </p:graphicFrame>
      <p:graphicFrame>
        <p:nvGraphicFramePr>
          <p:cNvPr id="161795" name="Object 3"/>
          <p:cNvGraphicFramePr>
            <a:graphicFrameLocks noChangeAspect="1"/>
          </p:cNvGraphicFramePr>
          <p:nvPr/>
        </p:nvGraphicFramePr>
        <p:xfrm>
          <a:off x="1079500" y="4400550"/>
          <a:ext cx="3459163" cy="723900"/>
        </p:xfrm>
        <a:graphic>
          <a:graphicData uri="http://schemas.openxmlformats.org/presentationml/2006/ole">
            <p:oleObj spid="_x0000_s7171" name="Equation" r:id="rId4" imgW="3936960" imgH="901440" progId="Equation.DSMT4">
              <p:embed/>
            </p:oleObj>
          </a:graphicData>
        </a:graphic>
      </p:graphicFrame>
      <p:sp>
        <p:nvSpPr>
          <p:cNvPr id="161796" name="Text Box 4"/>
          <p:cNvSpPr txBox="1">
            <a:spLocks noChangeArrowheads="1"/>
          </p:cNvSpPr>
          <p:nvPr/>
        </p:nvSpPr>
        <p:spPr bwMode="auto">
          <a:xfrm>
            <a:off x="468313" y="2492375"/>
            <a:ext cx="5867400" cy="579438"/>
          </a:xfrm>
          <a:prstGeom prst="rect">
            <a:avLst/>
          </a:prstGeom>
          <a:noFill/>
          <a:ln w="9525">
            <a:noFill/>
            <a:miter lim="800000"/>
            <a:headEnd/>
            <a:tailEnd/>
          </a:ln>
        </p:spPr>
        <p:txBody>
          <a:bodyPr anchor="ctr">
            <a:spAutoFit/>
          </a:bodyPr>
          <a:lstStyle/>
          <a:p>
            <a:r>
              <a:rPr kumimoji="1" lang="zh-CN" altLang="en-US" sz="2800" b="1">
                <a:solidFill>
                  <a:srgbClr val="FF3300"/>
                </a:solidFill>
                <a:latin typeface="Times New Roman" pitchFamily="18" charset="0"/>
              </a:rPr>
              <a:t>解：</a:t>
            </a:r>
            <a:r>
              <a:rPr kumimoji="1" lang="zh-CN" altLang="en-US" sz="2800" b="1">
                <a:latin typeface="Times New Roman" pitchFamily="18" charset="0"/>
              </a:rPr>
              <a:t>已知</a:t>
            </a:r>
            <a:r>
              <a:rPr kumimoji="1" lang="zh-CN" altLang="en-US" sz="3200" b="1">
                <a:latin typeface="Times New Roman" pitchFamily="18" charset="0"/>
                <a:sym typeface="Math5" pitchFamily="2" charset="2"/>
              </a:rPr>
              <a:t>⊿</a:t>
            </a:r>
            <a:r>
              <a:rPr kumimoji="1" lang="en-US" altLang="zh-CN" sz="2800" b="1" i="1">
                <a:latin typeface="Times New Roman" pitchFamily="18" charset="0"/>
                <a:sym typeface="Math5" pitchFamily="2" charset="2"/>
              </a:rPr>
              <a:t>t </a:t>
            </a:r>
            <a:r>
              <a:rPr kumimoji="1" lang="en-US" altLang="zh-CN" sz="2800" b="1">
                <a:latin typeface="Times New Roman" pitchFamily="18" charset="0"/>
                <a:sym typeface="Math5" pitchFamily="2" charset="2"/>
              </a:rPr>
              <a:t>=12.5ns </a:t>
            </a:r>
            <a:r>
              <a:rPr kumimoji="1" lang="en-US" altLang="zh-CN" sz="3200" b="1">
                <a:latin typeface="Times New Roman" pitchFamily="18" charset="0"/>
                <a:sym typeface="Math5" pitchFamily="2" charset="2"/>
              </a:rPr>
              <a:t>⊿</a:t>
            </a:r>
            <a:r>
              <a:rPr kumimoji="1" lang="en-US" altLang="zh-CN" sz="2800" b="1" i="1">
                <a:latin typeface="Times New Roman" pitchFamily="18" charset="0"/>
                <a:sym typeface="Math5" pitchFamily="2" charset="2"/>
              </a:rPr>
              <a:t>x'</a:t>
            </a:r>
            <a:r>
              <a:rPr kumimoji="1" lang="en-US" altLang="zh-CN" sz="2800" b="1">
                <a:latin typeface="Times New Roman" pitchFamily="18" charset="0"/>
                <a:sym typeface="Math5" pitchFamily="2" charset="2"/>
              </a:rPr>
              <a:t>=10m</a:t>
            </a:r>
          </a:p>
        </p:txBody>
      </p:sp>
      <p:sp>
        <p:nvSpPr>
          <p:cNvPr id="161797" name="Text Box 5"/>
          <p:cNvSpPr txBox="1">
            <a:spLocks noChangeArrowheads="1"/>
          </p:cNvSpPr>
          <p:nvPr/>
        </p:nvSpPr>
        <p:spPr bwMode="auto">
          <a:xfrm>
            <a:off x="6227763" y="4473575"/>
            <a:ext cx="685800" cy="519113"/>
          </a:xfrm>
          <a:prstGeom prst="rect">
            <a:avLst/>
          </a:prstGeom>
          <a:noFill/>
          <a:ln w="9525">
            <a:noFill/>
            <a:miter lim="800000"/>
            <a:headEnd/>
            <a:tailEnd/>
          </a:ln>
        </p:spPr>
        <p:txBody>
          <a:bodyPr anchor="ctr">
            <a:spAutoFit/>
          </a:bodyPr>
          <a:lstStyle/>
          <a:p>
            <a:pPr algn="ctr"/>
            <a:r>
              <a:rPr kumimoji="1" lang="en-US" altLang="zh-CN" sz="2800" b="1">
                <a:solidFill>
                  <a:srgbClr val="FF0000"/>
                </a:solidFill>
                <a:latin typeface="Times New Roman" pitchFamily="18" charset="0"/>
              </a:rPr>
              <a:t>&lt; 0</a:t>
            </a:r>
            <a:endParaRPr kumimoji="1" lang="en-US" altLang="zh-CN" sz="2800">
              <a:solidFill>
                <a:srgbClr val="FF0000"/>
              </a:solidFill>
              <a:latin typeface="Times New Roman" pitchFamily="18" charset="0"/>
            </a:endParaRPr>
          </a:p>
        </p:txBody>
      </p:sp>
      <p:graphicFrame>
        <p:nvGraphicFramePr>
          <p:cNvPr id="161798" name="Object 6"/>
          <p:cNvGraphicFramePr>
            <a:graphicFrameLocks noChangeAspect="1"/>
          </p:cNvGraphicFramePr>
          <p:nvPr/>
        </p:nvGraphicFramePr>
        <p:xfrm>
          <a:off x="4679950" y="4508500"/>
          <a:ext cx="1473200" cy="404813"/>
        </p:xfrm>
        <a:graphic>
          <a:graphicData uri="http://schemas.openxmlformats.org/presentationml/2006/ole">
            <p:oleObj spid="_x0000_s7172" name="Equation" r:id="rId5" imgW="1396800" imgH="419040" progId="Equation.3">
              <p:embed/>
            </p:oleObj>
          </a:graphicData>
        </a:graphic>
      </p:graphicFrame>
      <p:graphicFrame>
        <p:nvGraphicFramePr>
          <p:cNvPr id="161799" name="Object 7"/>
          <p:cNvGraphicFramePr>
            <a:graphicFrameLocks noChangeAspect="1"/>
          </p:cNvGraphicFramePr>
          <p:nvPr/>
        </p:nvGraphicFramePr>
        <p:xfrm>
          <a:off x="4248150" y="4976813"/>
          <a:ext cx="2116138" cy="1317625"/>
        </p:xfrm>
        <a:graphic>
          <a:graphicData uri="http://schemas.openxmlformats.org/presentationml/2006/ole">
            <p:oleObj spid="_x0000_s7173" name="Equation" r:id="rId6" imgW="2361960" imgH="1650960" progId="Equation.DSMT4">
              <p:embed/>
            </p:oleObj>
          </a:graphicData>
        </a:graphic>
      </p:graphicFrame>
      <p:sp>
        <p:nvSpPr>
          <p:cNvPr id="161800" name="Text Box 8"/>
          <p:cNvSpPr txBox="1">
            <a:spLocks noChangeArrowheads="1"/>
          </p:cNvSpPr>
          <p:nvPr/>
        </p:nvSpPr>
        <p:spPr bwMode="auto">
          <a:xfrm>
            <a:off x="684213" y="5373688"/>
            <a:ext cx="7315200" cy="519112"/>
          </a:xfrm>
          <a:prstGeom prst="rect">
            <a:avLst/>
          </a:prstGeom>
          <a:noFill/>
          <a:ln w="9525">
            <a:noFill/>
            <a:miter lim="800000"/>
            <a:headEnd/>
            <a:tailEnd/>
          </a:ln>
        </p:spPr>
        <p:txBody>
          <a:bodyPr anchor="ctr">
            <a:spAutoFit/>
          </a:bodyPr>
          <a:lstStyle/>
          <a:p>
            <a:r>
              <a:rPr kumimoji="1" lang="zh-CN" altLang="en-US" sz="2800" b="1">
                <a:solidFill>
                  <a:srgbClr val="FF0000"/>
                </a:solidFill>
                <a:latin typeface="Times New Roman" pitchFamily="18" charset="0"/>
              </a:rPr>
              <a:t>问</a:t>
            </a:r>
            <a:r>
              <a:rPr kumimoji="1" lang="zh-CN" altLang="en-US" sz="2800" b="1">
                <a:latin typeface="Times New Roman" pitchFamily="18" charset="0"/>
              </a:rPr>
              <a:t>：为什么不直接用                              </a:t>
            </a:r>
            <a:r>
              <a:rPr kumimoji="1" lang="en-US" altLang="zh-CN" sz="2800" b="1">
                <a:solidFill>
                  <a:srgbClr val="FF3300"/>
                </a:solidFill>
                <a:latin typeface="Times New Roman" pitchFamily="18" charset="0"/>
              </a:rPr>
              <a:t>?</a:t>
            </a:r>
          </a:p>
        </p:txBody>
      </p:sp>
      <p:grpSp>
        <p:nvGrpSpPr>
          <p:cNvPr id="2" name="Group 9"/>
          <p:cNvGrpSpPr>
            <a:grpSpLocks/>
          </p:cNvGrpSpPr>
          <p:nvPr/>
        </p:nvGrpSpPr>
        <p:grpSpPr bwMode="auto">
          <a:xfrm>
            <a:off x="4859338" y="2708275"/>
            <a:ext cx="4114800" cy="1443038"/>
            <a:chOff x="2976" y="3267"/>
            <a:chExt cx="2784" cy="957"/>
          </a:xfrm>
        </p:grpSpPr>
        <p:graphicFrame>
          <p:nvGraphicFramePr>
            <p:cNvPr id="7174" name="Object 10"/>
            <p:cNvGraphicFramePr>
              <a:graphicFrameLocks noChangeAspect="1"/>
            </p:cNvGraphicFramePr>
            <p:nvPr/>
          </p:nvGraphicFramePr>
          <p:xfrm>
            <a:off x="3504" y="3267"/>
            <a:ext cx="2256" cy="957"/>
          </p:xfrm>
          <a:graphic>
            <a:graphicData uri="http://schemas.openxmlformats.org/presentationml/2006/ole">
              <p:oleObj spid="_x0000_s7174" name="Equation" r:id="rId7" imgW="3898800" imgH="1650960" progId="Equation.3">
                <p:embed/>
              </p:oleObj>
            </a:graphicData>
          </a:graphic>
        </p:graphicFrame>
        <p:graphicFrame>
          <p:nvGraphicFramePr>
            <p:cNvPr id="7175" name="Object 11"/>
            <p:cNvGraphicFramePr>
              <a:graphicFrameLocks noChangeAspect="1"/>
            </p:cNvGraphicFramePr>
            <p:nvPr/>
          </p:nvGraphicFramePr>
          <p:xfrm>
            <a:off x="2976" y="3552"/>
            <a:ext cx="528" cy="488"/>
          </p:xfrm>
          <a:graphic>
            <a:graphicData uri="http://schemas.openxmlformats.org/presentationml/2006/ole">
              <p:oleObj spid="_x0000_s7175" name="剪辑" r:id="rId8" imgW="3285720" imgH="3038040" progId="MS_ClipArt_Gallery.2">
                <p:embed/>
              </p:oleObj>
            </a:graphicData>
          </a:graphic>
        </p:graphicFrame>
      </p:grpSp>
      <p:sp>
        <p:nvSpPr>
          <p:cNvPr id="161824" name="Text Box 32"/>
          <p:cNvSpPr txBox="1">
            <a:spLocks noChangeArrowheads="1"/>
          </p:cNvSpPr>
          <p:nvPr/>
        </p:nvSpPr>
        <p:spPr bwMode="auto">
          <a:xfrm>
            <a:off x="7127875" y="4473575"/>
            <a:ext cx="1620838" cy="519113"/>
          </a:xfrm>
          <a:prstGeom prst="rect">
            <a:avLst/>
          </a:prstGeom>
          <a:noFill/>
          <a:ln w="12700" algn="ctr">
            <a:noFill/>
            <a:miter lim="800000"/>
            <a:headEnd type="none" w="sm" len="lg"/>
            <a:tailEnd type="none" w="sm" len="lg"/>
          </a:ln>
        </p:spPr>
        <p:txBody>
          <a:bodyPr>
            <a:spAutoFit/>
          </a:bodyPr>
          <a:lstStyle/>
          <a:p>
            <a:pPr>
              <a:spcBef>
                <a:spcPct val="50000"/>
              </a:spcBef>
            </a:pPr>
            <a:r>
              <a:rPr lang="en-US" altLang="zh-CN" sz="2800" b="1">
                <a:solidFill>
                  <a:srgbClr val="FF0000"/>
                </a:solidFill>
              </a:rPr>
              <a:t>B</a:t>
            </a:r>
            <a:r>
              <a:rPr lang="zh-CN" altLang="en-US" sz="2800" b="1">
                <a:solidFill>
                  <a:srgbClr val="FF0000"/>
                </a:solidFill>
              </a:rPr>
              <a:t>先开枪</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161799"/>
                                        </p:tgtEl>
                                        <p:attrNameLst>
                                          <p:attrName>style.visibility</p:attrName>
                                        </p:attrNameLst>
                                      </p:cBhvr>
                                      <p:to>
                                        <p:strVal val="visible"/>
                                      </p:to>
                                    </p:set>
                                    <p:animEffect transition="in" filter="barn(outHorizontal)">
                                      <p:cBhvr>
                                        <p:cTn id="7" dur="500"/>
                                        <p:tgtEl>
                                          <p:spTgt spid="161799"/>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grpId="0" nodeType="clickEffect">
                                  <p:stCondLst>
                                    <p:cond delay="0"/>
                                  </p:stCondLst>
                                  <p:iterate type="lt">
                                    <p:tmPct val="100000"/>
                                  </p:iterate>
                                  <p:childTnLst>
                                    <p:set>
                                      <p:cBhvr>
                                        <p:cTn id="11" dur="1" fill="hold">
                                          <p:stCondLst>
                                            <p:cond delay="0"/>
                                          </p:stCondLst>
                                        </p:cTn>
                                        <p:tgtEl>
                                          <p:spTgt spid="161800"/>
                                        </p:tgtEl>
                                        <p:attrNameLst>
                                          <p:attrName>style.visibility</p:attrName>
                                        </p:attrNameLst>
                                      </p:cBhvr>
                                      <p:to>
                                        <p:strVal val="visible"/>
                                      </p:to>
                                    </p:set>
                                    <p:anim calcmode="lin" valueType="num">
                                      <p:cBhvr>
                                        <p:cTn id="12" dur="75" fill="hold"/>
                                        <p:tgtEl>
                                          <p:spTgt spid="161800"/>
                                        </p:tgtEl>
                                        <p:attrNameLst>
                                          <p:attrName>ppt_w</p:attrName>
                                        </p:attrNameLst>
                                      </p:cBhvr>
                                      <p:tavLst>
                                        <p:tav tm="0">
                                          <p:val>
                                            <p:fltVal val="0"/>
                                          </p:val>
                                        </p:tav>
                                        <p:tav tm="100000">
                                          <p:val>
                                            <p:strVal val="#ppt_w"/>
                                          </p:val>
                                        </p:tav>
                                      </p:tavLst>
                                    </p:anim>
                                    <p:anim calcmode="lin" valueType="num">
                                      <p:cBhvr>
                                        <p:cTn id="13" dur="75" fill="hold"/>
                                        <p:tgtEl>
                                          <p:spTgt spid="161800"/>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23" presetClass="entr" presetSubtype="528"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p:cTn id="18" dur="500" fill="hold"/>
                                        <p:tgtEl>
                                          <p:spTgt spid="2"/>
                                        </p:tgtEl>
                                        <p:attrNameLst>
                                          <p:attrName>ppt_w</p:attrName>
                                        </p:attrNameLst>
                                      </p:cBhvr>
                                      <p:tavLst>
                                        <p:tav tm="0">
                                          <p:val>
                                            <p:fltVal val="0"/>
                                          </p:val>
                                        </p:tav>
                                        <p:tav tm="100000">
                                          <p:val>
                                            <p:strVal val="#ppt_w"/>
                                          </p:val>
                                        </p:tav>
                                      </p:tavLst>
                                    </p:anim>
                                    <p:anim calcmode="lin" valueType="num">
                                      <p:cBhvr>
                                        <p:cTn id="19" dur="500" fill="hold"/>
                                        <p:tgtEl>
                                          <p:spTgt spid="2"/>
                                        </p:tgtEl>
                                        <p:attrNameLst>
                                          <p:attrName>ppt_h</p:attrName>
                                        </p:attrNameLst>
                                      </p:cBhvr>
                                      <p:tavLst>
                                        <p:tav tm="0">
                                          <p:val>
                                            <p:fltVal val="0"/>
                                          </p:val>
                                        </p:tav>
                                        <p:tav tm="100000">
                                          <p:val>
                                            <p:strVal val="#ppt_h"/>
                                          </p:val>
                                        </p:tav>
                                      </p:tavLst>
                                    </p:anim>
                                    <p:anim calcmode="lin" valueType="num">
                                      <p:cBhvr>
                                        <p:cTn id="20" dur="500" fill="hold"/>
                                        <p:tgtEl>
                                          <p:spTgt spid="2"/>
                                        </p:tgtEl>
                                        <p:attrNameLst>
                                          <p:attrName>ppt_x</p:attrName>
                                        </p:attrNameLst>
                                      </p:cBhvr>
                                      <p:tavLst>
                                        <p:tav tm="0">
                                          <p:val>
                                            <p:fltVal val="0.5"/>
                                          </p:val>
                                        </p:tav>
                                        <p:tav tm="100000">
                                          <p:val>
                                            <p:strVal val="#ppt_x"/>
                                          </p:val>
                                        </p:tav>
                                      </p:tavLst>
                                    </p:anim>
                                    <p:anim calcmode="lin" valueType="num">
                                      <p:cBhvr>
                                        <p:cTn id="21" dur="500" fill="hold"/>
                                        <p:tgtEl>
                                          <p:spTgt spid="2"/>
                                        </p:tgtEl>
                                        <p:attrNameLst>
                                          <p:attrName>ppt_y</p:attrName>
                                        </p:attrNameLst>
                                      </p:cBhvr>
                                      <p:tavLst>
                                        <p:tav tm="0">
                                          <p:val>
                                            <p:fltVal val="0.5"/>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61796"/>
                                        </p:tgtEl>
                                        <p:attrNameLst>
                                          <p:attrName>style.visibility</p:attrName>
                                        </p:attrNameLst>
                                      </p:cBhvr>
                                      <p:to>
                                        <p:strVal val="visible"/>
                                      </p:to>
                                    </p:set>
                                    <p:animEffect transition="in" filter="wipe(left)">
                                      <p:cBhvr>
                                        <p:cTn id="26" dur="500"/>
                                        <p:tgtEl>
                                          <p:spTgt spid="161796"/>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nodeType="clickEffect">
                                  <p:stCondLst>
                                    <p:cond delay="0"/>
                                  </p:stCondLst>
                                  <p:childTnLst>
                                    <p:set>
                                      <p:cBhvr>
                                        <p:cTn id="30" dur="1" fill="hold">
                                          <p:stCondLst>
                                            <p:cond delay="0"/>
                                          </p:stCondLst>
                                        </p:cTn>
                                        <p:tgtEl>
                                          <p:spTgt spid="161794"/>
                                        </p:tgtEl>
                                        <p:attrNameLst>
                                          <p:attrName>style.visibility</p:attrName>
                                        </p:attrNameLst>
                                      </p:cBhvr>
                                      <p:to>
                                        <p:strVal val="visible"/>
                                      </p:to>
                                    </p:set>
                                    <p:animEffect transition="in" filter="checkerboard(across)">
                                      <p:cBhvr>
                                        <p:cTn id="31" dur="500"/>
                                        <p:tgtEl>
                                          <p:spTgt spid="161794"/>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61795"/>
                                        </p:tgtEl>
                                        <p:attrNameLst>
                                          <p:attrName>style.visibility</p:attrName>
                                        </p:attrNameLst>
                                      </p:cBhvr>
                                      <p:to>
                                        <p:strVal val="visible"/>
                                      </p:to>
                                    </p:set>
                                    <p:animEffect transition="in" filter="wipe(left)">
                                      <p:cBhvr>
                                        <p:cTn id="36" dur="500"/>
                                        <p:tgtEl>
                                          <p:spTgt spid="16179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61798"/>
                                        </p:tgtEl>
                                        <p:attrNameLst>
                                          <p:attrName>style.visibility</p:attrName>
                                        </p:attrNameLst>
                                      </p:cBhvr>
                                      <p:to>
                                        <p:strVal val="visible"/>
                                      </p:to>
                                    </p:set>
                                    <p:animEffect transition="in" filter="wipe(left)">
                                      <p:cBhvr>
                                        <p:cTn id="41" dur="500"/>
                                        <p:tgtEl>
                                          <p:spTgt spid="161798"/>
                                        </p:tgtEl>
                                      </p:cBhvr>
                                    </p:animEffect>
                                  </p:childTnLst>
                                </p:cTn>
                              </p:par>
                            </p:childTnLst>
                          </p:cTn>
                        </p:par>
                      </p:childTnLst>
                    </p:cTn>
                  </p:par>
                  <p:par>
                    <p:cTn id="42" fill="hold">
                      <p:stCondLst>
                        <p:cond delay="indefinite"/>
                      </p:stCondLst>
                      <p:childTnLst>
                        <p:par>
                          <p:cTn id="43" fill="hold">
                            <p:stCondLst>
                              <p:cond delay="0"/>
                            </p:stCondLst>
                            <p:childTnLst>
                              <p:par>
                                <p:cTn id="44" presetID="17" presetClass="entr" presetSubtype="10" fill="hold" grpId="0" nodeType="clickEffect">
                                  <p:stCondLst>
                                    <p:cond delay="0"/>
                                  </p:stCondLst>
                                  <p:childTnLst>
                                    <p:set>
                                      <p:cBhvr>
                                        <p:cTn id="45" dur="1" fill="hold">
                                          <p:stCondLst>
                                            <p:cond delay="0"/>
                                          </p:stCondLst>
                                        </p:cTn>
                                        <p:tgtEl>
                                          <p:spTgt spid="161797"/>
                                        </p:tgtEl>
                                        <p:attrNameLst>
                                          <p:attrName>style.visibility</p:attrName>
                                        </p:attrNameLst>
                                      </p:cBhvr>
                                      <p:to>
                                        <p:strVal val="visible"/>
                                      </p:to>
                                    </p:set>
                                    <p:anim calcmode="lin" valueType="num">
                                      <p:cBhvr>
                                        <p:cTn id="46" dur="500" fill="hold"/>
                                        <p:tgtEl>
                                          <p:spTgt spid="161797"/>
                                        </p:tgtEl>
                                        <p:attrNameLst>
                                          <p:attrName>ppt_w</p:attrName>
                                        </p:attrNameLst>
                                      </p:cBhvr>
                                      <p:tavLst>
                                        <p:tav tm="0">
                                          <p:val>
                                            <p:fltVal val="0"/>
                                          </p:val>
                                        </p:tav>
                                        <p:tav tm="100000">
                                          <p:val>
                                            <p:strVal val="#ppt_w"/>
                                          </p:val>
                                        </p:tav>
                                      </p:tavLst>
                                    </p:anim>
                                    <p:anim calcmode="lin" valueType="num">
                                      <p:cBhvr>
                                        <p:cTn id="47" dur="500" fill="hold"/>
                                        <p:tgtEl>
                                          <p:spTgt spid="161797"/>
                                        </p:tgtEl>
                                        <p:attrNameLst>
                                          <p:attrName>ppt_h</p:attrName>
                                        </p:attrNameLst>
                                      </p:cBhvr>
                                      <p:tavLst>
                                        <p:tav tm="0">
                                          <p:val>
                                            <p:strVal val="#ppt_h"/>
                                          </p:val>
                                        </p:tav>
                                        <p:tav tm="100000">
                                          <p:val>
                                            <p:strVal val="#ppt_h"/>
                                          </p:val>
                                        </p:tav>
                                      </p:tavLst>
                                    </p:anim>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61824"/>
                                        </p:tgtEl>
                                        <p:attrNameLst>
                                          <p:attrName>style.visibility</p:attrName>
                                        </p:attrNameLst>
                                      </p:cBhvr>
                                      <p:to>
                                        <p:strVal val="visible"/>
                                      </p:to>
                                    </p:set>
                                    <p:animEffect transition="in" filter="blinds(horizontal)">
                                      <p:cBhvr>
                                        <p:cTn id="52" dur="500"/>
                                        <p:tgtEl>
                                          <p:spTgt spid="1618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6" grpId="0" autoUpdateAnimBg="0"/>
      <p:bldP spid="161797" grpId="0" autoUpdateAnimBg="0"/>
      <p:bldP spid="161800" grpId="0" autoUpdateAnimBg="0"/>
      <p:bldP spid="161824" grpId="0"/>
    </p:bldLst>
  </p:timing>
</p:sld>
</file>

<file path=ppt/tags/tag1.xml><?xml version="1.0" encoding="utf-8"?>
<p:tagLst xmlns:a="http://schemas.openxmlformats.org/drawingml/2006/main" xmlns:r="http://schemas.openxmlformats.org/officeDocument/2006/relationships" xmlns:p="http://schemas.openxmlformats.org/presentationml/2006/main">
  <p:tag name="RAINPROBLEM" val="MultipleChoice"/>
  <p:tag name="PROBLEMSCORE" val="3.0"/>
</p:tagLst>
</file>

<file path=ppt/tags/tag10.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11.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14.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9.xml><?xml version="1.0" encoding="utf-8"?>
<p:tagLst xmlns:a="http://schemas.openxmlformats.org/drawingml/2006/main" xmlns:r="http://schemas.openxmlformats.org/officeDocument/2006/relationships" xmlns:p="http://schemas.openxmlformats.org/presentationml/2006/main">
  <p:tag name="RAINPROBLEM" val="MultipleChoice"/>
  <p:tag name="PROBLEMSCORE" val="3.0"/>
</p:tagLst>
</file>

<file path=ppt/tags/tag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1.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2.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25.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6.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29.xml><?xml version="1.0" encoding="utf-8"?>
<p:tagLst xmlns:a="http://schemas.openxmlformats.org/drawingml/2006/main" xmlns:r="http://schemas.openxmlformats.org/officeDocument/2006/relationships" xmlns:p="http://schemas.openxmlformats.org/presentationml/2006/main">
  <p:tag name="RAINPROBLEM" val="ProblemSubmit"/>
  <p:tag name="RAINPROBLEMTYPE" val="MultipleChoice"/>
</p:tagLst>
</file>

<file path=ppt/tags/tag3.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3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1.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MultipleChoice"/>
</p:tagLst>
</file>

<file path=ppt/tags/tag32.xml><?xml version="1.0" encoding="utf-8"?>
<p:tagLst xmlns:a="http://schemas.openxmlformats.org/drawingml/2006/main" xmlns:r="http://schemas.openxmlformats.org/officeDocument/2006/relationships" xmlns:p="http://schemas.openxmlformats.org/presentationml/2006/main">
  <p:tag name="RAINPROBLEM" val="ProblemWarning"/>
</p:tagLst>
</file>

<file path=ppt/tags/tag3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5.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6.xml><?xml version="1.0" encoding="utf-8"?>
<p:tagLst xmlns:a="http://schemas.openxmlformats.org/drawingml/2006/main" xmlns:r="http://schemas.openxmlformats.org/officeDocument/2006/relationships" xmlns:p="http://schemas.openxmlformats.org/presentationml/2006/main">
  <p:tag name="RAINPROBLEM" val="ProblemItem"/>
</p:tagLst>
</file>

<file path=ppt/tags/tag7.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8.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ags/tag9.xml><?xml version="1.0" encoding="utf-8"?>
<p:tagLst xmlns:a="http://schemas.openxmlformats.org/drawingml/2006/main" xmlns:r="http://schemas.openxmlformats.org/officeDocument/2006/relationships" xmlns:p="http://schemas.openxmlformats.org/presentationml/2006/main">
  <p:tag name="RAINPROBLEM" val="ProblemBullet"/>
  <p:tag name="RAINPROBLEMTYPE" val="MultipleChoice"/>
  <p:tag name="RAINBULLET" val="Wrong"/>
</p:tagLst>
</file>

<file path=ppt/theme/theme1.xml><?xml version="1.0" encoding="utf-8"?>
<a:theme xmlns:a="http://schemas.openxmlformats.org/drawingml/2006/main" name="大学物理模版-定稿3">
  <a:themeElements>
    <a:clrScheme name="大学物理模版-定稿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大学物理模版-定稿3">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lg"/>
          <a:tailEnd type="triangle" w="sm" len="lg"/>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lg"/>
          <a:tailEnd type="triangle" w="sm" len="lg"/>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大学物理模版-定稿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大学物理模版-定稿3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大学物理模版-定稿3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大学物理模版-定稿3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大学物理模版-定稿3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大学物理模版-定稿3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大学物理模版-定稿3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大学物理模版-定稿3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大学物理模版-定稿3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大学物理模版-定稿3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大学物理模版-定稿3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大学物理模版-定稿3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大学物理模版-定稿3">
  <a:themeElements>
    <a:clrScheme name="1_大学物理模版-定稿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大学物理模版-定稿3">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lg"/>
          <a:tailEnd type="triangle" w="sm" len="lg"/>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lg"/>
          <a:tailEnd type="triangle" w="sm" len="lg"/>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1_大学物理模版-定稿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大学物理模版-定稿3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大学物理模版-定稿3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大学物理模版-定稿3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大学物理模版-定稿3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大学物理模版-定稿3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大学物理模版-定稿3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大学物理模版-定稿3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大学物理模版-定稿3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大学物理模版-定稿3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大学物理模版-定稿3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大学物理模版-定稿3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大学物理模版-定稿3</Template>
  <TotalTime>1481</TotalTime>
  <Words>729</Words>
  <Application>Microsoft Office PowerPoint</Application>
  <PresentationFormat>全屏显示(4:3)</PresentationFormat>
  <Paragraphs>112</Paragraphs>
  <Slides>17</Slides>
  <Notes>5</Notes>
  <HiddenSlides>0</HiddenSlides>
  <MMClips>0</MMClips>
  <ScaleCrop>false</ScaleCrop>
  <HeadingPairs>
    <vt:vector size="8" baseType="variant">
      <vt:variant>
        <vt:lpstr>已用的字体</vt:lpstr>
      </vt:variant>
      <vt:variant>
        <vt:i4>8</vt:i4>
      </vt:variant>
      <vt:variant>
        <vt:lpstr>主题</vt:lpstr>
      </vt:variant>
      <vt:variant>
        <vt:i4>2</vt:i4>
      </vt:variant>
      <vt:variant>
        <vt:lpstr>嵌入 OLE 服务器</vt:lpstr>
      </vt:variant>
      <vt:variant>
        <vt:i4>7</vt:i4>
      </vt:variant>
      <vt:variant>
        <vt:lpstr>幻灯片标题</vt:lpstr>
      </vt:variant>
      <vt:variant>
        <vt:i4>17</vt:i4>
      </vt:variant>
    </vt:vector>
  </HeadingPairs>
  <TitlesOfParts>
    <vt:vector size="34" baseType="lpstr">
      <vt:lpstr>Arial</vt:lpstr>
      <vt:lpstr>宋体</vt:lpstr>
      <vt:lpstr>楷体_GB2312</vt:lpstr>
      <vt:lpstr>Times New Roman</vt:lpstr>
      <vt:lpstr>Symbol</vt:lpstr>
      <vt:lpstr>Microsoft Yahei</vt:lpstr>
      <vt:lpstr>Math5</vt:lpstr>
      <vt:lpstr>Book Antiqua</vt:lpstr>
      <vt:lpstr>大学物理模版-定稿3</vt:lpstr>
      <vt:lpstr>1_大学物理模版-定稿3</vt:lpstr>
      <vt:lpstr>MathType 5.0 Equation</vt:lpstr>
      <vt:lpstr>Microsoft 公式 3.0</vt:lpstr>
      <vt:lpstr>Microsoft Equation 3.0</vt:lpstr>
      <vt:lpstr>Microsoft Clip Gallery</vt:lpstr>
      <vt:lpstr>BMP 图象</vt:lpstr>
      <vt:lpstr>包</vt:lpstr>
      <vt:lpstr>程序包</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vector>
  </TitlesOfParts>
  <Company>tigonsoft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大学物理</dc:title>
  <dc:subject>伽利略变换式 牛顿的绝对时空观</dc:subject>
  <dc:creator>殷莹</dc:creator>
  <cp:lastModifiedBy>zlx</cp:lastModifiedBy>
  <cp:revision>109</cp:revision>
  <dcterms:created xsi:type="dcterms:W3CDTF">2005-09-06T04:03:07Z</dcterms:created>
  <dcterms:modified xsi:type="dcterms:W3CDTF">2018-11-22T23:00:19Z</dcterms:modified>
</cp:coreProperties>
</file>