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0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5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9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3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9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5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885C-2E04-4B8A-B947-C025F6340D4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E40A-9DC0-4614-84D1-F8E5F7C19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0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5781" y="275572"/>
            <a:ext cx="1148636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Header (float</a:t>
            </a:r>
            <a:r>
              <a:rPr lang="ko-KR" altLang="en-US" dirty="0" smtClean="0"/>
              <a:t>속성을 사용한 레이아웃 구성</a:t>
            </a:r>
            <a:r>
              <a:rPr lang="en-US" altLang="ko-KR" dirty="0" smtClean="0"/>
              <a:t>)</a:t>
            </a:r>
          </a:p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781" y="921903"/>
            <a:ext cx="1148636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Navigation</a:t>
            </a:r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5782" y="1568233"/>
            <a:ext cx="2492678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aside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68460" y="1568234"/>
            <a:ext cx="8993688" cy="42473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section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781" y="5907884"/>
            <a:ext cx="1148636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Footer</a:t>
            </a:r>
          </a:p>
          <a:p>
            <a:pPr algn="ctr"/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37786" y="1565754"/>
            <a:ext cx="12200351" cy="626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7786" y="5785104"/>
            <a:ext cx="12200351" cy="6263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1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EZEN-211T</dc:creator>
  <cp:lastModifiedBy>EZEN-211T</cp:lastModifiedBy>
  <cp:revision>3</cp:revision>
  <dcterms:created xsi:type="dcterms:W3CDTF">2023-11-30T03:33:38Z</dcterms:created>
  <dcterms:modified xsi:type="dcterms:W3CDTF">2023-11-30T06:27:30Z</dcterms:modified>
</cp:coreProperties>
</file>