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58" r:id="rId9"/>
    <p:sldId id="265" r:id="rId10"/>
    <p:sldId id="266" r:id="rId11"/>
    <p:sldId id="268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B8F"/>
    <a:srgbClr val="FE9202"/>
    <a:srgbClr val="F7C25C"/>
    <a:srgbClr val="990099"/>
    <a:srgbClr val="CC0099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3D28-1910-4CCA-B343-33A00FBCEF40}" type="doc">
      <dgm:prSet loTypeId="urn:microsoft.com/office/officeart/2008/layout/VerticalCircleList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en-ID"/>
        </a:p>
      </dgm:t>
    </dgm:pt>
    <dgm:pt modelId="{138A27A4-B02E-4CB9-9439-B4C6FE6AD973}">
      <dgm:prSet/>
      <dgm:spPr/>
      <dgm:t>
        <a:bodyPr/>
        <a:lstStyle/>
        <a:p>
          <a:pPr algn="just"/>
          <a:r>
            <a:rPr lang="en-US" dirty="0">
              <a:solidFill>
                <a:schemeClr val="bg1"/>
              </a:solidFill>
            </a:rPr>
            <a:t>Problem: </a:t>
          </a:r>
          <a:r>
            <a:rPr lang="en-ID" dirty="0">
              <a:solidFill>
                <a:schemeClr val="bg1"/>
              </a:solidFill>
            </a:rPr>
            <a:t>Banyak </a:t>
          </a:r>
          <a:r>
            <a:rPr lang="en-ID" dirty="0" err="1">
              <a:solidFill>
                <a:schemeClr val="bg1"/>
              </a:solidFill>
            </a:rPr>
            <a:t>faktor</a:t>
          </a:r>
          <a:r>
            <a:rPr lang="en-ID" dirty="0">
              <a:solidFill>
                <a:schemeClr val="bg1"/>
              </a:solidFill>
            </a:rPr>
            <a:t> yang </a:t>
          </a:r>
          <a:r>
            <a:rPr lang="en-ID" dirty="0" err="1">
              <a:solidFill>
                <a:schemeClr val="bg1"/>
              </a:solidFill>
            </a:rPr>
            <a:t>dipertimbangkan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analis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kredit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sebelum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memberikan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rekomendasi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menerima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atau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menolak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sebuah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kredit</a:t>
          </a:r>
          <a:r>
            <a:rPr lang="en-ID" dirty="0">
              <a:solidFill>
                <a:schemeClr val="bg1"/>
              </a:solidFill>
            </a:rPr>
            <a:t>. </a:t>
          </a:r>
          <a:r>
            <a:rPr lang="en-ID" b="1" dirty="0">
              <a:solidFill>
                <a:schemeClr val="bg1"/>
              </a:solidFill>
            </a:rPr>
            <a:t>Bank A </a:t>
          </a:r>
          <a:r>
            <a:rPr lang="en-ID" b="1" dirty="0" err="1">
              <a:solidFill>
                <a:schemeClr val="bg1"/>
              </a:solidFill>
            </a:rPr>
            <a:t>ingin</a:t>
          </a:r>
          <a:r>
            <a:rPr lang="en-ID" b="1" dirty="0">
              <a:solidFill>
                <a:schemeClr val="bg1"/>
              </a:solidFill>
            </a:rPr>
            <a:t> </a:t>
          </a:r>
          <a:r>
            <a:rPr lang="en-ID" b="1" dirty="0" err="1">
              <a:solidFill>
                <a:schemeClr val="bg1"/>
              </a:solidFill>
            </a:rPr>
            <a:t>membuat</a:t>
          </a:r>
          <a:r>
            <a:rPr lang="en-ID" b="1" dirty="0">
              <a:solidFill>
                <a:schemeClr val="bg1"/>
              </a:solidFill>
            </a:rPr>
            <a:t> </a:t>
          </a:r>
          <a:r>
            <a:rPr lang="en-ID" b="1" dirty="0" err="1">
              <a:solidFill>
                <a:schemeClr val="bg1"/>
              </a:solidFill>
            </a:rPr>
            <a:t>sistem</a:t>
          </a:r>
          <a:r>
            <a:rPr lang="en-ID" b="1" dirty="0">
              <a:solidFill>
                <a:schemeClr val="bg1"/>
              </a:solidFill>
            </a:rPr>
            <a:t> </a:t>
          </a:r>
          <a:r>
            <a:rPr lang="en-ID" b="1" dirty="0" err="1">
              <a:solidFill>
                <a:schemeClr val="bg1"/>
              </a:solidFill>
            </a:rPr>
            <a:t>penilaian</a:t>
          </a:r>
          <a:r>
            <a:rPr lang="en-ID" b="1" dirty="0">
              <a:solidFill>
                <a:schemeClr val="bg1"/>
              </a:solidFill>
            </a:rPr>
            <a:t> </a:t>
          </a:r>
          <a:r>
            <a:rPr lang="en-ID" b="1" dirty="0" err="1">
              <a:solidFill>
                <a:schemeClr val="bg1"/>
              </a:solidFill>
            </a:rPr>
            <a:t>kelayakan</a:t>
          </a:r>
          <a:r>
            <a:rPr lang="en-ID" b="1" dirty="0">
              <a:solidFill>
                <a:schemeClr val="bg1"/>
              </a:solidFill>
            </a:rPr>
            <a:t> </a:t>
          </a:r>
          <a:r>
            <a:rPr lang="en-ID" b="1" dirty="0" err="1">
              <a:solidFill>
                <a:schemeClr val="bg1"/>
              </a:solidFill>
            </a:rPr>
            <a:t>kredit</a:t>
          </a:r>
          <a:r>
            <a:rPr lang="en-ID" b="1" dirty="0">
              <a:solidFill>
                <a:schemeClr val="bg1"/>
              </a:solidFill>
            </a:rPr>
            <a:t> </a:t>
          </a:r>
          <a:r>
            <a:rPr lang="en-ID" b="1" dirty="0" err="1">
              <a:solidFill>
                <a:schemeClr val="bg1"/>
              </a:solidFill>
            </a:rPr>
            <a:t>secara</a:t>
          </a:r>
          <a:r>
            <a:rPr lang="en-ID" b="1" dirty="0">
              <a:solidFill>
                <a:schemeClr val="bg1"/>
              </a:solidFill>
            </a:rPr>
            <a:t> </a:t>
          </a:r>
          <a:r>
            <a:rPr lang="en-ID" b="1" dirty="0" err="1">
              <a:solidFill>
                <a:schemeClr val="bg1"/>
              </a:solidFill>
            </a:rPr>
            <a:t>otomatis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dirty="0" err="1">
              <a:solidFill>
                <a:schemeClr val="bg1"/>
              </a:solidFill>
            </a:rPr>
            <a:t>berdasarkan</a:t>
          </a:r>
          <a:r>
            <a:rPr lang="en-ID" dirty="0">
              <a:solidFill>
                <a:schemeClr val="bg1"/>
              </a:solidFill>
            </a:rPr>
            <a:t> data yang </a:t>
          </a:r>
          <a:r>
            <a:rPr lang="en-ID" dirty="0" err="1">
              <a:solidFill>
                <a:schemeClr val="bg1"/>
              </a:solidFill>
            </a:rPr>
            <a:t>mereka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miliki</a:t>
          </a:r>
          <a:r>
            <a:rPr lang="en-ID" dirty="0">
              <a:solidFill>
                <a:schemeClr val="bg1"/>
              </a:solidFill>
            </a:rPr>
            <a:t>.</a:t>
          </a:r>
        </a:p>
      </dgm:t>
    </dgm:pt>
    <dgm:pt modelId="{7A4EFB4D-480E-48E7-8F33-DCEA661180D6}" type="parTrans" cxnId="{E8686086-AFB7-43A9-A963-FD4A98141FA7}">
      <dgm:prSet/>
      <dgm:spPr/>
      <dgm:t>
        <a:bodyPr/>
        <a:lstStyle/>
        <a:p>
          <a:pPr algn="just"/>
          <a:endParaRPr lang="en-ID">
            <a:solidFill>
              <a:schemeClr val="bg1"/>
            </a:solidFill>
          </a:endParaRPr>
        </a:p>
      </dgm:t>
    </dgm:pt>
    <dgm:pt modelId="{BA192F3D-2D40-4FF5-8575-6648569AF593}" type="sibTrans" cxnId="{E8686086-AFB7-43A9-A963-FD4A98141FA7}">
      <dgm:prSet/>
      <dgm:spPr/>
      <dgm:t>
        <a:bodyPr/>
        <a:lstStyle/>
        <a:p>
          <a:pPr algn="just"/>
          <a:endParaRPr lang="en-ID">
            <a:solidFill>
              <a:schemeClr val="bg1"/>
            </a:solidFill>
          </a:endParaRPr>
        </a:p>
      </dgm:t>
    </dgm:pt>
    <dgm:pt modelId="{607A7A66-E11B-440E-8239-B65F2020951F}">
      <dgm:prSet/>
      <dgm:spPr/>
      <dgm:t>
        <a:bodyPr/>
        <a:lstStyle/>
        <a:p>
          <a:pPr algn="just"/>
          <a:r>
            <a:rPr lang="en-ID" dirty="0" err="1">
              <a:solidFill>
                <a:schemeClr val="bg1"/>
              </a:solidFill>
            </a:rPr>
            <a:t>Tujuan</a:t>
          </a:r>
          <a:r>
            <a:rPr lang="en-ID" dirty="0">
              <a:solidFill>
                <a:schemeClr val="bg1"/>
              </a:solidFill>
            </a:rPr>
            <a:t>: </a:t>
          </a:r>
          <a:r>
            <a:rPr lang="en-ID" dirty="0" err="1">
              <a:solidFill>
                <a:schemeClr val="bg1"/>
              </a:solidFill>
            </a:rPr>
            <a:t>Penulis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akan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melakukan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analisis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klasifikasi</a:t>
          </a:r>
          <a:r>
            <a:rPr lang="en-ID" dirty="0">
              <a:solidFill>
                <a:schemeClr val="bg1"/>
              </a:solidFill>
            </a:rPr>
            <a:t> dan </a:t>
          </a:r>
          <a:r>
            <a:rPr lang="en-ID" dirty="0" err="1">
              <a:solidFill>
                <a:schemeClr val="bg1"/>
              </a:solidFill>
            </a:rPr>
            <a:t>melakukan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prediksi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flag_kredit_macet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berdasarkan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variabel</a:t>
          </a:r>
          <a:r>
            <a:rPr lang="en-ID" dirty="0">
              <a:solidFill>
                <a:schemeClr val="bg1"/>
              </a:solidFill>
            </a:rPr>
            <a:t> yang </a:t>
          </a:r>
          <a:r>
            <a:rPr lang="en-ID" dirty="0" err="1">
              <a:solidFill>
                <a:schemeClr val="bg1"/>
              </a:solidFill>
            </a:rPr>
            <a:t>ada</a:t>
          </a:r>
          <a:r>
            <a:rPr lang="en-ID" dirty="0">
              <a:solidFill>
                <a:schemeClr val="bg1"/>
              </a:solidFill>
            </a:rPr>
            <a:t>.</a:t>
          </a:r>
        </a:p>
      </dgm:t>
    </dgm:pt>
    <dgm:pt modelId="{AE63B4FD-4423-4617-9390-15C5AE302B3A}" type="parTrans" cxnId="{5822238F-6B38-46C0-8C23-ACFDA92F8423}">
      <dgm:prSet/>
      <dgm:spPr/>
      <dgm:t>
        <a:bodyPr/>
        <a:lstStyle/>
        <a:p>
          <a:pPr algn="just"/>
          <a:endParaRPr lang="en-ID">
            <a:solidFill>
              <a:schemeClr val="bg1"/>
            </a:solidFill>
          </a:endParaRPr>
        </a:p>
      </dgm:t>
    </dgm:pt>
    <dgm:pt modelId="{B7E3EC52-5790-40BF-B36C-B1DE0B606E13}" type="sibTrans" cxnId="{5822238F-6B38-46C0-8C23-ACFDA92F8423}">
      <dgm:prSet/>
      <dgm:spPr/>
      <dgm:t>
        <a:bodyPr/>
        <a:lstStyle/>
        <a:p>
          <a:pPr algn="just"/>
          <a:endParaRPr lang="en-ID">
            <a:solidFill>
              <a:schemeClr val="bg1"/>
            </a:solidFill>
          </a:endParaRPr>
        </a:p>
      </dgm:t>
    </dgm:pt>
    <dgm:pt modelId="{BE3D89BC-2885-4313-8338-9918A8A1AA9B}" type="pres">
      <dgm:prSet presAssocID="{4F0D3D28-1910-4CCA-B343-33A00FBCEF40}" presName="Name0" presStyleCnt="0">
        <dgm:presLayoutVars>
          <dgm:dir/>
        </dgm:presLayoutVars>
      </dgm:prSet>
      <dgm:spPr/>
    </dgm:pt>
    <dgm:pt modelId="{2D27F8A4-5CE2-4A56-941A-EFF1FC909F95}" type="pres">
      <dgm:prSet presAssocID="{138A27A4-B02E-4CB9-9439-B4C6FE6AD973}" presName="noChildren" presStyleCnt="0"/>
      <dgm:spPr/>
    </dgm:pt>
    <dgm:pt modelId="{DEEBD631-9726-4D69-AD4F-E98CDB41F6C4}" type="pres">
      <dgm:prSet presAssocID="{138A27A4-B02E-4CB9-9439-B4C6FE6AD973}" presName="gap" presStyleCnt="0"/>
      <dgm:spPr/>
    </dgm:pt>
    <dgm:pt modelId="{CEE7833D-B773-4AE3-BC1E-BD2FE5081B77}" type="pres">
      <dgm:prSet presAssocID="{138A27A4-B02E-4CB9-9439-B4C6FE6AD973}" presName="medCircle2" presStyleLbl="vennNode1" presStyleIdx="0" presStyleCnt="2"/>
      <dgm:spPr/>
    </dgm:pt>
    <dgm:pt modelId="{0BCA5264-BD1D-40AB-AA00-63E656047E3F}" type="pres">
      <dgm:prSet presAssocID="{138A27A4-B02E-4CB9-9439-B4C6FE6AD973}" presName="txLvlOnly1" presStyleLbl="revTx" presStyleIdx="0" presStyleCnt="2"/>
      <dgm:spPr/>
    </dgm:pt>
    <dgm:pt modelId="{B3C3A311-8DDC-47F5-A1C1-47025338E8BD}" type="pres">
      <dgm:prSet presAssocID="{607A7A66-E11B-440E-8239-B65F2020951F}" presName="noChildren" presStyleCnt="0"/>
      <dgm:spPr/>
    </dgm:pt>
    <dgm:pt modelId="{F5B7DFC1-2A0A-4EF8-AF76-27056D8B109B}" type="pres">
      <dgm:prSet presAssocID="{607A7A66-E11B-440E-8239-B65F2020951F}" presName="gap" presStyleCnt="0"/>
      <dgm:spPr/>
    </dgm:pt>
    <dgm:pt modelId="{CC4C90C1-CE72-430D-B3D2-B8658142B08F}" type="pres">
      <dgm:prSet presAssocID="{607A7A66-E11B-440E-8239-B65F2020951F}" presName="medCircle2" presStyleLbl="vennNode1" presStyleIdx="1" presStyleCnt="2"/>
      <dgm:spPr/>
    </dgm:pt>
    <dgm:pt modelId="{63E56E22-DA72-43EE-B3E6-B5B697BFB60D}" type="pres">
      <dgm:prSet presAssocID="{607A7A66-E11B-440E-8239-B65F2020951F}" presName="txLvlOnly1" presStyleLbl="revTx" presStyleIdx="1" presStyleCnt="2"/>
      <dgm:spPr/>
    </dgm:pt>
  </dgm:ptLst>
  <dgm:cxnLst>
    <dgm:cxn modelId="{EBEB5E3A-678D-4000-AD27-F8A4BDDCC1FA}" type="presOf" srcId="{138A27A4-B02E-4CB9-9439-B4C6FE6AD973}" destId="{0BCA5264-BD1D-40AB-AA00-63E656047E3F}" srcOrd="0" destOrd="0" presId="urn:microsoft.com/office/officeart/2008/layout/VerticalCircleList"/>
    <dgm:cxn modelId="{E8686086-AFB7-43A9-A963-FD4A98141FA7}" srcId="{4F0D3D28-1910-4CCA-B343-33A00FBCEF40}" destId="{138A27A4-B02E-4CB9-9439-B4C6FE6AD973}" srcOrd="0" destOrd="0" parTransId="{7A4EFB4D-480E-48E7-8F33-DCEA661180D6}" sibTransId="{BA192F3D-2D40-4FF5-8575-6648569AF593}"/>
    <dgm:cxn modelId="{A1CBC98D-1AAF-4D23-B053-F448239A6B85}" type="presOf" srcId="{607A7A66-E11B-440E-8239-B65F2020951F}" destId="{63E56E22-DA72-43EE-B3E6-B5B697BFB60D}" srcOrd="0" destOrd="0" presId="urn:microsoft.com/office/officeart/2008/layout/VerticalCircleList"/>
    <dgm:cxn modelId="{5822238F-6B38-46C0-8C23-ACFDA92F8423}" srcId="{4F0D3D28-1910-4CCA-B343-33A00FBCEF40}" destId="{607A7A66-E11B-440E-8239-B65F2020951F}" srcOrd="1" destOrd="0" parTransId="{AE63B4FD-4423-4617-9390-15C5AE302B3A}" sibTransId="{B7E3EC52-5790-40BF-B36C-B1DE0B606E13}"/>
    <dgm:cxn modelId="{4A9E83E8-B62A-4C97-922A-C9810D9D695B}" type="presOf" srcId="{4F0D3D28-1910-4CCA-B343-33A00FBCEF40}" destId="{BE3D89BC-2885-4313-8338-9918A8A1AA9B}" srcOrd="0" destOrd="0" presId="urn:microsoft.com/office/officeart/2008/layout/VerticalCircleList"/>
    <dgm:cxn modelId="{50EE06DB-EB49-45EE-AADE-77B7B2B3B0C4}" type="presParOf" srcId="{BE3D89BC-2885-4313-8338-9918A8A1AA9B}" destId="{2D27F8A4-5CE2-4A56-941A-EFF1FC909F95}" srcOrd="0" destOrd="0" presId="urn:microsoft.com/office/officeart/2008/layout/VerticalCircleList"/>
    <dgm:cxn modelId="{3C140732-D724-46B1-A065-528D82674415}" type="presParOf" srcId="{2D27F8A4-5CE2-4A56-941A-EFF1FC909F95}" destId="{DEEBD631-9726-4D69-AD4F-E98CDB41F6C4}" srcOrd="0" destOrd="0" presId="urn:microsoft.com/office/officeart/2008/layout/VerticalCircleList"/>
    <dgm:cxn modelId="{BAE32BCB-59EA-46C6-81FB-3CDC44B9B8E8}" type="presParOf" srcId="{2D27F8A4-5CE2-4A56-941A-EFF1FC909F95}" destId="{CEE7833D-B773-4AE3-BC1E-BD2FE5081B77}" srcOrd="1" destOrd="0" presId="urn:microsoft.com/office/officeart/2008/layout/VerticalCircleList"/>
    <dgm:cxn modelId="{E3F477F0-DEFD-4569-BA88-923BD0541691}" type="presParOf" srcId="{2D27F8A4-5CE2-4A56-941A-EFF1FC909F95}" destId="{0BCA5264-BD1D-40AB-AA00-63E656047E3F}" srcOrd="2" destOrd="0" presId="urn:microsoft.com/office/officeart/2008/layout/VerticalCircleList"/>
    <dgm:cxn modelId="{B8F5D89C-C245-41FF-960B-AF3B324A5C12}" type="presParOf" srcId="{BE3D89BC-2885-4313-8338-9918A8A1AA9B}" destId="{B3C3A311-8DDC-47F5-A1C1-47025338E8BD}" srcOrd="1" destOrd="0" presId="urn:microsoft.com/office/officeart/2008/layout/VerticalCircleList"/>
    <dgm:cxn modelId="{40310B6E-DF20-40F7-9588-855D7BC0C3A8}" type="presParOf" srcId="{B3C3A311-8DDC-47F5-A1C1-47025338E8BD}" destId="{F5B7DFC1-2A0A-4EF8-AF76-27056D8B109B}" srcOrd="0" destOrd="0" presId="urn:microsoft.com/office/officeart/2008/layout/VerticalCircleList"/>
    <dgm:cxn modelId="{E5AB93E1-39E1-4252-AC65-C00B89C98A46}" type="presParOf" srcId="{B3C3A311-8DDC-47F5-A1C1-47025338E8BD}" destId="{CC4C90C1-CE72-430D-B3D2-B8658142B08F}" srcOrd="1" destOrd="0" presId="urn:microsoft.com/office/officeart/2008/layout/VerticalCircleList"/>
    <dgm:cxn modelId="{6F5E5F09-625B-48ED-95B2-05D2E75419D6}" type="presParOf" srcId="{B3C3A311-8DDC-47F5-A1C1-47025338E8BD}" destId="{63E56E22-DA72-43EE-B3E6-B5B697BFB60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DA017-699C-40F5-8719-CB348B07D3FF}" type="doc">
      <dgm:prSet loTypeId="urn:microsoft.com/office/officeart/2005/8/layout/b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5F55E39F-E661-43F8-AA5D-96B111A8010D}">
      <dgm:prSet custT="1"/>
      <dgm:spPr/>
      <dgm:t>
        <a:bodyPr/>
        <a:lstStyle/>
        <a:p>
          <a:r>
            <a:rPr lang="en-US" sz="1400" i="1"/>
            <a:t>Import Packages</a:t>
          </a:r>
          <a:endParaRPr lang="en-ID" sz="1400"/>
        </a:p>
      </dgm:t>
    </dgm:pt>
    <dgm:pt modelId="{6ECCC1C9-14EE-4C43-BFCB-386858D19FC1}" type="parTrans" cxnId="{645ACD6F-9EC7-481D-8CE7-E81D87414214}">
      <dgm:prSet/>
      <dgm:spPr/>
      <dgm:t>
        <a:bodyPr/>
        <a:lstStyle/>
        <a:p>
          <a:endParaRPr lang="en-ID"/>
        </a:p>
      </dgm:t>
    </dgm:pt>
    <dgm:pt modelId="{391FD323-7FE1-4F20-8A88-5F08214C718F}" type="sibTrans" cxnId="{645ACD6F-9EC7-481D-8CE7-E81D87414214}">
      <dgm:prSet/>
      <dgm:spPr/>
      <dgm:t>
        <a:bodyPr/>
        <a:lstStyle/>
        <a:p>
          <a:endParaRPr lang="en-ID"/>
        </a:p>
      </dgm:t>
    </dgm:pt>
    <dgm:pt modelId="{2A0FCF2F-BCDA-4BC7-829E-A333E406978A}">
      <dgm:prSet custT="1"/>
      <dgm:spPr/>
      <dgm:t>
        <a:bodyPr/>
        <a:lstStyle/>
        <a:p>
          <a:r>
            <a:rPr lang="en-US" sz="1400" i="1"/>
            <a:t>Read Dataset</a:t>
          </a:r>
          <a:endParaRPr lang="en-ID" sz="1400"/>
        </a:p>
      </dgm:t>
    </dgm:pt>
    <dgm:pt modelId="{E295D32F-97C9-429A-B530-01E624327E1C}" type="parTrans" cxnId="{10A8703C-283C-4689-BB3A-46B2DB17F0D9}">
      <dgm:prSet/>
      <dgm:spPr/>
      <dgm:t>
        <a:bodyPr/>
        <a:lstStyle/>
        <a:p>
          <a:endParaRPr lang="en-ID"/>
        </a:p>
      </dgm:t>
    </dgm:pt>
    <dgm:pt modelId="{EB9AC7B8-61CD-4DDB-9CCB-CD72EF553BD5}" type="sibTrans" cxnId="{10A8703C-283C-4689-BB3A-46B2DB17F0D9}">
      <dgm:prSet/>
      <dgm:spPr/>
      <dgm:t>
        <a:bodyPr/>
        <a:lstStyle/>
        <a:p>
          <a:endParaRPr lang="en-ID"/>
        </a:p>
      </dgm:t>
    </dgm:pt>
    <dgm:pt modelId="{FF7930FE-2143-4A2D-9537-37046C31E3E7}">
      <dgm:prSet/>
      <dgm:spPr/>
      <dgm:t>
        <a:bodyPr/>
        <a:lstStyle/>
        <a:p>
          <a:r>
            <a:rPr lang="en-US" i="1" dirty="0"/>
            <a:t>EDA</a:t>
          </a:r>
          <a:endParaRPr lang="en-ID" dirty="0"/>
        </a:p>
      </dgm:t>
    </dgm:pt>
    <dgm:pt modelId="{8F5C9D63-1353-451D-93AD-18EE02BA9834}" type="parTrans" cxnId="{4A2DF955-7637-42E5-AE73-E899DFA776A5}">
      <dgm:prSet/>
      <dgm:spPr/>
      <dgm:t>
        <a:bodyPr/>
        <a:lstStyle/>
        <a:p>
          <a:endParaRPr lang="en-ID"/>
        </a:p>
      </dgm:t>
    </dgm:pt>
    <dgm:pt modelId="{2ED9CA9F-4463-4661-B1D5-B1D80B823C4E}" type="sibTrans" cxnId="{4A2DF955-7637-42E5-AE73-E899DFA776A5}">
      <dgm:prSet/>
      <dgm:spPr/>
      <dgm:t>
        <a:bodyPr/>
        <a:lstStyle/>
        <a:p>
          <a:endParaRPr lang="en-ID"/>
        </a:p>
      </dgm:t>
    </dgm:pt>
    <dgm:pt modelId="{9736033B-9DDD-4AB6-A565-6E153B850F1C}">
      <dgm:prSet/>
      <dgm:spPr/>
      <dgm:t>
        <a:bodyPr/>
        <a:lstStyle/>
        <a:p>
          <a:r>
            <a:rPr lang="en-US" dirty="0" err="1"/>
            <a:t>Cek</a:t>
          </a:r>
          <a:r>
            <a:rPr lang="en-US" dirty="0"/>
            <a:t> Info Data</a:t>
          </a:r>
          <a:endParaRPr lang="en-ID" dirty="0"/>
        </a:p>
      </dgm:t>
    </dgm:pt>
    <dgm:pt modelId="{D1615679-B473-4ACA-BD43-D290E9C3175D}" type="parTrans" cxnId="{DFE0F65F-1D1B-482C-AEB4-176FA1C4E167}">
      <dgm:prSet/>
      <dgm:spPr/>
      <dgm:t>
        <a:bodyPr/>
        <a:lstStyle/>
        <a:p>
          <a:endParaRPr lang="en-ID"/>
        </a:p>
      </dgm:t>
    </dgm:pt>
    <dgm:pt modelId="{23AFC6BA-5600-4C2D-AA69-A95DE4F0D33A}" type="sibTrans" cxnId="{DFE0F65F-1D1B-482C-AEB4-176FA1C4E167}">
      <dgm:prSet/>
      <dgm:spPr/>
      <dgm:t>
        <a:bodyPr/>
        <a:lstStyle/>
        <a:p>
          <a:endParaRPr lang="en-ID"/>
        </a:p>
      </dgm:t>
    </dgm:pt>
    <dgm:pt modelId="{7F063FB1-0790-4C5B-8E48-0839346E4606}">
      <dgm:prSet/>
      <dgm:spPr/>
      <dgm:t>
        <a:bodyPr/>
        <a:lstStyle/>
        <a:p>
          <a:r>
            <a:rPr lang="en-ID" dirty="0" err="1"/>
            <a:t>Mencari</a:t>
          </a:r>
          <a:r>
            <a:rPr lang="en-ID" dirty="0"/>
            <a:t> </a:t>
          </a:r>
          <a:r>
            <a:rPr lang="en-ID" dirty="0" err="1"/>
            <a:t>Perbandingan</a:t>
          </a:r>
          <a:r>
            <a:rPr lang="en-ID" dirty="0"/>
            <a:t> </a:t>
          </a:r>
          <a:r>
            <a:rPr lang="en-ID" i="1" dirty="0"/>
            <a:t>Label/Class</a:t>
          </a:r>
          <a:endParaRPr lang="en-ID" dirty="0"/>
        </a:p>
      </dgm:t>
    </dgm:pt>
    <dgm:pt modelId="{9D292EDF-0984-44CC-ADA7-A3EF264992D4}" type="parTrans" cxnId="{46CCCEAB-B448-423E-BBB4-D2431E0D19D8}">
      <dgm:prSet/>
      <dgm:spPr/>
      <dgm:t>
        <a:bodyPr/>
        <a:lstStyle/>
        <a:p>
          <a:endParaRPr lang="en-ID"/>
        </a:p>
      </dgm:t>
    </dgm:pt>
    <dgm:pt modelId="{53C513C7-6E86-44EA-BDA0-F82F92E4FE4B}" type="sibTrans" cxnId="{46CCCEAB-B448-423E-BBB4-D2431E0D19D8}">
      <dgm:prSet/>
      <dgm:spPr/>
      <dgm:t>
        <a:bodyPr/>
        <a:lstStyle/>
        <a:p>
          <a:endParaRPr lang="en-ID"/>
        </a:p>
      </dgm:t>
    </dgm:pt>
    <dgm:pt modelId="{53652B36-5B60-4CB2-A4F3-BE4CB6B1393C}">
      <dgm:prSet/>
      <dgm:spPr/>
      <dgm:t>
        <a:bodyPr/>
        <a:lstStyle/>
        <a:p>
          <a:r>
            <a:rPr lang="en-ID" dirty="0"/>
            <a:t>Analisa </a:t>
          </a:r>
          <a:r>
            <a:rPr lang="en-ID" dirty="0" err="1"/>
            <a:t>Deskriptif</a:t>
          </a:r>
          <a:endParaRPr lang="en-ID" dirty="0"/>
        </a:p>
      </dgm:t>
    </dgm:pt>
    <dgm:pt modelId="{FDB889ED-12B4-4180-B826-0F1A18FBF989}" type="parTrans" cxnId="{F6EE79C9-F83E-4DDA-B038-4AD2BAD68985}">
      <dgm:prSet/>
      <dgm:spPr/>
      <dgm:t>
        <a:bodyPr/>
        <a:lstStyle/>
        <a:p>
          <a:endParaRPr lang="en-ID"/>
        </a:p>
      </dgm:t>
    </dgm:pt>
    <dgm:pt modelId="{33BCF002-6EC5-4CA3-8326-6800BFE31983}" type="sibTrans" cxnId="{F6EE79C9-F83E-4DDA-B038-4AD2BAD68985}">
      <dgm:prSet/>
      <dgm:spPr/>
      <dgm:t>
        <a:bodyPr/>
        <a:lstStyle/>
        <a:p>
          <a:endParaRPr lang="en-ID"/>
        </a:p>
      </dgm:t>
    </dgm:pt>
    <dgm:pt modelId="{82732ECD-358D-42C5-A146-73173B94CDD8}">
      <dgm:prSet/>
      <dgm:spPr/>
      <dgm:t>
        <a:bodyPr/>
        <a:lstStyle/>
        <a:p>
          <a:r>
            <a:rPr lang="en-US" dirty="0" err="1"/>
            <a:t>Visualisasi</a:t>
          </a:r>
          <a:r>
            <a:rPr lang="en-US" dirty="0"/>
            <a:t> </a:t>
          </a:r>
          <a:r>
            <a:rPr lang="en-US" i="1" dirty="0"/>
            <a:t>Crosstab</a:t>
          </a:r>
          <a:endParaRPr lang="en-ID" dirty="0"/>
        </a:p>
      </dgm:t>
    </dgm:pt>
    <dgm:pt modelId="{681F9908-7D01-4859-AAEE-0715BFFED9A8}" type="parTrans" cxnId="{A568DAC7-60E1-4128-B1DF-3EAF0C69230D}">
      <dgm:prSet/>
      <dgm:spPr/>
      <dgm:t>
        <a:bodyPr/>
        <a:lstStyle/>
        <a:p>
          <a:endParaRPr lang="en-ID"/>
        </a:p>
      </dgm:t>
    </dgm:pt>
    <dgm:pt modelId="{765E0F8B-C08D-44BE-8054-11AB3A25D2F7}" type="sibTrans" cxnId="{A568DAC7-60E1-4128-B1DF-3EAF0C69230D}">
      <dgm:prSet/>
      <dgm:spPr/>
      <dgm:t>
        <a:bodyPr/>
        <a:lstStyle/>
        <a:p>
          <a:endParaRPr lang="en-ID"/>
        </a:p>
      </dgm:t>
    </dgm:pt>
    <dgm:pt modelId="{3E97413D-DF36-4EE7-852D-6EF22D279217}">
      <dgm:prSet/>
      <dgm:spPr/>
      <dgm:t>
        <a:bodyPr/>
        <a:lstStyle/>
        <a:p>
          <a:r>
            <a:rPr lang="en-US" dirty="0" err="1"/>
            <a:t>Visualisasi</a:t>
          </a:r>
          <a:r>
            <a:rPr lang="en-US" dirty="0"/>
            <a:t> </a:t>
          </a:r>
          <a:r>
            <a:rPr lang="en-US" i="1" dirty="0"/>
            <a:t>Boxplot</a:t>
          </a:r>
          <a:endParaRPr lang="en-ID" dirty="0"/>
        </a:p>
      </dgm:t>
    </dgm:pt>
    <dgm:pt modelId="{D8CC0E8A-439F-433C-9EC3-CE82F81DB517}" type="parTrans" cxnId="{22A82B9F-51A1-460D-8E69-FF4FABAB2812}">
      <dgm:prSet/>
      <dgm:spPr/>
      <dgm:t>
        <a:bodyPr/>
        <a:lstStyle/>
        <a:p>
          <a:endParaRPr lang="en-ID"/>
        </a:p>
      </dgm:t>
    </dgm:pt>
    <dgm:pt modelId="{12CFEF53-D9D9-4D06-83E1-095DE6C2CEF2}" type="sibTrans" cxnId="{22A82B9F-51A1-460D-8E69-FF4FABAB2812}">
      <dgm:prSet/>
      <dgm:spPr/>
      <dgm:t>
        <a:bodyPr/>
        <a:lstStyle/>
        <a:p>
          <a:endParaRPr lang="en-ID"/>
        </a:p>
      </dgm:t>
    </dgm:pt>
    <dgm:pt modelId="{C0DEE583-B0C1-421E-824C-B63C93236997}">
      <dgm:prSet custT="1"/>
      <dgm:spPr/>
      <dgm:t>
        <a:bodyPr/>
        <a:lstStyle/>
        <a:p>
          <a:r>
            <a:rPr lang="en-US" sz="1400" dirty="0"/>
            <a:t>Data </a:t>
          </a:r>
          <a:r>
            <a:rPr lang="en-US" sz="1400" i="1" dirty="0"/>
            <a:t>Pre-Processing</a:t>
          </a:r>
          <a:endParaRPr lang="en-ID" sz="1400" dirty="0"/>
        </a:p>
      </dgm:t>
    </dgm:pt>
    <dgm:pt modelId="{4949B1A8-F48F-405B-A922-5A795040FFC9}" type="parTrans" cxnId="{9319BD94-34A8-4069-829F-CE496E842FA7}">
      <dgm:prSet/>
      <dgm:spPr/>
      <dgm:t>
        <a:bodyPr/>
        <a:lstStyle/>
        <a:p>
          <a:endParaRPr lang="en-ID"/>
        </a:p>
      </dgm:t>
    </dgm:pt>
    <dgm:pt modelId="{647FB291-F06B-4235-AC7B-6E820B59573C}" type="sibTrans" cxnId="{9319BD94-34A8-4069-829F-CE496E842FA7}">
      <dgm:prSet/>
      <dgm:spPr/>
      <dgm:t>
        <a:bodyPr/>
        <a:lstStyle/>
        <a:p>
          <a:endParaRPr lang="en-ID"/>
        </a:p>
      </dgm:t>
    </dgm:pt>
    <dgm:pt modelId="{D260A88B-9344-4A2B-91BC-D75F4100C6EF}">
      <dgm:prSet custT="1"/>
      <dgm:spPr/>
      <dgm:t>
        <a:bodyPr/>
        <a:lstStyle/>
        <a:p>
          <a:r>
            <a:rPr lang="en-US" sz="1100" dirty="0" err="1"/>
            <a:t>Cek</a:t>
          </a:r>
          <a:r>
            <a:rPr lang="en-US" sz="1100" dirty="0"/>
            <a:t> </a:t>
          </a:r>
          <a:r>
            <a:rPr lang="en-US" sz="1100" i="1" dirty="0"/>
            <a:t>Missing Value</a:t>
          </a:r>
          <a:endParaRPr lang="en-ID" sz="1100" dirty="0"/>
        </a:p>
      </dgm:t>
    </dgm:pt>
    <dgm:pt modelId="{0859C0C8-416C-4937-9ED0-5C6B4115785F}" type="parTrans" cxnId="{1756BB59-7307-4467-A8B1-D737F62334F0}">
      <dgm:prSet/>
      <dgm:spPr/>
      <dgm:t>
        <a:bodyPr/>
        <a:lstStyle/>
        <a:p>
          <a:endParaRPr lang="en-ID"/>
        </a:p>
      </dgm:t>
    </dgm:pt>
    <dgm:pt modelId="{C901ED00-9FF8-4956-AFFB-AD7FEF9CFF98}" type="sibTrans" cxnId="{1756BB59-7307-4467-A8B1-D737F62334F0}">
      <dgm:prSet/>
      <dgm:spPr/>
      <dgm:t>
        <a:bodyPr/>
        <a:lstStyle/>
        <a:p>
          <a:endParaRPr lang="en-ID"/>
        </a:p>
      </dgm:t>
    </dgm:pt>
    <dgm:pt modelId="{A044615C-B7F0-4414-AA89-B18366AA4491}">
      <dgm:prSet custT="1"/>
      <dgm:spPr/>
      <dgm:t>
        <a:bodyPr/>
        <a:lstStyle/>
        <a:p>
          <a:r>
            <a:rPr lang="en-US" sz="1100" i="1" dirty="0" err="1"/>
            <a:t>Cek</a:t>
          </a:r>
          <a:r>
            <a:rPr lang="en-US" sz="1100" i="1" dirty="0"/>
            <a:t> Data Duplicate</a:t>
          </a:r>
          <a:endParaRPr lang="en-ID" sz="1100" dirty="0"/>
        </a:p>
      </dgm:t>
    </dgm:pt>
    <dgm:pt modelId="{39B778CD-3390-4F94-A6FE-7FD5B3BD2222}" type="parTrans" cxnId="{0A862ED4-A872-402E-8DCE-C765A40E3DEF}">
      <dgm:prSet/>
      <dgm:spPr/>
      <dgm:t>
        <a:bodyPr/>
        <a:lstStyle/>
        <a:p>
          <a:endParaRPr lang="en-ID"/>
        </a:p>
      </dgm:t>
    </dgm:pt>
    <dgm:pt modelId="{D5FC999F-59A0-4F29-8CA4-74AE3812804E}" type="sibTrans" cxnId="{0A862ED4-A872-402E-8DCE-C765A40E3DEF}">
      <dgm:prSet/>
      <dgm:spPr/>
      <dgm:t>
        <a:bodyPr/>
        <a:lstStyle/>
        <a:p>
          <a:endParaRPr lang="en-ID"/>
        </a:p>
      </dgm:t>
    </dgm:pt>
    <dgm:pt modelId="{BBD9AB0B-4170-444C-9B3E-F2F55575C5EC}">
      <dgm:prSet custT="1"/>
      <dgm:spPr/>
      <dgm:t>
        <a:bodyPr/>
        <a:lstStyle/>
        <a:p>
          <a:r>
            <a:rPr lang="en-US" sz="1100" dirty="0" err="1"/>
            <a:t>Cek</a:t>
          </a:r>
          <a:r>
            <a:rPr lang="en-US" sz="1100" dirty="0"/>
            <a:t> </a:t>
          </a:r>
          <a:r>
            <a:rPr lang="en-US" sz="1100" dirty="0" err="1"/>
            <a:t>Korelasi</a:t>
          </a:r>
          <a:endParaRPr lang="en-ID" sz="1100" dirty="0"/>
        </a:p>
      </dgm:t>
    </dgm:pt>
    <dgm:pt modelId="{71BB0D85-1EF4-4D8C-BDE2-6F5F49D2EEAE}" type="parTrans" cxnId="{D639F753-77AA-4E7F-AD25-27C5144005BA}">
      <dgm:prSet/>
      <dgm:spPr/>
      <dgm:t>
        <a:bodyPr/>
        <a:lstStyle/>
        <a:p>
          <a:endParaRPr lang="en-ID"/>
        </a:p>
      </dgm:t>
    </dgm:pt>
    <dgm:pt modelId="{CABDAA92-3822-4B10-ACF5-19D6E4A2CA50}" type="sibTrans" cxnId="{D639F753-77AA-4E7F-AD25-27C5144005BA}">
      <dgm:prSet/>
      <dgm:spPr/>
      <dgm:t>
        <a:bodyPr/>
        <a:lstStyle/>
        <a:p>
          <a:endParaRPr lang="en-ID"/>
        </a:p>
      </dgm:t>
    </dgm:pt>
    <dgm:pt modelId="{3F6A24B6-159A-462F-9D15-52FBF56BAD2D}">
      <dgm:prSet custT="1"/>
      <dgm:spPr/>
      <dgm:t>
        <a:bodyPr/>
        <a:lstStyle/>
        <a:p>
          <a:r>
            <a:rPr lang="en-US" sz="1400" i="1"/>
            <a:t>Feature Engineering</a:t>
          </a:r>
          <a:r>
            <a:rPr lang="en-US" sz="1400"/>
            <a:t>: Penentuan Variabel Dependen dan Independen</a:t>
          </a:r>
          <a:endParaRPr lang="en-ID" sz="1400"/>
        </a:p>
      </dgm:t>
    </dgm:pt>
    <dgm:pt modelId="{687FD2EC-E7C6-4618-A466-69FE1CA253B2}" type="parTrans" cxnId="{3B10AB05-42BB-4A70-B341-ED0A698D46C1}">
      <dgm:prSet/>
      <dgm:spPr/>
      <dgm:t>
        <a:bodyPr/>
        <a:lstStyle/>
        <a:p>
          <a:endParaRPr lang="en-ID"/>
        </a:p>
      </dgm:t>
    </dgm:pt>
    <dgm:pt modelId="{CE8D93DC-DEA4-475B-A58E-49EB4725D858}" type="sibTrans" cxnId="{3B10AB05-42BB-4A70-B341-ED0A698D46C1}">
      <dgm:prSet/>
      <dgm:spPr/>
      <dgm:t>
        <a:bodyPr/>
        <a:lstStyle/>
        <a:p>
          <a:endParaRPr lang="en-ID"/>
        </a:p>
      </dgm:t>
    </dgm:pt>
    <dgm:pt modelId="{C98B1E6D-D776-4BD6-B4A3-8B7A7AD8F1A1}">
      <dgm:prSet custT="1"/>
      <dgm:spPr/>
      <dgm:t>
        <a:bodyPr/>
        <a:lstStyle/>
        <a:p>
          <a:r>
            <a:rPr lang="en-US" sz="1100" i="1" dirty="0"/>
            <a:t>Modeling</a:t>
          </a:r>
          <a:endParaRPr lang="en-ID" sz="1100" dirty="0"/>
        </a:p>
      </dgm:t>
    </dgm:pt>
    <dgm:pt modelId="{FF0BCAB6-3D77-4A85-8AEA-EFF5D7E8A5AA}" type="parTrans" cxnId="{B4A3A35E-F8A4-45F1-B8D9-BF41B6FF4C24}">
      <dgm:prSet/>
      <dgm:spPr/>
      <dgm:t>
        <a:bodyPr/>
        <a:lstStyle/>
        <a:p>
          <a:endParaRPr lang="en-ID"/>
        </a:p>
      </dgm:t>
    </dgm:pt>
    <dgm:pt modelId="{A912CAC2-E7E8-4BF1-917E-E8636162E3C0}" type="sibTrans" cxnId="{B4A3A35E-F8A4-45F1-B8D9-BF41B6FF4C24}">
      <dgm:prSet/>
      <dgm:spPr/>
      <dgm:t>
        <a:bodyPr/>
        <a:lstStyle/>
        <a:p>
          <a:endParaRPr lang="en-ID"/>
        </a:p>
      </dgm:t>
    </dgm:pt>
    <dgm:pt modelId="{7A527657-BD9C-4D25-9024-29AC6A588B62}">
      <dgm:prSet custT="1"/>
      <dgm:spPr/>
      <dgm:t>
        <a:bodyPr/>
        <a:lstStyle/>
        <a:p>
          <a:r>
            <a:rPr lang="en-ID" sz="1000" dirty="0"/>
            <a:t>Stats Model (</a:t>
          </a:r>
          <a:r>
            <a:rPr lang="en-ID" sz="1000" i="1" dirty="0"/>
            <a:t>Logistic Regression</a:t>
          </a:r>
          <a:r>
            <a:rPr lang="en-ID" sz="1000" dirty="0"/>
            <a:t> </a:t>
          </a:r>
          <a:r>
            <a:rPr lang="en-ID" sz="1000" dirty="0" err="1"/>
            <a:t>dengan</a:t>
          </a:r>
          <a:r>
            <a:rPr lang="en-ID" sz="1000" dirty="0"/>
            <a:t> </a:t>
          </a:r>
          <a:r>
            <a:rPr lang="en-ID" sz="1000" dirty="0" err="1"/>
            <a:t>metode</a:t>
          </a:r>
          <a:r>
            <a:rPr lang="en-ID" sz="1000" dirty="0"/>
            <a:t> </a:t>
          </a:r>
          <a:r>
            <a:rPr lang="en-ID" sz="1000" i="1" dirty="0"/>
            <a:t>Maximum Likelihood</a:t>
          </a:r>
          <a:r>
            <a:rPr lang="en-ID" sz="1000" dirty="0"/>
            <a:t>)</a:t>
          </a:r>
        </a:p>
      </dgm:t>
    </dgm:pt>
    <dgm:pt modelId="{FD1ECCD3-39C2-4911-BEE3-C4062E31979B}" type="parTrans" cxnId="{ECED7F9C-0B71-45E8-9E36-4670E46C74EC}">
      <dgm:prSet/>
      <dgm:spPr/>
      <dgm:t>
        <a:bodyPr/>
        <a:lstStyle/>
        <a:p>
          <a:endParaRPr lang="en-ID"/>
        </a:p>
      </dgm:t>
    </dgm:pt>
    <dgm:pt modelId="{FE7F3F64-46EF-44CA-AF32-4AFA04D18EE6}" type="sibTrans" cxnId="{ECED7F9C-0B71-45E8-9E36-4670E46C74EC}">
      <dgm:prSet/>
      <dgm:spPr/>
      <dgm:t>
        <a:bodyPr/>
        <a:lstStyle/>
        <a:p>
          <a:endParaRPr lang="en-ID"/>
        </a:p>
      </dgm:t>
    </dgm:pt>
    <dgm:pt modelId="{20D94B24-00D9-4ED1-9F33-9E426A66F7A7}">
      <dgm:prSet custT="1"/>
      <dgm:spPr/>
      <dgm:t>
        <a:bodyPr/>
        <a:lstStyle/>
        <a:p>
          <a:r>
            <a:rPr lang="en-ID" sz="1000" dirty="0" err="1"/>
            <a:t>Prediksi</a:t>
          </a:r>
          <a:r>
            <a:rPr lang="en-ID" sz="1000" dirty="0"/>
            <a:t> Model</a:t>
          </a:r>
        </a:p>
      </dgm:t>
    </dgm:pt>
    <dgm:pt modelId="{1FF69A67-8DB4-44C4-895E-4CF67345C59C}" type="parTrans" cxnId="{90FC8BCB-1897-43BF-A621-3D7422A187C1}">
      <dgm:prSet/>
      <dgm:spPr/>
      <dgm:t>
        <a:bodyPr/>
        <a:lstStyle/>
        <a:p>
          <a:endParaRPr lang="en-ID"/>
        </a:p>
      </dgm:t>
    </dgm:pt>
    <dgm:pt modelId="{8C3B3762-8780-4262-B265-3E3A5509FDF9}" type="sibTrans" cxnId="{90FC8BCB-1897-43BF-A621-3D7422A187C1}">
      <dgm:prSet/>
      <dgm:spPr/>
      <dgm:t>
        <a:bodyPr/>
        <a:lstStyle/>
        <a:p>
          <a:endParaRPr lang="en-ID"/>
        </a:p>
      </dgm:t>
    </dgm:pt>
    <dgm:pt modelId="{F931422B-C836-4837-A887-9C5A843D2C7B}">
      <dgm:prSet custT="1"/>
      <dgm:spPr/>
      <dgm:t>
        <a:bodyPr/>
        <a:lstStyle/>
        <a:p>
          <a:r>
            <a:rPr lang="en-US" sz="1050" i="1"/>
            <a:t>Evaluation, Load &amp; Predict New Data</a:t>
          </a:r>
          <a:endParaRPr lang="en-ID" sz="1050"/>
        </a:p>
      </dgm:t>
    </dgm:pt>
    <dgm:pt modelId="{45D9F3F4-839D-444B-B538-D9130BF697C8}" type="parTrans" cxnId="{5763B2C8-9CFF-4748-9E29-B1F83212BDD6}">
      <dgm:prSet/>
      <dgm:spPr/>
      <dgm:t>
        <a:bodyPr/>
        <a:lstStyle/>
        <a:p>
          <a:endParaRPr lang="en-ID"/>
        </a:p>
      </dgm:t>
    </dgm:pt>
    <dgm:pt modelId="{7837E9B9-18D4-4150-9222-43E546792FF2}" type="sibTrans" cxnId="{5763B2C8-9CFF-4748-9E29-B1F83212BDD6}">
      <dgm:prSet/>
      <dgm:spPr/>
      <dgm:t>
        <a:bodyPr/>
        <a:lstStyle/>
        <a:p>
          <a:endParaRPr lang="en-ID"/>
        </a:p>
      </dgm:t>
    </dgm:pt>
    <dgm:pt modelId="{C9BCC690-78E4-4F60-AFA2-6C0B5EA679B1}">
      <dgm:prSet custT="1"/>
      <dgm:spPr/>
      <dgm:t>
        <a:bodyPr/>
        <a:lstStyle/>
        <a:p>
          <a:r>
            <a:rPr lang="en-US" sz="900" i="1" dirty="0"/>
            <a:t>Test </a:t>
          </a:r>
          <a:r>
            <a:rPr lang="en-US" sz="900" i="1" dirty="0" err="1"/>
            <a:t>Accurracy</a:t>
          </a:r>
          <a:endParaRPr lang="en-ID" sz="900" dirty="0"/>
        </a:p>
      </dgm:t>
    </dgm:pt>
    <dgm:pt modelId="{D0124A08-CFB9-4015-A3C1-931C7B21242D}" type="parTrans" cxnId="{B58A31A6-60EC-4946-BDBC-6C998F130DB4}">
      <dgm:prSet/>
      <dgm:spPr/>
      <dgm:t>
        <a:bodyPr/>
        <a:lstStyle/>
        <a:p>
          <a:endParaRPr lang="en-ID"/>
        </a:p>
      </dgm:t>
    </dgm:pt>
    <dgm:pt modelId="{F8D62B4E-8470-4DA6-99EE-33AE3360F118}" type="sibTrans" cxnId="{B58A31A6-60EC-4946-BDBC-6C998F130DB4}">
      <dgm:prSet/>
      <dgm:spPr/>
      <dgm:t>
        <a:bodyPr/>
        <a:lstStyle/>
        <a:p>
          <a:endParaRPr lang="en-ID"/>
        </a:p>
      </dgm:t>
    </dgm:pt>
    <dgm:pt modelId="{77432101-00C9-4CB1-AFFD-909312DC9B90}">
      <dgm:prSet custT="1"/>
      <dgm:spPr/>
      <dgm:t>
        <a:bodyPr/>
        <a:lstStyle/>
        <a:p>
          <a:r>
            <a:rPr lang="en-US" sz="900" i="1"/>
            <a:t>Test Precision</a:t>
          </a:r>
          <a:endParaRPr lang="en-ID" sz="900"/>
        </a:p>
      </dgm:t>
    </dgm:pt>
    <dgm:pt modelId="{9E4AB759-E536-4723-B09E-398864BDD887}" type="parTrans" cxnId="{ECF90B7C-5F49-4A93-94F1-14E157A39774}">
      <dgm:prSet/>
      <dgm:spPr/>
      <dgm:t>
        <a:bodyPr/>
        <a:lstStyle/>
        <a:p>
          <a:endParaRPr lang="en-ID"/>
        </a:p>
      </dgm:t>
    </dgm:pt>
    <dgm:pt modelId="{6091A588-6CF1-4CEC-B264-B7C43D17710D}" type="sibTrans" cxnId="{ECF90B7C-5F49-4A93-94F1-14E157A39774}">
      <dgm:prSet/>
      <dgm:spPr/>
      <dgm:t>
        <a:bodyPr/>
        <a:lstStyle/>
        <a:p>
          <a:endParaRPr lang="en-ID"/>
        </a:p>
      </dgm:t>
    </dgm:pt>
    <dgm:pt modelId="{1A6D11A7-BCCF-4A1B-9A74-4C39BE2BBD94}">
      <dgm:prSet custT="1"/>
      <dgm:spPr/>
      <dgm:t>
        <a:bodyPr/>
        <a:lstStyle/>
        <a:p>
          <a:r>
            <a:rPr lang="en-US" sz="900" i="1"/>
            <a:t>Test Recall</a:t>
          </a:r>
          <a:endParaRPr lang="en-ID" sz="900"/>
        </a:p>
      </dgm:t>
    </dgm:pt>
    <dgm:pt modelId="{FE560B72-2767-4200-AC1F-5367FCAC92CE}" type="parTrans" cxnId="{1404DD44-6881-4506-A1B7-D2F81F7A910B}">
      <dgm:prSet/>
      <dgm:spPr/>
      <dgm:t>
        <a:bodyPr/>
        <a:lstStyle/>
        <a:p>
          <a:endParaRPr lang="en-ID"/>
        </a:p>
      </dgm:t>
    </dgm:pt>
    <dgm:pt modelId="{1D10C24D-CD1F-4EAE-944C-68BB3FBD8F33}" type="sibTrans" cxnId="{1404DD44-6881-4506-A1B7-D2F81F7A910B}">
      <dgm:prSet/>
      <dgm:spPr/>
      <dgm:t>
        <a:bodyPr/>
        <a:lstStyle/>
        <a:p>
          <a:endParaRPr lang="en-ID"/>
        </a:p>
      </dgm:t>
    </dgm:pt>
    <dgm:pt modelId="{F73C28C0-9012-4FC9-9C21-5CD56EDB494B}">
      <dgm:prSet custT="1"/>
      <dgm:spPr/>
      <dgm:t>
        <a:bodyPr/>
        <a:lstStyle/>
        <a:p>
          <a:r>
            <a:rPr lang="en-US" sz="900" i="1"/>
            <a:t>Test F-Score</a:t>
          </a:r>
          <a:endParaRPr lang="en-ID" sz="900"/>
        </a:p>
      </dgm:t>
    </dgm:pt>
    <dgm:pt modelId="{EB96A99A-A95E-4870-A8EB-C16271D5271C}" type="parTrans" cxnId="{EA10AC98-108F-4E55-AE66-60BD33D9F7BD}">
      <dgm:prSet/>
      <dgm:spPr/>
      <dgm:t>
        <a:bodyPr/>
        <a:lstStyle/>
        <a:p>
          <a:endParaRPr lang="en-ID"/>
        </a:p>
      </dgm:t>
    </dgm:pt>
    <dgm:pt modelId="{9907F12D-E68E-48B9-89AB-D41AD2F9491F}" type="sibTrans" cxnId="{EA10AC98-108F-4E55-AE66-60BD33D9F7BD}">
      <dgm:prSet/>
      <dgm:spPr/>
      <dgm:t>
        <a:bodyPr/>
        <a:lstStyle/>
        <a:p>
          <a:endParaRPr lang="en-ID"/>
        </a:p>
      </dgm:t>
    </dgm:pt>
    <dgm:pt modelId="{3B10EFA6-B00F-4ED8-A1F1-2D012537B117}">
      <dgm:prSet custT="1"/>
      <dgm:spPr/>
      <dgm:t>
        <a:bodyPr/>
        <a:lstStyle/>
        <a:p>
          <a:pPr algn="ctr"/>
          <a:r>
            <a:rPr lang="en-US" sz="1400" dirty="0"/>
            <a:t>Kesimpulan &amp; Saran</a:t>
          </a:r>
          <a:endParaRPr lang="en-ID" sz="1400" dirty="0"/>
        </a:p>
      </dgm:t>
    </dgm:pt>
    <dgm:pt modelId="{F70D6B33-9921-45F8-BDE6-6CF8E476B2FC}" type="parTrans" cxnId="{521BCE30-105F-451E-9B64-810B0079FCD0}">
      <dgm:prSet/>
      <dgm:spPr/>
      <dgm:t>
        <a:bodyPr/>
        <a:lstStyle/>
        <a:p>
          <a:endParaRPr lang="en-ID"/>
        </a:p>
      </dgm:t>
    </dgm:pt>
    <dgm:pt modelId="{D688EADA-23B2-476B-972C-91B538327F5A}" type="sibTrans" cxnId="{521BCE30-105F-451E-9B64-810B0079FCD0}">
      <dgm:prSet/>
      <dgm:spPr/>
      <dgm:t>
        <a:bodyPr/>
        <a:lstStyle/>
        <a:p>
          <a:endParaRPr lang="en-ID"/>
        </a:p>
      </dgm:t>
    </dgm:pt>
    <dgm:pt modelId="{668FDF9C-ECA1-4338-83A9-73BF0A1C1B4A}" type="pres">
      <dgm:prSet presAssocID="{6ECDA017-699C-40F5-8719-CB348B07D3FF}" presName="Name0" presStyleCnt="0">
        <dgm:presLayoutVars>
          <dgm:dir/>
          <dgm:resizeHandles val="exact"/>
        </dgm:presLayoutVars>
      </dgm:prSet>
      <dgm:spPr/>
    </dgm:pt>
    <dgm:pt modelId="{F8F2ED8A-9D04-40A6-89BF-9F17DCBEAEF0}" type="pres">
      <dgm:prSet presAssocID="{5F55E39F-E661-43F8-AA5D-96B111A8010D}" presName="node" presStyleLbl="node1" presStyleIdx="0" presStyleCnt="8">
        <dgm:presLayoutVars>
          <dgm:bulletEnabled val="1"/>
        </dgm:presLayoutVars>
      </dgm:prSet>
      <dgm:spPr/>
    </dgm:pt>
    <dgm:pt modelId="{53EBA226-7D70-4E13-AD59-19A22E7094AE}" type="pres">
      <dgm:prSet presAssocID="{391FD323-7FE1-4F20-8A88-5F08214C718F}" presName="sibTrans" presStyleLbl="sibTrans1D1" presStyleIdx="0" presStyleCnt="7"/>
      <dgm:spPr/>
    </dgm:pt>
    <dgm:pt modelId="{0C5971A5-F992-4B4B-985C-569FE097E204}" type="pres">
      <dgm:prSet presAssocID="{391FD323-7FE1-4F20-8A88-5F08214C718F}" presName="connectorText" presStyleLbl="sibTrans1D1" presStyleIdx="0" presStyleCnt="7"/>
      <dgm:spPr/>
    </dgm:pt>
    <dgm:pt modelId="{98745E99-6068-4817-8AB3-91ED77F41283}" type="pres">
      <dgm:prSet presAssocID="{2A0FCF2F-BCDA-4BC7-829E-A333E406978A}" presName="node" presStyleLbl="node1" presStyleIdx="1" presStyleCnt="8">
        <dgm:presLayoutVars>
          <dgm:bulletEnabled val="1"/>
        </dgm:presLayoutVars>
      </dgm:prSet>
      <dgm:spPr/>
    </dgm:pt>
    <dgm:pt modelId="{28626B74-7E04-45CD-B070-92E7CA5B23BE}" type="pres">
      <dgm:prSet presAssocID="{EB9AC7B8-61CD-4DDB-9CCB-CD72EF553BD5}" presName="sibTrans" presStyleLbl="sibTrans1D1" presStyleIdx="1" presStyleCnt="7"/>
      <dgm:spPr/>
    </dgm:pt>
    <dgm:pt modelId="{1E717061-7F3C-4564-89C6-3D52993A12CB}" type="pres">
      <dgm:prSet presAssocID="{EB9AC7B8-61CD-4DDB-9CCB-CD72EF553BD5}" presName="connectorText" presStyleLbl="sibTrans1D1" presStyleIdx="1" presStyleCnt="7"/>
      <dgm:spPr/>
    </dgm:pt>
    <dgm:pt modelId="{1F6F3FE8-FEF4-4DA0-91FF-1A92C4FF64D9}" type="pres">
      <dgm:prSet presAssocID="{FF7930FE-2143-4A2D-9537-37046C31E3E7}" presName="node" presStyleLbl="node1" presStyleIdx="2" presStyleCnt="8">
        <dgm:presLayoutVars>
          <dgm:bulletEnabled val="1"/>
        </dgm:presLayoutVars>
      </dgm:prSet>
      <dgm:spPr/>
    </dgm:pt>
    <dgm:pt modelId="{CA78D324-7BF5-4055-B9AB-A5985AECC6E0}" type="pres">
      <dgm:prSet presAssocID="{2ED9CA9F-4463-4661-B1D5-B1D80B823C4E}" presName="sibTrans" presStyleLbl="sibTrans1D1" presStyleIdx="2" presStyleCnt="7"/>
      <dgm:spPr/>
    </dgm:pt>
    <dgm:pt modelId="{1C8C2775-27FC-48A1-8D39-8DAEC9F60E6E}" type="pres">
      <dgm:prSet presAssocID="{2ED9CA9F-4463-4661-B1D5-B1D80B823C4E}" presName="connectorText" presStyleLbl="sibTrans1D1" presStyleIdx="2" presStyleCnt="7"/>
      <dgm:spPr/>
    </dgm:pt>
    <dgm:pt modelId="{5F7BE3A8-C0ED-43DB-9EAC-E792E6A42E2E}" type="pres">
      <dgm:prSet presAssocID="{C0DEE583-B0C1-421E-824C-B63C93236997}" presName="node" presStyleLbl="node1" presStyleIdx="3" presStyleCnt="8">
        <dgm:presLayoutVars>
          <dgm:bulletEnabled val="1"/>
        </dgm:presLayoutVars>
      </dgm:prSet>
      <dgm:spPr/>
    </dgm:pt>
    <dgm:pt modelId="{96D145E4-4736-4E68-BD99-340BFCE3F04E}" type="pres">
      <dgm:prSet presAssocID="{647FB291-F06B-4235-AC7B-6E820B59573C}" presName="sibTrans" presStyleLbl="sibTrans1D1" presStyleIdx="3" presStyleCnt="7"/>
      <dgm:spPr/>
    </dgm:pt>
    <dgm:pt modelId="{090ED838-A76C-48EF-BB1D-692B99934CD4}" type="pres">
      <dgm:prSet presAssocID="{647FB291-F06B-4235-AC7B-6E820B59573C}" presName="connectorText" presStyleLbl="sibTrans1D1" presStyleIdx="3" presStyleCnt="7"/>
      <dgm:spPr/>
    </dgm:pt>
    <dgm:pt modelId="{3BFF0E9D-A809-4958-BBBB-AC610B582055}" type="pres">
      <dgm:prSet presAssocID="{3F6A24B6-159A-462F-9D15-52FBF56BAD2D}" presName="node" presStyleLbl="node1" presStyleIdx="4" presStyleCnt="8">
        <dgm:presLayoutVars>
          <dgm:bulletEnabled val="1"/>
        </dgm:presLayoutVars>
      </dgm:prSet>
      <dgm:spPr/>
    </dgm:pt>
    <dgm:pt modelId="{9621C3E6-34AB-4DFB-87D4-F7549190E31D}" type="pres">
      <dgm:prSet presAssocID="{CE8D93DC-DEA4-475B-A58E-49EB4725D858}" presName="sibTrans" presStyleLbl="sibTrans1D1" presStyleIdx="4" presStyleCnt="7"/>
      <dgm:spPr/>
    </dgm:pt>
    <dgm:pt modelId="{13774D09-DA76-4182-B545-7B63F13C6BDF}" type="pres">
      <dgm:prSet presAssocID="{CE8D93DC-DEA4-475B-A58E-49EB4725D858}" presName="connectorText" presStyleLbl="sibTrans1D1" presStyleIdx="4" presStyleCnt="7"/>
      <dgm:spPr/>
    </dgm:pt>
    <dgm:pt modelId="{FFA1F9EB-E50B-4839-8F41-1264B8185F44}" type="pres">
      <dgm:prSet presAssocID="{C98B1E6D-D776-4BD6-B4A3-8B7A7AD8F1A1}" presName="node" presStyleLbl="node1" presStyleIdx="5" presStyleCnt="8">
        <dgm:presLayoutVars>
          <dgm:bulletEnabled val="1"/>
        </dgm:presLayoutVars>
      </dgm:prSet>
      <dgm:spPr/>
    </dgm:pt>
    <dgm:pt modelId="{3FB681A9-4D39-41EC-BB9D-92B761C83700}" type="pres">
      <dgm:prSet presAssocID="{A912CAC2-E7E8-4BF1-917E-E8636162E3C0}" presName="sibTrans" presStyleLbl="sibTrans1D1" presStyleIdx="5" presStyleCnt="7"/>
      <dgm:spPr/>
    </dgm:pt>
    <dgm:pt modelId="{FE36B1EA-092B-4E5E-B936-4868E170638E}" type="pres">
      <dgm:prSet presAssocID="{A912CAC2-E7E8-4BF1-917E-E8636162E3C0}" presName="connectorText" presStyleLbl="sibTrans1D1" presStyleIdx="5" presStyleCnt="7"/>
      <dgm:spPr/>
    </dgm:pt>
    <dgm:pt modelId="{7797143E-3202-453C-BC40-BD71BAD25426}" type="pres">
      <dgm:prSet presAssocID="{F931422B-C836-4837-A887-9C5A843D2C7B}" presName="node" presStyleLbl="node1" presStyleIdx="6" presStyleCnt="8">
        <dgm:presLayoutVars>
          <dgm:bulletEnabled val="1"/>
        </dgm:presLayoutVars>
      </dgm:prSet>
      <dgm:spPr/>
    </dgm:pt>
    <dgm:pt modelId="{C974E70F-E23F-4D2E-8F44-65DAFFAEE558}" type="pres">
      <dgm:prSet presAssocID="{7837E9B9-18D4-4150-9222-43E546792FF2}" presName="sibTrans" presStyleLbl="sibTrans1D1" presStyleIdx="6" presStyleCnt="7"/>
      <dgm:spPr/>
    </dgm:pt>
    <dgm:pt modelId="{7FD5A017-0840-48CD-904B-7B10CF2AB08C}" type="pres">
      <dgm:prSet presAssocID="{7837E9B9-18D4-4150-9222-43E546792FF2}" presName="connectorText" presStyleLbl="sibTrans1D1" presStyleIdx="6" presStyleCnt="7"/>
      <dgm:spPr/>
    </dgm:pt>
    <dgm:pt modelId="{91AF7589-CEE6-46D0-A82A-4E1B49D64F17}" type="pres">
      <dgm:prSet presAssocID="{3B10EFA6-B00F-4ED8-A1F1-2D012537B117}" presName="node" presStyleLbl="node1" presStyleIdx="7" presStyleCnt="8">
        <dgm:presLayoutVars>
          <dgm:bulletEnabled val="1"/>
        </dgm:presLayoutVars>
      </dgm:prSet>
      <dgm:spPr/>
    </dgm:pt>
  </dgm:ptLst>
  <dgm:cxnLst>
    <dgm:cxn modelId="{3B10AB05-42BB-4A70-B341-ED0A698D46C1}" srcId="{6ECDA017-699C-40F5-8719-CB348B07D3FF}" destId="{3F6A24B6-159A-462F-9D15-52FBF56BAD2D}" srcOrd="4" destOrd="0" parTransId="{687FD2EC-E7C6-4618-A466-69FE1CA253B2}" sibTransId="{CE8D93DC-DEA4-475B-A58E-49EB4725D858}"/>
    <dgm:cxn modelId="{78FFB107-4C92-4E9B-9759-92F6062EFE1E}" type="presOf" srcId="{3B10EFA6-B00F-4ED8-A1F1-2D012537B117}" destId="{91AF7589-CEE6-46D0-A82A-4E1B49D64F17}" srcOrd="0" destOrd="0" presId="urn:microsoft.com/office/officeart/2005/8/layout/bProcess3"/>
    <dgm:cxn modelId="{944F710F-82E1-41C7-AAF9-D37E39443013}" type="presOf" srcId="{A912CAC2-E7E8-4BF1-917E-E8636162E3C0}" destId="{FE36B1EA-092B-4E5E-B936-4868E170638E}" srcOrd="1" destOrd="0" presId="urn:microsoft.com/office/officeart/2005/8/layout/bProcess3"/>
    <dgm:cxn modelId="{3FE73B12-4BB6-43E7-83B7-97B6708D5264}" type="presOf" srcId="{7837E9B9-18D4-4150-9222-43E546792FF2}" destId="{C974E70F-E23F-4D2E-8F44-65DAFFAEE558}" srcOrd="0" destOrd="0" presId="urn:microsoft.com/office/officeart/2005/8/layout/bProcess3"/>
    <dgm:cxn modelId="{521BCE30-105F-451E-9B64-810B0079FCD0}" srcId="{6ECDA017-699C-40F5-8719-CB348B07D3FF}" destId="{3B10EFA6-B00F-4ED8-A1F1-2D012537B117}" srcOrd="7" destOrd="0" parTransId="{F70D6B33-9921-45F8-BDE6-6CF8E476B2FC}" sibTransId="{D688EADA-23B2-476B-972C-91B538327F5A}"/>
    <dgm:cxn modelId="{3984FD36-5A87-4201-B50A-5BA7051F40EF}" type="presOf" srcId="{7F063FB1-0790-4C5B-8E48-0839346E4606}" destId="{1F6F3FE8-FEF4-4DA0-91FF-1A92C4FF64D9}" srcOrd="0" destOrd="2" presId="urn:microsoft.com/office/officeart/2005/8/layout/bProcess3"/>
    <dgm:cxn modelId="{10A8703C-283C-4689-BB3A-46B2DB17F0D9}" srcId="{6ECDA017-699C-40F5-8719-CB348B07D3FF}" destId="{2A0FCF2F-BCDA-4BC7-829E-A333E406978A}" srcOrd="1" destOrd="0" parTransId="{E295D32F-97C9-429A-B530-01E624327E1C}" sibTransId="{EB9AC7B8-61CD-4DDB-9CCB-CD72EF553BD5}"/>
    <dgm:cxn modelId="{210FE43E-A787-4394-9B1E-ACB61C44668D}" type="presOf" srcId="{77432101-00C9-4CB1-AFFD-909312DC9B90}" destId="{7797143E-3202-453C-BC40-BD71BAD25426}" srcOrd="0" destOrd="2" presId="urn:microsoft.com/office/officeart/2005/8/layout/bProcess3"/>
    <dgm:cxn modelId="{A2E5A83F-567F-45B9-9788-8AFBFFE9953E}" type="presOf" srcId="{391FD323-7FE1-4F20-8A88-5F08214C718F}" destId="{53EBA226-7D70-4E13-AD59-19A22E7094AE}" srcOrd="0" destOrd="0" presId="urn:microsoft.com/office/officeart/2005/8/layout/bProcess3"/>
    <dgm:cxn modelId="{B4A3A35E-F8A4-45F1-B8D9-BF41B6FF4C24}" srcId="{6ECDA017-699C-40F5-8719-CB348B07D3FF}" destId="{C98B1E6D-D776-4BD6-B4A3-8B7A7AD8F1A1}" srcOrd="5" destOrd="0" parTransId="{FF0BCAB6-3D77-4A85-8AEA-EFF5D7E8A5AA}" sibTransId="{A912CAC2-E7E8-4BF1-917E-E8636162E3C0}"/>
    <dgm:cxn modelId="{DFE0F65F-1D1B-482C-AEB4-176FA1C4E167}" srcId="{FF7930FE-2143-4A2D-9537-37046C31E3E7}" destId="{9736033B-9DDD-4AB6-A565-6E153B850F1C}" srcOrd="0" destOrd="0" parTransId="{D1615679-B473-4ACA-BD43-D290E9C3175D}" sibTransId="{23AFC6BA-5600-4C2D-AA69-A95DE4F0D33A}"/>
    <dgm:cxn modelId="{2A985842-40C5-45F5-B561-61A1550B1671}" type="presOf" srcId="{647FB291-F06B-4235-AC7B-6E820B59573C}" destId="{090ED838-A76C-48EF-BB1D-692B99934CD4}" srcOrd="1" destOrd="0" presId="urn:microsoft.com/office/officeart/2005/8/layout/bProcess3"/>
    <dgm:cxn modelId="{F8531A63-3641-49D9-AA85-A7AC84FCCA22}" type="presOf" srcId="{F73C28C0-9012-4FC9-9C21-5CD56EDB494B}" destId="{7797143E-3202-453C-BC40-BD71BAD25426}" srcOrd="0" destOrd="4" presId="urn:microsoft.com/office/officeart/2005/8/layout/bProcess3"/>
    <dgm:cxn modelId="{D0D3CD44-CB6D-4F3C-9C5B-E7717302DAFE}" type="presOf" srcId="{2ED9CA9F-4463-4661-B1D5-B1D80B823C4E}" destId="{CA78D324-7BF5-4055-B9AB-A5985AECC6E0}" srcOrd="0" destOrd="0" presId="urn:microsoft.com/office/officeart/2005/8/layout/bProcess3"/>
    <dgm:cxn modelId="{1404DD44-6881-4506-A1B7-D2F81F7A910B}" srcId="{F931422B-C836-4837-A887-9C5A843D2C7B}" destId="{1A6D11A7-BCCF-4A1B-9A74-4C39BE2BBD94}" srcOrd="2" destOrd="0" parTransId="{FE560B72-2767-4200-AC1F-5367FCAC92CE}" sibTransId="{1D10C24D-CD1F-4EAE-944C-68BB3FBD8F33}"/>
    <dgm:cxn modelId="{026A7745-E2D6-4E28-9E97-55F9D9F67D4F}" type="presOf" srcId="{BBD9AB0B-4170-444C-9B3E-F2F55575C5EC}" destId="{5F7BE3A8-C0ED-43DB-9EAC-E792E6A42E2E}" srcOrd="0" destOrd="3" presId="urn:microsoft.com/office/officeart/2005/8/layout/bProcess3"/>
    <dgm:cxn modelId="{31E52B67-C99E-451B-86D7-13E65235A6CB}" type="presOf" srcId="{F931422B-C836-4837-A887-9C5A843D2C7B}" destId="{7797143E-3202-453C-BC40-BD71BAD25426}" srcOrd="0" destOrd="0" presId="urn:microsoft.com/office/officeart/2005/8/layout/bProcess3"/>
    <dgm:cxn modelId="{49860B49-BB0C-4F22-A8A7-DD5CD2E2E972}" type="presOf" srcId="{7A527657-BD9C-4D25-9024-29AC6A588B62}" destId="{FFA1F9EB-E50B-4839-8F41-1264B8185F44}" srcOrd="0" destOrd="1" presId="urn:microsoft.com/office/officeart/2005/8/layout/bProcess3"/>
    <dgm:cxn modelId="{A225806A-2E1E-47D6-843F-CF45E2D3B5AD}" type="presOf" srcId="{FF7930FE-2143-4A2D-9537-37046C31E3E7}" destId="{1F6F3FE8-FEF4-4DA0-91FF-1A92C4FF64D9}" srcOrd="0" destOrd="0" presId="urn:microsoft.com/office/officeart/2005/8/layout/bProcess3"/>
    <dgm:cxn modelId="{8F76E04C-BE7D-448C-8034-32A50027DFE7}" type="presOf" srcId="{A044615C-B7F0-4414-AA89-B18366AA4491}" destId="{5F7BE3A8-C0ED-43DB-9EAC-E792E6A42E2E}" srcOrd="0" destOrd="2" presId="urn:microsoft.com/office/officeart/2005/8/layout/bProcess3"/>
    <dgm:cxn modelId="{645ACD6F-9EC7-481D-8CE7-E81D87414214}" srcId="{6ECDA017-699C-40F5-8719-CB348B07D3FF}" destId="{5F55E39F-E661-43F8-AA5D-96B111A8010D}" srcOrd="0" destOrd="0" parTransId="{6ECCC1C9-14EE-4C43-BFCB-386858D19FC1}" sibTransId="{391FD323-7FE1-4F20-8A88-5F08214C718F}"/>
    <dgm:cxn modelId="{8C75AA71-7ADE-491F-AA08-8A390772F23D}" type="presOf" srcId="{3F6A24B6-159A-462F-9D15-52FBF56BAD2D}" destId="{3BFF0E9D-A809-4958-BBBB-AC610B582055}" srcOrd="0" destOrd="0" presId="urn:microsoft.com/office/officeart/2005/8/layout/bProcess3"/>
    <dgm:cxn modelId="{D97BC552-8818-42DC-88F4-342214C72874}" type="presOf" srcId="{2A0FCF2F-BCDA-4BC7-829E-A333E406978A}" destId="{98745E99-6068-4817-8AB3-91ED77F41283}" srcOrd="0" destOrd="0" presId="urn:microsoft.com/office/officeart/2005/8/layout/bProcess3"/>
    <dgm:cxn modelId="{D639F753-77AA-4E7F-AD25-27C5144005BA}" srcId="{C0DEE583-B0C1-421E-824C-B63C93236997}" destId="{BBD9AB0B-4170-444C-9B3E-F2F55575C5EC}" srcOrd="2" destOrd="0" parTransId="{71BB0D85-1EF4-4D8C-BDE2-6F5F49D2EEAE}" sibTransId="{CABDAA92-3822-4B10-ACF5-19D6E4A2CA50}"/>
    <dgm:cxn modelId="{4A2DF955-7637-42E5-AE73-E899DFA776A5}" srcId="{6ECDA017-699C-40F5-8719-CB348B07D3FF}" destId="{FF7930FE-2143-4A2D-9537-37046C31E3E7}" srcOrd="2" destOrd="0" parTransId="{8F5C9D63-1353-451D-93AD-18EE02BA9834}" sibTransId="{2ED9CA9F-4463-4661-B1D5-B1D80B823C4E}"/>
    <dgm:cxn modelId="{25F7FF76-AABA-41E2-87A6-D760E0C831B1}" type="presOf" srcId="{3E97413D-DF36-4EE7-852D-6EF22D279217}" destId="{1F6F3FE8-FEF4-4DA0-91FF-1A92C4FF64D9}" srcOrd="0" destOrd="5" presId="urn:microsoft.com/office/officeart/2005/8/layout/bProcess3"/>
    <dgm:cxn modelId="{1756BB59-7307-4467-A8B1-D737F62334F0}" srcId="{C0DEE583-B0C1-421E-824C-B63C93236997}" destId="{D260A88B-9344-4A2B-91BC-D75F4100C6EF}" srcOrd="0" destOrd="0" parTransId="{0859C0C8-416C-4937-9ED0-5C6B4115785F}" sibTransId="{C901ED00-9FF8-4956-AFFB-AD7FEF9CFF98}"/>
    <dgm:cxn modelId="{ECF90B7C-5F49-4A93-94F1-14E157A39774}" srcId="{F931422B-C836-4837-A887-9C5A843D2C7B}" destId="{77432101-00C9-4CB1-AFFD-909312DC9B90}" srcOrd="1" destOrd="0" parTransId="{9E4AB759-E536-4723-B09E-398864BDD887}" sibTransId="{6091A588-6CF1-4CEC-B264-B7C43D17710D}"/>
    <dgm:cxn modelId="{A4128C87-D244-4839-92F9-E7AAF116D12C}" type="presOf" srcId="{A912CAC2-E7E8-4BF1-917E-E8636162E3C0}" destId="{3FB681A9-4D39-41EC-BB9D-92B761C83700}" srcOrd="0" destOrd="0" presId="urn:microsoft.com/office/officeart/2005/8/layout/bProcess3"/>
    <dgm:cxn modelId="{82DCDE8B-DFB7-42AE-89CC-5630B57F67BB}" type="presOf" srcId="{EB9AC7B8-61CD-4DDB-9CCB-CD72EF553BD5}" destId="{28626B74-7E04-45CD-B070-92E7CA5B23BE}" srcOrd="0" destOrd="0" presId="urn:microsoft.com/office/officeart/2005/8/layout/bProcess3"/>
    <dgm:cxn modelId="{4CE4D38E-6035-4B1C-97E7-A435EC60F562}" type="presOf" srcId="{6ECDA017-699C-40F5-8719-CB348B07D3FF}" destId="{668FDF9C-ECA1-4338-83A9-73BF0A1C1B4A}" srcOrd="0" destOrd="0" presId="urn:microsoft.com/office/officeart/2005/8/layout/bProcess3"/>
    <dgm:cxn modelId="{9319BD94-34A8-4069-829F-CE496E842FA7}" srcId="{6ECDA017-699C-40F5-8719-CB348B07D3FF}" destId="{C0DEE583-B0C1-421E-824C-B63C93236997}" srcOrd="3" destOrd="0" parTransId="{4949B1A8-F48F-405B-A922-5A795040FFC9}" sibTransId="{647FB291-F06B-4235-AC7B-6E820B59573C}"/>
    <dgm:cxn modelId="{EA10AC98-108F-4E55-AE66-60BD33D9F7BD}" srcId="{F931422B-C836-4837-A887-9C5A843D2C7B}" destId="{F73C28C0-9012-4FC9-9C21-5CD56EDB494B}" srcOrd="3" destOrd="0" parTransId="{EB96A99A-A95E-4870-A8EB-C16271D5271C}" sibTransId="{9907F12D-E68E-48B9-89AB-D41AD2F9491F}"/>
    <dgm:cxn modelId="{57CBCB98-EED1-4883-8563-4ECDC65EC044}" type="presOf" srcId="{647FB291-F06B-4235-AC7B-6E820B59573C}" destId="{96D145E4-4736-4E68-BD99-340BFCE3F04E}" srcOrd="0" destOrd="0" presId="urn:microsoft.com/office/officeart/2005/8/layout/bProcess3"/>
    <dgm:cxn modelId="{ECED7F9C-0B71-45E8-9E36-4670E46C74EC}" srcId="{C98B1E6D-D776-4BD6-B4A3-8B7A7AD8F1A1}" destId="{7A527657-BD9C-4D25-9024-29AC6A588B62}" srcOrd="0" destOrd="0" parTransId="{FD1ECCD3-39C2-4911-BEE3-C4062E31979B}" sibTransId="{FE7F3F64-46EF-44CA-AF32-4AFA04D18EE6}"/>
    <dgm:cxn modelId="{22A82B9F-51A1-460D-8E69-FF4FABAB2812}" srcId="{FF7930FE-2143-4A2D-9537-37046C31E3E7}" destId="{3E97413D-DF36-4EE7-852D-6EF22D279217}" srcOrd="4" destOrd="0" parTransId="{D8CC0E8A-439F-433C-9EC3-CE82F81DB517}" sibTransId="{12CFEF53-D9D9-4D06-83E1-095DE6C2CEF2}"/>
    <dgm:cxn modelId="{22973BA3-0055-4660-BBAE-DF6EFF4D0198}" type="presOf" srcId="{53652B36-5B60-4CB2-A4F3-BE4CB6B1393C}" destId="{1F6F3FE8-FEF4-4DA0-91FF-1A92C4FF64D9}" srcOrd="0" destOrd="3" presId="urn:microsoft.com/office/officeart/2005/8/layout/bProcess3"/>
    <dgm:cxn modelId="{B58A31A6-60EC-4946-BDBC-6C998F130DB4}" srcId="{F931422B-C836-4837-A887-9C5A843D2C7B}" destId="{C9BCC690-78E4-4F60-AFA2-6C0B5EA679B1}" srcOrd="0" destOrd="0" parTransId="{D0124A08-CFB9-4015-A3C1-931C7B21242D}" sibTransId="{F8D62B4E-8470-4DA6-99EE-33AE3360F118}"/>
    <dgm:cxn modelId="{46CCCEAB-B448-423E-BBB4-D2431E0D19D8}" srcId="{FF7930FE-2143-4A2D-9537-37046C31E3E7}" destId="{7F063FB1-0790-4C5B-8E48-0839346E4606}" srcOrd="1" destOrd="0" parTransId="{9D292EDF-0984-44CC-ADA7-A3EF264992D4}" sibTransId="{53C513C7-6E86-44EA-BDA0-F82F92E4FE4B}"/>
    <dgm:cxn modelId="{20EB1DAC-F8CF-4FF1-8BF7-61723FC5E707}" type="presOf" srcId="{EB9AC7B8-61CD-4DDB-9CCB-CD72EF553BD5}" destId="{1E717061-7F3C-4564-89C6-3D52993A12CB}" srcOrd="1" destOrd="0" presId="urn:microsoft.com/office/officeart/2005/8/layout/bProcess3"/>
    <dgm:cxn modelId="{047967AF-3F8D-4B5F-85EC-4A0D8DF5DE50}" type="presOf" srcId="{CE8D93DC-DEA4-475B-A58E-49EB4725D858}" destId="{9621C3E6-34AB-4DFB-87D4-F7549190E31D}" srcOrd="0" destOrd="0" presId="urn:microsoft.com/office/officeart/2005/8/layout/bProcess3"/>
    <dgm:cxn modelId="{5C7E5AAF-BA9C-41AC-A82A-3D9725DCD1FA}" type="presOf" srcId="{C9BCC690-78E4-4F60-AFA2-6C0B5EA679B1}" destId="{7797143E-3202-453C-BC40-BD71BAD25426}" srcOrd="0" destOrd="1" presId="urn:microsoft.com/office/officeart/2005/8/layout/bProcess3"/>
    <dgm:cxn modelId="{49F3F4B8-C0C9-4C0A-932E-97F840A1F047}" type="presOf" srcId="{82732ECD-358D-42C5-A146-73173B94CDD8}" destId="{1F6F3FE8-FEF4-4DA0-91FF-1A92C4FF64D9}" srcOrd="0" destOrd="4" presId="urn:microsoft.com/office/officeart/2005/8/layout/bProcess3"/>
    <dgm:cxn modelId="{B208D5BC-F964-4B66-85B4-8A74312180E4}" type="presOf" srcId="{5F55E39F-E661-43F8-AA5D-96B111A8010D}" destId="{F8F2ED8A-9D04-40A6-89BF-9F17DCBEAEF0}" srcOrd="0" destOrd="0" presId="urn:microsoft.com/office/officeart/2005/8/layout/bProcess3"/>
    <dgm:cxn modelId="{9F1777C5-C0BC-40E6-B59E-B38B7AE2CA63}" type="presOf" srcId="{D260A88B-9344-4A2B-91BC-D75F4100C6EF}" destId="{5F7BE3A8-C0ED-43DB-9EAC-E792E6A42E2E}" srcOrd="0" destOrd="1" presId="urn:microsoft.com/office/officeart/2005/8/layout/bProcess3"/>
    <dgm:cxn modelId="{A568DAC7-60E1-4128-B1DF-3EAF0C69230D}" srcId="{FF7930FE-2143-4A2D-9537-37046C31E3E7}" destId="{82732ECD-358D-42C5-A146-73173B94CDD8}" srcOrd="3" destOrd="0" parTransId="{681F9908-7D01-4859-AAEE-0715BFFED9A8}" sibTransId="{765E0F8B-C08D-44BE-8054-11AB3A25D2F7}"/>
    <dgm:cxn modelId="{5763B2C8-9CFF-4748-9E29-B1F83212BDD6}" srcId="{6ECDA017-699C-40F5-8719-CB348B07D3FF}" destId="{F931422B-C836-4837-A887-9C5A843D2C7B}" srcOrd="6" destOrd="0" parTransId="{45D9F3F4-839D-444B-B538-D9130BF697C8}" sibTransId="{7837E9B9-18D4-4150-9222-43E546792FF2}"/>
    <dgm:cxn modelId="{F6EE79C9-F83E-4DDA-B038-4AD2BAD68985}" srcId="{FF7930FE-2143-4A2D-9537-37046C31E3E7}" destId="{53652B36-5B60-4CB2-A4F3-BE4CB6B1393C}" srcOrd="2" destOrd="0" parTransId="{FDB889ED-12B4-4180-B826-0F1A18FBF989}" sibTransId="{33BCF002-6EC5-4CA3-8326-6800BFE31983}"/>
    <dgm:cxn modelId="{67516CCB-D255-49E2-9E76-9D28A2A764A8}" type="presOf" srcId="{7837E9B9-18D4-4150-9222-43E546792FF2}" destId="{7FD5A017-0840-48CD-904B-7B10CF2AB08C}" srcOrd="1" destOrd="0" presId="urn:microsoft.com/office/officeart/2005/8/layout/bProcess3"/>
    <dgm:cxn modelId="{90FC8BCB-1897-43BF-A621-3D7422A187C1}" srcId="{C98B1E6D-D776-4BD6-B4A3-8B7A7AD8F1A1}" destId="{20D94B24-00D9-4ED1-9F33-9E426A66F7A7}" srcOrd="1" destOrd="0" parTransId="{1FF69A67-8DB4-44C4-895E-4CF67345C59C}" sibTransId="{8C3B3762-8780-4262-B265-3E3A5509FDF9}"/>
    <dgm:cxn modelId="{E6DDAFD0-DED3-4FD2-954C-828657E8BF42}" type="presOf" srcId="{1A6D11A7-BCCF-4A1B-9A74-4C39BE2BBD94}" destId="{7797143E-3202-453C-BC40-BD71BAD25426}" srcOrd="0" destOrd="3" presId="urn:microsoft.com/office/officeart/2005/8/layout/bProcess3"/>
    <dgm:cxn modelId="{0A862ED4-A872-402E-8DCE-C765A40E3DEF}" srcId="{C0DEE583-B0C1-421E-824C-B63C93236997}" destId="{A044615C-B7F0-4414-AA89-B18366AA4491}" srcOrd="1" destOrd="0" parTransId="{39B778CD-3390-4F94-A6FE-7FD5B3BD2222}" sibTransId="{D5FC999F-59A0-4F29-8CA4-74AE3812804E}"/>
    <dgm:cxn modelId="{2D636ED7-BBEE-4908-AA4E-BBFCD618275D}" type="presOf" srcId="{9736033B-9DDD-4AB6-A565-6E153B850F1C}" destId="{1F6F3FE8-FEF4-4DA0-91FF-1A92C4FF64D9}" srcOrd="0" destOrd="1" presId="urn:microsoft.com/office/officeart/2005/8/layout/bProcess3"/>
    <dgm:cxn modelId="{C50B0CE7-9462-4B1F-B467-7A82834A0690}" type="presOf" srcId="{20D94B24-00D9-4ED1-9F33-9E426A66F7A7}" destId="{FFA1F9EB-E50B-4839-8F41-1264B8185F44}" srcOrd="0" destOrd="2" presId="urn:microsoft.com/office/officeart/2005/8/layout/bProcess3"/>
    <dgm:cxn modelId="{E5029BE7-0CA9-442B-9393-2E105BEA9C25}" type="presOf" srcId="{2ED9CA9F-4463-4661-B1D5-B1D80B823C4E}" destId="{1C8C2775-27FC-48A1-8D39-8DAEC9F60E6E}" srcOrd="1" destOrd="0" presId="urn:microsoft.com/office/officeart/2005/8/layout/bProcess3"/>
    <dgm:cxn modelId="{47C81FE9-614D-4903-AAF0-EA3899774C55}" type="presOf" srcId="{C0DEE583-B0C1-421E-824C-B63C93236997}" destId="{5F7BE3A8-C0ED-43DB-9EAC-E792E6A42E2E}" srcOrd="0" destOrd="0" presId="urn:microsoft.com/office/officeart/2005/8/layout/bProcess3"/>
    <dgm:cxn modelId="{4F781DEA-E109-490B-A1F7-92DF8A6C88B6}" type="presOf" srcId="{C98B1E6D-D776-4BD6-B4A3-8B7A7AD8F1A1}" destId="{FFA1F9EB-E50B-4839-8F41-1264B8185F44}" srcOrd="0" destOrd="0" presId="urn:microsoft.com/office/officeart/2005/8/layout/bProcess3"/>
    <dgm:cxn modelId="{02F3BFEB-FD18-4B36-A617-6385B890A92E}" type="presOf" srcId="{CE8D93DC-DEA4-475B-A58E-49EB4725D858}" destId="{13774D09-DA76-4182-B545-7B63F13C6BDF}" srcOrd="1" destOrd="0" presId="urn:microsoft.com/office/officeart/2005/8/layout/bProcess3"/>
    <dgm:cxn modelId="{7E126DF7-CE3E-4854-B1B0-17A46C37CA40}" type="presOf" srcId="{391FD323-7FE1-4F20-8A88-5F08214C718F}" destId="{0C5971A5-F992-4B4B-985C-569FE097E204}" srcOrd="1" destOrd="0" presId="urn:microsoft.com/office/officeart/2005/8/layout/bProcess3"/>
    <dgm:cxn modelId="{D91E1DE0-FDEB-45C1-9C3C-FED81632DA4C}" type="presParOf" srcId="{668FDF9C-ECA1-4338-83A9-73BF0A1C1B4A}" destId="{F8F2ED8A-9D04-40A6-89BF-9F17DCBEAEF0}" srcOrd="0" destOrd="0" presId="urn:microsoft.com/office/officeart/2005/8/layout/bProcess3"/>
    <dgm:cxn modelId="{E57287A2-F97B-4485-9C27-293A2C666197}" type="presParOf" srcId="{668FDF9C-ECA1-4338-83A9-73BF0A1C1B4A}" destId="{53EBA226-7D70-4E13-AD59-19A22E7094AE}" srcOrd="1" destOrd="0" presId="urn:microsoft.com/office/officeart/2005/8/layout/bProcess3"/>
    <dgm:cxn modelId="{C93A2E61-F7F1-44CA-BBDC-2A538729A8D3}" type="presParOf" srcId="{53EBA226-7D70-4E13-AD59-19A22E7094AE}" destId="{0C5971A5-F992-4B4B-985C-569FE097E204}" srcOrd="0" destOrd="0" presId="urn:microsoft.com/office/officeart/2005/8/layout/bProcess3"/>
    <dgm:cxn modelId="{EAAC8C2C-0690-4157-80C8-A66055AFC9B3}" type="presParOf" srcId="{668FDF9C-ECA1-4338-83A9-73BF0A1C1B4A}" destId="{98745E99-6068-4817-8AB3-91ED77F41283}" srcOrd="2" destOrd="0" presId="urn:microsoft.com/office/officeart/2005/8/layout/bProcess3"/>
    <dgm:cxn modelId="{BA087807-07BD-47FD-B906-471A3E92AD9D}" type="presParOf" srcId="{668FDF9C-ECA1-4338-83A9-73BF0A1C1B4A}" destId="{28626B74-7E04-45CD-B070-92E7CA5B23BE}" srcOrd="3" destOrd="0" presId="urn:microsoft.com/office/officeart/2005/8/layout/bProcess3"/>
    <dgm:cxn modelId="{9E79D149-9FE0-4B38-B922-07A282AD9F26}" type="presParOf" srcId="{28626B74-7E04-45CD-B070-92E7CA5B23BE}" destId="{1E717061-7F3C-4564-89C6-3D52993A12CB}" srcOrd="0" destOrd="0" presId="urn:microsoft.com/office/officeart/2005/8/layout/bProcess3"/>
    <dgm:cxn modelId="{A619D404-63D9-4716-BF53-4BC70ED9EA6F}" type="presParOf" srcId="{668FDF9C-ECA1-4338-83A9-73BF0A1C1B4A}" destId="{1F6F3FE8-FEF4-4DA0-91FF-1A92C4FF64D9}" srcOrd="4" destOrd="0" presId="urn:microsoft.com/office/officeart/2005/8/layout/bProcess3"/>
    <dgm:cxn modelId="{0D599056-8504-4AFD-BF02-7579689F195A}" type="presParOf" srcId="{668FDF9C-ECA1-4338-83A9-73BF0A1C1B4A}" destId="{CA78D324-7BF5-4055-B9AB-A5985AECC6E0}" srcOrd="5" destOrd="0" presId="urn:microsoft.com/office/officeart/2005/8/layout/bProcess3"/>
    <dgm:cxn modelId="{D4BFE9D1-13E4-43D3-A745-EA4D1116F7CF}" type="presParOf" srcId="{CA78D324-7BF5-4055-B9AB-A5985AECC6E0}" destId="{1C8C2775-27FC-48A1-8D39-8DAEC9F60E6E}" srcOrd="0" destOrd="0" presId="urn:microsoft.com/office/officeart/2005/8/layout/bProcess3"/>
    <dgm:cxn modelId="{CDF7276E-CB08-4790-98E4-F21FCF9E9480}" type="presParOf" srcId="{668FDF9C-ECA1-4338-83A9-73BF0A1C1B4A}" destId="{5F7BE3A8-C0ED-43DB-9EAC-E792E6A42E2E}" srcOrd="6" destOrd="0" presId="urn:microsoft.com/office/officeart/2005/8/layout/bProcess3"/>
    <dgm:cxn modelId="{05F30F9D-3B93-42E7-9A83-99F57286D84F}" type="presParOf" srcId="{668FDF9C-ECA1-4338-83A9-73BF0A1C1B4A}" destId="{96D145E4-4736-4E68-BD99-340BFCE3F04E}" srcOrd="7" destOrd="0" presId="urn:microsoft.com/office/officeart/2005/8/layout/bProcess3"/>
    <dgm:cxn modelId="{8F3EC0CA-02D5-46F6-B170-D425AE6B5DDE}" type="presParOf" srcId="{96D145E4-4736-4E68-BD99-340BFCE3F04E}" destId="{090ED838-A76C-48EF-BB1D-692B99934CD4}" srcOrd="0" destOrd="0" presId="urn:microsoft.com/office/officeart/2005/8/layout/bProcess3"/>
    <dgm:cxn modelId="{9CFB9A25-D46E-438F-8553-45F2F0300B3E}" type="presParOf" srcId="{668FDF9C-ECA1-4338-83A9-73BF0A1C1B4A}" destId="{3BFF0E9D-A809-4958-BBBB-AC610B582055}" srcOrd="8" destOrd="0" presId="urn:microsoft.com/office/officeart/2005/8/layout/bProcess3"/>
    <dgm:cxn modelId="{44BBD389-C15D-457F-BB60-0B4A5A2D779A}" type="presParOf" srcId="{668FDF9C-ECA1-4338-83A9-73BF0A1C1B4A}" destId="{9621C3E6-34AB-4DFB-87D4-F7549190E31D}" srcOrd="9" destOrd="0" presId="urn:microsoft.com/office/officeart/2005/8/layout/bProcess3"/>
    <dgm:cxn modelId="{5E03283B-8373-490A-8897-B6768DD6EB89}" type="presParOf" srcId="{9621C3E6-34AB-4DFB-87D4-F7549190E31D}" destId="{13774D09-DA76-4182-B545-7B63F13C6BDF}" srcOrd="0" destOrd="0" presId="urn:microsoft.com/office/officeart/2005/8/layout/bProcess3"/>
    <dgm:cxn modelId="{DBB50C15-54A9-4886-AE0E-7DFE234555DD}" type="presParOf" srcId="{668FDF9C-ECA1-4338-83A9-73BF0A1C1B4A}" destId="{FFA1F9EB-E50B-4839-8F41-1264B8185F44}" srcOrd="10" destOrd="0" presId="urn:microsoft.com/office/officeart/2005/8/layout/bProcess3"/>
    <dgm:cxn modelId="{9A59FE10-141B-477E-A2BE-C7A267FBE275}" type="presParOf" srcId="{668FDF9C-ECA1-4338-83A9-73BF0A1C1B4A}" destId="{3FB681A9-4D39-41EC-BB9D-92B761C83700}" srcOrd="11" destOrd="0" presId="urn:microsoft.com/office/officeart/2005/8/layout/bProcess3"/>
    <dgm:cxn modelId="{50C95211-7F8B-468F-AC46-16F1D8CB989C}" type="presParOf" srcId="{3FB681A9-4D39-41EC-BB9D-92B761C83700}" destId="{FE36B1EA-092B-4E5E-B936-4868E170638E}" srcOrd="0" destOrd="0" presId="urn:microsoft.com/office/officeart/2005/8/layout/bProcess3"/>
    <dgm:cxn modelId="{76A46CCF-229E-42EC-95AD-6C564E301592}" type="presParOf" srcId="{668FDF9C-ECA1-4338-83A9-73BF0A1C1B4A}" destId="{7797143E-3202-453C-BC40-BD71BAD25426}" srcOrd="12" destOrd="0" presId="urn:microsoft.com/office/officeart/2005/8/layout/bProcess3"/>
    <dgm:cxn modelId="{863A48ED-122E-4B94-9D77-0A7F59E3AEC3}" type="presParOf" srcId="{668FDF9C-ECA1-4338-83A9-73BF0A1C1B4A}" destId="{C974E70F-E23F-4D2E-8F44-65DAFFAEE558}" srcOrd="13" destOrd="0" presId="urn:microsoft.com/office/officeart/2005/8/layout/bProcess3"/>
    <dgm:cxn modelId="{A280AB6D-77B8-402F-96EB-D32A9C1879DC}" type="presParOf" srcId="{C974E70F-E23F-4D2E-8F44-65DAFFAEE558}" destId="{7FD5A017-0840-48CD-904B-7B10CF2AB08C}" srcOrd="0" destOrd="0" presId="urn:microsoft.com/office/officeart/2005/8/layout/bProcess3"/>
    <dgm:cxn modelId="{DB87050C-72C0-40A1-A059-B4C6E4FEADCB}" type="presParOf" srcId="{668FDF9C-ECA1-4338-83A9-73BF0A1C1B4A}" destId="{91AF7589-CEE6-46D0-A82A-4E1B49D64F1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099EC-E071-46AD-B501-575B9756D40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37FF8E3-038A-481C-8449-7B1B72903C85}">
      <dgm:prSet/>
      <dgm:spPr/>
      <dgm:t>
        <a:bodyPr/>
        <a:lstStyle/>
        <a:p>
          <a:r>
            <a:rPr lang="en-ID" dirty="0"/>
            <a:t>Data pada </a:t>
          </a:r>
          <a:r>
            <a:rPr lang="en-ID" dirty="0" err="1"/>
            <a:t>variabel</a:t>
          </a:r>
          <a:r>
            <a:rPr lang="en-ID" dirty="0"/>
            <a:t> </a:t>
          </a:r>
          <a:r>
            <a:rPr lang="en-ID" dirty="0" err="1"/>
            <a:t>flag_kredit_macet</a:t>
          </a:r>
          <a:r>
            <a:rPr lang="en-ID" dirty="0"/>
            <a:t>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seimbang</a:t>
          </a:r>
          <a:r>
            <a:rPr lang="en-ID" dirty="0"/>
            <a:t>, </a:t>
          </a:r>
          <a:r>
            <a:rPr lang="en-ID" dirty="0" err="1"/>
            <a:t>maka</a:t>
          </a:r>
          <a:r>
            <a:rPr lang="en-ID" dirty="0"/>
            <a:t> </a:t>
          </a:r>
          <a:r>
            <a:rPr lang="en-ID" dirty="0" err="1"/>
            <a:t>pemodelan</a:t>
          </a:r>
          <a:r>
            <a:rPr lang="en-ID" dirty="0"/>
            <a:t> </a:t>
          </a:r>
          <a:r>
            <a:rPr lang="en-ID" dirty="0" err="1"/>
            <a:t>klasifikasi</a:t>
          </a:r>
          <a:r>
            <a:rPr lang="en-ID" dirty="0"/>
            <a:t> pada capstone project </a:t>
          </a:r>
          <a:r>
            <a:rPr lang="en-ID" dirty="0" err="1"/>
            <a:t>ini</a:t>
          </a:r>
          <a:r>
            <a:rPr lang="en-ID" dirty="0"/>
            <a:t> </a:t>
          </a:r>
          <a:r>
            <a:rPr lang="en-ID" dirty="0" err="1"/>
            <a:t>menggunakan</a:t>
          </a:r>
          <a:r>
            <a:rPr lang="en-ID" dirty="0"/>
            <a:t> </a:t>
          </a:r>
          <a:r>
            <a:rPr lang="en-ID" dirty="0" err="1"/>
            <a:t>teknik</a:t>
          </a:r>
          <a:r>
            <a:rPr lang="en-ID" dirty="0"/>
            <a:t> </a:t>
          </a:r>
          <a:r>
            <a:rPr lang="en-ID" dirty="0" err="1"/>
            <a:t>analisis</a:t>
          </a:r>
          <a:r>
            <a:rPr lang="en-ID" dirty="0"/>
            <a:t> data </a:t>
          </a:r>
          <a:r>
            <a:rPr lang="en-ID" dirty="0" err="1"/>
            <a:t>Regresi</a:t>
          </a:r>
          <a:r>
            <a:rPr lang="en-ID" dirty="0"/>
            <a:t> </a:t>
          </a:r>
          <a:r>
            <a:rPr lang="en-ID" dirty="0" err="1"/>
            <a:t>Logistik</a:t>
          </a:r>
          <a:r>
            <a:rPr lang="en-ID" dirty="0"/>
            <a:t> </a:t>
          </a:r>
          <a:r>
            <a:rPr lang="en-ID" dirty="0" err="1"/>
            <a:t>Univariat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Estimasi</a:t>
          </a:r>
          <a:r>
            <a:rPr lang="en-ID" dirty="0"/>
            <a:t> </a:t>
          </a:r>
          <a:r>
            <a:rPr lang="en-ID" i="1" dirty="0"/>
            <a:t>maximum likelihood </a:t>
          </a:r>
          <a:r>
            <a:rPr lang="en-ID" dirty="0"/>
            <a:t>(MLE) </a:t>
          </a:r>
          <a:r>
            <a:rPr lang="en-ID" dirty="0" err="1"/>
            <a:t>sesuai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saran </a:t>
          </a:r>
          <a:r>
            <a:rPr lang="en-ID" dirty="0" err="1"/>
            <a:t>Mayadi</a:t>
          </a:r>
          <a:r>
            <a:rPr lang="en-ID" dirty="0"/>
            <a:t> [1].</a:t>
          </a:r>
        </a:p>
      </dgm:t>
    </dgm:pt>
    <dgm:pt modelId="{C2ED7194-F9F6-48EF-8636-F629D6BA4D5A}" type="parTrans" cxnId="{6E702DBE-8467-4107-A9DF-B4EAB3BECB07}">
      <dgm:prSet/>
      <dgm:spPr/>
      <dgm:t>
        <a:bodyPr/>
        <a:lstStyle/>
        <a:p>
          <a:endParaRPr lang="en-ID"/>
        </a:p>
      </dgm:t>
    </dgm:pt>
    <dgm:pt modelId="{E063350D-DFDC-424F-97A9-BC37FE4571BB}" type="sibTrans" cxnId="{6E702DBE-8467-4107-A9DF-B4EAB3BECB07}">
      <dgm:prSet/>
      <dgm:spPr/>
      <dgm:t>
        <a:bodyPr/>
        <a:lstStyle/>
        <a:p>
          <a:endParaRPr lang="en-ID"/>
        </a:p>
      </dgm:t>
    </dgm:pt>
    <dgm:pt modelId="{029BD55A-BFBC-4DF5-903D-C05597374DF6}">
      <dgm:prSet/>
      <dgm:spPr/>
      <dgm:t>
        <a:bodyPr/>
        <a:lstStyle/>
        <a:p>
          <a:r>
            <a:rPr lang="en-ID" i="1" dirty="0"/>
            <a:t>Feature selection</a:t>
          </a:r>
          <a:r>
            <a:rPr lang="en-ID" dirty="0"/>
            <a:t> </a:t>
          </a:r>
          <a:r>
            <a:rPr lang="en-ID" dirty="0" err="1"/>
            <a:t>dilakukan</a:t>
          </a:r>
          <a:r>
            <a:rPr lang="en-ID" dirty="0"/>
            <a:t> </a:t>
          </a:r>
          <a:r>
            <a:rPr lang="en-ID" dirty="0" err="1"/>
            <a:t>menggunakan</a:t>
          </a:r>
          <a:r>
            <a:rPr lang="en-ID" dirty="0"/>
            <a:t> </a:t>
          </a:r>
          <a:r>
            <a:rPr lang="en-ID" dirty="0" err="1"/>
            <a:t>definisi</a:t>
          </a:r>
          <a:r>
            <a:rPr lang="en-ID" dirty="0"/>
            <a:t> </a:t>
          </a:r>
          <a:r>
            <a:rPr lang="en-ID" dirty="0" err="1"/>
            <a:t>operasional</a:t>
          </a:r>
          <a:r>
            <a:rPr lang="en-ID" dirty="0"/>
            <a:t> </a:t>
          </a:r>
          <a:r>
            <a:rPr lang="en-ID" dirty="0" err="1"/>
            <a:t>variabel</a:t>
          </a:r>
          <a:r>
            <a:rPr lang="en-ID" dirty="0"/>
            <a:t> </a:t>
          </a:r>
          <a:r>
            <a:rPr lang="en-ID" dirty="0" err="1"/>
            <a:t>sebagai</a:t>
          </a:r>
          <a:r>
            <a:rPr lang="en-ID" dirty="0"/>
            <a:t> </a:t>
          </a:r>
          <a:r>
            <a:rPr lang="en-ID" dirty="0" err="1"/>
            <a:t>berikut</a:t>
          </a:r>
          <a:r>
            <a:rPr lang="en-ID" dirty="0"/>
            <a:t>:</a:t>
          </a:r>
        </a:p>
      </dgm:t>
    </dgm:pt>
    <dgm:pt modelId="{84C261D2-F11E-47D4-8D3A-80B34AF1B759}" type="parTrans" cxnId="{109337C6-C8A6-434F-83A0-15DBA2A9DB6F}">
      <dgm:prSet/>
      <dgm:spPr/>
      <dgm:t>
        <a:bodyPr/>
        <a:lstStyle/>
        <a:p>
          <a:endParaRPr lang="en-ID"/>
        </a:p>
      </dgm:t>
    </dgm:pt>
    <dgm:pt modelId="{509B4DED-0DD1-41F1-9A88-2A4AB1878E30}" type="sibTrans" cxnId="{109337C6-C8A6-434F-83A0-15DBA2A9DB6F}">
      <dgm:prSet/>
      <dgm:spPr/>
      <dgm:t>
        <a:bodyPr/>
        <a:lstStyle/>
        <a:p>
          <a:endParaRPr lang="en-ID"/>
        </a:p>
      </dgm:t>
    </dgm:pt>
    <dgm:pt modelId="{CEB877AD-CAAE-4632-8747-3FD84275033C}">
      <dgm:prSet/>
      <dgm:spPr/>
      <dgm:t>
        <a:bodyPr/>
        <a:lstStyle/>
        <a:p>
          <a:r>
            <a:rPr lang="en-ID"/>
            <a:t>flag_kredit_macet sebagai variabel dependen (Y, 0 = Kredit Lancar dan 1 = Kredit Macet).</a:t>
          </a:r>
        </a:p>
      </dgm:t>
    </dgm:pt>
    <dgm:pt modelId="{E641ADB7-A5A8-4685-9CC2-89A01B9B6AB8}" type="parTrans" cxnId="{76CC0FAF-EA20-47FB-B312-8F871000A76D}">
      <dgm:prSet/>
      <dgm:spPr/>
      <dgm:t>
        <a:bodyPr/>
        <a:lstStyle/>
        <a:p>
          <a:endParaRPr lang="en-ID"/>
        </a:p>
      </dgm:t>
    </dgm:pt>
    <dgm:pt modelId="{2492A03D-15C1-4D35-8E86-DBA761D80E3C}" type="sibTrans" cxnId="{76CC0FAF-EA20-47FB-B312-8F871000A76D}">
      <dgm:prSet/>
      <dgm:spPr/>
      <dgm:t>
        <a:bodyPr/>
        <a:lstStyle/>
        <a:p>
          <a:endParaRPr lang="en-ID"/>
        </a:p>
      </dgm:t>
    </dgm:pt>
    <dgm:pt modelId="{C9AEB070-460D-495F-A6A4-5E402104370A}">
      <dgm:prSet/>
      <dgm:spPr/>
      <dgm:t>
        <a:bodyPr/>
        <a:lstStyle/>
        <a:p>
          <a:r>
            <a:rPr lang="en-ID"/>
            <a:t>jumlah_kartu sebagai variabel independen (X).</a:t>
          </a:r>
        </a:p>
      </dgm:t>
    </dgm:pt>
    <dgm:pt modelId="{33E81736-638C-4AB9-8388-09B2C3CB1BB2}" type="parTrans" cxnId="{D0D16740-070D-4E8A-B69D-135E27E96C28}">
      <dgm:prSet/>
      <dgm:spPr/>
      <dgm:t>
        <a:bodyPr/>
        <a:lstStyle/>
        <a:p>
          <a:endParaRPr lang="en-ID"/>
        </a:p>
      </dgm:t>
    </dgm:pt>
    <dgm:pt modelId="{147B964A-72D9-46BA-B74E-72A80032ED7C}" type="sibTrans" cxnId="{D0D16740-070D-4E8A-B69D-135E27E96C28}">
      <dgm:prSet/>
      <dgm:spPr/>
      <dgm:t>
        <a:bodyPr/>
        <a:lstStyle/>
        <a:p>
          <a:endParaRPr lang="en-ID"/>
        </a:p>
      </dgm:t>
    </dgm:pt>
    <dgm:pt modelId="{87D8415D-8541-485D-B27B-CD9292C14E00}" type="pres">
      <dgm:prSet presAssocID="{A99099EC-E071-46AD-B501-575B9756D409}" presName="linear" presStyleCnt="0">
        <dgm:presLayoutVars>
          <dgm:dir/>
          <dgm:resizeHandles val="exact"/>
        </dgm:presLayoutVars>
      </dgm:prSet>
      <dgm:spPr/>
    </dgm:pt>
    <dgm:pt modelId="{09B52A29-31CE-44D2-8DBA-5C00568A4042}" type="pres">
      <dgm:prSet presAssocID="{037FF8E3-038A-481C-8449-7B1B72903C85}" presName="comp" presStyleCnt="0"/>
      <dgm:spPr/>
    </dgm:pt>
    <dgm:pt modelId="{8CC668FA-2FC1-4EE2-A310-289FFBC13E89}" type="pres">
      <dgm:prSet presAssocID="{037FF8E3-038A-481C-8449-7B1B72903C85}" presName="box" presStyleLbl="node1" presStyleIdx="0" presStyleCnt="2"/>
      <dgm:spPr/>
    </dgm:pt>
    <dgm:pt modelId="{7C0CB500-CC1E-4AA9-AECF-F746CE482B23}" type="pres">
      <dgm:prSet presAssocID="{037FF8E3-038A-481C-8449-7B1B72903C85}" presName="img" presStyleLbl="fgImgPlace1" presStyleIdx="0" presStyleCnt="2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CD1FB07-9379-4FB5-A828-5CE8AF881DB9}" type="pres">
      <dgm:prSet presAssocID="{037FF8E3-038A-481C-8449-7B1B72903C85}" presName="text" presStyleLbl="node1" presStyleIdx="0" presStyleCnt="2">
        <dgm:presLayoutVars>
          <dgm:bulletEnabled val="1"/>
        </dgm:presLayoutVars>
      </dgm:prSet>
      <dgm:spPr/>
    </dgm:pt>
    <dgm:pt modelId="{D6402BCD-1F02-4A10-B712-6D10A0421121}" type="pres">
      <dgm:prSet presAssocID="{E063350D-DFDC-424F-97A9-BC37FE4571BB}" presName="spacer" presStyleCnt="0"/>
      <dgm:spPr/>
    </dgm:pt>
    <dgm:pt modelId="{11D708FD-2EFC-4592-969C-E7E6C03E3977}" type="pres">
      <dgm:prSet presAssocID="{029BD55A-BFBC-4DF5-903D-C05597374DF6}" presName="comp" presStyleCnt="0"/>
      <dgm:spPr/>
    </dgm:pt>
    <dgm:pt modelId="{39221D80-3A22-4111-B446-67751100E251}" type="pres">
      <dgm:prSet presAssocID="{029BD55A-BFBC-4DF5-903D-C05597374DF6}" presName="box" presStyleLbl="node1" presStyleIdx="1" presStyleCnt="2"/>
      <dgm:spPr/>
    </dgm:pt>
    <dgm:pt modelId="{E5F46937-2A9A-4F8C-9D5F-B3EEEF0607F6}" type="pres">
      <dgm:prSet presAssocID="{029BD55A-BFBC-4DF5-903D-C05597374DF6}" presName="img" presStyleLbl="fgImgPlace1" presStyleIdx="1" presStyleCnt="2"/>
      <dgm:spPr>
        <a:blipFill dpi="0" rotWithShape="1">
          <a:blip xmlns:r="http://schemas.openxmlformats.org/officeDocument/2006/relationships" r:embed="rId2"/>
          <a:srcRect/>
          <a:stretch>
            <a:fillRect l="-6000" r="-26000"/>
          </a:stretch>
        </a:blipFill>
      </dgm:spPr>
    </dgm:pt>
    <dgm:pt modelId="{0147681A-37C1-445F-B186-22958A28FCE8}" type="pres">
      <dgm:prSet presAssocID="{029BD55A-BFBC-4DF5-903D-C05597374DF6}" presName="text" presStyleLbl="node1" presStyleIdx="1" presStyleCnt="2">
        <dgm:presLayoutVars>
          <dgm:bulletEnabled val="1"/>
        </dgm:presLayoutVars>
      </dgm:prSet>
      <dgm:spPr/>
    </dgm:pt>
  </dgm:ptLst>
  <dgm:cxnLst>
    <dgm:cxn modelId="{DA2C402A-0A4E-4317-AEBB-125B447895F9}" type="presOf" srcId="{029BD55A-BFBC-4DF5-903D-C05597374DF6}" destId="{39221D80-3A22-4111-B446-67751100E251}" srcOrd="0" destOrd="0" presId="urn:microsoft.com/office/officeart/2005/8/layout/vList4"/>
    <dgm:cxn modelId="{D0D16740-070D-4E8A-B69D-135E27E96C28}" srcId="{029BD55A-BFBC-4DF5-903D-C05597374DF6}" destId="{C9AEB070-460D-495F-A6A4-5E402104370A}" srcOrd="1" destOrd="0" parTransId="{33E81736-638C-4AB9-8388-09B2C3CB1BB2}" sibTransId="{147B964A-72D9-46BA-B74E-72A80032ED7C}"/>
    <dgm:cxn modelId="{3C3B9D40-5C6B-47E2-BCA3-0E1C63B61F87}" type="presOf" srcId="{A99099EC-E071-46AD-B501-575B9756D409}" destId="{87D8415D-8541-485D-B27B-CD9292C14E00}" srcOrd="0" destOrd="0" presId="urn:microsoft.com/office/officeart/2005/8/layout/vList4"/>
    <dgm:cxn modelId="{086D3B44-4E2B-44EF-AB3E-ED485998DEC4}" type="presOf" srcId="{C9AEB070-460D-495F-A6A4-5E402104370A}" destId="{39221D80-3A22-4111-B446-67751100E251}" srcOrd="0" destOrd="2" presId="urn:microsoft.com/office/officeart/2005/8/layout/vList4"/>
    <dgm:cxn modelId="{7275AD47-2825-45A9-9873-A527F117BF1B}" type="presOf" srcId="{037FF8E3-038A-481C-8449-7B1B72903C85}" destId="{3CD1FB07-9379-4FB5-A828-5CE8AF881DB9}" srcOrd="1" destOrd="0" presId="urn:microsoft.com/office/officeart/2005/8/layout/vList4"/>
    <dgm:cxn modelId="{5B3DA06A-B384-4894-97E0-8FDEFA192962}" type="presOf" srcId="{037FF8E3-038A-481C-8449-7B1B72903C85}" destId="{8CC668FA-2FC1-4EE2-A310-289FFBC13E89}" srcOrd="0" destOrd="0" presId="urn:microsoft.com/office/officeart/2005/8/layout/vList4"/>
    <dgm:cxn modelId="{6A3E9A5A-AEA4-4BA0-B469-12BB97E4AE04}" type="presOf" srcId="{C9AEB070-460D-495F-A6A4-5E402104370A}" destId="{0147681A-37C1-445F-B186-22958A28FCE8}" srcOrd="1" destOrd="2" presId="urn:microsoft.com/office/officeart/2005/8/layout/vList4"/>
    <dgm:cxn modelId="{E682EBAD-A7B4-4D71-9E15-5FB24CF5D49C}" type="presOf" srcId="{CEB877AD-CAAE-4632-8747-3FD84275033C}" destId="{0147681A-37C1-445F-B186-22958A28FCE8}" srcOrd="1" destOrd="1" presId="urn:microsoft.com/office/officeart/2005/8/layout/vList4"/>
    <dgm:cxn modelId="{76CC0FAF-EA20-47FB-B312-8F871000A76D}" srcId="{029BD55A-BFBC-4DF5-903D-C05597374DF6}" destId="{CEB877AD-CAAE-4632-8747-3FD84275033C}" srcOrd="0" destOrd="0" parTransId="{E641ADB7-A5A8-4685-9CC2-89A01B9B6AB8}" sibTransId="{2492A03D-15C1-4D35-8E86-DBA761D80E3C}"/>
    <dgm:cxn modelId="{9C9DF6B4-FB74-442D-BFCE-CB96F18A8DCB}" type="presOf" srcId="{CEB877AD-CAAE-4632-8747-3FD84275033C}" destId="{39221D80-3A22-4111-B446-67751100E251}" srcOrd="0" destOrd="1" presId="urn:microsoft.com/office/officeart/2005/8/layout/vList4"/>
    <dgm:cxn modelId="{6E702DBE-8467-4107-A9DF-B4EAB3BECB07}" srcId="{A99099EC-E071-46AD-B501-575B9756D409}" destId="{037FF8E3-038A-481C-8449-7B1B72903C85}" srcOrd="0" destOrd="0" parTransId="{C2ED7194-F9F6-48EF-8636-F629D6BA4D5A}" sibTransId="{E063350D-DFDC-424F-97A9-BC37FE4571BB}"/>
    <dgm:cxn modelId="{109337C6-C8A6-434F-83A0-15DBA2A9DB6F}" srcId="{A99099EC-E071-46AD-B501-575B9756D409}" destId="{029BD55A-BFBC-4DF5-903D-C05597374DF6}" srcOrd="1" destOrd="0" parTransId="{84C261D2-F11E-47D4-8D3A-80B34AF1B759}" sibTransId="{509B4DED-0DD1-41F1-9A88-2A4AB1878E30}"/>
    <dgm:cxn modelId="{DD335BE3-0FC7-4230-8E4D-57DEA33C98AB}" type="presOf" srcId="{029BD55A-BFBC-4DF5-903D-C05597374DF6}" destId="{0147681A-37C1-445F-B186-22958A28FCE8}" srcOrd="1" destOrd="0" presId="urn:microsoft.com/office/officeart/2005/8/layout/vList4"/>
    <dgm:cxn modelId="{BA57E369-9606-4171-A172-4DF9FC64740E}" type="presParOf" srcId="{87D8415D-8541-485D-B27B-CD9292C14E00}" destId="{09B52A29-31CE-44D2-8DBA-5C00568A4042}" srcOrd="0" destOrd="0" presId="urn:microsoft.com/office/officeart/2005/8/layout/vList4"/>
    <dgm:cxn modelId="{59DA7420-271B-44F7-B0A4-63031B01C9AD}" type="presParOf" srcId="{09B52A29-31CE-44D2-8DBA-5C00568A4042}" destId="{8CC668FA-2FC1-4EE2-A310-289FFBC13E89}" srcOrd="0" destOrd="0" presId="urn:microsoft.com/office/officeart/2005/8/layout/vList4"/>
    <dgm:cxn modelId="{2A876A44-254B-424E-A353-4FC5F334DEEF}" type="presParOf" srcId="{09B52A29-31CE-44D2-8DBA-5C00568A4042}" destId="{7C0CB500-CC1E-4AA9-AECF-F746CE482B23}" srcOrd="1" destOrd="0" presId="urn:microsoft.com/office/officeart/2005/8/layout/vList4"/>
    <dgm:cxn modelId="{6660DFD6-2C69-430D-9092-1AF07BDFF4CB}" type="presParOf" srcId="{09B52A29-31CE-44D2-8DBA-5C00568A4042}" destId="{3CD1FB07-9379-4FB5-A828-5CE8AF881DB9}" srcOrd="2" destOrd="0" presId="urn:microsoft.com/office/officeart/2005/8/layout/vList4"/>
    <dgm:cxn modelId="{2E06442D-B4F9-4AF7-B67A-D5D5B29C32EB}" type="presParOf" srcId="{87D8415D-8541-485D-B27B-CD9292C14E00}" destId="{D6402BCD-1F02-4A10-B712-6D10A0421121}" srcOrd="1" destOrd="0" presId="urn:microsoft.com/office/officeart/2005/8/layout/vList4"/>
    <dgm:cxn modelId="{DEE43279-6167-4C9E-8163-EA5690E8C3D8}" type="presParOf" srcId="{87D8415D-8541-485D-B27B-CD9292C14E00}" destId="{11D708FD-2EFC-4592-969C-E7E6C03E3977}" srcOrd="2" destOrd="0" presId="urn:microsoft.com/office/officeart/2005/8/layout/vList4"/>
    <dgm:cxn modelId="{1CD84976-69BA-4955-BD54-958B4E15DB1D}" type="presParOf" srcId="{11D708FD-2EFC-4592-969C-E7E6C03E3977}" destId="{39221D80-3A22-4111-B446-67751100E251}" srcOrd="0" destOrd="0" presId="urn:microsoft.com/office/officeart/2005/8/layout/vList4"/>
    <dgm:cxn modelId="{05E2B122-147E-445E-BA96-0175AB0388BA}" type="presParOf" srcId="{11D708FD-2EFC-4592-969C-E7E6C03E3977}" destId="{E5F46937-2A9A-4F8C-9D5F-B3EEEF0607F6}" srcOrd="1" destOrd="0" presId="urn:microsoft.com/office/officeart/2005/8/layout/vList4"/>
    <dgm:cxn modelId="{80BF6242-E168-4A41-B5CD-43458D09F90C}" type="presParOf" srcId="{11D708FD-2EFC-4592-969C-E7E6C03E3977}" destId="{0147681A-37C1-445F-B186-22958A28FCE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A98562-4D39-4166-A131-1EA4FE859AD1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ID"/>
        </a:p>
      </dgm:t>
    </dgm:pt>
    <dgm:pt modelId="{C903D75A-3295-4D52-95DB-696EA20E0926}">
      <dgm:prSet/>
      <dgm:spPr/>
      <dgm:t>
        <a:bodyPr/>
        <a:lstStyle/>
        <a:p>
          <a:r>
            <a:rPr lang="en-ID"/>
            <a:t>Dari </a:t>
          </a:r>
          <a:r>
            <a:rPr lang="en-ID" i="1"/>
            <a:t>capstone project classification</a:t>
          </a:r>
          <a:r>
            <a:rPr lang="en-ID"/>
            <a:t> ini, penulis menyimpulkan beberapa hal, yaitu:</a:t>
          </a:r>
        </a:p>
      </dgm:t>
    </dgm:pt>
    <dgm:pt modelId="{BD3226DB-CFF4-460E-A9DE-F0222BC67B77}" type="parTrans" cxnId="{103E6742-E467-4269-8E97-52B992FC9F20}">
      <dgm:prSet/>
      <dgm:spPr/>
      <dgm:t>
        <a:bodyPr/>
        <a:lstStyle/>
        <a:p>
          <a:endParaRPr lang="en-ID"/>
        </a:p>
      </dgm:t>
    </dgm:pt>
    <dgm:pt modelId="{AC5F7CD5-02A0-4100-98A8-263EE6A3DA9B}" type="sibTrans" cxnId="{103E6742-E467-4269-8E97-52B992FC9F20}">
      <dgm:prSet/>
      <dgm:spPr/>
      <dgm:t>
        <a:bodyPr/>
        <a:lstStyle/>
        <a:p>
          <a:endParaRPr lang="en-ID"/>
        </a:p>
      </dgm:t>
    </dgm:pt>
    <dgm:pt modelId="{FA4FDCD7-0F3E-4DEC-8A4D-2174D4DBC211}">
      <dgm:prSet/>
      <dgm:spPr/>
      <dgm:t>
        <a:bodyPr/>
        <a:lstStyle/>
        <a:p>
          <a:pPr algn="just"/>
          <a:r>
            <a:rPr lang="en-ID" dirty="0">
              <a:solidFill>
                <a:schemeClr val="bg1"/>
              </a:solidFill>
            </a:rPr>
            <a:t>Hasil </a:t>
          </a:r>
          <a:r>
            <a:rPr lang="en-ID" dirty="0" err="1">
              <a:solidFill>
                <a:schemeClr val="bg1"/>
              </a:solidFill>
            </a:rPr>
            <a:t>analisis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i="1" dirty="0">
              <a:solidFill>
                <a:schemeClr val="bg1"/>
              </a:solidFill>
            </a:rPr>
            <a:t>logit regression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dirty="0" err="1">
              <a:solidFill>
                <a:schemeClr val="bg1"/>
              </a:solidFill>
            </a:rPr>
            <a:t>dengan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metode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i="1" dirty="0">
              <a:solidFill>
                <a:schemeClr val="bg1"/>
              </a:solidFill>
            </a:rPr>
            <a:t>maximum likelihood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dirty="0" err="1">
              <a:solidFill>
                <a:schemeClr val="bg1"/>
              </a:solidFill>
            </a:rPr>
            <a:t>menunjukkan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variabel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jumlah_kartu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berpengaruh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signifikan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terhadap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flag_kredit_macet</a:t>
          </a:r>
          <a:r>
            <a:rPr lang="en-ID" dirty="0">
              <a:solidFill>
                <a:schemeClr val="bg1"/>
              </a:solidFill>
            </a:rPr>
            <a:t> (Prob. 0,000 &lt; </a:t>
          </a:r>
          <a:r>
            <a:rPr lang="en-ID" i="1" dirty="0">
              <a:solidFill>
                <a:schemeClr val="bg1"/>
              </a:solidFill>
            </a:rPr>
            <a:t>a</a:t>
          </a:r>
          <a:r>
            <a:rPr lang="en-ID" dirty="0">
              <a:solidFill>
                <a:schemeClr val="bg1"/>
              </a:solidFill>
            </a:rPr>
            <a:t> 0,05) </a:t>
          </a:r>
          <a:r>
            <a:rPr lang="en-ID" dirty="0" err="1">
              <a:solidFill>
                <a:schemeClr val="bg1"/>
              </a:solidFill>
            </a:rPr>
            <a:t>dengan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koefisien</a:t>
          </a:r>
          <a:r>
            <a:rPr lang="en-ID" dirty="0">
              <a:solidFill>
                <a:schemeClr val="bg1"/>
              </a:solidFill>
            </a:rPr>
            <a:t> beta </a:t>
          </a:r>
          <a:r>
            <a:rPr lang="en-ID" dirty="0" err="1">
              <a:solidFill>
                <a:schemeClr val="bg1"/>
              </a:solidFill>
            </a:rPr>
            <a:t>sebesar</a:t>
          </a:r>
          <a:r>
            <a:rPr lang="en-ID" dirty="0">
              <a:solidFill>
                <a:schemeClr val="bg1"/>
              </a:solidFill>
            </a:rPr>
            <a:t> -0.9334. </a:t>
          </a:r>
          <a:r>
            <a:rPr lang="en-ID" dirty="0" err="1">
              <a:solidFill>
                <a:schemeClr val="bg1"/>
              </a:solidFill>
            </a:rPr>
            <a:t>Ilustrasinya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adalah</a:t>
          </a:r>
          <a:r>
            <a:rPr lang="en-ID" dirty="0">
              <a:solidFill>
                <a:schemeClr val="bg1"/>
              </a:solidFill>
            </a:rPr>
            <a:t>, </a:t>
          </a:r>
          <a:r>
            <a:rPr lang="en-ID" dirty="0" err="1">
              <a:solidFill>
                <a:schemeClr val="bg1"/>
              </a:solidFill>
            </a:rPr>
            <a:t>semakin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besar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jumlah_kartu</a:t>
          </a:r>
          <a:r>
            <a:rPr lang="en-ID" dirty="0">
              <a:solidFill>
                <a:schemeClr val="bg1"/>
              </a:solidFill>
            </a:rPr>
            <a:t>, </a:t>
          </a:r>
          <a:r>
            <a:rPr lang="en-ID" dirty="0" err="1">
              <a:solidFill>
                <a:schemeClr val="bg1"/>
              </a:solidFill>
            </a:rPr>
            <a:t>maka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kecenderungan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untuk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flag_kredit_macet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semakin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bertambah</a:t>
          </a:r>
          <a:r>
            <a:rPr lang="en-ID" dirty="0">
              <a:solidFill>
                <a:schemeClr val="bg1"/>
              </a:solidFill>
            </a:rPr>
            <a:t>.</a:t>
          </a:r>
        </a:p>
      </dgm:t>
    </dgm:pt>
    <dgm:pt modelId="{09D087B3-9017-4667-A12D-718CDAD0F8B9}" type="parTrans" cxnId="{B490F5FF-B2C3-401E-82BE-D093E13A157F}">
      <dgm:prSet/>
      <dgm:spPr/>
      <dgm:t>
        <a:bodyPr/>
        <a:lstStyle/>
        <a:p>
          <a:endParaRPr lang="en-ID"/>
        </a:p>
      </dgm:t>
    </dgm:pt>
    <dgm:pt modelId="{D2FD5A56-E5AA-43EE-9FCC-826829D2FB0C}" type="sibTrans" cxnId="{B490F5FF-B2C3-401E-82BE-D093E13A157F}">
      <dgm:prSet/>
      <dgm:spPr/>
      <dgm:t>
        <a:bodyPr/>
        <a:lstStyle/>
        <a:p>
          <a:endParaRPr lang="en-ID"/>
        </a:p>
      </dgm:t>
    </dgm:pt>
    <dgm:pt modelId="{83F270F6-EA43-4DA9-839C-E2CB3BF843BB}">
      <dgm:prSet/>
      <dgm:spPr/>
      <dgm:t>
        <a:bodyPr/>
        <a:lstStyle/>
        <a:p>
          <a:pPr algn="just"/>
          <a:r>
            <a:rPr lang="en-ID" dirty="0">
              <a:solidFill>
                <a:schemeClr val="bg1"/>
              </a:solidFill>
            </a:rPr>
            <a:t>Hasil </a:t>
          </a:r>
          <a:r>
            <a:rPr lang="en-ID" dirty="0" err="1">
              <a:solidFill>
                <a:schemeClr val="bg1"/>
              </a:solidFill>
            </a:rPr>
            <a:t>analisis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i="1" dirty="0">
              <a:solidFill>
                <a:schemeClr val="bg1"/>
              </a:solidFill>
            </a:rPr>
            <a:t>odds ratio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dirty="0" err="1">
              <a:solidFill>
                <a:schemeClr val="bg1"/>
              </a:solidFill>
            </a:rPr>
            <a:t>menunjukkan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untuk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nasabah</a:t>
          </a:r>
          <a:r>
            <a:rPr lang="en-ID" dirty="0">
              <a:solidFill>
                <a:schemeClr val="bg1"/>
              </a:solidFill>
            </a:rPr>
            <a:t> yang </a:t>
          </a:r>
          <a:r>
            <a:rPr lang="en-ID" dirty="0" err="1">
              <a:solidFill>
                <a:schemeClr val="bg1"/>
              </a:solidFill>
            </a:rPr>
            <a:t>kreditnya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macet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mempunyai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kecenderungan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untuk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flag_kredit_macet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sebesar</a:t>
          </a:r>
          <a:r>
            <a:rPr lang="en-ID" dirty="0">
              <a:solidFill>
                <a:schemeClr val="bg1"/>
              </a:solidFill>
            </a:rPr>
            <a:t> 0.393 kali </a:t>
          </a:r>
          <a:r>
            <a:rPr lang="en-ID" dirty="0" err="1">
              <a:solidFill>
                <a:schemeClr val="bg1"/>
              </a:solidFill>
            </a:rPr>
            <a:t>lipat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dibanding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nasabah</a:t>
          </a:r>
          <a:r>
            <a:rPr lang="en-ID" dirty="0">
              <a:solidFill>
                <a:schemeClr val="bg1"/>
              </a:solidFill>
            </a:rPr>
            <a:t> yang </a:t>
          </a:r>
          <a:r>
            <a:rPr lang="en-ID" dirty="0" err="1">
              <a:solidFill>
                <a:schemeClr val="bg1"/>
              </a:solidFill>
            </a:rPr>
            <a:t>kreditnya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lancar</a:t>
          </a:r>
          <a:r>
            <a:rPr lang="en-ID" dirty="0">
              <a:solidFill>
                <a:schemeClr val="bg1"/>
              </a:solidFill>
            </a:rPr>
            <a:t>.</a:t>
          </a:r>
        </a:p>
      </dgm:t>
    </dgm:pt>
    <dgm:pt modelId="{A0FEADDB-3218-4176-9C4B-B6C81DC08871}" type="parTrans" cxnId="{7C71008C-3A44-4A65-9E97-0D8163FA706A}">
      <dgm:prSet/>
      <dgm:spPr/>
      <dgm:t>
        <a:bodyPr/>
        <a:lstStyle/>
        <a:p>
          <a:endParaRPr lang="en-ID"/>
        </a:p>
      </dgm:t>
    </dgm:pt>
    <dgm:pt modelId="{2F2EC04A-7939-4ED0-8FF7-3F345E375968}" type="sibTrans" cxnId="{7C71008C-3A44-4A65-9E97-0D8163FA706A}">
      <dgm:prSet/>
      <dgm:spPr/>
      <dgm:t>
        <a:bodyPr/>
        <a:lstStyle/>
        <a:p>
          <a:endParaRPr lang="en-ID"/>
        </a:p>
      </dgm:t>
    </dgm:pt>
    <dgm:pt modelId="{42C0547B-BBF3-431E-A8A2-519A9B148FAB}">
      <dgm:prSet/>
      <dgm:spPr/>
      <dgm:t>
        <a:bodyPr/>
        <a:lstStyle/>
        <a:p>
          <a:pPr algn="just"/>
          <a:r>
            <a:rPr lang="en-ID" dirty="0" err="1">
              <a:solidFill>
                <a:schemeClr val="bg1"/>
              </a:solidFill>
            </a:rPr>
            <a:t>Akurasi</a:t>
          </a:r>
          <a:r>
            <a:rPr lang="en-ID" dirty="0">
              <a:solidFill>
                <a:schemeClr val="bg1"/>
              </a:solidFill>
            </a:rPr>
            <a:t> model pada </a:t>
          </a:r>
          <a:r>
            <a:rPr lang="en-ID" i="1" dirty="0">
              <a:solidFill>
                <a:schemeClr val="bg1"/>
              </a:solidFill>
            </a:rPr>
            <a:t>data train</a:t>
          </a:r>
          <a:r>
            <a:rPr lang="en-ID" dirty="0">
              <a:solidFill>
                <a:schemeClr val="bg1"/>
              </a:solidFill>
            </a:rPr>
            <a:t> dan </a:t>
          </a:r>
          <a:r>
            <a:rPr lang="en-ID" i="1" dirty="0">
              <a:solidFill>
                <a:schemeClr val="bg1"/>
              </a:solidFill>
            </a:rPr>
            <a:t>data test</a:t>
          </a:r>
          <a:r>
            <a:rPr lang="en-ID" dirty="0">
              <a:solidFill>
                <a:schemeClr val="bg1"/>
              </a:solidFill>
            </a:rPr>
            <a:t> juga </a:t>
          </a:r>
          <a:r>
            <a:rPr lang="en-ID" dirty="0" err="1">
              <a:solidFill>
                <a:schemeClr val="bg1"/>
              </a:solidFill>
            </a:rPr>
            <a:t>sudah</a:t>
          </a:r>
          <a:r>
            <a:rPr lang="en-ID" dirty="0">
              <a:solidFill>
                <a:schemeClr val="bg1"/>
              </a:solidFill>
            </a:rPr>
            <a:t> optimal </a:t>
          </a:r>
          <a:r>
            <a:rPr lang="en-ID" i="1" dirty="0">
              <a:solidFill>
                <a:schemeClr val="bg1"/>
              </a:solidFill>
            </a:rPr>
            <a:t>(sweet spot)</a:t>
          </a:r>
          <a:r>
            <a:rPr lang="en-ID" dirty="0">
              <a:solidFill>
                <a:schemeClr val="bg1"/>
              </a:solidFill>
            </a:rPr>
            <a:t> </a:t>
          </a:r>
          <a:r>
            <a:rPr lang="en-ID" dirty="0" err="1">
              <a:solidFill>
                <a:schemeClr val="bg1"/>
              </a:solidFill>
            </a:rPr>
            <a:t>karena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perbedaan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skor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akurasi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antar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kedua</a:t>
          </a:r>
          <a:r>
            <a:rPr lang="en-ID" dirty="0">
              <a:solidFill>
                <a:schemeClr val="bg1"/>
              </a:solidFill>
            </a:rPr>
            <a:t> data </a:t>
          </a:r>
          <a:r>
            <a:rPr lang="en-ID" dirty="0" err="1">
              <a:solidFill>
                <a:schemeClr val="bg1"/>
              </a:solidFill>
            </a:rPr>
            <a:t>tersebut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hanya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sebesar</a:t>
          </a:r>
          <a:r>
            <a:rPr lang="en-ID" dirty="0">
              <a:solidFill>
                <a:schemeClr val="bg1"/>
              </a:solidFill>
            </a:rPr>
            <a:t> 0,028 (</a:t>
          </a:r>
          <a:r>
            <a:rPr lang="en-ID" dirty="0" err="1">
              <a:solidFill>
                <a:schemeClr val="bg1"/>
              </a:solidFill>
            </a:rPr>
            <a:t>didapatkan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dari</a:t>
          </a:r>
          <a:r>
            <a:rPr lang="en-ID" dirty="0">
              <a:solidFill>
                <a:schemeClr val="bg1"/>
              </a:solidFill>
            </a:rPr>
            <a:t> 0,940-0,912). </a:t>
          </a:r>
          <a:r>
            <a:rPr lang="en-ID" dirty="0" err="1">
              <a:solidFill>
                <a:schemeClr val="bg1"/>
              </a:solidFill>
            </a:rPr>
            <a:t>Sehingga</a:t>
          </a:r>
          <a:r>
            <a:rPr lang="en-ID" dirty="0">
              <a:solidFill>
                <a:schemeClr val="bg1"/>
              </a:solidFill>
            </a:rPr>
            <a:t>, </a:t>
          </a:r>
          <a:r>
            <a:rPr lang="en-ID" dirty="0" err="1">
              <a:solidFill>
                <a:schemeClr val="bg1"/>
              </a:solidFill>
            </a:rPr>
            <a:t>secara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keseluruhan</a:t>
          </a:r>
          <a:r>
            <a:rPr lang="en-ID" dirty="0">
              <a:solidFill>
                <a:schemeClr val="bg1"/>
              </a:solidFill>
            </a:rPr>
            <a:t> model </a:t>
          </a:r>
          <a:r>
            <a:rPr lang="en-ID" dirty="0" err="1">
              <a:solidFill>
                <a:schemeClr val="bg1"/>
              </a:solidFill>
            </a:rPr>
            <a:t>sudah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cukup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baik</a:t>
          </a:r>
          <a:r>
            <a:rPr lang="en-ID" dirty="0">
              <a:solidFill>
                <a:schemeClr val="bg1"/>
              </a:solidFill>
            </a:rPr>
            <a:t>.</a:t>
          </a:r>
        </a:p>
      </dgm:t>
    </dgm:pt>
    <dgm:pt modelId="{6BB557AD-C5A2-429D-A998-E1A82009F952}" type="parTrans" cxnId="{19F09278-3D27-4317-A07E-F5AC508BC10E}">
      <dgm:prSet/>
      <dgm:spPr/>
      <dgm:t>
        <a:bodyPr/>
        <a:lstStyle/>
        <a:p>
          <a:endParaRPr lang="en-ID"/>
        </a:p>
      </dgm:t>
    </dgm:pt>
    <dgm:pt modelId="{F7027EAE-3FF6-40B9-811C-5B7FD8003CC9}" type="sibTrans" cxnId="{19F09278-3D27-4317-A07E-F5AC508BC10E}">
      <dgm:prSet/>
      <dgm:spPr/>
      <dgm:t>
        <a:bodyPr/>
        <a:lstStyle/>
        <a:p>
          <a:endParaRPr lang="en-ID"/>
        </a:p>
      </dgm:t>
    </dgm:pt>
    <dgm:pt modelId="{E1F2CC5B-B42E-4EC0-AE8F-41A296DF4817}">
      <dgm:prSet/>
      <dgm:spPr/>
      <dgm:t>
        <a:bodyPr/>
        <a:lstStyle/>
        <a:p>
          <a:r>
            <a:rPr lang="en-ID"/>
            <a:t>Adapun saran yang dapat diberikan kepada pihak manajemen Bank A adalah:</a:t>
          </a:r>
        </a:p>
      </dgm:t>
    </dgm:pt>
    <dgm:pt modelId="{FCC785AB-2D52-4C79-AEBD-54ABAD1658E1}" type="parTrans" cxnId="{2579EAE2-9170-4C12-8076-EBA3EA9697E8}">
      <dgm:prSet/>
      <dgm:spPr/>
      <dgm:t>
        <a:bodyPr/>
        <a:lstStyle/>
        <a:p>
          <a:endParaRPr lang="en-ID"/>
        </a:p>
      </dgm:t>
    </dgm:pt>
    <dgm:pt modelId="{1901183A-095D-406E-8546-86739B3A8BE4}" type="sibTrans" cxnId="{2579EAE2-9170-4C12-8076-EBA3EA9697E8}">
      <dgm:prSet/>
      <dgm:spPr/>
      <dgm:t>
        <a:bodyPr/>
        <a:lstStyle/>
        <a:p>
          <a:endParaRPr lang="en-ID"/>
        </a:p>
      </dgm:t>
    </dgm:pt>
    <dgm:pt modelId="{8AEADAB7-DB3F-4E30-A6DD-09D03861DA06}">
      <dgm:prSet/>
      <dgm:spPr/>
      <dgm:t>
        <a:bodyPr/>
        <a:lstStyle/>
        <a:p>
          <a:pPr algn="just"/>
          <a:r>
            <a:rPr lang="en-ID" dirty="0">
              <a:solidFill>
                <a:schemeClr val="bg1"/>
              </a:solidFill>
            </a:rPr>
            <a:t>Agar </a:t>
          </a:r>
          <a:r>
            <a:rPr lang="en-ID" dirty="0" err="1">
              <a:solidFill>
                <a:schemeClr val="bg1"/>
              </a:solidFill>
            </a:rPr>
            <a:t>menaikkan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tingkat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bunga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untuk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nasabah</a:t>
          </a:r>
          <a:r>
            <a:rPr lang="en-ID" dirty="0">
              <a:solidFill>
                <a:schemeClr val="bg1"/>
              </a:solidFill>
            </a:rPr>
            <a:t> yang </a:t>
          </a:r>
          <a:r>
            <a:rPr lang="en-ID" dirty="0" err="1">
              <a:solidFill>
                <a:schemeClr val="bg1"/>
              </a:solidFill>
            </a:rPr>
            <a:t>memiliki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jumlah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kartu</a:t>
          </a:r>
          <a:r>
            <a:rPr lang="en-ID" dirty="0">
              <a:solidFill>
                <a:schemeClr val="bg1"/>
              </a:solidFill>
            </a:rPr>
            <a:t> </a:t>
          </a:r>
          <a:r>
            <a:rPr lang="en-ID" dirty="0" err="1">
              <a:solidFill>
                <a:schemeClr val="bg1"/>
              </a:solidFill>
            </a:rPr>
            <a:t>kredit</a:t>
          </a:r>
          <a:r>
            <a:rPr lang="en-ID" dirty="0">
              <a:solidFill>
                <a:schemeClr val="bg1"/>
              </a:solidFill>
            </a:rPr>
            <a:t> yang </a:t>
          </a:r>
          <a:r>
            <a:rPr lang="en-ID" dirty="0" err="1">
              <a:solidFill>
                <a:schemeClr val="bg1"/>
              </a:solidFill>
            </a:rPr>
            <a:t>banyak</a:t>
          </a:r>
          <a:r>
            <a:rPr lang="en-ID" dirty="0">
              <a:solidFill>
                <a:schemeClr val="bg1"/>
              </a:solidFill>
            </a:rPr>
            <a:t>.</a:t>
          </a:r>
        </a:p>
      </dgm:t>
    </dgm:pt>
    <dgm:pt modelId="{5EFF75EB-F80C-4C51-894A-7F3EF4DCC899}" type="parTrans" cxnId="{619D6A90-BEF1-4B50-A23E-0E45548360BF}">
      <dgm:prSet/>
      <dgm:spPr/>
      <dgm:t>
        <a:bodyPr/>
        <a:lstStyle/>
        <a:p>
          <a:endParaRPr lang="en-ID"/>
        </a:p>
      </dgm:t>
    </dgm:pt>
    <dgm:pt modelId="{631EE12C-A5F3-4983-BA0A-A5AC4779197E}" type="sibTrans" cxnId="{619D6A90-BEF1-4B50-A23E-0E45548360BF}">
      <dgm:prSet/>
      <dgm:spPr/>
      <dgm:t>
        <a:bodyPr/>
        <a:lstStyle/>
        <a:p>
          <a:endParaRPr lang="en-ID"/>
        </a:p>
      </dgm:t>
    </dgm:pt>
    <dgm:pt modelId="{B844F031-3838-470C-80D0-F2C6DC0450BC}" type="pres">
      <dgm:prSet presAssocID="{64A98562-4D39-4166-A131-1EA4FE859AD1}" presName="linear" presStyleCnt="0">
        <dgm:presLayoutVars>
          <dgm:animLvl val="lvl"/>
          <dgm:resizeHandles val="exact"/>
        </dgm:presLayoutVars>
      </dgm:prSet>
      <dgm:spPr/>
    </dgm:pt>
    <dgm:pt modelId="{4E2940C5-09AA-4E43-8511-0274D6972630}" type="pres">
      <dgm:prSet presAssocID="{C903D75A-3295-4D52-95DB-696EA20E09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AEE095-043D-4E41-97B5-BB1D07E01D09}" type="pres">
      <dgm:prSet presAssocID="{C903D75A-3295-4D52-95DB-696EA20E0926}" presName="childText" presStyleLbl="revTx" presStyleIdx="0" presStyleCnt="2">
        <dgm:presLayoutVars>
          <dgm:bulletEnabled val="1"/>
        </dgm:presLayoutVars>
      </dgm:prSet>
      <dgm:spPr/>
    </dgm:pt>
    <dgm:pt modelId="{921170EF-1763-4E26-934C-F964CF694710}" type="pres">
      <dgm:prSet presAssocID="{E1F2CC5B-B42E-4EC0-AE8F-41A296DF48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C87D1B-13B3-4105-A0A5-83D053DC8323}" type="pres">
      <dgm:prSet presAssocID="{E1F2CC5B-B42E-4EC0-AE8F-41A296DF481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24D406-54D8-4B9D-8D94-2C37F8E283E1}" type="presOf" srcId="{FA4FDCD7-0F3E-4DEC-8A4D-2174D4DBC211}" destId="{B7AEE095-043D-4E41-97B5-BB1D07E01D09}" srcOrd="0" destOrd="0" presId="urn:microsoft.com/office/officeart/2005/8/layout/vList2"/>
    <dgm:cxn modelId="{103E6742-E467-4269-8E97-52B992FC9F20}" srcId="{64A98562-4D39-4166-A131-1EA4FE859AD1}" destId="{C903D75A-3295-4D52-95DB-696EA20E0926}" srcOrd="0" destOrd="0" parTransId="{BD3226DB-CFF4-460E-A9DE-F0222BC67B77}" sibTransId="{AC5F7CD5-02A0-4100-98A8-263EE6A3DA9B}"/>
    <dgm:cxn modelId="{E0A89849-DA0C-4063-AFEC-7FA41012706D}" type="presOf" srcId="{64A98562-4D39-4166-A131-1EA4FE859AD1}" destId="{B844F031-3838-470C-80D0-F2C6DC0450BC}" srcOrd="0" destOrd="0" presId="urn:microsoft.com/office/officeart/2005/8/layout/vList2"/>
    <dgm:cxn modelId="{19F09278-3D27-4317-A07E-F5AC508BC10E}" srcId="{C903D75A-3295-4D52-95DB-696EA20E0926}" destId="{42C0547B-BBF3-431E-A8A2-519A9B148FAB}" srcOrd="2" destOrd="0" parTransId="{6BB557AD-C5A2-429D-A998-E1A82009F952}" sibTransId="{F7027EAE-3FF6-40B9-811C-5B7FD8003CC9}"/>
    <dgm:cxn modelId="{7C71008C-3A44-4A65-9E97-0D8163FA706A}" srcId="{C903D75A-3295-4D52-95DB-696EA20E0926}" destId="{83F270F6-EA43-4DA9-839C-E2CB3BF843BB}" srcOrd="1" destOrd="0" parTransId="{A0FEADDB-3218-4176-9C4B-B6C81DC08871}" sibTransId="{2F2EC04A-7939-4ED0-8FF7-3F345E375968}"/>
    <dgm:cxn modelId="{619D6A90-BEF1-4B50-A23E-0E45548360BF}" srcId="{E1F2CC5B-B42E-4EC0-AE8F-41A296DF4817}" destId="{8AEADAB7-DB3F-4E30-A6DD-09D03861DA06}" srcOrd="0" destOrd="0" parTransId="{5EFF75EB-F80C-4C51-894A-7F3EF4DCC899}" sibTransId="{631EE12C-A5F3-4983-BA0A-A5AC4779197E}"/>
    <dgm:cxn modelId="{10FAB8CA-9E0A-4591-82AE-758106C242D0}" type="presOf" srcId="{83F270F6-EA43-4DA9-839C-E2CB3BF843BB}" destId="{B7AEE095-043D-4E41-97B5-BB1D07E01D09}" srcOrd="0" destOrd="1" presId="urn:microsoft.com/office/officeart/2005/8/layout/vList2"/>
    <dgm:cxn modelId="{0D58EDD2-2AB1-4F51-AEDE-D7D12C1D8982}" type="presOf" srcId="{8AEADAB7-DB3F-4E30-A6DD-09D03861DA06}" destId="{1CC87D1B-13B3-4105-A0A5-83D053DC8323}" srcOrd="0" destOrd="0" presId="urn:microsoft.com/office/officeart/2005/8/layout/vList2"/>
    <dgm:cxn modelId="{2EFF39DE-FEAF-43F3-B84A-CA407DF395C6}" type="presOf" srcId="{E1F2CC5B-B42E-4EC0-AE8F-41A296DF4817}" destId="{921170EF-1763-4E26-934C-F964CF694710}" srcOrd="0" destOrd="0" presId="urn:microsoft.com/office/officeart/2005/8/layout/vList2"/>
    <dgm:cxn modelId="{2579EAE2-9170-4C12-8076-EBA3EA9697E8}" srcId="{64A98562-4D39-4166-A131-1EA4FE859AD1}" destId="{E1F2CC5B-B42E-4EC0-AE8F-41A296DF4817}" srcOrd="1" destOrd="0" parTransId="{FCC785AB-2D52-4C79-AEBD-54ABAD1658E1}" sibTransId="{1901183A-095D-406E-8546-86739B3A8BE4}"/>
    <dgm:cxn modelId="{6B73DCE4-776A-43FD-8991-29457CCB0858}" type="presOf" srcId="{C903D75A-3295-4D52-95DB-696EA20E0926}" destId="{4E2940C5-09AA-4E43-8511-0274D6972630}" srcOrd="0" destOrd="0" presId="urn:microsoft.com/office/officeart/2005/8/layout/vList2"/>
    <dgm:cxn modelId="{46DAE4F5-9ED6-443F-AE8F-D6D5C9132392}" type="presOf" srcId="{42C0547B-BBF3-431E-A8A2-519A9B148FAB}" destId="{B7AEE095-043D-4E41-97B5-BB1D07E01D09}" srcOrd="0" destOrd="2" presId="urn:microsoft.com/office/officeart/2005/8/layout/vList2"/>
    <dgm:cxn modelId="{B490F5FF-B2C3-401E-82BE-D093E13A157F}" srcId="{C903D75A-3295-4D52-95DB-696EA20E0926}" destId="{FA4FDCD7-0F3E-4DEC-8A4D-2174D4DBC211}" srcOrd="0" destOrd="0" parTransId="{09D087B3-9017-4667-A12D-718CDAD0F8B9}" sibTransId="{D2FD5A56-E5AA-43EE-9FCC-826829D2FB0C}"/>
    <dgm:cxn modelId="{3673DE01-FCF0-486C-A071-6EFB385657B8}" type="presParOf" srcId="{B844F031-3838-470C-80D0-F2C6DC0450BC}" destId="{4E2940C5-09AA-4E43-8511-0274D6972630}" srcOrd="0" destOrd="0" presId="urn:microsoft.com/office/officeart/2005/8/layout/vList2"/>
    <dgm:cxn modelId="{F616529D-FEE9-4612-ABC8-FFC9F490E415}" type="presParOf" srcId="{B844F031-3838-470C-80D0-F2C6DC0450BC}" destId="{B7AEE095-043D-4E41-97B5-BB1D07E01D09}" srcOrd="1" destOrd="0" presId="urn:microsoft.com/office/officeart/2005/8/layout/vList2"/>
    <dgm:cxn modelId="{5B13759D-E6BF-4122-8E5B-CA268E75D5E2}" type="presParOf" srcId="{B844F031-3838-470C-80D0-F2C6DC0450BC}" destId="{921170EF-1763-4E26-934C-F964CF694710}" srcOrd="2" destOrd="0" presId="urn:microsoft.com/office/officeart/2005/8/layout/vList2"/>
    <dgm:cxn modelId="{0BAD7B8F-3ABE-4FE6-BB8B-43B271147739}" type="presParOf" srcId="{B844F031-3838-470C-80D0-F2C6DC0450BC}" destId="{1CC87D1B-13B3-4105-A0A5-83D053DC832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7833D-B773-4AE3-BC1E-BD2FE5081B77}">
      <dsp:nvSpPr>
        <dsp:cNvPr id="0" name=""/>
        <dsp:cNvSpPr/>
      </dsp:nvSpPr>
      <dsp:spPr>
        <a:xfrm>
          <a:off x="354581" y="327398"/>
          <a:ext cx="1352355" cy="135235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CA5264-BD1D-40AB-AA00-63E656047E3F}">
      <dsp:nvSpPr>
        <dsp:cNvPr id="0" name=""/>
        <dsp:cNvSpPr/>
      </dsp:nvSpPr>
      <dsp:spPr>
        <a:xfrm>
          <a:off x="1030758" y="327398"/>
          <a:ext cx="7215311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Problem: </a:t>
          </a:r>
          <a:r>
            <a:rPr lang="en-ID" sz="2100" kern="1200" dirty="0">
              <a:solidFill>
                <a:schemeClr val="bg1"/>
              </a:solidFill>
            </a:rPr>
            <a:t>Banyak </a:t>
          </a:r>
          <a:r>
            <a:rPr lang="en-ID" sz="2100" kern="1200" dirty="0" err="1">
              <a:solidFill>
                <a:schemeClr val="bg1"/>
              </a:solidFill>
            </a:rPr>
            <a:t>faktor</a:t>
          </a:r>
          <a:r>
            <a:rPr lang="en-ID" sz="2100" kern="1200" dirty="0">
              <a:solidFill>
                <a:schemeClr val="bg1"/>
              </a:solidFill>
            </a:rPr>
            <a:t> yang </a:t>
          </a:r>
          <a:r>
            <a:rPr lang="en-ID" sz="2100" kern="1200" dirty="0" err="1">
              <a:solidFill>
                <a:schemeClr val="bg1"/>
              </a:solidFill>
            </a:rPr>
            <a:t>dipertimbangkan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analis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kredit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sebelum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memberikan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rekomendasi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menerima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atau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menolak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sebuah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kredit</a:t>
          </a:r>
          <a:r>
            <a:rPr lang="en-ID" sz="2100" kern="1200" dirty="0">
              <a:solidFill>
                <a:schemeClr val="bg1"/>
              </a:solidFill>
            </a:rPr>
            <a:t>. </a:t>
          </a:r>
          <a:r>
            <a:rPr lang="en-ID" sz="2100" b="1" kern="1200" dirty="0">
              <a:solidFill>
                <a:schemeClr val="bg1"/>
              </a:solidFill>
            </a:rPr>
            <a:t>Bank A </a:t>
          </a:r>
          <a:r>
            <a:rPr lang="en-ID" sz="2100" b="1" kern="1200" dirty="0" err="1">
              <a:solidFill>
                <a:schemeClr val="bg1"/>
              </a:solidFill>
            </a:rPr>
            <a:t>ingin</a:t>
          </a:r>
          <a:r>
            <a:rPr lang="en-ID" sz="2100" b="1" kern="1200" dirty="0">
              <a:solidFill>
                <a:schemeClr val="bg1"/>
              </a:solidFill>
            </a:rPr>
            <a:t> </a:t>
          </a:r>
          <a:r>
            <a:rPr lang="en-ID" sz="2100" b="1" kern="1200" dirty="0" err="1">
              <a:solidFill>
                <a:schemeClr val="bg1"/>
              </a:solidFill>
            </a:rPr>
            <a:t>membuat</a:t>
          </a:r>
          <a:r>
            <a:rPr lang="en-ID" sz="2100" b="1" kern="1200" dirty="0">
              <a:solidFill>
                <a:schemeClr val="bg1"/>
              </a:solidFill>
            </a:rPr>
            <a:t> </a:t>
          </a:r>
          <a:r>
            <a:rPr lang="en-ID" sz="2100" b="1" kern="1200" dirty="0" err="1">
              <a:solidFill>
                <a:schemeClr val="bg1"/>
              </a:solidFill>
            </a:rPr>
            <a:t>sistem</a:t>
          </a:r>
          <a:r>
            <a:rPr lang="en-ID" sz="2100" b="1" kern="1200" dirty="0">
              <a:solidFill>
                <a:schemeClr val="bg1"/>
              </a:solidFill>
            </a:rPr>
            <a:t> </a:t>
          </a:r>
          <a:r>
            <a:rPr lang="en-ID" sz="2100" b="1" kern="1200" dirty="0" err="1">
              <a:solidFill>
                <a:schemeClr val="bg1"/>
              </a:solidFill>
            </a:rPr>
            <a:t>penilaian</a:t>
          </a:r>
          <a:r>
            <a:rPr lang="en-ID" sz="2100" b="1" kern="1200" dirty="0">
              <a:solidFill>
                <a:schemeClr val="bg1"/>
              </a:solidFill>
            </a:rPr>
            <a:t> </a:t>
          </a:r>
          <a:r>
            <a:rPr lang="en-ID" sz="2100" b="1" kern="1200" dirty="0" err="1">
              <a:solidFill>
                <a:schemeClr val="bg1"/>
              </a:solidFill>
            </a:rPr>
            <a:t>kelayakan</a:t>
          </a:r>
          <a:r>
            <a:rPr lang="en-ID" sz="2100" b="1" kern="1200" dirty="0">
              <a:solidFill>
                <a:schemeClr val="bg1"/>
              </a:solidFill>
            </a:rPr>
            <a:t> </a:t>
          </a:r>
          <a:r>
            <a:rPr lang="en-ID" sz="2100" b="1" kern="1200" dirty="0" err="1">
              <a:solidFill>
                <a:schemeClr val="bg1"/>
              </a:solidFill>
            </a:rPr>
            <a:t>kredit</a:t>
          </a:r>
          <a:r>
            <a:rPr lang="en-ID" sz="2100" b="1" kern="1200" dirty="0">
              <a:solidFill>
                <a:schemeClr val="bg1"/>
              </a:solidFill>
            </a:rPr>
            <a:t> </a:t>
          </a:r>
          <a:r>
            <a:rPr lang="en-ID" sz="2100" b="1" kern="1200" dirty="0" err="1">
              <a:solidFill>
                <a:schemeClr val="bg1"/>
              </a:solidFill>
            </a:rPr>
            <a:t>secara</a:t>
          </a:r>
          <a:r>
            <a:rPr lang="en-ID" sz="2100" b="1" kern="1200" dirty="0">
              <a:solidFill>
                <a:schemeClr val="bg1"/>
              </a:solidFill>
            </a:rPr>
            <a:t> </a:t>
          </a:r>
          <a:r>
            <a:rPr lang="en-ID" sz="2100" b="1" kern="1200" dirty="0" err="1">
              <a:solidFill>
                <a:schemeClr val="bg1"/>
              </a:solidFill>
            </a:rPr>
            <a:t>otomatis</a:t>
          </a:r>
          <a:r>
            <a:rPr lang="en-ID" sz="2100" kern="1200" dirty="0">
              <a:solidFill>
                <a:schemeClr val="bg1"/>
              </a:solidFill>
            </a:rPr>
            <a:t> </a:t>
          </a:r>
          <a:r>
            <a:rPr lang="en-ID" sz="2100" kern="1200" dirty="0" err="1">
              <a:solidFill>
                <a:schemeClr val="bg1"/>
              </a:solidFill>
            </a:rPr>
            <a:t>berdasarkan</a:t>
          </a:r>
          <a:r>
            <a:rPr lang="en-ID" sz="2100" kern="1200" dirty="0">
              <a:solidFill>
                <a:schemeClr val="bg1"/>
              </a:solidFill>
            </a:rPr>
            <a:t> data yang </a:t>
          </a:r>
          <a:r>
            <a:rPr lang="en-ID" sz="2100" kern="1200" dirty="0" err="1">
              <a:solidFill>
                <a:schemeClr val="bg1"/>
              </a:solidFill>
            </a:rPr>
            <a:t>mereka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miliki</a:t>
          </a:r>
          <a:r>
            <a:rPr lang="en-ID" sz="2100" kern="1200" dirty="0">
              <a:solidFill>
                <a:schemeClr val="bg1"/>
              </a:solidFill>
            </a:rPr>
            <a:t>.</a:t>
          </a:r>
        </a:p>
      </dsp:txBody>
      <dsp:txXfrm>
        <a:off x="1030758" y="327398"/>
        <a:ext cx="7215311" cy="1352355"/>
      </dsp:txXfrm>
    </dsp:sp>
    <dsp:sp modelId="{CC4C90C1-CE72-430D-B3D2-B8658142B08F}">
      <dsp:nvSpPr>
        <dsp:cNvPr id="0" name=""/>
        <dsp:cNvSpPr/>
      </dsp:nvSpPr>
      <dsp:spPr>
        <a:xfrm>
          <a:off x="354581" y="1679754"/>
          <a:ext cx="1352355" cy="135235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3E56E22-DA72-43EE-B3E6-B5B697BFB60D}">
      <dsp:nvSpPr>
        <dsp:cNvPr id="0" name=""/>
        <dsp:cNvSpPr/>
      </dsp:nvSpPr>
      <dsp:spPr>
        <a:xfrm>
          <a:off x="1030758" y="1679754"/>
          <a:ext cx="7215311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 dirty="0" err="1">
              <a:solidFill>
                <a:schemeClr val="bg1"/>
              </a:solidFill>
            </a:rPr>
            <a:t>Tujuan</a:t>
          </a:r>
          <a:r>
            <a:rPr lang="en-ID" sz="2100" kern="1200" dirty="0">
              <a:solidFill>
                <a:schemeClr val="bg1"/>
              </a:solidFill>
            </a:rPr>
            <a:t>: </a:t>
          </a:r>
          <a:r>
            <a:rPr lang="en-ID" sz="2100" kern="1200" dirty="0" err="1">
              <a:solidFill>
                <a:schemeClr val="bg1"/>
              </a:solidFill>
            </a:rPr>
            <a:t>Penulis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akan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melakukan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analisis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klasifikasi</a:t>
          </a:r>
          <a:r>
            <a:rPr lang="en-ID" sz="2100" kern="1200" dirty="0">
              <a:solidFill>
                <a:schemeClr val="bg1"/>
              </a:solidFill>
            </a:rPr>
            <a:t> dan </a:t>
          </a:r>
          <a:r>
            <a:rPr lang="en-ID" sz="2100" kern="1200" dirty="0" err="1">
              <a:solidFill>
                <a:schemeClr val="bg1"/>
              </a:solidFill>
            </a:rPr>
            <a:t>melakukan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prediksi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flag_kredit_macet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berdasarkan</a:t>
          </a:r>
          <a:r>
            <a:rPr lang="en-ID" sz="2100" kern="1200" dirty="0">
              <a:solidFill>
                <a:schemeClr val="bg1"/>
              </a:solidFill>
            </a:rPr>
            <a:t> </a:t>
          </a:r>
          <a:r>
            <a:rPr lang="en-ID" sz="2100" kern="1200" dirty="0" err="1">
              <a:solidFill>
                <a:schemeClr val="bg1"/>
              </a:solidFill>
            </a:rPr>
            <a:t>variabel</a:t>
          </a:r>
          <a:r>
            <a:rPr lang="en-ID" sz="2100" kern="1200" dirty="0">
              <a:solidFill>
                <a:schemeClr val="bg1"/>
              </a:solidFill>
            </a:rPr>
            <a:t> yang </a:t>
          </a:r>
          <a:r>
            <a:rPr lang="en-ID" sz="2100" kern="1200" dirty="0" err="1">
              <a:solidFill>
                <a:schemeClr val="bg1"/>
              </a:solidFill>
            </a:rPr>
            <a:t>ada</a:t>
          </a:r>
          <a:r>
            <a:rPr lang="en-ID" sz="2100" kern="1200" dirty="0">
              <a:solidFill>
                <a:schemeClr val="bg1"/>
              </a:solidFill>
            </a:rPr>
            <a:t>.</a:t>
          </a:r>
        </a:p>
      </dsp:txBody>
      <dsp:txXfrm>
        <a:off x="1030758" y="1679754"/>
        <a:ext cx="7215311" cy="1352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BA226-7D70-4E13-AD59-19A22E7094AE}">
      <dsp:nvSpPr>
        <dsp:cNvPr id="0" name=""/>
        <dsp:cNvSpPr/>
      </dsp:nvSpPr>
      <dsp:spPr>
        <a:xfrm>
          <a:off x="1759673" y="905373"/>
          <a:ext cx="373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23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1936195" y="949072"/>
        <a:ext cx="20191" cy="4042"/>
      </dsp:txXfrm>
    </dsp:sp>
    <dsp:sp modelId="{F8F2ED8A-9D04-40A6-89BF-9F17DCBEAEF0}">
      <dsp:nvSpPr>
        <dsp:cNvPr id="0" name=""/>
        <dsp:cNvSpPr/>
      </dsp:nvSpPr>
      <dsp:spPr>
        <a:xfrm>
          <a:off x="5665" y="42435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Import Packages</a:t>
          </a:r>
          <a:endParaRPr lang="en-ID" sz="1400" kern="1200"/>
        </a:p>
      </dsp:txBody>
      <dsp:txXfrm>
        <a:off x="5665" y="424351"/>
        <a:ext cx="1755807" cy="1053484"/>
      </dsp:txXfrm>
    </dsp:sp>
    <dsp:sp modelId="{28626B74-7E04-45CD-B070-92E7CA5B23BE}">
      <dsp:nvSpPr>
        <dsp:cNvPr id="0" name=""/>
        <dsp:cNvSpPr/>
      </dsp:nvSpPr>
      <dsp:spPr>
        <a:xfrm>
          <a:off x="3919317" y="905373"/>
          <a:ext cx="373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235" y="45720"/>
              </a:lnTo>
            </a:path>
          </a:pathLst>
        </a:custGeom>
        <a:noFill/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095839" y="949072"/>
        <a:ext cx="20191" cy="4042"/>
      </dsp:txXfrm>
    </dsp:sp>
    <dsp:sp modelId="{98745E99-6068-4817-8AB3-91ED77F41283}">
      <dsp:nvSpPr>
        <dsp:cNvPr id="0" name=""/>
        <dsp:cNvSpPr/>
      </dsp:nvSpPr>
      <dsp:spPr>
        <a:xfrm>
          <a:off x="2165309" y="42435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Read Dataset</a:t>
          </a:r>
          <a:endParaRPr lang="en-ID" sz="1400" kern="1200"/>
        </a:p>
      </dsp:txBody>
      <dsp:txXfrm>
        <a:off x="2165309" y="424351"/>
        <a:ext cx="1755807" cy="1053484"/>
      </dsp:txXfrm>
    </dsp:sp>
    <dsp:sp modelId="{CA78D324-7BF5-4055-B9AB-A5985AECC6E0}">
      <dsp:nvSpPr>
        <dsp:cNvPr id="0" name=""/>
        <dsp:cNvSpPr/>
      </dsp:nvSpPr>
      <dsp:spPr>
        <a:xfrm>
          <a:off x="6078960" y="905373"/>
          <a:ext cx="373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235" y="45720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6255482" y="949072"/>
        <a:ext cx="20191" cy="4042"/>
      </dsp:txXfrm>
    </dsp:sp>
    <dsp:sp modelId="{1F6F3FE8-FEF4-4DA0-91FF-1A92C4FF64D9}">
      <dsp:nvSpPr>
        <dsp:cNvPr id="0" name=""/>
        <dsp:cNvSpPr/>
      </dsp:nvSpPr>
      <dsp:spPr>
        <a:xfrm>
          <a:off x="4324952" y="42435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EDA</a:t>
          </a:r>
          <a:endParaRPr lang="en-ID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Cek</a:t>
          </a:r>
          <a:r>
            <a:rPr lang="en-US" sz="800" kern="1200" dirty="0"/>
            <a:t> Info Data</a:t>
          </a:r>
          <a:endParaRPr lang="en-ID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800" kern="1200" dirty="0" err="1"/>
            <a:t>Mencari</a:t>
          </a:r>
          <a:r>
            <a:rPr lang="en-ID" sz="800" kern="1200" dirty="0"/>
            <a:t> </a:t>
          </a:r>
          <a:r>
            <a:rPr lang="en-ID" sz="800" kern="1200" dirty="0" err="1"/>
            <a:t>Perbandingan</a:t>
          </a:r>
          <a:r>
            <a:rPr lang="en-ID" sz="800" kern="1200" dirty="0"/>
            <a:t> </a:t>
          </a:r>
          <a:r>
            <a:rPr lang="en-ID" sz="800" i="1" kern="1200" dirty="0"/>
            <a:t>Label/Class</a:t>
          </a:r>
          <a:endParaRPr lang="en-ID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800" kern="1200" dirty="0"/>
            <a:t>Analisa </a:t>
          </a:r>
          <a:r>
            <a:rPr lang="en-ID" sz="800" kern="1200" dirty="0" err="1"/>
            <a:t>Deskriptif</a:t>
          </a:r>
          <a:endParaRPr lang="en-ID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Visualisasi</a:t>
          </a:r>
          <a:r>
            <a:rPr lang="en-US" sz="800" kern="1200" dirty="0"/>
            <a:t> </a:t>
          </a:r>
          <a:r>
            <a:rPr lang="en-US" sz="800" i="1" kern="1200" dirty="0"/>
            <a:t>Crosstab</a:t>
          </a:r>
          <a:endParaRPr lang="en-ID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Visualisasi</a:t>
          </a:r>
          <a:r>
            <a:rPr lang="en-US" sz="800" kern="1200" dirty="0"/>
            <a:t> </a:t>
          </a:r>
          <a:r>
            <a:rPr lang="en-US" sz="800" i="1" kern="1200" dirty="0"/>
            <a:t>Boxplot</a:t>
          </a:r>
          <a:endParaRPr lang="en-ID" sz="800" kern="1200" dirty="0"/>
        </a:p>
      </dsp:txBody>
      <dsp:txXfrm>
        <a:off x="4324952" y="424351"/>
        <a:ext cx="1755807" cy="1053484"/>
      </dsp:txXfrm>
    </dsp:sp>
    <dsp:sp modelId="{96D145E4-4736-4E68-BD99-340BFCE3F04E}">
      <dsp:nvSpPr>
        <dsp:cNvPr id="0" name=""/>
        <dsp:cNvSpPr/>
      </dsp:nvSpPr>
      <dsp:spPr>
        <a:xfrm>
          <a:off x="883569" y="1476036"/>
          <a:ext cx="6478931" cy="373235"/>
        </a:xfrm>
        <a:custGeom>
          <a:avLst/>
          <a:gdLst/>
          <a:ahLst/>
          <a:cxnLst/>
          <a:rect l="0" t="0" r="0" b="0"/>
          <a:pathLst>
            <a:path>
              <a:moveTo>
                <a:pt x="6478931" y="0"/>
              </a:moveTo>
              <a:lnTo>
                <a:pt x="6478931" y="203717"/>
              </a:lnTo>
              <a:lnTo>
                <a:pt x="0" y="203717"/>
              </a:lnTo>
              <a:lnTo>
                <a:pt x="0" y="373235"/>
              </a:lnTo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960747" y="1660632"/>
        <a:ext cx="324575" cy="4042"/>
      </dsp:txXfrm>
    </dsp:sp>
    <dsp:sp modelId="{5F7BE3A8-C0ED-43DB-9EAC-E792E6A42E2E}">
      <dsp:nvSpPr>
        <dsp:cNvPr id="0" name=""/>
        <dsp:cNvSpPr/>
      </dsp:nvSpPr>
      <dsp:spPr>
        <a:xfrm>
          <a:off x="6484596" y="42435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i="1" kern="1200" dirty="0"/>
            <a:t>Pre-Processing</a:t>
          </a:r>
          <a:endParaRPr lang="en-ID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Cek</a:t>
          </a:r>
          <a:r>
            <a:rPr lang="en-US" sz="1100" kern="1200" dirty="0"/>
            <a:t> </a:t>
          </a:r>
          <a:r>
            <a:rPr lang="en-US" sz="1100" i="1" kern="1200" dirty="0"/>
            <a:t>Missing Value</a:t>
          </a:r>
          <a:endParaRPr lang="en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 err="1"/>
            <a:t>Cek</a:t>
          </a:r>
          <a:r>
            <a:rPr lang="en-US" sz="1100" i="1" kern="1200" dirty="0"/>
            <a:t> Data Duplicate</a:t>
          </a:r>
          <a:endParaRPr lang="en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Cek</a:t>
          </a:r>
          <a:r>
            <a:rPr lang="en-US" sz="1100" kern="1200" dirty="0"/>
            <a:t> </a:t>
          </a:r>
          <a:r>
            <a:rPr lang="en-US" sz="1100" kern="1200" dirty="0" err="1"/>
            <a:t>Korelasi</a:t>
          </a:r>
          <a:endParaRPr lang="en-ID" sz="1100" kern="1200" dirty="0"/>
        </a:p>
      </dsp:txBody>
      <dsp:txXfrm>
        <a:off x="6484596" y="424351"/>
        <a:ext cx="1755807" cy="1053484"/>
      </dsp:txXfrm>
    </dsp:sp>
    <dsp:sp modelId="{9621C3E6-34AB-4DFB-87D4-F7549190E31D}">
      <dsp:nvSpPr>
        <dsp:cNvPr id="0" name=""/>
        <dsp:cNvSpPr/>
      </dsp:nvSpPr>
      <dsp:spPr>
        <a:xfrm>
          <a:off x="1759673" y="2362694"/>
          <a:ext cx="373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235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1936195" y="2406393"/>
        <a:ext cx="20191" cy="4042"/>
      </dsp:txXfrm>
    </dsp:sp>
    <dsp:sp modelId="{3BFF0E9D-A809-4958-BBBB-AC610B582055}">
      <dsp:nvSpPr>
        <dsp:cNvPr id="0" name=""/>
        <dsp:cNvSpPr/>
      </dsp:nvSpPr>
      <dsp:spPr>
        <a:xfrm>
          <a:off x="5665" y="188167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Feature Engineering</a:t>
          </a:r>
          <a:r>
            <a:rPr lang="en-US" sz="1400" kern="1200"/>
            <a:t>: Penentuan Variabel Dependen dan Independen</a:t>
          </a:r>
          <a:endParaRPr lang="en-ID" sz="1400" kern="1200"/>
        </a:p>
      </dsp:txBody>
      <dsp:txXfrm>
        <a:off x="5665" y="1881671"/>
        <a:ext cx="1755807" cy="1053484"/>
      </dsp:txXfrm>
    </dsp:sp>
    <dsp:sp modelId="{3FB681A9-4D39-41EC-BB9D-92B761C83700}">
      <dsp:nvSpPr>
        <dsp:cNvPr id="0" name=""/>
        <dsp:cNvSpPr/>
      </dsp:nvSpPr>
      <dsp:spPr>
        <a:xfrm>
          <a:off x="3919317" y="2362694"/>
          <a:ext cx="373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235" y="45720"/>
              </a:lnTo>
            </a:path>
          </a:pathLst>
        </a:custGeom>
        <a:noFill/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095839" y="2406393"/>
        <a:ext cx="20191" cy="4042"/>
      </dsp:txXfrm>
    </dsp:sp>
    <dsp:sp modelId="{FFA1F9EB-E50B-4839-8F41-1264B8185F44}">
      <dsp:nvSpPr>
        <dsp:cNvPr id="0" name=""/>
        <dsp:cNvSpPr/>
      </dsp:nvSpPr>
      <dsp:spPr>
        <a:xfrm>
          <a:off x="2165309" y="188167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50000"/>
                <a:satMod val="300000"/>
              </a:schemeClr>
            </a:gs>
            <a:gs pos="35000">
              <a:schemeClr val="accent5">
                <a:hueOff val="-7095626"/>
                <a:satOff val="28436"/>
                <a:lumOff val="6163"/>
                <a:alphaOff val="0"/>
                <a:tint val="37000"/>
                <a:satMod val="30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Modeling</a:t>
          </a:r>
          <a:endParaRPr lang="en-ID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000" kern="1200" dirty="0"/>
            <a:t>Stats Model (</a:t>
          </a:r>
          <a:r>
            <a:rPr lang="en-ID" sz="1000" i="1" kern="1200" dirty="0"/>
            <a:t>Logistic Regression</a:t>
          </a:r>
          <a:r>
            <a:rPr lang="en-ID" sz="1000" kern="1200" dirty="0"/>
            <a:t> </a:t>
          </a:r>
          <a:r>
            <a:rPr lang="en-ID" sz="1000" kern="1200" dirty="0" err="1"/>
            <a:t>dengan</a:t>
          </a:r>
          <a:r>
            <a:rPr lang="en-ID" sz="1000" kern="1200" dirty="0"/>
            <a:t> </a:t>
          </a:r>
          <a:r>
            <a:rPr lang="en-ID" sz="1000" kern="1200" dirty="0" err="1"/>
            <a:t>metode</a:t>
          </a:r>
          <a:r>
            <a:rPr lang="en-ID" sz="1000" kern="1200" dirty="0"/>
            <a:t> </a:t>
          </a:r>
          <a:r>
            <a:rPr lang="en-ID" sz="1000" i="1" kern="1200" dirty="0"/>
            <a:t>Maximum Likelihood</a:t>
          </a:r>
          <a:r>
            <a:rPr lang="en-ID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000" kern="1200" dirty="0" err="1"/>
            <a:t>Prediksi</a:t>
          </a:r>
          <a:r>
            <a:rPr lang="en-ID" sz="1000" kern="1200" dirty="0"/>
            <a:t> Model</a:t>
          </a:r>
        </a:p>
      </dsp:txBody>
      <dsp:txXfrm>
        <a:off x="2165309" y="1881671"/>
        <a:ext cx="1755807" cy="1053484"/>
      </dsp:txXfrm>
    </dsp:sp>
    <dsp:sp modelId="{C974E70F-E23F-4D2E-8F44-65DAFFAEE558}">
      <dsp:nvSpPr>
        <dsp:cNvPr id="0" name=""/>
        <dsp:cNvSpPr/>
      </dsp:nvSpPr>
      <dsp:spPr>
        <a:xfrm>
          <a:off x="6078960" y="2362694"/>
          <a:ext cx="373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235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6255482" y="2406393"/>
        <a:ext cx="20191" cy="4042"/>
      </dsp:txXfrm>
    </dsp:sp>
    <dsp:sp modelId="{7797143E-3202-453C-BC40-BD71BAD25426}">
      <dsp:nvSpPr>
        <dsp:cNvPr id="0" name=""/>
        <dsp:cNvSpPr/>
      </dsp:nvSpPr>
      <dsp:spPr>
        <a:xfrm>
          <a:off x="4324952" y="188167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50000"/>
                <a:satMod val="300000"/>
              </a:schemeClr>
            </a:gs>
            <a:gs pos="35000">
              <a:schemeClr val="accent5">
                <a:hueOff val="-8514751"/>
                <a:satOff val="34124"/>
                <a:lumOff val="73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i="1" kern="1200"/>
            <a:t>Evaluation, Load &amp; Predict New Data</a:t>
          </a:r>
          <a:endParaRPr lang="en-ID" sz="105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/>
            <a:t>Test </a:t>
          </a:r>
          <a:r>
            <a:rPr lang="en-US" sz="900" i="1" kern="1200" dirty="0" err="1"/>
            <a:t>Accurracy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/>
            <a:t>Test Precision</a:t>
          </a:r>
          <a:endParaRPr lang="en-ID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/>
            <a:t>Test Recall</a:t>
          </a:r>
          <a:endParaRPr lang="en-ID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/>
            <a:t>Test F-Score</a:t>
          </a:r>
          <a:endParaRPr lang="en-ID" sz="900" kern="1200"/>
        </a:p>
      </dsp:txBody>
      <dsp:txXfrm>
        <a:off x="4324952" y="1881671"/>
        <a:ext cx="1755807" cy="1053484"/>
      </dsp:txXfrm>
    </dsp:sp>
    <dsp:sp modelId="{91AF7589-CEE6-46D0-A82A-4E1B49D64F17}">
      <dsp:nvSpPr>
        <dsp:cNvPr id="0" name=""/>
        <dsp:cNvSpPr/>
      </dsp:nvSpPr>
      <dsp:spPr>
        <a:xfrm>
          <a:off x="6484596" y="1881671"/>
          <a:ext cx="1755807" cy="1053484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Kesimpulan &amp; Saran</a:t>
          </a:r>
          <a:endParaRPr lang="en-ID" sz="1400" kern="1200" dirty="0"/>
        </a:p>
      </dsp:txBody>
      <dsp:txXfrm>
        <a:off x="6484596" y="1881671"/>
        <a:ext cx="1755807" cy="1053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68FA-2FC1-4EE2-A310-289FFBC13E89}">
      <dsp:nvSpPr>
        <dsp:cNvPr id="0" name=""/>
        <dsp:cNvSpPr/>
      </dsp:nvSpPr>
      <dsp:spPr>
        <a:xfrm>
          <a:off x="0" y="0"/>
          <a:ext cx="8246070" cy="159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Data pada </a:t>
          </a:r>
          <a:r>
            <a:rPr lang="en-ID" sz="2000" kern="1200" dirty="0" err="1"/>
            <a:t>variabel</a:t>
          </a:r>
          <a:r>
            <a:rPr lang="en-ID" sz="2000" kern="1200" dirty="0"/>
            <a:t> </a:t>
          </a:r>
          <a:r>
            <a:rPr lang="en-ID" sz="2000" kern="1200" dirty="0" err="1"/>
            <a:t>flag_kredit_macet</a:t>
          </a:r>
          <a:r>
            <a:rPr lang="en-ID" sz="2000" kern="1200" dirty="0"/>
            <a:t> </a:t>
          </a:r>
          <a:r>
            <a:rPr lang="en-ID" sz="2000" kern="1200" dirty="0" err="1"/>
            <a:t>tidak</a:t>
          </a:r>
          <a:r>
            <a:rPr lang="en-ID" sz="2000" kern="1200" dirty="0"/>
            <a:t> </a:t>
          </a:r>
          <a:r>
            <a:rPr lang="en-ID" sz="2000" kern="1200" dirty="0" err="1"/>
            <a:t>seimbang</a:t>
          </a:r>
          <a:r>
            <a:rPr lang="en-ID" sz="2000" kern="1200" dirty="0"/>
            <a:t>, </a:t>
          </a:r>
          <a:r>
            <a:rPr lang="en-ID" sz="2000" kern="1200" dirty="0" err="1"/>
            <a:t>maka</a:t>
          </a:r>
          <a:r>
            <a:rPr lang="en-ID" sz="2000" kern="1200" dirty="0"/>
            <a:t> </a:t>
          </a:r>
          <a:r>
            <a:rPr lang="en-ID" sz="2000" kern="1200" dirty="0" err="1"/>
            <a:t>pemodelan</a:t>
          </a:r>
          <a:r>
            <a:rPr lang="en-ID" sz="2000" kern="1200" dirty="0"/>
            <a:t> </a:t>
          </a:r>
          <a:r>
            <a:rPr lang="en-ID" sz="2000" kern="1200" dirty="0" err="1"/>
            <a:t>klasifikasi</a:t>
          </a:r>
          <a:r>
            <a:rPr lang="en-ID" sz="2000" kern="1200" dirty="0"/>
            <a:t> pada capstone project </a:t>
          </a:r>
          <a:r>
            <a:rPr lang="en-ID" sz="2000" kern="1200" dirty="0" err="1"/>
            <a:t>ini</a:t>
          </a:r>
          <a:r>
            <a:rPr lang="en-ID" sz="2000" kern="1200" dirty="0"/>
            <a:t> </a:t>
          </a:r>
          <a:r>
            <a:rPr lang="en-ID" sz="2000" kern="1200" dirty="0" err="1"/>
            <a:t>menggunakan</a:t>
          </a:r>
          <a:r>
            <a:rPr lang="en-ID" sz="2000" kern="1200" dirty="0"/>
            <a:t> </a:t>
          </a:r>
          <a:r>
            <a:rPr lang="en-ID" sz="2000" kern="1200" dirty="0" err="1"/>
            <a:t>teknik</a:t>
          </a:r>
          <a:r>
            <a:rPr lang="en-ID" sz="2000" kern="1200" dirty="0"/>
            <a:t> </a:t>
          </a:r>
          <a:r>
            <a:rPr lang="en-ID" sz="2000" kern="1200" dirty="0" err="1"/>
            <a:t>analisis</a:t>
          </a:r>
          <a:r>
            <a:rPr lang="en-ID" sz="2000" kern="1200" dirty="0"/>
            <a:t> data </a:t>
          </a:r>
          <a:r>
            <a:rPr lang="en-ID" sz="2000" kern="1200" dirty="0" err="1"/>
            <a:t>Regresi</a:t>
          </a:r>
          <a:r>
            <a:rPr lang="en-ID" sz="2000" kern="1200" dirty="0"/>
            <a:t> </a:t>
          </a:r>
          <a:r>
            <a:rPr lang="en-ID" sz="2000" kern="1200" dirty="0" err="1"/>
            <a:t>Logistik</a:t>
          </a:r>
          <a:r>
            <a:rPr lang="en-ID" sz="2000" kern="1200" dirty="0"/>
            <a:t> </a:t>
          </a:r>
          <a:r>
            <a:rPr lang="en-ID" sz="2000" kern="1200" dirty="0" err="1"/>
            <a:t>Univariat</a:t>
          </a:r>
          <a:r>
            <a:rPr lang="en-ID" sz="2000" kern="1200" dirty="0"/>
            <a:t> </a:t>
          </a:r>
          <a:r>
            <a:rPr lang="en-ID" sz="2000" kern="1200" dirty="0" err="1"/>
            <a:t>dengan</a:t>
          </a:r>
          <a:r>
            <a:rPr lang="en-ID" sz="2000" kern="1200" dirty="0"/>
            <a:t> </a:t>
          </a:r>
          <a:r>
            <a:rPr lang="en-ID" sz="2000" kern="1200" dirty="0" err="1"/>
            <a:t>Estimasi</a:t>
          </a:r>
          <a:r>
            <a:rPr lang="en-ID" sz="2000" kern="1200" dirty="0"/>
            <a:t> </a:t>
          </a:r>
          <a:r>
            <a:rPr lang="en-ID" sz="2000" i="1" kern="1200" dirty="0"/>
            <a:t>maximum likelihood </a:t>
          </a:r>
          <a:r>
            <a:rPr lang="en-ID" sz="2000" kern="1200" dirty="0"/>
            <a:t>(MLE) </a:t>
          </a:r>
          <a:r>
            <a:rPr lang="en-ID" sz="2000" kern="1200" dirty="0" err="1"/>
            <a:t>sesuai</a:t>
          </a:r>
          <a:r>
            <a:rPr lang="en-ID" sz="2000" kern="1200" dirty="0"/>
            <a:t> </a:t>
          </a:r>
          <a:r>
            <a:rPr lang="en-ID" sz="2000" kern="1200" dirty="0" err="1"/>
            <a:t>dengan</a:t>
          </a:r>
          <a:r>
            <a:rPr lang="en-ID" sz="2000" kern="1200" dirty="0"/>
            <a:t> saran </a:t>
          </a:r>
          <a:r>
            <a:rPr lang="en-ID" sz="2000" kern="1200" dirty="0" err="1"/>
            <a:t>Mayadi</a:t>
          </a:r>
          <a:r>
            <a:rPr lang="en-ID" sz="2000" kern="1200" dirty="0"/>
            <a:t> [1].</a:t>
          </a:r>
        </a:p>
      </dsp:txBody>
      <dsp:txXfrm>
        <a:off x="1809151" y="0"/>
        <a:ext cx="6436918" cy="1599375"/>
      </dsp:txXfrm>
    </dsp:sp>
    <dsp:sp modelId="{7C0CB500-CC1E-4AA9-AECF-F746CE482B23}">
      <dsp:nvSpPr>
        <dsp:cNvPr id="0" name=""/>
        <dsp:cNvSpPr/>
      </dsp:nvSpPr>
      <dsp:spPr>
        <a:xfrm>
          <a:off x="159937" y="159937"/>
          <a:ext cx="1649214" cy="127950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21D80-3A22-4111-B446-67751100E251}">
      <dsp:nvSpPr>
        <dsp:cNvPr id="0" name=""/>
        <dsp:cNvSpPr/>
      </dsp:nvSpPr>
      <dsp:spPr>
        <a:xfrm>
          <a:off x="0" y="1759312"/>
          <a:ext cx="8246070" cy="159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i="1" kern="1200" dirty="0"/>
            <a:t>Feature selection</a:t>
          </a:r>
          <a:r>
            <a:rPr lang="en-ID" sz="2000" kern="1200" dirty="0"/>
            <a:t> </a:t>
          </a:r>
          <a:r>
            <a:rPr lang="en-ID" sz="2000" kern="1200" dirty="0" err="1"/>
            <a:t>dilakukan</a:t>
          </a:r>
          <a:r>
            <a:rPr lang="en-ID" sz="2000" kern="1200" dirty="0"/>
            <a:t> </a:t>
          </a:r>
          <a:r>
            <a:rPr lang="en-ID" sz="2000" kern="1200" dirty="0" err="1"/>
            <a:t>menggunakan</a:t>
          </a:r>
          <a:r>
            <a:rPr lang="en-ID" sz="2000" kern="1200" dirty="0"/>
            <a:t> </a:t>
          </a:r>
          <a:r>
            <a:rPr lang="en-ID" sz="2000" kern="1200" dirty="0" err="1"/>
            <a:t>definisi</a:t>
          </a:r>
          <a:r>
            <a:rPr lang="en-ID" sz="2000" kern="1200" dirty="0"/>
            <a:t> </a:t>
          </a:r>
          <a:r>
            <a:rPr lang="en-ID" sz="2000" kern="1200" dirty="0" err="1"/>
            <a:t>operasional</a:t>
          </a:r>
          <a:r>
            <a:rPr lang="en-ID" sz="2000" kern="1200" dirty="0"/>
            <a:t> </a:t>
          </a:r>
          <a:r>
            <a:rPr lang="en-ID" sz="2000" kern="1200" dirty="0" err="1"/>
            <a:t>variabel</a:t>
          </a:r>
          <a:r>
            <a:rPr lang="en-ID" sz="2000" kern="1200" dirty="0"/>
            <a:t> </a:t>
          </a:r>
          <a:r>
            <a:rPr lang="en-ID" sz="2000" kern="1200" dirty="0" err="1"/>
            <a:t>sebagai</a:t>
          </a:r>
          <a:r>
            <a:rPr lang="en-ID" sz="2000" kern="1200" dirty="0"/>
            <a:t> </a:t>
          </a:r>
          <a:r>
            <a:rPr lang="en-ID" sz="2000" kern="1200" dirty="0" err="1"/>
            <a:t>berikut</a:t>
          </a:r>
          <a:r>
            <a:rPr lang="en-ID" sz="20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600" kern="1200"/>
            <a:t>flag_kredit_macet sebagai variabel dependen (Y, 0 = Kredit Lancar dan 1 = Kredit Macet).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600" kern="1200"/>
            <a:t>jumlah_kartu sebagai variabel independen (X).</a:t>
          </a:r>
        </a:p>
      </dsp:txBody>
      <dsp:txXfrm>
        <a:off x="1809151" y="1759312"/>
        <a:ext cx="6436918" cy="1599375"/>
      </dsp:txXfrm>
    </dsp:sp>
    <dsp:sp modelId="{E5F46937-2A9A-4F8C-9D5F-B3EEEF0607F6}">
      <dsp:nvSpPr>
        <dsp:cNvPr id="0" name=""/>
        <dsp:cNvSpPr/>
      </dsp:nvSpPr>
      <dsp:spPr>
        <a:xfrm>
          <a:off x="159937" y="1919250"/>
          <a:ext cx="1649214" cy="127950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-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940C5-09AA-4E43-8511-0274D6972630}">
      <dsp:nvSpPr>
        <dsp:cNvPr id="0" name=""/>
        <dsp:cNvSpPr/>
      </dsp:nvSpPr>
      <dsp:spPr>
        <a:xfrm>
          <a:off x="0" y="94739"/>
          <a:ext cx="6108200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/>
            <a:t>Dari </a:t>
          </a:r>
          <a:r>
            <a:rPr lang="en-ID" sz="1600" i="1" kern="1200"/>
            <a:t>capstone project classification</a:t>
          </a:r>
          <a:r>
            <a:rPr lang="en-ID" sz="1600" kern="1200"/>
            <a:t> ini, penulis menyimpulkan beberapa hal, yaitu:</a:t>
          </a:r>
        </a:p>
      </dsp:txBody>
      <dsp:txXfrm>
        <a:off x="31070" y="125809"/>
        <a:ext cx="6046060" cy="574340"/>
      </dsp:txXfrm>
    </dsp:sp>
    <dsp:sp modelId="{B7AEE095-043D-4E41-97B5-BB1D07E01D09}">
      <dsp:nvSpPr>
        <dsp:cNvPr id="0" name=""/>
        <dsp:cNvSpPr/>
      </dsp:nvSpPr>
      <dsp:spPr>
        <a:xfrm>
          <a:off x="0" y="731219"/>
          <a:ext cx="6108200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35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200" kern="1200" dirty="0">
              <a:solidFill>
                <a:schemeClr val="bg1"/>
              </a:solidFill>
            </a:rPr>
            <a:t>Hasil </a:t>
          </a:r>
          <a:r>
            <a:rPr lang="en-ID" sz="1200" kern="1200" dirty="0" err="1">
              <a:solidFill>
                <a:schemeClr val="bg1"/>
              </a:solidFill>
            </a:rPr>
            <a:t>analisis</a:t>
          </a:r>
          <a:r>
            <a:rPr lang="en-ID" sz="1200" kern="1200" dirty="0">
              <a:solidFill>
                <a:schemeClr val="bg1"/>
              </a:solidFill>
            </a:rPr>
            <a:t> </a:t>
          </a:r>
          <a:r>
            <a:rPr lang="en-ID" sz="1200" i="1" kern="1200" dirty="0">
              <a:solidFill>
                <a:schemeClr val="bg1"/>
              </a:solidFill>
            </a:rPr>
            <a:t>logit regression</a:t>
          </a:r>
          <a:r>
            <a:rPr lang="en-ID" sz="1200" kern="1200" dirty="0">
              <a:solidFill>
                <a:schemeClr val="bg1"/>
              </a:solidFill>
            </a:rPr>
            <a:t> </a:t>
          </a:r>
          <a:r>
            <a:rPr lang="en-ID" sz="1200" kern="1200" dirty="0" err="1">
              <a:solidFill>
                <a:schemeClr val="bg1"/>
              </a:solidFill>
            </a:rPr>
            <a:t>dengan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metode</a:t>
          </a:r>
          <a:r>
            <a:rPr lang="en-ID" sz="1200" kern="1200" dirty="0">
              <a:solidFill>
                <a:schemeClr val="bg1"/>
              </a:solidFill>
            </a:rPr>
            <a:t> </a:t>
          </a:r>
          <a:r>
            <a:rPr lang="en-ID" sz="1200" i="1" kern="1200" dirty="0">
              <a:solidFill>
                <a:schemeClr val="bg1"/>
              </a:solidFill>
            </a:rPr>
            <a:t>maximum likelihood</a:t>
          </a:r>
          <a:r>
            <a:rPr lang="en-ID" sz="1200" kern="1200" dirty="0">
              <a:solidFill>
                <a:schemeClr val="bg1"/>
              </a:solidFill>
            </a:rPr>
            <a:t> </a:t>
          </a:r>
          <a:r>
            <a:rPr lang="en-ID" sz="1200" kern="1200" dirty="0" err="1">
              <a:solidFill>
                <a:schemeClr val="bg1"/>
              </a:solidFill>
            </a:rPr>
            <a:t>menunjukkan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variabel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jumlah_kartu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berpengaruh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signifikan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terhadap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flag_kredit_macet</a:t>
          </a:r>
          <a:r>
            <a:rPr lang="en-ID" sz="1200" kern="1200" dirty="0">
              <a:solidFill>
                <a:schemeClr val="bg1"/>
              </a:solidFill>
            </a:rPr>
            <a:t> (Prob. 0,000 &lt; </a:t>
          </a:r>
          <a:r>
            <a:rPr lang="en-ID" sz="1200" i="1" kern="1200" dirty="0">
              <a:solidFill>
                <a:schemeClr val="bg1"/>
              </a:solidFill>
            </a:rPr>
            <a:t>a</a:t>
          </a:r>
          <a:r>
            <a:rPr lang="en-ID" sz="1200" kern="1200" dirty="0">
              <a:solidFill>
                <a:schemeClr val="bg1"/>
              </a:solidFill>
            </a:rPr>
            <a:t> 0,05) </a:t>
          </a:r>
          <a:r>
            <a:rPr lang="en-ID" sz="1200" kern="1200" dirty="0" err="1">
              <a:solidFill>
                <a:schemeClr val="bg1"/>
              </a:solidFill>
            </a:rPr>
            <a:t>dengan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koefisien</a:t>
          </a:r>
          <a:r>
            <a:rPr lang="en-ID" sz="1200" kern="1200" dirty="0">
              <a:solidFill>
                <a:schemeClr val="bg1"/>
              </a:solidFill>
            </a:rPr>
            <a:t> beta </a:t>
          </a:r>
          <a:r>
            <a:rPr lang="en-ID" sz="1200" kern="1200" dirty="0" err="1">
              <a:solidFill>
                <a:schemeClr val="bg1"/>
              </a:solidFill>
            </a:rPr>
            <a:t>sebesar</a:t>
          </a:r>
          <a:r>
            <a:rPr lang="en-ID" sz="1200" kern="1200" dirty="0">
              <a:solidFill>
                <a:schemeClr val="bg1"/>
              </a:solidFill>
            </a:rPr>
            <a:t> -0.9334. </a:t>
          </a:r>
          <a:r>
            <a:rPr lang="en-ID" sz="1200" kern="1200" dirty="0" err="1">
              <a:solidFill>
                <a:schemeClr val="bg1"/>
              </a:solidFill>
            </a:rPr>
            <a:t>Ilustrasinya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adalah</a:t>
          </a:r>
          <a:r>
            <a:rPr lang="en-ID" sz="1200" kern="1200" dirty="0">
              <a:solidFill>
                <a:schemeClr val="bg1"/>
              </a:solidFill>
            </a:rPr>
            <a:t>, </a:t>
          </a:r>
          <a:r>
            <a:rPr lang="en-ID" sz="1200" kern="1200" dirty="0" err="1">
              <a:solidFill>
                <a:schemeClr val="bg1"/>
              </a:solidFill>
            </a:rPr>
            <a:t>semakin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besar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jumlah_kartu</a:t>
          </a:r>
          <a:r>
            <a:rPr lang="en-ID" sz="1200" kern="1200" dirty="0">
              <a:solidFill>
                <a:schemeClr val="bg1"/>
              </a:solidFill>
            </a:rPr>
            <a:t>, </a:t>
          </a:r>
          <a:r>
            <a:rPr lang="en-ID" sz="1200" kern="1200" dirty="0" err="1">
              <a:solidFill>
                <a:schemeClr val="bg1"/>
              </a:solidFill>
            </a:rPr>
            <a:t>maka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kecenderungan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untuk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flag_kredit_macet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semakin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bertambah</a:t>
          </a:r>
          <a:r>
            <a:rPr lang="en-ID" sz="1200" kern="1200" dirty="0">
              <a:solidFill>
                <a:schemeClr val="bg1"/>
              </a:solidFill>
            </a:rPr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200" kern="1200" dirty="0">
              <a:solidFill>
                <a:schemeClr val="bg1"/>
              </a:solidFill>
            </a:rPr>
            <a:t>Hasil </a:t>
          </a:r>
          <a:r>
            <a:rPr lang="en-ID" sz="1200" kern="1200" dirty="0" err="1">
              <a:solidFill>
                <a:schemeClr val="bg1"/>
              </a:solidFill>
            </a:rPr>
            <a:t>analisis</a:t>
          </a:r>
          <a:r>
            <a:rPr lang="en-ID" sz="1200" kern="1200" dirty="0">
              <a:solidFill>
                <a:schemeClr val="bg1"/>
              </a:solidFill>
            </a:rPr>
            <a:t> </a:t>
          </a:r>
          <a:r>
            <a:rPr lang="en-ID" sz="1200" i="1" kern="1200" dirty="0">
              <a:solidFill>
                <a:schemeClr val="bg1"/>
              </a:solidFill>
            </a:rPr>
            <a:t>odds ratio</a:t>
          </a:r>
          <a:r>
            <a:rPr lang="en-ID" sz="1200" kern="1200" dirty="0">
              <a:solidFill>
                <a:schemeClr val="bg1"/>
              </a:solidFill>
            </a:rPr>
            <a:t> </a:t>
          </a:r>
          <a:r>
            <a:rPr lang="en-ID" sz="1200" kern="1200" dirty="0" err="1">
              <a:solidFill>
                <a:schemeClr val="bg1"/>
              </a:solidFill>
            </a:rPr>
            <a:t>menunjukkan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untuk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nasabah</a:t>
          </a:r>
          <a:r>
            <a:rPr lang="en-ID" sz="1200" kern="1200" dirty="0">
              <a:solidFill>
                <a:schemeClr val="bg1"/>
              </a:solidFill>
            </a:rPr>
            <a:t> yang </a:t>
          </a:r>
          <a:r>
            <a:rPr lang="en-ID" sz="1200" kern="1200" dirty="0" err="1">
              <a:solidFill>
                <a:schemeClr val="bg1"/>
              </a:solidFill>
            </a:rPr>
            <a:t>kreditnya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macet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mempunyai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kecenderungan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untuk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flag_kredit_macet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sebesar</a:t>
          </a:r>
          <a:r>
            <a:rPr lang="en-ID" sz="1200" kern="1200" dirty="0">
              <a:solidFill>
                <a:schemeClr val="bg1"/>
              </a:solidFill>
            </a:rPr>
            <a:t> 0.393 kali </a:t>
          </a:r>
          <a:r>
            <a:rPr lang="en-ID" sz="1200" kern="1200" dirty="0" err="1">
              <a:solidFill>
                <a:schemeClr val="bg1"/>
              </a:solidFill>
            </a:rPr>
            <a:t>lipat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dibanding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nasabah</a:t>
          </a:r>
          <a:r>
            <a:rPr lang="en-ID" sz="1200" kern="1200" dirty="0">
              <a:solidFill>
                <a:schemeClr val="bg1"/>
              </a:solidFill>
            </a:rPr>
            <a:t> yang </a:t>
          </a:r>
          <a:r>
            <a:rPr lang="en-ID" sz="1200" kern="1200" dirty="0" err="1">
              <a:solidFill>
                <a:schemeClr val="bg1"/>
              </a:solidFill>
            </a:rPr>
            <a:t>kreditnya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lancar</a:t>
          </a:r>
          <a:r>
            <a:rPr lang="en-ID" sz="1200" kern="1200" dirty="0">
              <a:solidFill>
                <a:schemeClr val="bg1"/>
              </a:solidFill>
            </a:rPr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200" kern="1200" dirty="0" err="1">
              <a:solidFill>
                <a:schemeClr val="bg1"/>
              </a:solidFill>
            </a:rPr>
            <a:t>Akurasi</a:t>
          </a:r>
          <a:r>
            <a:rPr lang="en-ID" sz="1200" kern="1200" dirty="0">
              <a:solidFill>
                <a:schemeClr val="bg1"/>
              </a:solidFill>
            </a:rPr>
            <a:t> model pada </a:t>
          </a:r>
          <a:r>
            <a:rPr lang="en-ID" sz="1200" i="1" kern="1200" dirty="0">
              <a:solidFill>
                <a:schemeClr val="bg1"/>
              </a:solidFill>
            </a:rPr>
            <a:t>data train</a:t>
          </a:r>
          <a:r>
            <a:rPr lang="en-ID" sz="1200" kern="1200" dirty="0">
              <a:solidFill>
                <a:schemeClr val="bg1"/>
              </a:solidFill>
            </a:rPr>
            <a:t> dan </a:t>
          </a:r>
          <a:r>
            <a:rPr lang="en-ID" sz="1200" i="1" kern="1200" dirty="0">
              <a:solidFill>
                <a:schemeClr val="bg1"/>
              </a:solidFill>
            </a:rPr>
            <a:t>data test</a:t>
          </a:r>
          <a:r>
            <a:rPr lang="en-ID" sz="1200" kern="1200" dirty="0">
              <a:solidFill>
                <a:schemeClr val="bg1"/>
              </a:solidFill>
            </a:rPr>
            <a:t> juga </a:t>
          </a:r>
          <a:r>
            <a:rPr lang="en-ID" sz="1200" kern="1200" dirty="0" err="1">
              <a:solidFill>
                <a:schemeClr val="bg1"/>
              </a:solidFill>
            </a:rPr>
            <a:t>sudah</a:t>
          </a:r>
          <a:r>
            <a:rPr lang="en-ID" sz="1200" kern="1200" dirty="0">
              <a:solidFill>
                <a:schemeClr val="bg1"/>
              </a:solidFill>
            </a:rPr>
            <a:t> optimal </a:t>
          </a:r>
          <a:r>
            <a:rPr lang="en-ID" sz="1200" i="1" kern="1200" dirty="0">
              <a:solidFill>
                <a:schemeClr val="bg1"/>
              </a:solidFill>
            </a:rPr>
            <a:t>(sweet spot)</a:t>
          </a:r>
          <a:r>
            <a:rPr lang="en-ID" sz="1200" kern="1200" dirty="0">
              <a:solidFill>
                <a:schemeClr val="bg1"/>
              </a:solidFill>
            </a:rPr>
            <a:t> </a:t>
          </a:r>
          <a:r>
            <a:rPr lang="en-ID" sz="1200" kern="1200" dirty="0" err="1">
              <a:solidFill>
                <a:schemeClr val="bg1"/>
              </a:solidFill>
            </a:rPr>
            <a:t>karena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perbedaan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skor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akurasi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antar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kedua</a:t>
          </a:r>
          <a:r>
            <a:rPr lang="en-ID" sz="1200" kern="1200" dirty="0">
              <a:solidFill>
                <a:schemeClr val="bg1"/>
              </a:solidFill>
            </a:rPr>
            <a:t> data </a:t>
          </a:r>
          <a:r>
            <a:rPr lang="en-ID" sz="1200" kern="1200" dirty="0" err="1">
              <a:solidFill>
                <a:schemeClr val="bg1"/>
              </a:solidFill>
            </a:rPr>
            <a:t>tersebut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hanya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sebesar</a:t>
          </a:r>
          <a:r>
            <a:rPr lang="en-ID" sz="1200" kern="1200" dirty="0">
              <a:solidFill>
                <a:schemeClr val="bg1"/>
              </a:solidFill>
            </a:rPr>
            <a:t> 0,028 (</a:t>
          </a:r>
          <a:r>
            <a:rPr lang="en-ID" sz="1200" kern="1200" dirty="0" err="1">
              <a:solidFill>
                <a:schemeClr val="bg1"/>
              </a:solidFill>
            </a:rPr>
            <a:t>didapatkan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dari</a:t>
          </a:r>
          <a:r>
            <a:rPr lang="en-ID" sz="1200" kern="1200" dirty="0">
              <a:solidFill>
                <a:schemeClr val="bg1"/>
              </a:solidFill>
            </a:rPr>
            <a:t> 0,940-0,912). </a:t>
          </a:r>
          <a:r>
            <a:rPr lang="en-ID" sz="1200" kern="1200" dirty="0" err="1">
              <a:solidFill>
                <a:schemeClr val="bg1"/>
              </a:solidFill>
            </a:rPr>
            <a:t>Sehingga</a:t>
          </a:r>
          <a:r>
            <a:rPr lang="en-ID" sz="1200" kern="1200" dirty="0">
              <a:solidFill>
                <a:schemeClr val="bg1"/>
              </a:solidFill>
            </a:rPr>
            <a:t>, </a:t>
          </a:r>
          <a:r>
            <a:rPr lang="en-ID" sz="1200" kern="1200" dirty="0" err="1">
              <a:solidFill>
                <a:schemeClr val="bg1"/>
              </a:solidFill>
            </a:rPr>
            <a:t>secara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keseluruhan</a:t>
          </a:r>
          <a:r>
            <a:rPr lang="en-ID" sz="1200" kern="1200" dirty="0">
              <a:solidFill>
                <a:schemeClr val="bg1"/>
              </a:solidFill>
            </a:rPr>
            <a:t> model </a:t>
          </a:r>
          <a:r>
            <a:rPr lang="en-ID" sz="1200" kern="1200" dirty="0" err="1">
              <a:solidFill>
                <a:schemeClr val="bg1"/>
              </a:solidFill>
            </a:rPr>
            <a:t>sudah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cukup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baik</a:t>
          </a:r>
          <a:r>
            <a:rPr lang="en-ID" sz="1200" kern="1200" dirty="0">
              <a:solidFill>
                <a:schemeClr val="bg1"/>
              </a:solidFill>
            </a:rPr>
            <a:t>.</a:t>
          </a:r>
        </a:p>
      </dsp:txBody>
      <dsp:txXfrm>
        <a:off x="0" y="731219"/>
        <a:ext cx="6108200" cy="1821600"/>
      </dsp:txXfrm>
    </dsp:sp>
    <dsp:sp modelId="{921170EF-1763-4E26-934C-F964CF694710}">
      <dsp:nvSpPr>
        <dsp:cNvPr id="0" name=""/>
        <dsp:cNvSpPr/>
      </dsp:nvSpPr>
      <dsp:spPr>
        <a:xfrm>
          <a:off x="0" y="2552820"/>
          <a:ext cx="6108200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/>
            <a:t>Adapun saran yang dapat diberikan kepada pihak manajemen Bank A adalah:</a:t>
          </a:r>
        </a:p>
      </dsp:txBody>
      <dsp:txXfrm>
        <a:off x="31070" y="2583890"/>
        <a:ext cx="6046060" cy="574340"/>
      </dsp:txXfrm>
    </dsp:sp>
    <dsp:sp modelId="{1CC87D1B-13B3-4105-A0A5-83D053DC8323}">
      <dsp:nvSpPr>
        <dsp:cNvPr id="0" name=""/>
        <dsp:cNvSpPr/>
      </dsp:nvSpPr>
      <dsp:spPr>
        <a:xfrm>
          <a:off x="0" y="3189300"/>
          <a:ext cx="61082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35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200" kern="1200" dirty="0">
              <a:solidFill>
                <a:schemeClr val="bg1"/>
              </a:solidFill>
            </a:rPr>
            <a:t>Agar </a:t>
          </a:r>
          <a:r>
            <a:rPr lang="en-ID" sz="1200" kern="1200" dirty="0" err="1">
              <a:solidFill>
                <a:schemeClr val="bg1"/>
              </a:solidFill>
            </a:rPr>
            <a:t>menaikkan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tingkat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bunga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untuk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nasabah</a:t>
          </a:r>
          <a:r>
            <a:rPr lang="en-ID" sz="1200" kern="1200" dirty="0">
              <a:solidFill>
                <a:schemeClr val="bg1"/>
              </a:solidFill>
            </a:rPr>
            <a:t> yang </a:t>
          </a:r>
          <a:r>
            <a:rPr lang="en-ID" sz="1200" kern="1200" dirty="0" err="1">
              <a:solidFill>
                <a:schemeClr val="bg1"/>
              </a:solidFill>
            </a:rPr>
            <a:t>memiliki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jumlah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kartu</a:t>
          </a:r>
          <a:r>
            <a:rPr lang="en-ID" sz="1200" kern="1200" dirty="0">
              <a:solidFill>
                <a:schemeClr val="bg1"/>
              </a:solidFill>
            </a:rPr>
            <a:t> </a:t>
          </a:r>
          <a:r>
            <a:rPr lang="en-ID" sz="1200" kern="1200" dirty="0" err="1">
              <a:solidFill>
                <a:schemeClr val="bg1"/>
              </a:solidFill>
            </a:rPr>
            <a:t>kredit</a:t>
          </a:r>
          <a:r>
            <a:rPr lang="en-ID" sz="1200" kern="1200" dirty="0">
              <a:solidFill>
                <a:schemeClr val="bg1"/>
              </a:solidFill>
            </a:rPr>
            <a:t> yang </a:t>
          </a:r>
          <a:r>
            <a:rPr lang="en-ID" sz="1200" kern="1200" dirty="0" err="1">
              <a:solidFill>
                <a:schemeClr val="bg1"/>
              </a:solidFill>
            </a:rPr>
            <a:t>banyak</a:t>
          </a:r>
          <a:r>
            <a:rPr lang="en-ID" sz="1200" kern="1200" dirty="0">
              <a:solidFill>
                <a:schemeClr val="bg1"/>
              </a:solidFill>
            </a:rPr>
            <a:t>.</a:t>
          </a:r>
        </a:p>
      </dsp:txBody>
      <dsp:txXfrm>
        <a:off x="0" y="3189300"/>
        <a:ext cx="610820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535C-95FD-433A-89C6-1DB28185BC4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A1A57-1B0A-40C7-91F9-C2CA7F63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044700"/>
            <a:ext cx="7787954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33880"/>
            <a:ext cx="778795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673B11C1-00D2-409A-8478-A5A9873CCF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58658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BD68-2A00-4234-A7E5-0E1DBF874A2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plus.web.id/pengenalan-feature-engineering/" TargetMode="External"/><Relationship Id="rId2" Type="http://schemas.openxmlformats.org/officeDocument/2006/relationships/hyperlink" Target="https://colab.research.google.com/drive/1xzwGhQxi6_Lp9WdxjwJiD7YcsE5IKBV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tatsmodels.org/dev/discretemod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1044700"/>
            <a:ext cx="5030115" cy="1527050"/>
          </a:xfrm>
          <a:noFill/>
        </p:spPr>
        <p:txBody>
          <a:bodyPr>
            <a:noAutofit/>
          </a:bodyPr>
          <a:lstStyle/>
          <a:p>
            <a:r>
              <a:rPr lang="en-ID" sz="2400" b="1" i="1" dirty="0">
                <a:highlight>
                  <a:srgbClr val="FE9202"/>
                </a:highlight>
              </a:rPr>
              <a:t>CAPSTONE PROJECT - CLASSIFICATION</a:t>
            </a:r>
            <a:br>
              <a:rPr lang="en-ID" sz="2400" b="1" dirty="0">
                <a:highlight>
                  <a:srgbClr val="FE9202"/>
                </a:highlight>
              </a:rPr>
            </a:br>
            <a:r>
              <a:rPr lang="en-ID" sz="2400" b="1" dirty="0">
                <a:highlight>
                  <a:srgbClr val="FE9202"/>
                </a:highlight>
              </a:rPr>
              <a:t>NPL Credit Scoring</a:t>
            </a:r>
            <a:br>
              <a:rPr lang="en-ID" sz="2400" b="1" dirty="0">
                <a:highlight>
                  <a:srgbClr val="FE9202"/>
                </a:highlight>
              </a:rPr>
            </a:br>
            <a:r>
              <a:rPr lang="en-ID" sz="2400" b="1" dirty="0" err="1">
                <a:highlight>
                  <a:srgbClr val="FE9202"/>
                </a:highlight>
              </a:rPr>
              <a:t>Disusun</a:t>
            </a:r>
            <a:r>
              <a:rPr lang="en-ID" sz="2400" b="1" dirty="0">
                <a:highlight>
                  <a:srgbClr val="FE9202"/>
                </a:highlight>
              </a:rPr>
              <a:t> oleh: </a:t>
            </a:r>
            <a:r>
              <a:rPr lang="en-ID" sz="2400" b="1" dirty="0" err="1">
                <a:highlight>
                  <a:srgbClr val="FE9202"/>
                </a:highlight>
              </a:rPr>
              <a:t>Fikri</a:t>
            </a:r>
            <a:r>
              <a:rPr lang="en-ID" sz="2400" b="1" dirty="0">
                <a:highlight>
                  <a:srgbClr val="FE9202"/>
                </a:highlight>
              </a:rPr>
              <a:t> Irfan </a:t>
            </a:r>
            <a:r>
              <a:rPr lang="en-ID" sz="2400" b="1" dirty="0" err="1">
                <a:highlight>
                  <a:srgbClr val="FE9202"/>
                </a:highlight>
              </a:rPr>
              <a:t>Adristi</a:t>
            </a:r>
            <a:endParaRPr lang="en-ID" sz="2400" b="1" dirty="0">
              <a:highlight>
                <a:srgbClr val="FE9202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Kesimpulan &amp; Saran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80D4D2-C034-4B54-8FCB-FDDC13BF2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12564"/>
              </p:ext>
            </p:extLst>
          </p:nvPr>
        </p:nvGraphicFramePr>
        <p:xfrm>
          <a:off x="2586835" y="1350110"/>
          <a:ext cx="6108200" cy="366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25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Daftar </a:t>
            </a:r>
            <a:r>
              <a:rPr lang="en-US" b="1" dirty="0" err="1"/>
              <a:t>Pustaka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E95A-A30F-49AF-8D71-C0BA086B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ID" dirty="0"/>
              <a:t>[1] S. </a:t>
            </a:r>
            <a:r>
              <a:rPr lang="en-ID" dirty="0" err="1"/>
              <a:t>Mayadi</a:t>
            </a:r>
            <a:r>
              <a:rPr lang="en-ID" dirty="0"/>
              <a:t>, “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</a:t>
            </a:r>
            <a:r>
              <a:rPr lang="en-ID" dirty="0" err="1"/>
              <a:t>Univariat</a:t>
            </a:r>
            <a:r>
              <a:rPr lang="en-ID" dirty="0"/>
              <a:t>,” J. Educ., vol. 4, no. 2, </a:t>
            </a:r>
            <a:r>
              <a:rPr lang="en-ID" dirty="0" err="1"/>
              <a:t>hal</a:t>
            </a:r>
            <a:r>
              <a:rPr lang="en-ID" dirty="0"/>
              <a:t>. 119–135, 2009, </a:t>
            </a:r>
            <a:r>
              <a:rPr lang="en-ID" dirty="0" err="1"/>
              <a:t>doi</a:t>
            </a:r>
            <a:r>
              <a:rPr lang="en-ID" dirty="0"/>
              <a:t>: </a:t>
            </a:r>
            <a:r>
              <a:rPr lang="en-ID" dirty="0">
                <a:hlinkClick r:id="rId2"/>
              </a:rPr>
              <a:t>/10.29408/edc.v4i2.48</a:t>
            </a:r>
            <a:r>
              <a:rPr lang="en-ID" dirty="0"/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ID" dirty="0"/>
              <a:t>[2] Admin, “</a:t>
            </a:r>
            <a:r>
              <a:rPr lang="en-ID" dirty="0" err="1"/>
              <a:t>Pengenalan</a:t>
            </a:r>
            <a:r>
              <a:rPr lang="en-ID" dirty="0"/>
              <a:t> Feature Engineering,” </a:t>
            </a:r>
            <a:r>
              <a:rPr lang="en-ID" dirty="0" err="1"/>
              <a:t>SkillPlus</a:t>
            </a:r>
            <a:r>
              <a:rPr lang="en-ID" dirty="0"/>
              <a:t>: Free Indonesian Tutorial, 2020. </a:t>
            </a:r>
            <a:r>
              <a:rPr lang="en-ID" dirty="0">
                <a:hlinkClick r:id="rId3"/>
              </a:rPr>
              <a:t>https://skillplus.web.id/pengenalan-feature-engineering/</a:t>
            </a:r>
            <a:r>
              <a:rPr lang="en-ID" dirty="0"/>
              <a:t> (</a:t>
            </a:r>
            <a:r>
              <a:rPr lang="en-ID" dirty="0" err="1"/>
              <a:t>diakses</a:t>
            </a:r>
            <a:r>
              <a:rPr lang="en-ID" dirty="0"/>
              <a:t> Feb 01, 2022).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ID" dirty="0"/>
              <a:t>[3] J. </a:t>
            </a:r>
            <a:r>
              <a:rPr lang="en-ID" dirty="0" err="1"/>
              <a:t>Perktold</a:t>
            </a:r>
            <a:r>
              <a:rPr lang="en-ID" dirty="0"/>
              <a:t>, S. </a:t>
            </a:r>
            <a:r>
              <a:rPr lang="en-ID" dirty="0" err="1"/>
              <a:t>Seabold</a:t>
            </a:r>
            <a:r>
              <a:rPr lang="en-ID" dirty="0"/>
              <a:t>, dan J. Taylor, “Regression with Discrete Dependent Variable,” </a:t>
            </a:r>
            <a:r>
              <a:rPr lang="en-ID" dirty="0" err="1"/>
              <a:t>statsmodels</a:t>
            </a:r>
            <a:r>
              <a:rPr lang="en-ID" dirty="0"/>
              <a:t>, 2022. </a:t>
            </a:r>
            <a:r>
              <a:rPr lang="en-ID" dirty="0">
                <a:hlinkClick r:id="rId4"/>
              </a:rPr>
              <a:t>https://www.statsmodels.org/dev/discretemod.html</a:t>
            </a:r>
            <a:r>
              <a:rPr lang="en-ID" dirty="0"/>
              <a:t> (</a:t>
            </a:r>
            <a:r>
              <a:rPr lang="en-ID" dirty="0" err="1"/>
              <a:t>diakses</a:t>
            </a:r>
            <a:r>
              <a:rPr lang="en-ID" dirty="0"/>
              <a:t> Jan 31, 2022).</a:t>
            </a:r>
          </a:p>
        </p:txBody>
      </p:sp>
    </p:spTree>
    <p:extLst>
      <p:ext uri="{BB962C8B-B14F-4D97-AF65-F5344CB8AC3E}">
        <p14:creationId xmlns:p14="http://schemas.microsoft.com/office/powerpoint/2010/main" val="419719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08657"/>
            <a:ext cx="8246070" cy="610821"/>
          </a:xfrm>
          <a:solidFill>
            <a:srgbClr val="EFFB8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highlight>
                  <a:srgbClr val="FE9202"/>
                </a:highlight>
              </a:rPr>
              <a:t>Terima</a:t>
            </a:r>
            <a:r>
              <a:rPr lang="en-US" sz="3200" b="1" dirty="0">
                <a:highlight>
                  <a:srgbClr val="FE9202"/>
                </a:highlight>
              </a:rPr>
              <a:t> Kasih</a:t>
            </a:r>
          </a:p>
        </p:txBody>
      </p:sp>
      <p:pic>
        <p:nvPicPr>
          <p:cNvPr id="8" name="Content Placeholder 3" descr="Animasi bergerak untuk powerpoint (1) - tepuk tangan.gif">
            <a:extLst>
              <a:ext uri="{FF2B5EF4-FFF2-40B4-BE49-F238E27FC236}">
                <a16:creationId xmlns:a16="http://schemas.microsoft.com/office/drawing/2014/main" id="{17D93A90-9F55-42AB-9A4F-84BE54A1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2425" y="1503363"/>
            <a:ext cx="335915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08657"/>
            <a:ext cx="8246070" cy="610821"/>
          </a:xfrm>
          <a:solidFill>
            <a:srgbClr val="EFFB8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i="1" dirty="0">
                <a:highlight>
                  <a:srgbClr val="FE9202"/>
                </a:highlight>
              </a:rPr>
              <a:t>Problem</a:t>
            </a:r>
            <a:r>
              <a:rPr lang="en-US" sz="3200" b="1" dirty="0">
                <a:highlight>
                  <a:srgbClr val="FE9202"/>
                </a:highlight>
              </a:rPr>
              <a:t> &amp; </a:t>
            </a:r>
            <a:r>
              <a:rPr lang="en-US" sz="3200" b="1" dirty="0" err="1">
                <a:highlight>
                  <a:srgbClr val="FE9202"/>
                </a:highlight>
              </a:rPr>
              <a:t>Tujuan</a:t>
            </a:r>
            <a:endParaRPr lang="en-US" sz="3200" b="1" dirty="0">
              <a:highlight>
                <a:srgbClr val="FE9202"/>
              </a:highligh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71498-CD77-432E-BDAF-C4CAE4C59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12950"/>
              </p:ext>
            </p:extLst>
          </p:nvPr>
        </p:nvGraphicFramePr>
        <p:xfrm>
          <a:off x="448966" y="1502815"/>
          <a:ext cx="8246070" cy="335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08657"/>
            <a:ext cx="8246070" cy="610821"/>
          </a:xfrm>
          <a:solidFill>
            <a:srgbClr val="EFFB8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i="1" dirty="0">
                <a:highlight>
                  <a:srgbClr val="FE9202"/>
                </a:highlight>
              </a:rPr>
              <a:t>Flow/Schema </a:t>
            </a:r>
            <a:r>
              <a:rPr lang="en-US" sz="3200" b="1" dirty="0" err="1">
                <a:highlight>
                  <a:srgbClr val="FE9202"/>
                </a:highlight>
              </a:rPr>
              <a:t>Olah</a:t>
            </a:r>
            <a:r>
              <a:rPr lang="en-US" sz="3200" b="1" dirty="0">
                <a:highlight>
                  <a:srgbClr val="FE9202"/>
                </a:highlight>
              </a:rPr>
              <a:t>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14A202-8DE8-44DB-9B97-CF7D0232D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31964"/>
              </p:ext>
            </p:extLst>
          </p:nvPr>
        </p:nvGraphicFramePr>
        <p:xfrm>
          <a:off x="448966" y="1502815"/>
          <a:ext cx="8246070" cy="335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48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EDA </a:t>
            </a:r>
            <a:r>
              <a:rPr lang="en-US" b="1" dirty="0" err="1"/>
              <a:t>Terkait</a:t>
            </a:r>
            <a:r>
              <a:rPr lang="en-US" b="1" dirty="0"/>
              <a:t> Keputusan Modeling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C7EA3-1982-4229-99FD-9776C8539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75" y="1731873"/>
            <a:ext cx="3970329" cy="32887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E68DD5-936B-42E8-A1DC-1DCA3CF3C12F}"/>
              </a:ext>
            </a:extLst>
          </p:cNvPr>
          <p:cNvSpPr/>
          <p:nvPr/>
        </p:nvSpPr>
        <p:spPr>
          <a:xfrm>
            <a:off x="3357715" y="1279516"/>
            <a:ext cx="487184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Gambar 1. </a:t>
            </a:r>
            <a:r>
              <a:rPr lang="en-ID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Perbandingan</a:t>
            </a:r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Label/Class</a:t>
            </a:r>
            <a:endParaRPr lang="en-ID" b="1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EDA </a:t>
            </a:r>
            <a:r>
              <a:rPr lang="en-US" b="1" dirty="0" err="1"/>
              <a:t>Terkait</a:t>
            </a:r>
            <a:r>
              <a:rPr lang="en-US" b="1" dirty="0"/>
              <a:t> Keputusan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FFA8-0E1C-4375-8460-BEBF6902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6649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D" dirty="0"/>
              <a:t>Dari </a:t>
            </a:r>
            <a:r>
              <a:rPr lang="en-ID" i="1" dirty="0"/>
              <a:t>pie-chart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macet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,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. </a:t>
            </a:r>
          </a:p>
          <a:p>
            <a:pPr algn="just"/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pada </a:t>
            </a:r>
            <a:r>
              <a:rPr lang="en-ID" i="1" dirty="0"/>
              <a:t>capstone project</a:t>
            </a:r>
            <a:r>
              <a:rPr lang="en-ID" dirty="0"/>
              <a:t> 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</a:t>
            </a:r>
            <a:r>
              <a:rPr lang="en-ID" dirty="0" err="1"/>
              <a:t>Univariat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 </a:t>
            </a:r>
            <a:r>
              <a:rPr lang="en-ID" i="1" dirty="0"/>
              <a:t>maximum likelihood </a:t>
            </a:r>
            <a:r>
              <a:rPr lang="en-ID" dirty="0"/>
              <a:t>(MLE). </a:t>
            </a:r>
          </a:p>
          <a:p>
            <a:pPr algn="just"/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Mayadi</a:t>
            </a:r>
            <a:r>
              <a:rPr lang="en-ID" dirty="0"/>
              <a:t> [1] </a:t>
            </a:r>
            <a:r>
              <a:rPr lang="en-ID" dirty="0" err="1"/>
              <a:t>Estimasi</a:t>
            </a:r>
            <a:r>
              <a:rPr lang="en-ID" dirty="0"/>
              <a:t> </a:t>
            </a:r>
            <a:r>
              <a:rPr lang="en-ID" i="1" dirty="0"/>
              <a:t>maximum likelihood</a:t>
            </a:r>
            <a:r>
              <a:rPr lang="en-ID" dirty="0"/>
              <a:t> (MLE) pada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</a:t>
            </a:r>
            <a:r>
              <a:rPr lang="en-ID" dirty="0" err="1"/>
              <a:t>respon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5FB0B-6183-4953-9FD5-18D4A5DC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4310109"/>
            <a:ext cx="5059529" cy="4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4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08657"/>
            <a:ext cx="8246070" cy="610821"/>
          </a:xfrm>
          <a:solidFill>
            <a:srgbClr val="EFFB8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i="1" dirty="0">
                <a:highlight>
                  <a:srgbClr val="FE9202"/>
                </a:highlight>
              </a:rPr>
              <a:t>Feature Engineering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5B9F1B-6EDD-40F7-AE3C-90D7AA061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809033"/>
              </p:ext>
            </p:extLst>
          </p:nvPr>
        </p:nvGraphicFramePr>
        <p:xfrm>
          <a:off x="448966" y="1502815"/>
          <a:ext cx="8246070" cy="335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37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26322-A146-4EE0-949C-EC1E44017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320" y="1899745"/>
            <a:ext cx="5953125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3C952B-1789-46DB-8589-CFE5CB142D32}"/>
              </a:ext>
            </a:extLst>
          </p:cNvPr>
          <p:cNvSpPr/>
          <p:nvPr/>
        </p:nvSpPr>
        <p:spPr>
          <a:xfrm>
            <a:off x="3656954" y="1344821"/>
            <a:ext cx="473385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Output</a:t>
            </a:r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 1. </a:t>
            </a:r>
            <a:r>
              <a:rPr lang="sv-SE" b="1" dirty="0">
                <a:solidFill>
                  <a:srgbClr val="008000"/>
                </a:solidFill>
                <a:latin typeface="Courier New" panose="02070309020205020404" pitchFamily="49" charset="0"/>
              </a:rPr>
              <a:t>Logit Regression Result</a:t>
            </a:r>
            <a:endParaRPr lang="en-ID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F57D5-E7F1-4521-87FA-E5B1617F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" y="3335275"/>
            <a:ext cx="2540587" cy="5411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17378C-3885-43D2-8139-B0D702996B5F}"/>
              </a:ext>
            </a:extLst>
          </p:cNvPr>
          <p:cNvSpPr/>
          <p:nvPr/>
        </p:nvSpPr>
        <p:spPr>
          <a:xfrm>
            <a:off x="95645" y="2420427"/>
            <a:ext cx="252595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Output</a:t>
            </a:r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 2. </a:t>
            </a:r>
            <a:r>
              <a:rPr lang="sv-SE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Odds Ratio</a:t>
            </a:r>
            <a:endParaRPr lang="en-ID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1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EFFB8F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E9202"/>
                </a:highlight>
              </a:rPr>
              <a:t>Analisa </a:t>
            </a:r>
            <a:r>
              <a:rPr lang="en-US" b="1" dirty="0" err="1">
                <a:highlight>
                  <a:srgbClr val="FE9202"/>
                </a:highlight>
              </a:rPr>
              <a:t>Akhir</a:t>
            </a:r>
            <a:r>
              <a:rPr lang="en-US" b="1" dirty="0">
                <a:highlight>
                  <a:srgbClr val="FE9202"/>
                </a:highlight>
              </a:rPr>
              <a:t> </a:t>
            </a:r>
            <a:r>
              <a:rPr lang="en-US" b="1" dirty="0" err="1">
                <a:highlight>
                  <a:srgbClr val="FE9202"/>
                </a:highlight>
              </a:rPr>
              <a:t>dari</a:t>
            </a:r>
            <a:r>
              <a:rPr lang="en-US" b="1" dirty="0">
                <a:highlight>
                  <a:srgbClr val="FE9202"/>
                </a:highlight>
              </a:rPr>
              <a:t> Data </a:t>
            </a:r>
            <a:r>
              <a:rPr lang="en-US" b="1" dirty="0" err="1">
                <a:highlight>
                  <a:srgbClr val="FE9202"/>
                </a:highlight>
              </a:rPr>
              <a:t>Baru</a:t>
            </a:r>
            <a:endParaRPr lang="en-US" b="1" dirty="0">
              <a:highlight>
                <a:srgbClr val="FE9202"/>
              </a:highligh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316" y="1336305"/>
            <a:ext cx="4040188" cy="479822"/>
          </a:xfrm>
        </p:spPr>
        <p:txBody>
          <a:bodyPr>
            <a:normAutofit fontScale="92500"/>
          </a:bodyPr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Model </a:t>
            </a:r>
            <a:r>
              <a:rPr lang="en-US" i="1" dirty="0"/>
              <a:t>Data Train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94C83BA-AAF5-4753-AE0F-F0081F95E2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8589" y="2571750"/>
            <a:ext cx="3395232" cy="2412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328403"/>
            <a:ext cx="4041775" cy="479822"/>
          </a:xfrm>
        </p:spPr>
        <p:txBody>
          <a:bodyPr>
            <a:normAutofit fontScale="92500"/>
          </a:bodyPr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Model </a:t>
            </a:r>
            <a:r>
              <a:rPr lang="en-US" i="1" dirty="0"/>
              <a:t>Data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8134B7-4EDD-4E98-99E1-74971693E8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71624" y="2571750"/>
            <a:ext cx="3395232" cy="2380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0F7CBE-04CD-45F3-8AEA-95C52CBD1C3A}"/>
              </a:ext>
            </a:extLst>
          </p:cNvPr>
          <p:cNvSpPr/>
          <p:nvPr/>
        </p:nvSpPr>
        <p:spPr>
          <a:xfrm>
            <a:off x="1059785" y="1816127"/>
            <a:ext cx="29728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Output</a:t>
            </a:r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 3. </a:t>
            </a:r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Data Train </a:t>
            </a:r>
            <a:r>
              <a:rPr lang="en-ID" b="1" i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Prediciton</a:t>
            </a:r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v-SE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Result</a:t>
            </a:r>
            <a:endParaRPr lang="en-ID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86918-6EB9-427D-AD16-E3EA82C45C28}"/>
              </a:ext>
            </a:extLst>
          </p:cNvPr>
          <p:cNvSpPr/>
          <p:nvPr/>
        </p:nvSpPr>
        <p:spPr>
          <a:xfrm>
            <a:off x="5182820" y="1816127"/>
            <a:ext cx="29728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Output</a:t>
            </a:r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 4. </a:t>
            </a:r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Data Test </a:t>
            </a:r>
            <a:r>
              <a:rPr lang="en-ID" b="1" i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Prediciton</a:t>
            </a:r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v-SE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Result</a:t>
            </a:r>
            <a:endParaRPr lang="en-ID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EFFB8F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E9202"/>
                </a:highlight>
              </a:rPr>
              <a:t>Analisa </a:t>
            </a:r>
            <a:r>
              <a:rPr lang="en-US" b="1" dirty="0" err="1">
                <a:highlight>
                  <a:srgbClr val="FE9202"/>
                </a:highlight>
              </a:rPr>
              <a:t>Akhir</a:t>
            </a:r>
            <a:r>
              <a:rPr lang="en-US" b="1" dirty="0">
                <a:highlight>
                  <a:srgbClr val="FE9202"/>
                </a:highlight>
              </a:rPr>
              <a:t> </a:t>
            </a:r>
            <a:r>
              <a:rPr lang="en-US" b="1" dirty="0" err="1">
                <a:highlight>
                  <a:srgbClr val="FE9202"/>
                </a:highlight>
              </a:rPr>
              <a:t>dari</a:t>
            </a:r>
            <a:r>
              <a:rPr lang="en-US" b="1" dirty="0">
                <a:highlight>
                  <a:srgbClr val="FE9202"/>
                </a:highlight>
              </a:rPr>
              <a:t> Data </a:t>
            </a:r>
            <a:r>
              <a:rPr lang="en-US" b="1" dirty="0" err="1">
                <a:highlight>
                  <a:srgbClr val="FE9202"/>
                </a:highlight>
              </a:rPr>
              <a:t>Baru</a:t>
            </a:r>
            <a:endParaRPr lang="en-US" b="1" dirty="0">
              <a:highlight>
                <a:srgbClr val="FE9202"/>
              </a:highligh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316" y="1336305"/>
            <a:ext cx="4040188" cy="479822"/>
          </a:xfrm>
        </p:spPr>
        <p:txBody>
          <a:bodyPr>
            <a:normAutofit fontScale="92500"/>
          </a:bodyPr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Model </a:t>
            </a:r>
            <a:r>
              <a:rPr lang="en-US" i="1" dirty="0"/>
              <a:t>Data Train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328403"/>
            <a:ext cx="4041775" cy="479822"/>
          </a:xfrm>
        </p:spPr>
        <p:txBody>
          <a:bodyPr>
            <a:normAutofit fontScale="92500"/>
          </a:bodyPr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Model </a:t>
            </a:r>
            <a:r>
              <a:rPr lang="en-US" i="1" dirty="0"/>
              <a:t>Data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F7CBE-04CD-45F3-8AEA-95C52CBD1C3A}"/>
              </a:ext>
            </a:extLst>
          </p:cNvPr>
          <p:cNvSpPr/>
          <p:nvPr/>
        </p:nvSpPr>
        <p:spPr>
          <a:xfrm>
            <a:off x="1059785" y="1816127"/>
            <a:ext cx="29728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Output</a:t>
            </a:r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 5. </a:t>
            </a:r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Data Train </a:t>
            </a:r>
            <a:r>
              <a:rPr lang="en-US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Evaluation Model</a:t>
            </a:r>
            <a:endParaRPr lang="en-ID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86918-6EB9-427D-AD16-E3EA82C45C28}"/>
              </a:ext>
            </a:extLst>
          </p:cNvPr>
          <p:cNvSpPr/>
          <p:nvPr/>
        </p:nvSpPr>
        <p:spPr>
          <a:xfrm>
            <a:off x="5182820" y="1816127"/>
            <a:ext cx="29728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Output</a:t>
            </a:r>
            <a:r>
              <a:rPr lang="en-ID" b="1" dirty="0">
                <a:solidFill>
                  <a:srgbClr val="008000"/>
                </a:solidFill>
                <a:latin typeface="Courier New" panose="02070309020205020404" pitchFamily="49" charset="0"/>
              </a:rPr>
              <a:t> 6. </a:t>
            </a:r>
            <a:r>
              <a:rPr lang="en-ID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Data Test </a:t>
            </a:r>
            <a:r>
              <a:rPr lang="en-US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Evaluation Model</a:t>
            </a:r>
            <a:endParaRPr lang="en-ID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F1C5A4-D3CD-4F83-A0D8-9CD8896DE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7503" y="2749099"/>
            <a:ext cx="3863596" cy="167975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E97E76-BEC0-4800-86DC-306832C620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55035" y="2749099"/>
            <a:ext cx="4292705" cy="16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CAPSTONE PROJECT - CLASSIFICATION NPL Credit Scoring Disusun oleh: Fikri Irfan Adristi</vt:lpstr>
      <vt:lpstr>Problem &amp; Tujuan</vt:lpstr>
      <vt:lpstr>Flow/Schema Olah Data</vt:lpstr>
      <vt:lpstr>EDA Terkait Keputusan Modeling</vt:lpstr>
      <vt:lpstr>EDA Terkait Keputusan Modeling</vt:lpstr>
      <vt:lpstr>Feature Engineering</vt:lpstr>
      <vt:lpstr>Modelling</vt:lpstr>
      <vt:lpstr>Analisa Akhir dari Data Baru</vt:lpstr>
      <vt:lpstr>Analisa Akhir dari Data Baru</vt:lpstr>
      <vt:lpstr>Kesimpulan &amp; Saran</vt:lpstr>
      <vt:lpstr>Daftar Pustaka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2017-07-27T13:00:01Z</dcterms:created>
  <dcterms:modified xsi:type="dcterms:W3CDTF">2022-02-01T06:21:32Z</dcterms:modified>
</cp:coreProperties>
</file>