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5" r:id="rId13"/>
    <p:sldId id="274" r:id="rId14"/>
    <p:sldId id="263" r:id="rId15"/>
    <p:sldId id="264" r:id="rId16"/>
    <p:sldId id="276" r:id="rId17"/>
    <p:sldId id="26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GRQGeS+leIQ/XZKAvo0eziLo2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E3FA12-2D53-48AB-B252-4291488BFB9A}">
  <a:tblStyle styleId="{27E3FA12-2D53-48AB-B252-4291488BFB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5B42D-A135-4548-AE01-D684FD757B60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62C61C84-FDEB-453E-9C45-8D411ECCC1F5}">
      <dgm:prSet/>
      <dgm:spPr/>
      <dgm:t>
        <a:bodyPr/>
        <a:lstStyle/>
        <a:p>
          <a:r>
            <a:rPr lang="en-ID" b="0" i="1" dirty="0"/>
            <a:t>Import Packages</a:t>
          </a:r>
          <a:endParaRPr lang="en-ID" dirty="0"/>
        </a:p>
      </dgm:t>
    </dgm:pt>
    <dgm:pt modelId="{32884662-D1E5-4540-964B-5AB797BA422B}" type="parTrans" cxnId="{652CFC27-AABE-47F9-9FF9-F94B3F347D81}">
      <dgm:prSet/>
      <dgm:spPr/>
      <dgm:t>
        <a:bodyPr/>
        <a:lstStyle/>
        <a:p>
          <a:endParaRPr lang="en-ID"/>
        </a:p>
      </dgm:t>
    </dgm:pt>
    <dgm:pt modelId="{D8A260F2-50B7-4B33-9C57-BCF774ABC62C}" type="sibTrans" cxnId="{652CFC27-AABE-47F9-9FF9-F94B3F347D81}">
      <dgm:prSet/>
      <dgm:spPr/>
      <dgm:t>
        <a:bodyPr/>
        <a:lstStyle/>
        <a:p>
          <a:endParaRPr lang="en-ID"/>
        </a:p>
      </dgm:t>
    </dgm:pt>
    <dgm:pt modelId="{02F63426-C79F-4BF6-96EB-A2243C8C8C0A}">
      <dgm:prSet/>
      <dgm:spPr/>
      <dgm:t>
        <a:bodyPr/>
        <a:lstStyle/>
        <a:p>
          <a:r>
            <a:rPr lang="en-ID" b="0" i="1"/>
            <a:t>Read Dataset</a:t>
          </a:r>
          <a:endParaRPr lang="en-ID"/>
        </a:p>
      </dgm:t>
    </dgm:pt>
    <dgm:pt modelId="{EB4E9BF5-B4AD-4F5D-A17A-1B58DDCD599C}" type="parTrans" cxnId="{5C85F52B-A0E2-487A-8EB7-D0A76ED9AC73}">
      <dgm:prSet/>
      <dgm:spPr/>
      <dgm:t>
        <a:bodyPr/>
        <a:lstStyle/>
        <a:p>
          <a:endParaRPr lang="en-ID"/>
        </a:p>
      </dgm:t>
    </dgm:pt>
    <dgm:pt modelId="{E66055FC-5B61-4A66-BE31-60D67F281B26}" type="sibTrans" cxnId="{5C85F52B-A0E2-487A-8EB7-D0A76ED9AC73}">
      <dgm:prSet/>
      <dgm:spPr/>
      <dgm:t>
        <a:bodyPr/>
        <a:lstStyle/>
        <a:p>
          <a:endParaRPr lang="en-ID"/>
        </a:p>
      </dgm:t>
    </dgm:pt>
    <dgm:pt modelId="{4A5AE95E-2A02-44BF-94A9-33274CF3A68F}">
      <dgm:prSet/>
      <dgm:spPr/>
      <dgm:t>
        <a:bodyPr/>
        <a:lstStyle/>
        <a:p>
          <a:r>
            <a:rPr lang="en-ID" b="0" i="1"/>
            <a:t>Problem Statement</a:t>
          </a:r>
          <a:endParaRPr lang="en-ID"/>
        </a:p>
      </dgm:t>
    </dgm:pt>
    <dgm:pt modelId="{E5B193CF-8048-4902-8168-C2666DFCE851}" type="parTrans" cxnId="{623305A7-2771-442F-8F29-711D8CB485F0}">
      <dgm:prSet/>
      <dgm:spPr/>
      <dgm:t>
        <a:bodyPr/>
        <a:lstStyle/>
        <a:p>
          <a:endParaRPr lang="en-ID"/>
        </a:p>
      </dgm:t>
    </dgm:pt>
    <dgm:pt modelId="{42687635-8DC5-41CC-B877-71A588398790}" type="sibTrans" cxnId="{623305A7-2771-442F-8F29-711D8CB485F0}">
      <dgm:prSet/>
      <dgm:spPr/>
      <dgm:t>
        <a:bodyPr/>
        <a:lstStyle/>
        <a:p>
          <a:endParaRPr lang="en-ID"/>
        </a:p>
      </dgm:t>
    </dgm:pt>
    <dgm:pt modelId="{14C689A3-44B0-4D12-B01A-174FFB51974F}">
      <dgm:prSet/>
      <dgm:spPr/>
      <dgm:t>
        <a:bodyPr/>
        <a:lstStyle/>
        <a:p>
          <a:r>
            <a:rPr lang="en-ID" b="0" i="1"/>
            <a:t>Data Pre-Processing</a:t>
          </a:r>
          <a:endParaRPr lang="en-ID"/>
        </a:p>
      </dgm:t>
    </dgm:pt>
    <dgm:pt modelId="{66BAFCB7-B576-4720-9149-F4B4D17F3EA0}" type="parTrans" cxnId="{20D5FDA6-8836-4666-B59F-986EA5173B79}">
      <dgm:prSet/>
      <dgm:spPr/>
      <dgm:t>
        <a:bodyPr/>
        <a:lstStyle/>
        <a:p>
          <a:endParaRPr lang="en-ID"/>
        </a:p>
      </dgm:t>
    </dgm:pt>
    <dgm:pt modelId="{AC43B0FE-4B02-4976-95AB-05949D06F1DD}" type="sibTrans" cxnId="{20D5FDA6-8836-4666-B59F-986EA5173B79}">
      <dgm:prSet/>
      <dgm:spPr/>
      <dgm:t>
        <a:bodyPr/>
        <a:lstStyle/>
        <a:p>
          <a:endParaRPr lang="en-ID"/>
        </a:p>
      </dgm:t>
    </dgm:pt>
    <dgm:pt modelId="{F74490B5-1F8A-4FF2-9179-8FCF098EFC3B}">
      <dgm:prSet/>
      <dgm:spPr/>
      <dgm:t>
        <a:bodyPr/>
        <a:lstStyle/>
        <a:p>
          <a:r>
            <a:rPr lang="en-ID" b="0" i="1"/>
            <a:t>Exploratory Data Analysis</a:t>
          </a:r>
          <a:endParaRPr lang="en-ID"/>
        </a:p>
      </dgm:t>
    </dgm:pt>
    <dgm:pt modelId="{01243984-15E7-45C4-A358-2E1DA1EAFD1F}" type="parTrans" cxnId="{CC2B04AB-9B6C-45D1-9E14-1374A703CEF4}">
      <dgm:prSet/>
      <dgm:spPr/>
      <dgm:t>
        <a:bodyPr/>
        <a:lstStyle/>
        <a:p>
          <a:endParaRPr lang="en-ID"/>
        </a:p>
      </dgm:t>
    </dgm:pt>
    <dgm:pt modelId="{4BA603F3-A3A4-4266-A4D5-1F9A7A661D64}" type="sibTrans" cxnId="{CC2B04AB-9B6C-45D1-9E14-1374A703CEF4}">
      <dgm:prSet/>
      <dgm:spPr/>
      <dgm:t>
        <a:bodyPr/>
        <a:lstStyle/>
        <a:p>
          <a:endParaRPr lang="en-ID"/>
        </a:p>
      </dgm:t>
    </dgm:pt>
    <dgm:pt modelId="{DCD1FC10-F31A-4944-A82E-07038B4582B1}">
      <dgm:prSet/>
      <dgm:spPr/>
      <dgm:t>
        <a:bodyPr/>
        <a:lstStyle/>
        <a:p>
          <a:r>
            <a:rPr lang="en-ID" b="0" i="1"/>
            <a:t>Feature Engineering</a:t>
          </a:r>
          <a:endParaRPr lang="en-ID"/>
        </a:p>
      </dgm:t>
    </dgm:pt>
    <dgm:pt modelId="{2606FAE3-F8E2-439F-9E14-88F71FD82D9B}" type="parTrans" cxnId="{D3362376-5D98-4E8B-80AA-F5C890814CCF}">
      <dgm:prSet/>
      <dgm:spPr/>
      <dgm:t>
        <a:bodyPr/>
        <a:lstStyle/>
        <a:p>
          <a:endParaRPr lang="en-ID"/>
        </a:p>
      </dgm:t>
    </dgm:pt>
    <dgm:pt modelId="{5C0CED09-F200-4BF1-8D64-91925B413EF2}" type="sibTrans" cxnId="{D3362376-5D98-4E8B-80AA-F5C890814CCF}">
      <dgm:prSet/>
      <dgm:spPr/>
      <dgm:t>
        <a:bodyPr/>
        <a:lstStyle/>
        <a:p>
          <a:endParaRPr lang="en-ID"/>
        </a:p>
      </dgm:t>
    </dgm:pt>
    <dgm:pt modelId="{A2B57C78-186B-48F8-9AE9-4E05F5977E82}">
      <dgm:prSet/>
      <dgm:spPr/>
      <dgm:t>
        <a:bodyPr/>
        <a:lstStyle/>
        <a:p>
          <a:r>
            <a:rPr lang="en-ID" b="0" i="1"/>
            <a:t>Modeling</a:t>
          </a:r>
          <a:endParaRPr lang="en-ID"/>
        </a:p>
      </dgm:t>
    </dgm:pt>
    <dgm:pt modelId="{50D06F77-D088-466A-9130-91B5AD6DD43B}" type="parTrans" cxnId="{65C4FFA8-D65E-4D93-B2DB-F6CCD88A3985}">
      <dgm:prSet/>
      <dgm:spPr/>
      <dgm:t>
        <a:bodyPr/>
        <a:lstStyle/>
        <a:p>
          <a:endParaRPr lang="en-ID"/>
        </a:p>
      </dgm:t>
    </dgm:pt>
    <dgm:pt modelId="{47B424E5-F152-46E4-933F-D33EFB87149D}" type="sibTrans" cxnId="{65C4FFA8-D65E-4D93-B2DB-F6CCD88A3985}">
      <dgm:prSet/>
      <dgm:spPr/>
      <dgm:t>
        <a:bodyPr/>
        <a:lstStyle/>
        <a:p>
          <a:endParaRPr lang="en-ID"/>
        </a:p>
      </dgm:t>
    </dgm:pt>
    <dgm:pt modelId="{1B05AB91-2707-4C6F-9F35-F5502E845EC6}">
      <dgm:prSet/>
      <dgm:spPr/>
      <dgm:t>
        <a:bodyPr/>
        <a:lstStyle/>
        <a:p>
          <a:r>
            <a:rPr lang="en-ID" b="0" i="1"/>
            <a:t>Evaluation</a:t>
          </a:r>
          <a:endParaRPr lang="en-ID"/>
        </a:p>
      </dgm:t>
    </dgm:pt>
    <dgm:pt modelId="{3A6F40A7-4033-46D3-9063-785ADA783955}" type="parTrans" cxnId="{27472B51-2782-4B2C-830C-DA490ACCF846}">
      <dgm:prSet/>
      <dgm:spPr/>
      <dgm:t>
        <a:bodyPr/>
        <a:lstStyle/>
        <a:p>
          <a:endParaRPr lang="en-ID"/>
        </a:p>
      </dgm:t>
    </dgm:pt>
    <dgm:pt modelId="{6670C67C-07DE-4F82-8594-894094F25280}" type="sibTrans" cxnId="{27472B51-2782-4B2C-830C-DA490ACCF846}">
      <dgm:prSet/>
      <dgm:spPr/>
      <dgm:t>
        <a:bodyPr/>
        <a:lstStyle/>
        <a:p>
          <a:endParaRPr lang="en-ID"/>
        </a:p>
      </dgm:t>
    </dgm:pt>
    <dgm:pt modelId="{AD4F8895-C998-45C0-93CD-ABD5FC551AF7}">
      <dgm:prSet/>
      <dgm:spPr/>
      <dgm:t>
        <a:bodyPr/>
        <a:lstStyle/>
        <a:p>
          <a:r>
            <a:rPr lang="en-ID" b="0" i="0" dirty="0"/>
            <a:t>Kesimpulan/Saran</a:t>
          </a:r>
          <a:endParaRPr lang="en-ID" dirty="0"/>
        </a:p>
      </dgm:t>
    </dgm:pt>
    <dgm:pt modelId="{C883B666-794A-46FB-A98A-E5774C14323D}" type="parTrans" cxnId="{100FA039-0084-4EB9-9456-B8834D9B9A18}">
      <dgm:prSet/>
      <dgm:spPr/>
      <dgm:t>
        <a:bodyPr/>
        <a:lstStyle/>
        <a:p>
          <a:endParaRPr lang="en-ID"/>
        </a:p>
      </dgm:t>
    </dgm:pt>
    <dgm:pt modelId="{F88EA592-FDDE-4292-9A5F-738092708509}" type="sibTrans" cxnId="{100FA039-0084-4EB9-9456-B8834D9B9A18}">
      <dgm:prSet/>
      <dgm:spPr/>
      <dgm:t>
        <a:bodyPr/>
        <a:lstStyle/>
        <a:p>
          <a:endParaRPr lang="en-ID"/>
        </a:p>
      </dgm:t>
    </dgm:pt>
    <dgm:pt modelId="{EDEE3A2A-5133-4F47-8F58-2FAB71A0E54E}" type="pres">
      <dgm:prSet presAssocID="{BE55B42D-A135-4548-AE01-D684FD757B60}" presName="diagram" presStyleCnt="0">
        <dgm:presLayoutVars>
          <dgm:dir/>
          <dgm:resizeHandles val="exact"/>
        </dgm:presLayoutVars>
      </dgm:prSet>
      <dgm:spPr/>
    </dgm:pt>
    <dgm:pt modelId="{DE936057-5251-4156-A949-E8C76DCD8536}" type="pres">
      <dgm:prSet presAssocID="{62C61C84-FDEB-453E-9C45-8D411ECCC1F5}" presName="node" presStyleLbl="node1" presStyleIdx="0" presStyleCnt="9">
        <dgm:presLayoutVars>
          <dgm:bulletEnabled val="1"/>
        </dgm:presLayoutVars>
      </dgm:prSet>
      <dgm:spPr/>
    </dgm:pt>
    <dgm:pt modelId="{371D92BA-CEE0-4F70-8F05-7C3C33D05AAB}" type="pres">
      <dgm:prSet presAssocID="{D8A260F2-50B7-4B33-9C57-BCF774ABC62C}" presName="sibTrans" presStyleLbl="sibTrans2D1" presStyleIdx="0" presStyleCnt="8"/>
      <dgm:spPr/>
    </dgm:pt>
    <dgm:pt modelId="{DBE4CB93-D5DA-42F7-8F87-9BE596839090}" type="pres">
      <dgm:prSet presAssocID="{D8A260F2-50B7-4B33-9C57-BCF774ABC62C}" presName="connectorText" presStyleLbl="sibTrans2D1" presStyleIdx="0" presStyleCnt="8"/>
      <dgm:spPr/>
    </dgm:pt>
    <dgm:pt modelId="{2D2B1FF8-5AC3-47D6-8358-4D679D40B6B8}" type="pres">
      <dgm:prSet presAssocID="{02F63426-C79F-4BF6-96EB-A2243C8C8C0A}" presName="node" presStyleLbl="node1" presStyleIdx="1" presStyleCnt="9">
        <dgm:presLayoutVars>
          <dgm:bulletEnabled val="1"/>
        </dgm:presLayoutVars>
      </dgm:prSet>
      <dgm:spPr/>
    </dgm:pt>
    <dgm:pt modelId="{74B5F022-BC6C-4F8C-BEF1-69979DF34008}" type="pres">
      <dgm:prSet presAssocID="{E66055FC-5B61-4A66-BE31-60D67F281B26}" presName="sibTrans" presStyleLbl="sibTrans2D1" presStyleIdx="1" presStyleCnt="8"/>
      <dgm:spPr/>
    </dgm:pt>
    <dgm:pt modelId="{E917C33B-88FF-41A7-B8AF-6314205F4353}" type="pres">
      <dgm:prSet presAssocID="{E66055FC-5B61-4A66-BE31-60D67F281B26}" presName="connectorText" presStyleLbl="sibTrans2D1" presStyleIdx="1" presStyleCnt="8"/>
      <dgm:spPr/>
    </dgm:pt>
    <dgm:pt modelId="{14A3C2E8-E099-4F90-B5E9-C236D2F60E6E}" type="pres">
      <dgm:prSet presAssocID="{4A5AE95E-2A02-44BF-94A9-33274CF3A68F}" presName="node" presStyleLbl="node1" presStyleIdx="2" presStyleCnt="9">
        <dgm:presLayoutVars>
          <dgm:bulletEnabled val="1"/>
        </dgm:presLayoutVars>
      </dgm:prSet>
      <dgm:spPr/>
    </dgm:pt>
    <dgm:pt modelId="{C476C580-F078-4E06-84ED-B40F292530D3}" type="pres">
      <dgm:prSet presAssocID="{42687635-8DC5-41CC-B877-71A588398790}" presName="sibTrans" presStyleLbl="sibTrans2D1" presStyleIdx="2" presStyleCnt="8"/>
      <dgm:spPr/>
    </dgm:pt>
    <dgm:pt modelId="{292540FE-19D3-45AB-BA85-E5748FA9AA87}" type="pres">
      <dgm:prSet presAssocID="{42687635-8DC5-41CC-B877-71A588398790}" presName="connectorText" presStyleLbl="sibTrans2D1" presStyleIdx="2" presStyleCnt="8"/>
      <dgm:spPr/>
    </dgm:pt>
    <dgm:pt modelId="{D82DF5AB-F914-41AC-8867-FD0AE9A040B9}" type="pres">
      <dgm:prSet presAssocID="{14C689A3-44B0-4D12-B01A-174FFB51974F}" presName="node" presStyleLbl="node1" presStyleIdx="3" presStyleCnt="9">
        <dgm:presLayoutVars>
          <dgm:bulletEnabled val="1"/>
        </dgm:presLayoutVars>
      </dgm:prSet>
      <dgm:spPr/>
    </dgm:pt>
    <dgm:pt modelId="{D1FB4444-792C-474C-BBEA-EB88EB8B7BC0}" type="pres">
      <dgm:prSet presAssocID="{AC43B0FE-4B02-4976-95AB-05949D06F1DD}" presName="sibTrans" presStyleLbl="sibTrans2D1" presStyleIdx="3" presStyleCnt="8"/>
      <dgm:spPr/>
    </dgm:pt>
    <dgm:pt modelId="{0AA5E125-18D4-4407-8CD5-AAAAC569D623}" type="pres">
      <dgm:prSet presAssocID="{AC43B0FE-4B02-4976-95AB-05949D06F1DD}" presName="connectorText" presStyleLbl="sibTrans2D1" presStyleIdx="3" presStyleCnt="8"/>
      <dgm:spPr/>
    </dgm:pt>
    <dgm:pt modelId="{DA011D8D-1F42-4D64-BC81-B802E0FA373C}" type="pres">
      <dgm:prSet presAssocID="{F74490B5-1F8A-4FF2-9179-8FCF098EFC3B}" presName="node" presStyleLbl="node1" presStyleIdx="4" presStyleCnt="9">
        <dgm:presLayoutVars>
          <dgm:bulletEnabled val="1"/>
        </dgm:presLayoutVars>
      </dgm:prSet>
      <dgm:spPr/>
    </dgm:pt>
    <dgm:pt modelId="{DDE09229-7537-4E94-A562-E5CB65E9966E}" type="pres">
      <dgm:prSet presAssocID="{4BA603F3-A3A4-4266-A4D5-1F9A7A661D64}" presName="sibTrans" presStyleLbl="sibTrans2D1" presStyleIdx="4" presStyleCnt="8"/>
      <dgm:spPr/>
    </dgm:pt>
    <dgm:pt modelId="{E07B2A9D-082D-4555-AB34-1594A5C5DC12}" type="pres">
      <dgm:prSet presAssocID="{4BA603F3-A3A4-4266-A4D5-1F9A7A661D64}" presName="connectorText" presStyleLbl="sibTrans2D1" presStyleIdx="4" presStyleCnt="8"/>
      <dgm:spPr/>
    </dgm:pt>
    <dgm:pt modelId="{7935769B-07FA-4E61-A318-7F02FDAE574C}" type="pres">
      <dgm:prSet presAssocID="{DCD1FC10-F31A-4944-A82E-07038B4582B1}" presName="node" presStyleLbl="node1" presStyleIdx="5" presStyleCnt="9">
        <dgm:presLayoutVars>
          <dgm:bulletEnabled val="1"/>
        </dgm:presLayoutVars>
      </dgm:prSet>
      <dgm:spPr/>
    </dgm:pt>
    <dgm:pt modelId="{D69FE9EF-F7B8-4A4C-8E97-6F064936A0F8}" type="pres">
      <dgm:prSet presAssocID="{5C0CED09-F200-4BF1-8D64-91925B413EF2}" presName="sibTrans" presStyleLbl="sibTrans2D1" presStyleIdx="5" presStyleCnt="8"/>
      <dgm:spPr/>
    </dgm:pt>
    <dgm:pt modelId="{BB42D8F1-BBA5-4273-9A82-D47AF74C082A}" type="pres">
      <dgm:prSet presAssocID="{5C0CED09-F200-4BF1-8D64-91925B413EF2}" presName="connectorText" presStyleLbl="sibTrans2D1" presStyleIdx="5" presStyleCnt="8"/>
      <dgm:spPr/>
    </dgm:pt>
    <dgm:pt modelId="{231A6FA1-CE42-419A-A700-36F26EDA8EC6}" type="pres">
      <dgm:prSet presAssocID="{A2B57C78-186B-48F8-9AE9-4E05F5977E82}" presName="node" presStyleLbl="node1" presStyleIdx="6" presStyleCnt="9">
        <dgm:presLayoutVars>
          <dgm:bulletEnabled val="1"/>
        </dgm:presLayoutVars>
      </dgm:prSet>
      <dgm:spPr/>
    </dgm:pt>
    <dgm:pt modelId="{ED2704B1-8212-4DA5-B763-5C4CC90BDA72}" type="pres">
      <dgm:prSet presAssocID="{47B424E5-F152-46E4-933F-D33EFB87149D}" presName="sibTrans" presStyleLbl="sibTrans2D1" presStyleIdx="6" presStyleCnt="8"/>
      <dgm:spPr/>
    </dgm:pt>
    <dgm:pt modelId="{4401FDEB-33C1-44FA-9CCC-AF4CD3B57C60}" type="pres">
      <dgm:prSet presAssocID="{47B424E5-F152-46E4-933F-D33EFB87149D}" presName="connectorText" presStyleLbl="sibTrans2D1" presStyleIdx="6" presStyleCnt="8"/>
      <dgm:spPr/>
    </dgm:pt>
    <dgm:pt modelId="{D80CC76E-8B30-4B77-BC53-224FB9E67001}" type="pres">
      <dgm:prSet presAssocID="{1B05AB91-2707-4C6F-9F35-F5502E845EC6}" presName="node" presStyleLbl="node1" presStyleIdx="7" presStyleCnt="9">
        <dgm:presLayoutVars>
          <dgm:bulletEnabled val="1"/>
        </dgm:presLayoutVars>
      </dgm:prSet>
      <dgm:spPr/>
    </dgm:pt>
    <dgm:pt modelId="{4F814228-9D2B-4F94-9B8E-4008A9B65F18}" type="pres">
      <dgm:prSet presAssocID="{6670C67C-07DE-4F82-8594-894094F25280}" presName="sibTrans" presStyleLbl="sibTrans2D1" presStyleIdx="7" presStyleCnt="8"/>
      <dgm:spPr/>
    </dgm:pt>
    <dgm:pt modelId="{3B490FF9-CDC9-4862-984E-ADE48A8BE2E9}" type="pres">
      <dgm:prSet presAssocID="{6670C67C-07DE-4F82-8594-894094F25280}" presName="connectorText" presStyleLbl="sibTrans2D1" presStyleIdx="7" presStyleCnt="8"/>
      <dgm:spPr/>
    </dgm:pt>
    <dgm:pt modelId="{6B7E09D8-7EB3-4383-8245-838874A6C45B}" type="pres">
      <dgm:prSet presAssocID="{AD4F8895-C998-45C0-93CD-ABD5FC551AF7}" presName="node" presStyleLbl="node1" presStyleIdx="8" presStyleCnt="9">
        <dgm:presLayoutVars>
          <dgm:bulletEnabled val="1"/>
        </dgm:presLayoutVars>
      </dgm:prSet>
      <dgm:spPr/>
    </dgm:pt>
  </dgm:ptLst>
  <dgm:cxnLst>
    <dgm:cxn modelId="{53C0A106-A82D-4AE2-B362-4F05285EC140}" type="presOf" srcId="{47B424E5-F152-46E4-933F-D33EFB87149D}" destId="{ED2704B1-8212-4DA5-B763-5C4CC90BDA72}" srcOrd="0" destOrd="0" presId="urn:microsoft.com/office/officeart/2005/8/layout/process5"/>
    <dgm:cxn modelId="{7C9F7D07-045F-4DE1-8474-F60CF0E8FBAF}" type="presOf" srcId="{4BA603F3-A3A4-4266-A4D5-1F9A7A661D64}" destId="{E07B2A9D-082D-4555-AB34-1594A5C5DC12}" srcOrd="1" destOrd="0" presId="urn:microsoft.com/office/officeart/2005/8/layout/process5"/>
    <dgm:cxn modelId="{1729E007-70A8-498A-926F-8BF720993C9F}" type="presOf" srcId="{AC43B0FE-4B02-4976-95AB-05949D06F1DD}" destId="{D1FB4444-792C-474C-BBEA-EB88EB8B7BC0}" srcOrd="0" destOrd="0" presId="urn:microsoft.com/office/officeart/2005/8/layout/process5"/>
    <dgm:cxn modelId="{C0BB0B1B-C69D-4FB3-8E51-3807B75371CF}" type="presOf" srcId="{42687635-8DC5-41CC-B877-71A588398790}" destId="{292540FE-19D3-45AB-BA85-E5748FA9AA87}" srcOrd="1" destOrd="0" presId="urn:microsoft.com/office/officeart/2005/8/layout/process5"/>
    <dgm:cxn modelId="{652CFC27-AABE-47F9-9FF9-F94B3F347D81}" srcId="{BE55B42D-A135-4548-AE01-D684FD757B60}" destId="{62C61C84-FDEB-453E-9C45-8D411ECCC1F5}" srcOrd="0" destOrd="0" parTransId="{32884662-D1E5-4540-964B-5AB797BA422B}" sibTransId="{D8A260F2-50B7-4B33-9C57-BCF774ABC62C}"/>
    <dgm:cxn modelId="{5C85F52B-A0E2-487A-8EB7-D0A76ED9AC73}" srcId="{BE55B42D-A135-4548-AE01-D684FD757B60}" destId="{02F63426-C79F-4BF6-96EB-A2243C8C8C0A}" srcOrd="1" destOrd="0" parTransId="{EB4E9BF5-B4AD-4F5D-A17A-1B58DDCD599C}" sibTransId="{E66055FC-5B61-4A66-BE31-60D67F281B26}"/>
    <dgm:cxn modelId="{F75EEF2D-FC18-448C-AAFE-314BA88BDD8D}" type="presOf" srcId="{D8A260F2-50B7-4B33-9C57-BCF774ABC62C}" destId="{371D92BA-CEE0-4F70-8F05-7C3C33D05AAB}" srcOrd="0" destOrd="0" presId="urn:microsoft.com/office/officeart/2005/8/layout/process5"/>
    <dgm:cxn modelId="{100FA039-0084-4EB9-9456-B8834D9B9A18}" srcId="{BE55B42D-A135-4548-AE01-D684FD757B60}" destId="{AD4F8895-C998-45C0-93CD-ABD5FC551AF7}" srcOrd="8" destOrd="0" parTransId="{C883B666-794A-46FB-A98A-E5774C14323D}" sibTransId="{F88EA592-FDDE-4292-9A5F-738092708509}"/>
    <dgm:cxn modelId="{36095A5E-8671-4918-B190-AD081C886CB5}" type="presOf" srcId="{1B05AB91-2707-4C6F-9F35-F5502E845EC6}" destId="{D80CC76E-8B30-4B77-BC53-224FB9E67001}" srcOrd="0" destOrd="0" presId="urn:microsoft.com/office/officeart/2005/8/layout/process5"/>
    <dgm:cxn modelId="{F1842441-3FB5-402A-9B1B-26B37C3211A8}" type="presOf" srcId="{62C61C84-FDEB-453E-9C45-8D411ECCC1F5}" destId="{DE936057-5251-4156-A949-E8C76DCD8536}" srcOrd="0" destOrd="0" presId="urn:microsoft.com/office/officeart/2005/8/layout/process5"/>
    <dgm:cxn modelId="{9B45B84B-8194-469B-AB95-335F79B5FE07}" type="presOf" srcId="{DCD1FC10-F31A-4944-A82E-07038B4582B1}" destId="{7935769B-07FA-4E61-A318-7F02FDAE574C}" srcOrd="0" destOrd="0" presId="urn:microsoft.com/office/officeart/2005/8/layout/process5"/>
    <dgm:cxn modelId="{B1E2B06D-D543-43EC-B21E-197A11A63306}" type="presOf" srcId="{E66055FC-5B61-4A66-BE31-60D67F281B26}" destId="{74B5F022-BC6C-4F8C-BEF1-69979DF34008}" srcOrd="0" destOrd="0" presId="urn:microsoft.com/office/officeart/2005/8/layout/process5"/>
    <dgm:cxn modelId="{8DFB864F-1090-45A7-B716-C2B6B9D23BE2}" type="presOf" srcId="{14C689A3-44B0-4D12-B01A-174FFB51974F}" destId="{D82DF5AB-F914-41AC-8867-FD0AE9A040B9}" srcOrd="0" destOrd="0" presId="urn:microsoft.com/office/officeart/2005/8/layout/process5"/>
    <dgm:cxn modelId="{27472B51-2782-4B2C-830C-DA490ACCF846}" srcId="{BE55B42D-A135-4548-AE01-D684FD757B60}" destId="{1B05AB91-2707-4C6F-9F35-F5502E845EC6}" srcOrd="7" destOrd="0" parTransId="{3A6F40A7-4033-46D3-9063-785ADA783955}" sibTransId="{6670C67C-07DE-4F82-8594-894094F25280}"/>
    <dgm:cxn modelId="{E395D874-4A6B-40F0-B66A-F157D668F0EB}" type="presOf" srcId="{4A5AE95E-2A02-44BF-94A9-33274CF3A68F}" destId="{14A3C2E8-E099-4F90-B5E9-C236D2F60E6E}" srcOrd="0" destOrd="0" presId="urn:microsoft.com/office/officeart/2005/8/layout/process5"/>
    <dgm:cxn modelId="{03AD6255-F1C0-4CEB-96CE-A82E8F37E73E}" type="presOf" srcId="{42687635-8DC5-41CC-B877-71A588398790}" destId="{C476C580-F078-4E06-84ED-B40F292530D3}" srcOrd="0" destOrd="0" presId="urn:microsoft.com/office/officeart/2005/8/layout/process5"/>
    <dgm:cxn modelId="{D3362376-5D98-4E8B-80AA-F5C890814CCF}" srcId="{BE55B42D-A135-4548-AE01-D684FD757B60}" destId="{DCD1FC10-F31A-4944-A82E-07038B4582B1}" srcOrd="5" destOrd="0" parTransId="{2606FAE3-F8E2-439F-9E14-88F71FD82D9B}" sibTransId="{5C0CED09-F200-4BF1-8D64-91925B413EF2}"/>
    <dgm:cxn modelId="{33D78878-481A-4C82-912E-0D7DB807372C}" type="presOf" srcId="{5C0CED09-F200-4BF1-8D64-91925B413EF2}" destId="{D69FE9EF-F7B8-4A4C-8E97-6F064936A0F8}" srcOrd="0" destOrd="0" presId="urn:microsoft.com/office/officeart/2005/8/layout/process5"/>
    <dgm:cxn modelId="{95EC117E-9BCB-47D9-A0CF-9ED69580C907}" type="presOf" srcId="{E66055FC-5B61-4A66-BE31-60D67F281B26}" destId="{E917C33B-88FF-41A7-B8AF-6314205F4353}" srcOrd="1" destOrd="0" presId="urn:microsoft.com/office/officeart/2005/8/layout/process5"/>
    <dgm:cxn modelId="{DF6C7E88-91E4-4B3A-A757-0B27C8BAEDCA}" type="presOf" srcId="{AC43B0FE-4B02-4976-95AB-05949D06F1DD}" destId="{0AA5E125-18D4-4407-8CD5-AAAAC569D623}" srcOrd="1" destOrd="0" presId="urn:microsoft.com/office/officeart/2005/8/layout/process5"/>
    <dgm:cxn modelId="{01E7768C-CC25-4E7C-8A4A-F681BB6D7326}" type="presOf" srcId="{4BA603F3-A3A4-4266-A4D5-1F9A7A661D64}" destId="{DDE09229-7537-4E94-A562-E5CB65E9966E}" srcOrd="0" destOrd="0" presId="urn:microsoft.com/office/officeart/2005/8/layout/process5"/>
    <dgm:cxn modelId="{21BB948F-49F7-4C0E-BCAB-0A7E25FF6DA5}" type="presOf" srcId="{A2B57C78-186B-48F8-9AE9-4E05F5977E82}" destId="{231A6FA1-CE42-419A-A700-36F26EDA8EC6}" srcOrd="0" destOrd="0" presId="urn:microsoft.com/office/officeart/2005/8/layout/process5"/>
    <dgm:cxn modelId="{85D8D792-2DE6-40EE-A453-011D5604A027}" type="presOf" srcId="{6670C67C-07DE-4F82-8594-894094F25280}" destId="{4F814228-9D2B-4F94-9B8E-4008A9B65F18}" srcOrd="0" destOrd="0" presId="urn:microsoft.com/office/officeart/2005/8/layout/process5"/>
    <dgm:cxn modelId="{20D5FDA6-8836-4666-B59F-986EA5173B79}" srcId="{BE55B42D-A135-4548-AE01-D684FD757B60}" destId="{14C689A3-44B0-4D12-B01A-174FFB51974F}" srcOrd="3" destOrd="0" parTransId="{66BAFCB7-B576-4720-9149-F4B4D17F3EA0}" sibTransId="{AC43B0FE-4B02-4976-95AB-05949D06F1DD}"/>
    <dgm:cxn modelId="{623305A7-2771-442F-8F29-711D8CB485F0}" srcId="{BE55B42D-A135-4548-AE01-D684FD757B60}" destId="{4A5AE95E-2A02-44BF-94A9-33274CF3A68F}" srcOrd="2" destOrd="0" parTransId="{E5B193CF-8048-4902-8168-C2666DFCE851}" sibTransId="{42687635-8DC5-41CC-B877-71A588398790}"/>
    <dgm:cxn modelId="{65C4FFA8-D65E-4D93-B2DB-F6CCD88A3985}" srcId="{BE55B42D-A135-4548-AE01-D684FD757B60}" destId="{A2B57C78-186B-48F8-9AE9-4E05F5977E82}" srcOrd="6" destOrd="0" parTransId="{50D06F77-D088-466A-9130-91B5AD6DD43B}" sibTransId="{47B424E5-F152-46E4-933F-D33EFB87149D}"/>
    <dgm:cxn modelId="{63E51CAA-43DE-4DA1-96C8-17C5450995D0}" type="presOf" srcId="{02F63426-C79F-4BF6-96EB-A2243C8C8C0A}" destId="{2D2B1FF8-5AC3-47D6-8358-4D679D40B6B8}" srcOrd="0" destOrd="0" presId="urn:microsoft.com/office/officeart/2005/8/layout/process5"/>
    <dgm:cxn modelId="{CC2B04AB-9B6C-45D1-9E14-1374A703CEF4}" srcId="{BE55B42D-A135-4548-AE01-D684FD757B60}" destId="{F74490B5-1F8A-4FF2-9179-8FCF098EFC3B}" srcOrd="4" destOrd="0" parTransId="{01243984-15E7-45C4-A358-2E1DA1EAFD1F}" sibTransId="{4BA603F3-A3A4-4266-A4D5-1F9A7A661D64}"/>
    <dgm:cxn modelId="{9AE23CAB-4080-42A6-B05D-2B4F79780DF4}" type="presOf" srcId="{F74490B5-1F8A-4FF2-9179-8FCF098EFC3B}" destId="{DA011D8D-1F42-4D64-BC81-B802E0FA373C}" srcOrd="0" destOrd="0" presId="urn:microsoft.com/office/officeart/2005/8/layout/process5"/>
    <dgm:cxn modelId="{0E589EB4-2B07-405E-BC43-A9653AD3F382}" type="presOf" srcId="{BE55B42D-A135-4548-AE01-D684FD757B60}" destId="{EDEE3A2A-5133-4F47-8F58-2FAB71A0E54E}" srcOrd="0" destOrd="0" presId="urn:microsoft.com/office/officeart/2005/8/layout/process5"/>
    <dgm:cxn modelId="{F818C0BC-58AF-4F9C-A8D5-984C17A674C6}" type="presOf" srcId="{AD4F8895-C998-45C0-93CD-ABD5FC551AF7}" destId="{6B7E09D8-7EB3-4383-8245-838874A6C45B}" srcOrd="0" destOrd="0" presId="urn:microsoft.com/office/officeart/2005/8/layout/process5"/>
    <dgm:cxn modelId="{F84212C4-C6C8-4FBA-B490-B00821B07257}" type="presOf" srcId="{D8A260F2-50B7-4B33-9C57-BCF774ABC62C}" destId="{DBE4CB93-D5DA-42F7-8F87-9BE596839090}" srcOrd="1" destOrd="0" presId="urn:microsoft.com/office/officeart/2005/8/layout/process5"/>
    <dgm:cxn modelId="{2330C0D8-FEA1-4D09-9888-9471149287E3}" type="presOf" srcId="{6670C67C-07DE-4F82-8594-894094F25280}" destId="{3B490FF9-CDC9-4862-984E-ADE48A8BE2E9}" srcOrd="1" destOrd="0" presId="urn:microsoft.com/office/officeart/2005/8/layout/process5"/>
    <dgm:cxn modelId="{C9BA1CF1-200D-4548-9F46-471AE85EFC01}" type="presOf" srcId="{47B424E5-F152-46E4-933F-D33EFB87149D}" destId="{4401FDEB-33C1-44FA-9CCC-AF4CD3B57C60}" srcOrd="1" destOrd="0" presId="urn:microsoft.com/office/officeart/2005/8/layout/process5"/>
    <dgm:cxn modelId="{C84A7EFA-77D7-4F62-8908-FFF064B27344}" type="presOf" srcId="{5C0CED09-F200-4BF1-8D64-91925B413EF2}" destId="{BB42D8F1-BBA5-4273-9A82-D47AF74C082A}" srcOrd="1" destOrd="0" presId="urn:microsoft.com/office/officeart/2005/8/layout/process5"/>
    <dgm:cxn modelId="{A66E35CE-C2B1-43C1-A32E-54FEA65C8EF9}" type="presParOf" srcId="{EDEE3A2A-5133-4F47-8F58-2FAB71A0E54E}" destId="{DE936057-5251-4156-A949-E8C76DCD8536}" srcOrd="0" destOrd="0" presId="urn:microsoft.com/office/officeart/2005/8/layout/process5"/>
    <dgm:cxn modelId="{4FDCBFF6-7EDC-4980-B61D-F998F9D34E0C}" type="presParOf" srcId="{EDEE3A2A-5133-4F47-8F58-2FAB71A0E54E}" destId="{371D92BA-CEE0-4F70-8F05-7C3C33D05AAB}" srcOrd="1" destOrd="0" presId="urn:microsoft.com/office/officeart/2005/8/layout/process5"/>
    <dgm:cxn modelId="{2CE34429-363A-4169-8369-F0E9A402185B}" type="presParOf" srcId="{371D92BA-CEE0-4F70-8F05-7C3C33D05AAB}" destId="{DBE4CB93-D5DA-42F7-8F87-9BE596839090}" srcOrd="0" destOrd="0" presId="urn:microsoft.com/office/officeart/2005/8/layout/process5"/>
    <dgm:cxn modelId="{3D9CEB21-EA32-4D4C-9D30-EA3CB847AA7A}" type="presParOf" srcId="{EDEE3A2A-5133-4F47-8F58-2FAB71A0E54E}" destId="{2D2B1FF8-5AC3-47D6-8358-4D679D40B6B8}" srcOrd="2" destOrd="0" presId="urn:microsoft.com/office/officeart/2005/8/layout/process5"/>
    <dgm:cxn modelId="{99561BA5-3EEC-4844-BF46-B4D9107EB376}" type="presParOf" srcId="{EDEE3A2A-5133-4F47-8F58-2FAB71A0E54E}" destId="{74B5F022-BC6C-4F8C-BEF1-69979DF34008}" srcOrd="3" destOrd="0" presId="urn:microsoft.com/office/officeart/2005/8/layout/process5"/>
    <dgm:cxn modelId="{818BCE96-E533-4913-BFF2-8581B6D0C775}" type="presParOf" srcId="{74B5F022-BC6C-4F8C-BEF1-69979DF34008}" destId="{E917C33B-88FF-41A7-B8AF-6314205F4353}" srcOrd="0" destOrd="0" presId="urn:microsoft.com/office/officeart/2005/8/layout/process5"/>
    <dgm:cxn modelId="{69E265B9-EF78-41D4-85B6-1B58841A2B59}" type="presParOf" srcId="{EDEE3A2A-5133-4F47-8F58-2FAB71A0E54E}" destId="{14A3C2E8-E099-4F90-B5E9-C236D2F60E6E}" srcOrd="4" destOrd="0" presId="urn:microsoft.com/office/officeart/2005/8/layout/process5"/>
    <dgm:cxn modelId="{077F18D5-5253-4DB9-B68D-3972E778362F}" type="presParOf" srcId="{EDEE3A2A-5133-4F47-8F58-2FAB71A0E54E}" destId="{C476C580-F078-4E06-84ED-B40F292530D3}" srcOrd="5" destOrd="0" presId="urn:microsoft.com/office/officeart/2005/8/layout/process5"/>
    <dgm:cxn modelId="{34FF5290-306A-4790-8B3E-FE11B18720FC}" type="presParOf" srcId="{C476C580-F078-4E06-84ED-B40F292530D3}" destId="{292540FE-19D3-45AB-BA85-E5748FA9AA87}" srcOrd="0" destOrd="0" presId="urn:microsoft.com/office/officeart/2005/8/layout/process5"/>
    <dgm:cxn modelId="{EA28B9A0-ADF6-4DD7-B43A-9D268AB988AB}" type="presParOf" srcId="{EDEE3A2A-5133-4F47-8F58-2FAB71A0E54E}" destId="{D82DF5AB-F914-41AC-8867-FD0AE9A040B9}" srcOrd="6" destOrd="0" presId="urn:microsoft.com/office/officeart/2005/8/layout/process5"/>
    <dgm:cxn modelId="{1959734A-4089-43E7-9BD9-EB326253A857}" type="presParOf" srcId="{EDEE3A2A-5133-4F47-8F58-2FAB71A0E54E}" destId="{D1FB4444-792C-474C-BBEA-EB88EB8B7BC0}" srcOrd="7" destOrd="0" presId="urn:microsoft.com/office/officeart/2005/8/layout/process5"/>
    <dgm:cxn modelId="{87A61587-8FCA-4A0F-B897-EB545DE544DD}" type="presParOf" srcId="{D1FB4444-792C-474C-BBEA-EB88EB8B7BC0}" destId="{0AA5E125-18D4-4407-8CD5-AAAAC569D623}" srcOrd="0" destOrd="0" presId="urn:microsoft.com/office/officeart/2005/8/layout/process5"/>
    <dgm:cxn modelId="{85B42E23-8267-4151-851D-0EB60FB6BF16}" type="presParOf" srcId="{EDEE3A2A-5133-4F47-8F58-2FAB71A0E54E}" destId="{DA011D8D-1F42-4D64-BC81-B802E0FA373C}" srcOrd="8" destOrd="0" presId="urn:microsoft.com/office/officeart/2005/8/layout/process5"/>
    <dgm:cxn modelId="{C21536B2-0415-4F1D-A3D3-C6BF3A471E69}" type="presParOf" srcId="{EDEE3A2A-5133-4F47-8F58-2FAB71A0E54E}" destId="{DDE09229-7537-4E94-A562-E5CB65E9966E}" srcOrd="9" destOrd="0" presId="urn:microsoft.com/office/officeart/2005/8/layout/process5"/>
    <dgm:cxn modelId="{B6F81F83-3D94-4A14-9914-4E24E9E53456}" type="presParOf" srcId="{DDE09229-7537-4E94-A562-E5CB65E9966E}" destId="{E07B2A9D-082D-4555-AB34-1594A5C5DC12}" srcOrd="0" destOrd="0" presId="urn:microsoft.com/office/officeart/2005/8/layout/process5"/>
    <dgm:cxn modelId="{FA6DFE16-CC22-4BE9-974B-574C130A7FE4}" type="presParOf" srcId="{EDEE3A2A-5133-4F47-8F58-2FAB71A0E54E}" destId="{7935769B-07FA-4E61-A318-7F02FDAE574C}" srcOrd="10" destOrd="0" presId="urn:microsoft.com/office/officeart/2005/8/layout/process5"/>
    <dgm:cxn modelId="{D69BAF54-2E6F-437B-8245-57ABC28FAB8F}" type="presParOf" srcId="{EDEE3A2A-5133-4F47-8F58-2FAB71A0E54E}" destId="{D69FE9EF-F7B8-4A4C-8E97-6F064936A0F8}" srcOrd="11" destOrd="0" presId="urn:microsoft.com/office/officeart/2005/8/layout/process5"/>
    <dgm:cxn modelId="{6E02D626-3D07-4645-BBA2-6A7E5A2CA498}" type="presParOf" srcId="{D69FE9EF-F7B8-4A4C-8E97-6F064936A0F8}" destId="{BB42D8F1-BBA5-4273-9A82-D47AF74C082A}" srcOrd="0" destOrd="0" presId="urn:microsoft.com/office/officeart/2005/8/layout/process5"/>
    <dgm:cxn modelId="{77C81B96-47A3-425F-A61D-69928CAC1187}" type="presParOf" srcId="{EDEE3A2A-5133-4F47-8F58-2FAB71A0E54E}" destId="{231A6FA1-CE42-419A-A700-36F26EDA8EC6}" srcOrd="12" destOrd="0" presId="urn:microsoft.com/office/officeart/2005/8/layout/process5"/>
    <dgm:cxn modelId="{29517DF9-69BB-4AC4-9DFF-A96FBEA62AA9}" type="presParOf" srcId="{EDEE3A2A-5133-4F47-8F58-2FAB71A0E54E}" destId="{ED2704B1-8212-4DA5-B763-5C4CC90BDA72}" srcOrd="13" destOrd="0" presId="urn:microsoft.com/office/officeart/2005/8/layout/process5"/>
    <dgm:cxn modelId="{7E840EE4-72BE-4AB1-A0BF-33E1FD275068}" type="presParOf" srcId="{ED2704B1-8212-4DA5-B763-5C4CC90BDA72}" destId="{4401FDEB-33C1-44FA-9CCC-AF4CD3B57C60}" srcOrd="0" destOrd="0" presId="urn:microsoft.com/office/officeart/2005/8/layout/process5"/>
    <dgm:cxn modelId="{5DFB66E1-26B4-46D7-B106-39689E55A21B}" type="presParOf" srcId="{EDEE3A2A-5133-4F47-8F58-2FAB71A0E54E}" destId="{D80CC76E-8B30-4B77-BC53-224FB9E67001}" srcOrd="14" destOrd="0" presId="urn:microsoft.com/office/officeart/2005/8/layout/process5"/>
    <dgm:cxn modelId="{A606389C-DBC5-4B56-8E26-7D3012049989}" type="presParOf" srcId="{EDEE3A2A-5133-4F47-8F58-2FAB71A0E54E}" destId="{4F814228-9D2B-4F94-9B8E-4008A9B65F18}" srcOrd="15" destOrd="0" presId="urn:microsoft.com/office/officeart/2005/8/layout/process5"/>
    <dgm:cxn modelId="{C998B5EE-2FB3-44AF-AF00-A9F5CD433B91}" type="presParOf" srcId="{4F814228-9D2B-4F94-9B8E-4008A9B65F18}" destId="{3B490FF9-CDC9-4862-984E-ADE48A8BE2E9}" srcOrd="0" destOrd="0" presId="urn:microsoft.com/office/officeart/2005/8/layout/process5"/>
    <dgm:cxn modelId="{3763C735-5DAE-4A7E-B850-50B77019A689}" type="presParOf" srcId="{EDEE3A2A-5133-4F47-8F58-2FAB71A0E54E}" destId="{6B7E09D8-7EB3-4383-8245-838874A6C45B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C4F31-ED80-4B48-BF9B-E860F5CC85D3}" type="doc">
      <dgm:prSet loTypeId="urn:microsoft.com/office/officeart/2005/8/layout/b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B757316-9B20-45FB-A02A-1E7204C9B68E}">
      <dgm:prSet custT="1"/>
      <dgm:spPr/>
      <dgm:t>
        <a:bodyPr/>
        <a:lstStyle/>
        <a:p>
          <a:r>
            <a:rPr lang="en-ID" sz="900" b="0" i="1"/>
            <a:t>Import Packages</a:t>
          </a:r>
          <a:endParaRPr lang="en-ID" sz="900"/>
        </a:p>
      </dgm:t>
    </dgm:pt>
    <dgm:pt modelId="{CC112692-78D9-4B53-9174-D8563DEC12AE}" type="parTrans" cxnId="{295FE3B4-FAC7-498D-AABD-9AAF6C448D33}">
      <dgm:prSet/>
      <dgm:spPr/>
      <dgm:t>
        <a:bodyPr/>
        <a:lstStyle/>
        <a:p>
          <a:endParaRPr lang="en-ID" sz="900"/>
        </a:p>
      </dgm:t>
    </dgm:pt>
    <dgm:pt modelId="{54BB9289-6851-4FE6-A2C3-877A6AC28F4D}" type="sibTrans" cxnId="{295FE3B4-FAC7-498D-AABD-9AAF6C448D33}">
      <dgm:prSet custT="1"/>
      <dgm:spPr/>
      <dgm:t>
        <a:bodyPr/>
        <a:lstStyle/>
        <a:p>
          <a:endParaRPr lang="en-ID" sz="900"/>
        </a:p>
      </dgm:t>
    </dgm:pt>
    <dgm:pt modelId="{C774F907-E494-4E36-865B-B20DEE9D097E}">
      <dgm:prSet custT="1"/>
      <dgm:spPr/>
      <dgm:t>
        <a:bodyPr/>
        <a:lstStyle/>
        <a:p>
          <a:r>
            <a:rPr lang="en-ID" sz="900" b="0" i="1"/>
            <a:t>Read Dataset</a:t>
          </a:r>
          <a:endParaRPr lang="en-ID" sz="900"/>
        </a:p>
      </dgm:t>
    </dgm:pt>
    <dgm:pt modelId="{EF1E9E2C-F313-4AA9-A7C1-679F3C5088EA}" type="parTrans" cxnId="{279DBEB9-4276-4A8E-9849-9B843879406A}">
      <dgm:prSet/>
      <dgm:spPr/>
      <dgm:t>
        <a:bodyPr/>
        <a:lstStyle/>
        <a:p>
          <a:endParaRPr lang="en-ID" sz="900"/>
        </a:p>
      </dgm:t>
    </dgm:pt>
    <dgm:pt modelId="{FF9A480E-3CF6-4251-B42C-3C35A640D76E}" type="sibTrans" cxnId="{279DBEB9-4276-4A8E-9849-9B843879406A}">
      <dgm:prSet custT="1"/>
      <dgm:spPr/>
      <dgm:t>
        <a:bodyPr/>
        <a:lstStyle/>
        <a:p>
          <a:endParaRPr lang="en-ID" sz="900"/>
        </a:p>
      </dgm:t>
    </dgm:pt>
    <dgm:pt modelId="{59DFAAE4-7E26-43AA-93A2-F59841371868}">
      <dgm:prSet custT="1"/>
      <dgm:spPr/>
      <dgm:t>
        <a:bodyPr/>
        <a:lstStyle/>
        <a:p>
          <a:r>
            <a:rPr lang="en-ID" sz="900" b="0" i="1" dirty="0"/>
            <a:t>Problem Statement</a:t>
          </a:r>
          <a:endParaRPr lang="en-ID" sz="900" dirty="0"/>
        </a:p>
      </dgm:t>
    </dgm:pt>
    <dgm:pt modelId="{AA033E84-60D1-40E0-B59B-642472ED245C}" type="parTrans" cxnId="{A779BA5C-3450-48FD-8076-6AF08B761F06}">
      <dgm:prSet/>
      <dgm:spPr/>
      <dgm:t>
        <a:bodyPr/>
        <a:lstStyle/>
        <a:p>
          <a:endParaRPr lang="en-ID" sz="900"/>
        </a:p>
      </dgm:t>
    </dgm:pt>
    <dgm:pt modelId="{34F8EAEB-E4E8-4EBF-94C0-09525D0D92A3}" type="sibTrans" cxnId="{A779BA5C-3450-48FD-8076-6AF08B761F06}">
      <dgm:prSet custT="1"/>
      <dgm:spPr/>
      <dgm:t>
        <a:bodyPr/>
        <a:lstStyle/>
        <a:p>
          <a:endParaRPr lang="en-ID" sz="900"/>
        </a:p>
      </dgm:t>
    </dgm:pt>
    <dgm:pt modelId="{B575CC03-E36A-4E7D-8068-91870B116A25}">
      <dgm:prSet custT="1"/>
      <dgm:spPr/>
      <dgm:t>
        <a:bodyPr/>
        <a:lstStyle/>
        <a:p>
          <a:r>
            <a:rPr lang="en-ID" sz="900" b="0" i="1" dirty="0"/>
            <a:t>Data Pre-Processing</a:t>
          </a:r>
          <a:endParaRPr lang="en-ID" sz="900" dirty="0"/>
        </a:p>
      </dgm:t>
    </dgm:pt>
    <dgm:pt modelId="{7B1E49C7-F47F-4650-A9DF-BFCE4C346D9F}" type="parTrans" cxnId="{0AB68DF3-554B-44C7-B234-56844DB8E308}">
      <dgm:prSet/>
      <dgm:spPr/>
      <dgm:t>
        <a:bodyPr/>
        <a:lstStyle/>
        <a:p>
          <a:endParaRPr lang="en-ID" sz="900"/>
        </a:p>
      </dgm:t>
    </dgm:pt>
    <dgm:pt modelId="{AFE14C54-7953-4AFE-8C6E-8990B001A656}" type="sibTrans" cxnId="{0AB68DF3-554B-44C7-B234-56844DB8E308}">
      <dgm:prSet custT="1"/>
      <dgm:spPr/>
      <dgm:t>
        <a:bodyPr/>
        <a:lstStyle/>
        <a:p>
          <a:endParaRPr lang="en-ID" sz="900"/>
        </a:p>
      </dgm:t>
    </dgm:pt>
    <dgm:pt modelId="{5BDD3763-6106-4D6E-AB5E-26E8BA98C341}">
      <dgm:prSet custT="1"/>
      <dgm:spPr/>
      <dgm:t>
        <a:bodyPr/>
        <a:lstStyle/>
        <a:p>
          <a:r>
            <a:rPr lang="en-ID" sz="700" b="0" i="0" dirty="0" err="1"/>
            <a:t>Pengecekan</a:t>
          </a:r>
          <a:r>
            <a:rPr lang="en-ID" sz="700" b="0" i="0" dirty="0"/>
            <a:t> Info Data</a:t>
          </a:r>
          <a:endParaRPr lang="en-ID" sz="700" dirty="0"/>
        </a:p>
      </dgm:t>
    </dgm:pt>
    <dgm:pt modelId="{71DDA301-C738-4C67-A3AD-087821682FDD}" type="parTrans" cxnId="{982FBDC3-4B7D-4B78-B594-0B04D2EE4A42}">
      <dgm:prSet/>
      <dgm:spPr/>
      <dgm:t>
        <a:bodyPr/>
        <a:lstStyle/>
        <a:p>
          <a:endParaRPr lang="en-ID" sz="900"/>
        </a:p>
      </dgm:t>
    </dgm:pt>
    <dgm:pt modelId="{991D5778-6E9E-40E0-B9C2-07A47DD533BE}" type="sibTrans" cxnId="{982FBDC3-4B7D-4B78-B594-0B04D2EE4A42}">
      <dgm:prSet/>
      <dgm:spPr/>
      <dgm:t>
        <a:bodyPr/>
        <a:lstStyle/>
        <a:p>
          <a:endParaRPr lang="en-ID" sz="900"/>
        </a:p>
      </dgm:t>
    </dgm:pt>
    <dgm:pt modelId="{BCBBD490-E5F5-4EB5-BC00-F53C6F5791C6}">
      <dgm:prSet custT="1"/>
      <dgm:spPr/>
      <dgm:t>
        <a:bodyPr/>
        <a:lstStyle/>
        <a:p>
          <a:r>
            <a:rPr lang="en-ID" sz="700" b="0" i="0" dirty="0" err="1"/>
            <a:t>Pengecekan</a:t>
          </a:r>
          <a:r>
            <a:rPr lang="en-ID" sz="700" b="0" i="0" dirty="0"/>
            <a:t> </a:t>
          </a:r>
          <a:r>
            <a:rPr lang="en-ID" sz="700" b="0" i="0" dirty="0" err="1"/>
            <a:t>Tipe</a:t>
          </a:r>
          <a:r>
            <a:rPr lang="en-ID" sz="700" b="0" i="0" dirty="0"/>
            <a:t> Data</a:t>
          </a:r>
          <a:endParaRPr lang="en-ID" sz="700" dirty="0"/>
        </a:p>
      </dgm:t>
    </dgm:pt>
    <dgm:pt modelId="{EBC7F015-7219-4B1F-94D5-B4CFA0AA067A}" type="parTrans" cxnId="{5FB1952E-0D6C-4EE6-9577-379C1B79A3AB}">
      <dgm:prSet/>
      <dgm:spPr/>
      <dgm:t>
        <a:bodyPr/>
        <a:lstStyle/>
        <a:p>
          <a:endParaRPr lang="en-ID" sz="900"/>
        </a:p>
      </dgm:t>
    </dgm:pt>
    <dgm:pt modelId="{EEFE3DAA-D0C7-440B-836D-807C34324822}" type="sibTrans" cxnId="{5FB1952E-0D6C-4EE6-9577-379C1B79A3AB}">
      <dgm:prSet/>
      <dgm:spPr/>
      <dgm:t>
        <a:bodyPr/>
        <a:lstStyle/>
        <a:p>
          <a:endParaRPr lang="en-ID" sz="900"/>
        </a:p>
      </dgm:t>
    </dgm:pt>
    <dgm:pt modelId="{EDB48222-D42B-49B5-9DF8-00B878D14D11}">
      <dgm:prSet custT="1"/>
      <dgm:spPr/>
      <dgm:t>
        <a:bodyPr/>
        <a:lstStyle/>
        <a:p>
          <a:r>
            <a:rPr lang="en-ID" sz="700" b="0" i="0" dirty="0" err="1"/>
            <a:t>Pengecekan</a:t>
          </a:r>
          <a:r>
            <a:rPr lang="en-ID" sz="700" b="0" i="0" dirty="0"/>
            <a:t> </a:t>
          </a:r>
          <a:r>
            <a:rPr lang="en-ID" sz="700" b="0" i="1" dirty="0"/>
            <a:t>Missing Value</a:t>
          </a:r>
          <a:endParaRPr lang="en-ID" sz="700" dirty="0"/>
        </a:p>
      </dgm:t>
    </dgm:pt>
    <dgm:pt modelId="{3DFF0105-CDC5-4935-B85E-8B2D47ACF9C4}" type="parTrans" cxnId="{CFF28820-3ED6-4FC7-AACC-D1E425334E32}">
      <dgm:prSet/>
      <dgm:spPr/>
      <dgm:t>
        <a:bodyPr/>
        <a:lstStyle/>
        <a:p>
          <a:endParaRPr lang="en-ID" sz="900"/>
        </a:p>
      </dgm:t>
    </dgm:pt>
    <dgm:pt modelId="{C42BA423-CF83-49BE-921F-C43EC50CB027}" type="sibTrans" cxnId="{CFF28820-3ED6-4FC7-AACC-D1E425334E32}">
      <dgm:prSet/>
      <dgm:spPr/>
      <dgm:t>
        <a:bodyPr/>
        <a:lstStyle/>
        <a:p>
          <a:endParaRPr lang="en-ID" sz="900"/>
        </a:p>
      </dgm:t>
    </dgm:pt>
    <dgm:pt modelId="{D42A1CD7-DFAB-4822-BE55-7E6F1E6FC384}">
      <dgm:prSet custT="1"/>
      <dgm:spPr/>
      <dgm:t>
        <a:bodyPr/>
        <a:lstStyle/>
        <a:p>
          <a:r>
            <a:rPr lang="en-ID" sz="700" b="0" i="0" dirty="0" err="1"/>
            <a:t>Pengecekan</a:t>
          </a:r>
          <a:r>
            <a:rPr lang="en-ID" sz="700" b="0" i="0" dirty="0"/>
            <a:t> </a:t>
          </a:r>
          <a:r>
            <a:rPr lang="en-ID" sz="700" b="0" i="1" dirty="0"/>
            <a:t>Duplicate Data</a:t>
          </a:r>
          <a:endParaRPr lang="en-ID" sz="700" dirty="0"/>
        </a:p>
      </dgm:t>
    </dgm:pt>
    <dgm:pt modelId="{DCECA57E-27D9-45B2-94EE-159CEAB9B9FE}" type="parTrans" cxnId="{CED828A3-6D29-4651-B3F3-46263C1AE49F}">
      <dgm:prSet/>
      <dgm:spPr/>
      <dgm:t>
        <a:bodyPr/>
        <a:lstStyle/>
        <a:p>
          <a:endParaRPr lang="en-ID" sz="900"/>
        </a:p>
      </dgm:t>
    </dgm:pt>
    <dgm:pt modelId="{8420FF45-88FF-45A3-A19B-6FC2CEE6339C}" type="sibTrans" cxnId="{CED828A3-6D29-4651-B3F3-46263C1AE49F}">
      <dgm:prSet/>
      <dgm:spPr/>
      <dgm:t>
        <a:bodyPr/>
        <a:lstStyle/>
        <a:p>
          <a:endParaRPr lang="en-ID" sz="900"/>
        </a:p>
      </dgm:t>
    </dgm:pt>
    <dgm:pt modelId="{23809DE3-AE63-4050-9D88-C18522DA0AE0}">
      <dgm:prSet custT="1"/>
      <dgm:spPr/>
      <dgm:t>
        <a:bodyPr/>
        <a:lstStyle/>
        <a:p>
          <a:pPr algn="ctr"/>
          <a:r>
            <a:rPr lang="en-ID" sz="900" b="0" i="1" dirty="0"/>
            <a:t>Exploratory Data Analysis</a:t>
          </a:r>
          <a:endParaRPr lang="en-ID" sz="900" dirty="0"/>
        </a:p>
      </dgm:t>
    </dgm:pt>
    <dgm:pt modelId="{B10928AE-F48B-4983-9A02-750BB70234F1}" type="parTrans" cxnId="{BC8AAF4B-7636-441C-9858-B5B0961CD4C3}">
      <dgm:prSet/>
      <dgm:spPr/>
      <dgm:t>
        <a:bodyPr/>
        <a:lstStyle/>
        <a:p>
          <a:endParaRPr lang="en-ID" sz="900"/>
        </a:p>
      </dgm:t>
    </dgm:pt>
    <dgm:pt modelId="{FEC0F1A6-DF0A-44B0-805A-B66FBFDD68E2}" type="sibTrans" cxnId="{BC8AAF4B-7636-441C-9858-B5B0961CD4C3}">
      <dgm:prSet custT="1"/>
      <dgm:spPr/>
      <dgm:t>
        <a:bodyPr/>
        <a:lstStyle/>
        <a:p>
          <a:endParaRPr lang="en-ID" sz="900"/>
        </a:p>
      </dgm:t>
    </dgm:pt>
    <dgm:pt modelId="{AB2B24D0-0F9A-4D87-90A6-791264EED56E}">
      <dgm:prSet custT="1"/>
      <dgm:spPr/>
      <dgm:t>
        <a:bodyPr/>
        <a:lstStyle/>
        <a:p>
          <a:pPr algn="just"/>
          <a:r>
            <a:rPr lang="en-ID" sz="900" b="0" i="0" dirty="0" err="1"/>
            <a:t>Mengekstrak</a:t>
          </a:r>
          <a:r>
            <a:rPr lang="en-ID" sz="900" b="0" i="0" dirty="0"/>
            <a:t> User-ID yang </a:t>
          </a:r>
          <a:r>
            <a:rPr lang="en-ID" sz="900" b="0" i="0" dirty="0" err="1"/>
            <a:t>telah</a:t>
          </a:r>
          <a:r>
            <a:rPr lang="en-ID" sz="900" b="0" i="0" dirty="0"/>
            <a:t> </a:t>
          </a:r>
          <a:r>
            <a:rPr lang="en-ID" sz="900" b="0" i="0" dirty="0" err="1"/>
            <a:t>memberikan</a:t>
          </a:r>
          <a:r>
            <a:rPr lang="en-ID" sz="900" b="0" i="0" dirty="0"/>
            <a:t> </a:t>
          </a:r>
          <a:r>
            <a:rPr lang="en-ID" sz="900" b="0" i="0" dirty="0" err="1"/>
            <a:t>lebih</a:t>
          </a:r>
          <a:r>
            <a:rPr lang="en-ID" sz="900" b="0" i="0" dirty="0"/>
            <a:t> </a:t>
          </a:r>
          <a:r>
            <a:rPr lang="en-ID" sz="900" b="0" i="0" dirty="0" err="1"/>
            <a:t>dari</a:t>
          </a:r>
          <a:r>
            <a:rPr lang="en-ID" sz="900" b="0" i="0" dirty="0"/>
            <a:t> 200 </a:t>
          </a:r>
          <a:r>
            <a:rPr lang="en-ID" sz="900" b="0" i="1" dirty="0"/>
            <a:t>rating</a:t>
          </a:r>
          <a:endParaRPr lang="en-ID" sz="900" dirty="0"/>
        </a:p>
      </dgm:t>
    </dgm:pt>
    <dgm:pt modelId="{A3FD1E03-D067-4D5F-8735-6A7B5A1E4988}" type="parTrans" cxnId="{80C29F2A-E5BA-403D-A344-9CECD25C1B4A}">
      <dgm:prSet/>
      <dgm:spPr/>
      <dgm:t>
        <a:bodyPr/>
        <a:lstStyle/>
        <a:p>
          <a:endParaRPr lang="en-ID" sz="900"/>
        </a:p>
      </dgm:t>
    </dgm:pt>
    <dgm:pt modelId="{56A46494-F9BB-4645-9CAB-B05BCED7C6B4}" type="sibTrans" cxnId="{80C29F2A-E5BA-403D-A344-9CECD25C1B4A}">
      <dgm:prSet/>
      <dgm:spPr/>
      <dgm:t>
        <a:bodyPr/>
        <a:lstStyle/>
        <a:p>
          <a:endParaRPr lang="en-ID" sz="900"/>
        </a:p>
      </dgm:t>
    </dgm:pt>
    <dgm:pt modelId="{26B4CE02-2066-47F0-BFEF-27A54A708998}">
      <dgm:prSet custT="1"/>
      <dgm:spPr/>
      <dgm:t>
        <a:bodyPr/>
        <a:lstStyle/>
        <a:p>
          <a:pPr algn="just"/>
          <a:r>
            <a:rPr lang="en-ID" sz="900" b="0" i="0" dirty="0" err="1"/>
            <a:t>Melakukan</a:t>
          </a:r>
          <a:r>
            <a:rPr lang="en-ID" sz="900" b="0" i="0" dirty="0"/>
            <a:t> merge </a:t>
          </a:r>
          <a:r>
            <a:rPr lang="en-ID" sz="900" b="0" i="1" dirty="0"/>
            <a:t>ratings</a:t>
          </a:r>
          <a:r>
            <a:rPr lang="en-ID" sz="900" b="0" i="0" dirty="0"/>
            <a:t> </a:t>
          </a:r>
          <a:r>
            <a:rPr lang="en-ID" sz="900" b="0" i="0" dirty="0" err="1"/>
            <a:t>dengan</a:t>
          </a:r>
          <a:r>
            <a:rPr lang="en-ID" sz="900" b="0" i="0" dirty="0"/>
            <a:t> </a:t>
          </a:r>
          <a:r>
            <a:rPr lang="en-ID" sz="900" b="0" i="1" dirty="0"/>
            <a:t>books</a:t>
          </a:r>
          <a:endParaRPr lang="en-ID" sz="900" dirty="0"/>
        </a:p>
      </dgm:t>
    </dgm:pt>
    <dgm:pt modelId="{34691EB1-CCEF-44B6-89D9-23E68760391A}" type="parTrans" cxnId="{D1CC4C57-AD6A-4CB6-96CC-A2DDEFC55094}">
      <dgm:prSet/>
      <dgm:spPr/>
      <dgm:t>
        <a:bodyPr/>
        <a:lstStyle/>
        <a:p>
          <a:endParaRPr lang="en-ID" sz="900"/>
        </a:p>
      </dgm:t>
    </dgm:pt>
    <dgm:pt modelId="{598A8E5E-7813-4413-B910-200F6252006C}" type="sibTrans" cxnId="{D1CC4C57-AD6A-4CB6-96CC-A2DDEFC55094}">
      <dgm:prSet/>
      <dgm:spPr/>
      <dgm:t>
        <a:bodyPr/>
        <a:lstStyle/>
        <a:p>
          <a:endParaRPr lang="en-ID" sz="900"/>
        </a:p>
      </dgm:t>
    </dgm:pt>
    <dgm:pt modelId="{B59BC5F9-28DE-48E8-BF2F-CAE17955403F}">
      <dgm:prSet custT="1"/>
      <dgm:spPr/>
      <dgm:t>
        <a:bodyPr/>
        <a:lstStyle/>
        <a:p>
          <a:pPr algn="ctr"/>
          <a:r>
            <a:rPr lang="en-ID" sz="900" b="0" i="1" dirty="0"/>
            <a:t>Feature Engineering</a:t>
          </a:r>
          <a:endParaRPr lang="en-ID" sz="900" dirty="0"/>
        </a:p>
      </dgm:t>
    </dgm:pt>
    <dgm:pt modelId="{0353DA91-EE55-4511-8363-404CEA00141C}" type="parTrans" cxnId="{F5747696-EA5D-4D12-AB8E-BA9AA4A84422}">
      <dgm:prSet/>
      <dgm:spPr/>
      <dgm:t>
        <a:bodyPr/>
        <a:lstStyle/>
        <a:p>
          <a:endParaRPr lang="en-ID" sz="900"/>
        </a:p>
      </dgm:t>
    </dgm:pt>
    <dgm:pt modelId="{CF633CBB-52AA-440C-AEDA-260E0066B909}" type="sibTrans" cxnId="{F5747696-EA5D-4D12-AB8E-BA9AA4A84422}">
      <dgm:prSet custT="1"/>
      <dgm:spPr/>
      <dgm:t>
        <a:bodyPr/>
        <a:lstStyle/>
        <a:p>
          <a:endParaRPr lang="en-ID" sz="900"/>
        </a:p>
      </dgm:t>
    </dgm:pt>
    <dgm:pt modelId="{F8C392E8-081D-42ED-A280-FF4E4D164980}">
      <dgm:prSet custT="1"/>
      <dgm:spPr/>
      <dgm:t>
        <a:bodyPr/>
        <a:lstStyle/>
        <a:p>
          <a:pPr algn="l"/>
          <a:r>
            <a:rPr lang="en-ID" sz="900" b="0" i="0" dirty="0" err="1"/>
            <a:t>Membuat</a:t>
          </a:r>
          <a:r>
            <a:rPr lang="en-ID" sz="900" b="0" i="0" dirty="0"/>
            <a:t> final rating</a:t>
          </a:r>
          <a:endParaRPr lang="en-ID" sz="900" dirty="0"/>
        </a:p>
      </dgm:t>
    </dgm:pt>
    <dgm:pt modelId="{76A66764-DA85-465A-BAA2-72F606E5F756}" type="parTrans" cxnId="{ABFF0A78-24EF-42BF-95C3-4F7EFBAB55AA}">
      <dgm:prSet/>
      <dgm:spPr/>
      <dgm:t>
        <a:bodyPr/>
        <a:lstStyle/>
        <a:p>
          <a:endParaRPr lang="en-ID" sz="900"/>
        </a:p>
      </dgm:t>
    </dgm:pt>
    <dgm:pt modelId="{E7C7922C-9C3E-4CCC-91E4-F7761EB0AAB7}" type="sibTrans" cxnId="{ABFF0A78-24EF-42BF-95C3-4F7EFBAB55AA}">
      <dgm:prSet/>
      <dgm:spPr/>
      <dgm:t>
        <a:bodyPr/>
        <a:lstStyle/>
        <a:p>
          <a:endParaRPr lang="en-ID" sz="900"/>
        </a:p>
      </dgm:t>
    </dgm:pt>
    <dgm:pt modelId="{E4F5FC35-3D4E-420C-BB6B-78ABF810D61F}">
      <dgm:prSet custT="1"/>
      <dgm:spPr/>
      <dgm:t>
        <a:bodyPr/>
        <a:lstStyle/>
        <a:p>
          <a:pPr algn="just"/>
          <a:r>
            <a:rPr lang="en-ID" sz="900" b="0" i="0" dirty="0" err="1"/>
            <a:t>Menghilangkan</a:t>
          </a:r>
          <a:r>
            <a:rPr lang="en-ID" sz="900" b="0" i="0" dirty="0"/>
            <a:t> </a:t>
          </a:r>
          <a:r>
            <a:rPr lang="en-ID" sz="900" b="0" i="0" dirty="0" err="1"/>
            <a:t>duplikat</a:t>
          </a:r>
          <a:r>
            <a:rPr lang="en-ID" sz="900" b="0" i="0" dirty="0"/>
            <a:t> </a:t>
          </a:r>
          <a:r>
            <a:rPr lang="en-ID" sz="900" b="0" i="1" dirty="0"/>
            <a:t>users</a:t>
          </a:r>
          <a:endParaRPr lang="en-ID" sz="900" dirty="0"/>
        </a:p>
      </dgm:t>
    </dgm:pt>
    <dgm:pt modelId="{93F15C5E-CD33-4D70-809C-7FD58D4ECFAB}" type="parTrans" cxnId="{14BEF9E8-84C4-4087-876F-C6C12798A72D}">
      <dgm:prSet/>
      <dgm:spPr/>
      <dgm:t>
        <a:bodyPr/>
        <a:lstStyle/>
        <a:p>
          <a:endParaRPr lang="en-ID" sz="900"/>
        </a:p>
      </dgm:t>
    </dgm:pt>
    <dgm:pt modelId="{BD860D8C-3576-4E47-BAB9-777231FF4FDA}" type="sibTrans" cxnId="{14BEF9E8-84C4-4087-876F-C6C12798A72D}">
      <dgm:prSet/>
      <dgm:spPr/>
      <dgm:t>
        <a:bodyPr/>
        <a:lstStyle/>
        <a:p>
          <a:endParaRPr lang="en-ID" sz="900"/>
        </a:p>
      </dgm:t>
    </dgm:pt>
    <dgm:pt modelId="{C4D49B13-5DFD-4BDC-8C6B-28A0D78FBFEA}">
      <dgm:prSet custT="1"/>
      <dgm:spPr/>
      <dgm:t>
        <a:bodyPr/>
        <a:lstStyle/>
        <a:p>
          <a:pPr algn="ctr"/>
          <a:r>
            <a:rPr lang="en-ID" sz="900" b="0" i="1" dirty="0" err="1"/>
            <a:t>Modeling</a:t>
          </a:r>
          <a:endParaRPr lang="en-ID" sz="900" dirty="0"/>
        </a:p>
      </dgm:t>
    </dgm:pt>
    <dgm:pt modelId="{3B4AF3B8-BDB8-4E31-8473-6C422ED8C40A}" type="parTrans" cxnId="{F8F57574-1665-40D7-8F1E-2661532CDB87}">
      <dgm:prSet/>
      <dgm:spPr/>
      <dgm:t>
        <a:bodyPr/>
        <a:lstStyle/>
        <a:p>
          <a:endParaRPr lang="en-ID" sz="900"/>
        </a:p>
      </dgm:t>
    </dgm:pt>
    <dgm:pt modelId="{C9B199D7-41FC-48B0-A99F-AAFC49953140}" type="sibTrans" cxnId="{F8F57574-1665-40D7-8F1E-2661532CDB87}">
      <dgm:prSet custT="1"/>
      <dgm:spPr/>
      <dgm:t>
        <a:bodyPr/>
        <a:lstStyle/>
        <a:p>
          <a:endParaRPr lang="en-ID" sz="900"/>
        </a:p>
      </dgm:t>
    </dgm:pt>
    <dgm:pt modelId="{5C087F51-B92C-48A8-85C5-F8B44001A77E}">
      <dgm:prSet custT="1"/>
      <dgm:spPr/>
      <dgm:t>
        <a:bodyPr/>
        <a:lstStyle/>
        <a:p>
          <a:pPr algn="l"/>
          <a:r>
            <a:rPr lang="it-IT" sz="900" b="0" i="0" dirty="0"/>
            <a:t>Konversi tabel pivot ke </a:t>
          </a:r>
          <a:r>
            <a:rPr lang="it-IT" sz="900" b="0" i="1" dirty="0"/>
            <a:t>sparse matrix</a:t>
          </a:r>
          <a:endParaRPr lang="en-ID" sz="900" i="1" dirty="0"/>
        </a:p>
      </dgm:t>
    </dgm:pt>
    <dgm:pt modelId="{89130695-B747-401B-B3CE-728C31534570}" type="parTrans" cxnId="{411948B6-5645-460D-9F32-6DEF67CE6997}">
      <dgm:prSet/>
      <dgm:spPr/>
      <dgm:t>
        <a:bodyPr/>
        <a:lstStyle/>
        <a:p>
          <a:endParaRPr lang="en-ID" sz="900"/>
        </a:p>
      </dgm:t>
    </dgm:pt>
    <dgm:pt modelId="{AF66EBBB-80C6-47B3-B570-62C43EEBB864}" type="sibTrans" cxnId="{411948B6-5645-460D-9F32-6DEF67CE6997}">
      <dgm:prSet/>
      <dgm:spPr/>
      <dgm:t>
        <a:bodyPr/>
        <a:lstStyle/>
        <a:p>
          <a:endParaRPr lang="en-ID" sz="900"/>
        </a:p>
      </dgm:t>
    </dgm:pt>
    <dgm:pt modelId="{0E4E3E1B-07CF-4071-9979-9464FB7F5EA0}">
      <dgm:prSet custT="1"/>
      <dgm:spPr/>
      <dgm:t>
        <a:bodyPr/>
        <a:lstStyle/>
        <a:p>
          <a:pPr algn="l"/>
          <a:r>
            <a:rPr lang="en-ID" sz="900" b="0" i="0" dirty="0" err="1"/>
            <a:t>Melakukan</a:t>
          </a:r>
          <a:r>
            <a:rPr lang="en-ID" sz="900" b="0" i="0" dirty="0"/>
            <a:t> </a:t>
          </a:r>
          <a:r>
            <a:rPr lang="en-ID" sz="900" b="0" i="0" dirty="0" err="1"/>
            <a:t>pemodelan</a:t>
          </a:r>
          <a:r>
            <a:rPr lang="en-ID" sz="900" b="0" i="1" dirty="0"/>
            <a:t> K-Nearest </a:t>
          </a:r>
          <a:r>
            <a:rPr lang="en-ID" sz="900" b="0" i="1" dirty="0" err="1"/>
            <a:t>Neighbors</a:t>
          </a:r>
          <a:r>
            <a:rPr lang="en-ID" sz="900" b="0" i="1" dirty="0"/>
            <a:t> </a:t>
          </a:r>
          <a:endParaRPr lang="en-ID" sz="900" i="1" dirty="0"/>
        </a:p>
      </dgm:t>
    </dgm:pt>
    <dgm:pt modelId="{BA984AFA-FB49-44F6-9D74-F03A2E001BEA}" type="parTrans" cxnId="{3ED837B6-448A-497D-822F-2898259B41B0}">
      <dgm:prSet/>
      <dgm:spPr/>
      <dgm:t>
        <a:bodyPr/>
        <a:lstStyle/>
        <a:p>
          <a:endParaRPr lang="en-ID" sz="900"/>
        </a:p>
      </dgm:t>
    </dgm:pt>
    <dgm:pt modelId="{F931E63A-B221-4464-9912-5975B8549175}" type="sibTrans" cxnId="{3ED837B6-448A-497D-822F-2898259B41B0}">
      <dgm:prSet/>
      <dgm:spPr/>
      <dgm:t>
        <a:bodyPr/>
        <a:lstStyle/>
        <a:p>
          <a:endParaRPr lang="en-ID" sz="900"/>
        </a:p>
      </dgm:t>
    </dgm:pt>
    <dgm:pt modelId="{1EFDA661-08B9-4DB7-BAA2-2ABA4237F048}">
      <dgm:prSet custT="1"/>
      <dgm:spPr/>
      <dgm:t>
        <a:bodyPr/>
        <a:lstStyle/>
        <a:p>
          <a:r>
            <a:rPr lang="en-ID" sz="900" b="0" i="1"/>
            <a:t>Evaluation</a:t>
          </a:r>
          <a:endParaRPr lang="en-ID" sz="900"/>
        </a:p>
      </dgm:t>
    </dgm:pt>
    <dgm:pt modelId="{88E74721-354D-4E2E-9EBF-0E6738E34268}" type="parTrans" cxnId="{2F1CCF27-38E3-4C54-AFBC-BA50065FB503}">
      <dgm:prSet/>
      <dgm:spPr/>
      <dgm:t>
        <a:bodyPr/>
        <a:lstStyle/>
        <a:p>
          <a:endParaRPr lang="en-ID" sz="900"/>
        </a:p>
      </dgm:t>
    </dgm:pt>
    <dgm:pt modelId="{6A2ADAC4-61F1-4DF0-834B-29CC15B8BA30}" type="sibTrans" cxnId="{2F1CCF27-38E3-4C54-AFBC-BA50065FB503}">
      <dgm:prSet custT="1"/>
      <dgm:spPr/>
      <dgm:t>
        <a:bodyPr/>
        <a:lstStyle/>
        <a:p>
          <a:endParaRPr lang="en-ID" sz="900"/>
        </a:p>
      </dgm:t>
    </dgm:pt>
    <dgm:pt modelId="{35BE29B7-6D13-4544-9244-8AFCF2F036A6}">
      <dgm:prSet custT="1"/>
      <dgm:spPr/>
      <dgm:t>
        <a:bodyPr/>
        <a:lstStyle/>
        <a:p>
          <a:r>
            <a:rPr lang="en-ID" sz="900" b="0" i="0"/>
            <a:t>Kesimpulan/Saran</a:t>
          </a:r>
          <a:endParaRPr lang="en-ID" sz="900"/>
        </a:p>
      </dgm:t>
    </dgm:pt>
    <dgm:pt modelId="{03EE34BF-9E48-43E9-ACFB-2AEBDD1CF808}" type="parTrans" cxnId="{C624244C-6A55-4B1F-AD6E-DBE3FBDFD56E}">
      <dgm:prSet/>
      <dgm:spPr/>
      <dgm:t>
        <a:bodyPr/>
        <a:lstStyle/>
        <a:p>
          <a:endParaRPr lang="en-ID" sz="900"/>
        </a:p>
      </dgm:t>
    </dgm:pt>
    <dgm:pt modelId="{4DF926F0-AD3B-4776-BB04-A87E1E86B566}" type="sibTrans" cxnId="{C624244C-6A55-4B1F-AD6E-DBE3FBDFD56E}">
      <dgm:prSet/>
      <dgm:spPr/>
      <dgm:t>
        <a:bodyPr/>
        <a:lstStyle/>
        <a:p>
          <a:endParaRPr lang="en-ID" sz="900"/>
        </a:p>
      </dgm:t>
    </dgm:pt>
    <dgm:pt modelId="{3E274000-536D-424A-AC59-F74CD2A3BFF4}">
      <dgm:prSet custT="1"/>
      <dgm:spPr/>
      <dgm:t>
        <a:bodyPr/>
        <a:lstStyle/>
        <a:p>
          <a:pPr algn="l"/>
          <a:r>
            <a:rPr lang="en-ID" sz="900" b="0" i="0"/>
            <a:t>Membuat tabel pivot</a:t>
          </a:r>
          <a:endParaRPr lang="en-ID" sz="900" dirty="0"/>
        </a:p>
      </dgm:t>
    </dgm:pt>
    <dgm:pt modelId="{8BE14657-9077-4BCF-9355-080FE8FF48EE}" type="parTrans" cxnId="{35BB222E-A6B5-4604-B5B3-B6E5F5C8E47E}">
      <dgm:prSet/>
      <dgm:spPr/>
      <dgm:t>
        <a:bodyPr/>
        <a:lstStyle/>
        <a:p>
          <a:endParaRPr lang="en-ID" sz="900"/>
        </a:p>
      </dgm:t>
    </dgm:pt>
    <dgm:pt modelId="{14824943-6595-47A0-A08C-6D2D106D44DC}" type="sibTrans" cxnId="{35BB222E-A6B5-4604-B5B3-B6E5F5C8E47E}">
      <dgm:prSet/>
      <dgm:spPr/>
      <dgm:t>
        <a:bodyPr/>
        <a:lstStyle/>
        <a:p>
          <a:endParaRPr lang="en-ID" sz="900"/>
        </a:p>
      </dgm:t>
    </dgm:pt>
    <dgm:pt modelId="{0944B4D8-C3F9-492B-9D8F-0AA5439B8467}">
      <dgm:prSet custT="1"/>
      <dgm:spPr/>
      <dgm:t>
        <a:bodyPr/>
        <a:lstStyle/>
        <a:p>
          <a:r>
            <a:rPr lang="en-US" sz="700" dirty="0" err="1"/>
            <a:t>Menghilangkan</a:t>
          </a:r>
          <a:r>
            <a:rPr lang="en-US" sz="700" dirty="0"/>
            <a:t> </a:t>
          </a:r>
          <a:r>
            <a:rPr lang="en-US" sz="700" dirty="0" err="1"/>
            <a:t>Kolom</a:t>
          </a:r>
          <a:r>
            <a:rPr lang="en-US" sz="700" dirty="0"/>
            <a:t> yang </a:t>
          </a:r>
          <a:r>
            <a:rPr lang="en-US" sz="700" dirty="0" err="1"/>
            <a:t>Tidak</a:t>
          </a:r>
          <a:r>
            <a:rPr lang="en-US" sz="700" dirty="0"/>
            <a:t> </a:t>
          </a:r>
          <a:r>
            <a:rPr lang="en-US" sz="700" dirty="0" err="1"/>
            <a:t>Dibutuhkan</a:t>
          </a:r>
          <a:endParaRPr lang="en-ID" sz="700" dirty="0"/>
        </a:p>
      </dgm:t>
    </dgm:pt>
    <dgm:pt modelId="{5A70FA27-793D-464E-86CD-D9DAC1452139}" type="parTrans" cxnId="{FA1EA407-8798-42E5-B263-686B6233D211}">
      <dgm:prSet/>
      <dgm:spPr/>
    </dgm:pt>
    <dgm:pt modelId="{A1DEA0E8-7269-4447-84E8-F9215FF75949}" type="sibTrans" cxnId="{FA1EA407-8798-42E5-B263-686B6233D211}">
      <dgm:prSet/>
      <dgm:spPr/>
    </dgm:pt>
    <dgm:pt modelId="{0AA65DB9-9456-4368-A2FB-FC087EF2C2F6}" type="pres">
      <dgm:prSet presAssocID="{193C4F31-ED80-4B48-BF9B-E860F5CC85D3}" presName="Name0" presStyleCnt="0">
        <dgm:presLayoutVars>
          <dgm:dir/>
          <dgm:resizeHandles val="exact"/>
        </dgm:presLayoutVars>
      </dgm:prSet>
      <dgm:spPr/>
    </dgm:pt>
    <dgm:pt modelId="{7059640C-EF00-4460-9753-7937942FC360}" type="pres">
      <dgm:prSet presAssocID="{CB757316-9B20-45FB-A02A-1E7204C9B68E}" presName="node" presStyleLbl="node1" presStyleIdx="0" presStyleCnt="9">
        <dgm:presLayoutVars>
          <dgm:bulletEnabled val="1"/>
        </dgm:presLayoutVars>
      </dgm:prSet>
      <dgm:spPr/>
    </dgm:pt>
    <dgm:pt modelId="{6246D394-8020-4B8D-9730-8ADFB42F522D}" type="pres">
      <dgm:prSet presAssocID="{54BB9289-6851-4FE6-A2C3-877A6AC28F4D}" presName="sibTrans" presStyleLbl="sibTrans1D1" presStyleIdx="0" presStyleCnt="8"/>
      <dgm:spPr/>
    </dgm:pt>
    <dgm:pt modelId="{178AF1C0-11F3-4C0A-9172-F91042FBFFE5}" type="pres">
      <dgm:prSet presAssocID="{54BB9289-6851-4FE6-A2C3-877A6AC28F4D}" presName="connectorText" presStyleLbl="sibTrans1D1" presStyleIdx="0" presStyleCnt="8"/>
      <dgm:spPr/>
    </dgm:pt>
    <dgm:pt modelId="{3C230296-3DA5-4ADA-918C-8BAFDD0E30F9}" type="pres">
      <dgm:prSet presAssocID="{C774F907-E494-4E36-865B-B20DEE9D097E}" presName="node" presStyleLbl="node1" presStyleIdx="1" presStyleCnt="9">
        <dgm:presLayoutVars>
          <dgm:bulletEnabled val="1"/>
        </dgm:presLayoutVars>
      </dgm:prSet>
      <dgm:spPr/>
    </dgm:pt>
    <dgm:pt modelId="{F12D24BA-00F0-4CDF-81EE-3DA8C0BAFAAD}" type="pres">
      <dgm:prSet presAssocID="{FF9A480E-3CF6-4251-B42C-3C35A640D76E}" presName="sibTrans" presStyleLbl="sibTrans1D1" presStyleIdx="1" presStyleCnt="8"/>
      <dgm:spPr/>
    </dgm:pt>
    <dgm:pt modelId="{8E85ECF7-6723-4ED8-92A5-DEE15CF05AD5}" type="pres">
      <dgm:prSet presAssocID="{FF9A480E-3CF6-4251-B42C-3C35A640D76E}" presName="connectorText" presStyleLbl="sibTrans1D1" presStyleIdx="1" presStyleCnt="8"/>
      <dgm:spPr/>
    </dgm:pt>
    <dgm:pt modelId="{4B0FFB36-A32B-424E-9DBC-A56DFCDACEA8}" type="pres">
      <dgm:prSet presAssocID="{59DFAAE4-7E26-43AA-93A2-F59841371868}" presName="node" presStyleLbl="node1" presStyleIdx="2" presStyleCnt="9">
        <dgm:presLayoutVars>
          <dgm:bulletEnabled val="1"/>
        </dgm:presLayoutVars>
      </dgm:prSet>
      <dgm:spPr/>
    </dgm:pt>
    <dgm:pt modelId="{AFD1561D-3800-4FD9-9EC5-7DD7C105D984}" type="pres">
      <dgm:prSet presAssocID="{34F8EAEB-E4E8-4EBF-94C0-09525D0D92A3}" presName="sibTrans" presStyleLbl="sibTrans1D1" presStyleIdx="2" presStyleCnt="8"/>
      <dgm:spPr/>
    </dgm:pt>
    <dgm:pt modelId="{ECBC35B2-D6E6-4187-8072-758696010A53}" type="pres">
      <dgm:prSet presAssocID="{34F8EAEB-E4E8-4EBF-94C0-09525D0D92A3}" presName="connectorText" presStyleLbl="sibTrans1D1" presStyleIdx="2" presStyleCnt="8"/>
      <dgm:spPr/>
    </dgm:pt>
    <dgm:pt modelId="{95D4C1D8-1812-44BB-9277-FEACF370EC93}" type="pres">
      <dgm:prSet presAssocID="{B575CC03-E36A-4E7D-8068-91870B116A25}" presName="node" presStyleLbl="node1" presStyleIdx="3" presStyleCnt="9">
        <dgm:presLayoutVars>
          <dgm:bulletEnabled val="1"/>
        </dgm:presLayoutVars>
      </dgm:prSet>
      <dgm:spPr/>
    </dgm:pt>
    <dgm:pt modelId="{33A51F69-18AD-4866-8891-59A2BF9DBAA2}" type="pres">
      <dgm:prSet presAssocID="{AFE14C54-7953-4AFE-8C6E-8990B001A656}" presName="sibTrans" presStyleLbl="sibTrans1D1" presStyleIdx="3" presStyleCnt="8"/>
      <dgm:spPr/>
    </dgm:pt>
    <dgm:pt modelId="{8557F5D8-A0AA-4CCB-A518-89DEBD6A7208}" type="pres">
      <dgm:prSet presAssocID="{AFE14C54-7953-4AFE-8C6E-8990B001A656}" presName="connectorText" presStyleLbl="sibTrans1D1" presStyleIdx="3" presStyleCnt="8"/>
      <dgm:spPr/>
    </dgm:pt>
    <dgm:pt modelId="{C7A22CC3-05F2-4BF0-BD98-8B067370C10B}" type="pres">
      <dgm:prSet presAssocID="{23809DE3-AE63-4050-9D88-C18522DA0AE0}" presName="node" presStyleLbl="node1" presStyleIdx="4" presStyleCnt="9">
        <dgm:presLayoutVars>
          <dgm:bulletEnabled val="1"/>
        </dgm:presLayoutVars>
      </dgm:prSet>
      <dgm:spPr/>
    </dgm:pt>
    <dgm:pt modelId="{AD515558-202D-46D6-B977-7B6F245D2166}" type="pres">
      <dgm:prSet presAssocID="{FEC0F1A6-DF0A-44B0-805A-B66FBFDD68E2}" presName="sibTrans" presStyleLbl="sibTrans1D1" presStyleIdx="4" presStyleCnt="8"/>
      <dgm:spPr/>
    </dgm:pt>
    <dgm:pt modelId="{4F8FA9A4-50E1-4889-853B-2D53B50C32CC}" type="pres">
      <dgm:prSet presAssocID="{FEC0F1A6-DF0A-44B0-805A-B66FBFDD68E2}" presName="connectorText" presStyleLbl="sibTrans1D1" presStyleIdx="4" presStyleCnt="8"/>
      <dgm:spPr/>
    </dgm:pt>
    <dgm:pt modelId="{FAAEC253-7C73-447C-8553-6B6044E925B1}" type="pres">
      <dgm:prSet presAssocID="{B59BC5F9-28DE-48E8-BF2F-CAE17955403F}" presName="node" presStyleLbl="node1" presStyleIdx="5" presStyleCnt="9">
        <dgm:presLayoutVars>
          <dgm:bulletEnabled val="1"/>
        </dgm:presLayoutVars>
      </dgm:prSet>
      <dgm:spPr/>
    </dgm:pt>
    <dgm:pt modelId="{EF0CA7BB-0AF5-4D0D-819F-02D37B077BDA}" type="pres">
      <dgm:prSet presAssocID="{CF633CBB-52AA-440C-AEDA-260E0066B909}" presName="sibTrans" presStyleLbl="sibTrans1D1" presStyleIdx="5" presStyleCnt="8"/>
      <dgm:spPr/>
    </dgm:pt>
    <dgm:pt modelId="{460D2A9C-C7A7-464B-B87E-FF49A6BC4848}" type="pres">
      <dgm:prSet presAssocID="{CF633CBB-52AA-440C-AEDA-260E0066B909}" presName="connectorText" presStyleLbl="sibTrans1D1" presStyleIdx="5" presStyleCnt="8"/>
      <dgm:spPr/>
    </dgm:pt>
    <dgm:pt modelId="{E761859C-22F7-4FFE-91F9-8E27C308A925}" type="pres">
      <dgm:prSet presAssocID="{C4D49B13-5DFD-4BDC-8C6B-28A0D78FBFEA}" presName="node" presStyleLbl="node1" presStyleIdx="6" presStyleCnt="9">
        <dgm:presLayoutVars>
          <dgm:bulletEnabled val="1"/>
        </dgm:presLayoutVars>
      </dgm:prSet>
      <dgm:spPr/>
    </dgm:pt>
    <dgm:pt modelId="{BEE75233-4AB0-4E6E-BBBD-3832B6DDF32F}" type="pres">
      <dgm:prSet presAssocID="{C9B199D7-41FC-48B0-A99F-AAFC49953140}" presName="sibTrans" presStyleLbl="sibTrans1D1" presStyleIdx="6" presStyleCnt="8"/>
      <dgm:spPr/>
    </dgm:pt>
    <dgm:pt modelId="{F2E82728-A4AD-4A98-962A-9999BC7475C3}" type="pres">
      <dgm:prSet presAssocID="{C9B199D7-41FC-48B0-A99F-AAFC49953140}" presName="connectorText" presStyleLbl="sibTrans1D1" presStyleIdx="6" presStyleCnt="8"/>
      <dgm:spPr/>
    </dgm:pt>
    <dgm:pt modelId="{66A6A4B2-4DE3-4FDB-937E-24E3B4546865}" type="pres">
      <dgm:prSet presAssocID="{1EFDA661-08B9-4DB7-BAA2-2ABA4237F048}" presName="node" presStyleLbl="node1" presStyleIdx="7" presStyleCnt="9">
        <dgm:presLayoutVars>
          <dgm:bulletEnabled val="1"/>
        </dgm:presLayoutVars>
      </dgm:prSet>
      <dgm:spPr/>
    </dgm:pt>
    <dgm:pt modelId="{43336A02-D85D-4750-A79B-5AC04AF9208E}" type="pres">
      <dgm:prSet presAssocID="{6A2ADAC4-61F1-4DF0-834B-29CC15B8BA30}" presName="sibTrans" presStyleLbl="sibTrans1D1" presStyleIdx="7" presStyleCnt="8"/>
      <dgm:spPr/>
    </dgm:pt>
    <dgm:pt modelId="{75E0AE58-50CD-46FC-95FA-ADDF2A351B66}" type="pres">
      <dgm:prSet presAssocID="{6A2ADAC4-61F1-4DF0-834B-29CC15B8BA30}" presName="connectorText" presStyleLbl="sibTrans1D1" presStyleIdx="7" presStyleCnt="8"/>
      <dgm:spPr/>
    </dgm:pt>
    <dgm:pt modelId="{C48884B9-F26A-4710-AA65-31B5BB00B0E2}" type="pres">
      <dgm:prSet presAssocID="{35BE29B7-6D13-4544-9244-8AFCF2F036A6}" presName="node" presStyleLbl="node1" presStyleIdx="8" presStyleCnt="9">
        <dgm:presLayoutVars>
          <dgm:bulletEnabled val="1"/>
        </dgm:presLayoutVars>
      </dgm:prSet>
      <dgm:spPr/>
    </dgm:pt>
  </dgm:ptLst>
  <dgm:cxnLst>
    <dgm:cxn modelId="{02C6F801-A0AA-4B9C-A46C-5EB9E772B69E}" type="presOf" srcId="{C9B199D7-41FC-48B0-A99F-AAFC49953140}" destId="{F2E82728-A4AD-4A98-962A-9999BC7475C3}" srcOrd="1" destOrd="0" presId="urn:microsoft.com/office/officeart/2005/8/layout/bProcess3"/>
    <dgm:cxn modelId="{FA1EA407-8798-42E5-B263-686B6233D211}" srcId="{B575CC03-E36A-4E7D-8068-91870B116A25}" destId="{0944B4D8-C3F9-492B-9D8F-0AA5439B8467}" srcOrd="1" destOrd="0" parTransId="{5A70FA27-793D-464E-86CD-D9DAC1452139}" sibTransId="{A1DEA0E8-7269-4447-84E8-F9215FF75949}"/>
    <dgm:cxn modelId="{7628A615-6F75-441A-BBB5-103B4E9B5113}" type="presOf" srcId="{34F8EAEB-E4E8-4EBF-94C0-09525D0D92A3}" destId="{AFD1561D-3800-4FD9-9EC5-7DD7C105D984}" srcOrd="0" destOrd="0" presId="urn:microsoft.com/office/officeart/2005/8/layout/bProcess3"/>
    <dgm:cxn modelId="{587C021D-D365-4D75-84BC-CD383A10CB81}" type="presOf" srcId="{6A2ADAC4-61F1-4DF0-834B-29CC15B8BA30}" destId="{75E0AE58-50CD-46FC-95FA-ADDF2A351B66}" srcOrd="1" destOrd="0" presId="urn:microsoft.com/office/officeart/2005/8/layout/bProcess3"/>
    <dgm:cxn modelId="{7B7FCF1D-E36B-4999-BAE7-EBD078D856FA}" type="presOf" srcId="{59DFAAE4-7E26-43AA-93A2-F59841371868}" destId="{4B0FFB36-A32B-424E-9DBC-A56DFCDACEA8}" srcOrd="0" destOrd="0" presId="urn:microsoft.com/office/officeart/2005/8/layout/bProcess3"/>
    <dgm:cxn modelId="{CFF28820-3ED6-4FC7-AACC-D1E425334E32}" srcId="{B575CC03-E36A-4E7D-8068-91870B116A25}" destId="{EDB48222-D42B-49B5-9DF8-00B878D14D11}" srcOrd="3" destOrd="0" parTransId="{3DFF0105-CDC5-4935-B85E-8B2D47ACF9C4}" sibTransId="{C42BA423-CF83-49BE-921F-C43EC50CB027}"/>
    <dgm:cxn modelId="{81A21627-4BBC-4429-8B3E-93ABCF84479F}" type="presOf" srcId="{6A2ADAC4-61F1-4DF0-834B-29CC15B8BA30}" destId="{43336A02-D85D-4750-A79B-5AC04AF9208E}" srcOrd="0" destOrd="0" presId="urn:microsoft.com/office/officeart/2005/8/layout/bProcess3"/>
    <dgm:cxn modelId="{2F1CCF27-38E3-4C54-AFBC-BA50065FB503}" srcId="{193C4F31-ED80-4B48-BF9B-E860F5CC85D3}" destId="{1EFDA661-08B9-4DB7-BAA2-2ABA4237F048}" srcOrd="7" destOrd="0" parTransId="{88E74721-354D-4E2E-9EBF-0E6738E34268}" sibTransId="{6A2ADAC4-61F1-4DF0-834B-29CC15B8BA30}"/>
    <dgm:cxn modelId="{E3999228-6D14-42A9-A025-F33BC37B70BD}" type="presOf" srcId="{C4D49B13-5DFD-4BDC-8C6B-28A0D78FBFEA}" destId="{E761859C-22F7-4FFE-91F9-8E27C308A925}" srcOrd="0" destOrd="0" presId="urn:microsoft.com/office/officeart/2005/8/layout/bProcess3"/>
    <dgm:cxn modelId="{80C29F2A-E5BA-403D-A344-9CECD25C1B4A}" srcId="{23809DE3-AE63-4050-9D88-C18522DA0AE0}" destId="{AB2B24D0-0F9A-4D87-90A6-791264EED56E}" srcOrd="0" destOrd="0" parTransId="{A3FD1E03-D067-4D5F-8735-6A7B5A1E4988}" sibTransId="{56A46494-F9BB-4645-9CAB-B05BCED7C6B4}"/>
    <dgm:cxn modelId="{35BB222E-A6B5-4604-B5B3-B6E5F5C8E47E}" srcId="{B59BC5F9-28DE-48E8-BF2F-CAE17955403F}" destId="{3E274000-536D-424A-AC59-F74CD2A3BFF4}" srcOrd="2" destOrd="0" parTransId="{8BE14657-9077-4BCF-9355-080FE8FF48EE}" sibTransId="{14824943-6595-47A0-A08C-6D2D106D44DC}"/>
    <dgm:cxn modelId="{5FB1952E-0D6C-4EE6-9577-379C1B79A3AB}" srcId="{B575CC03-E36A-4E7D-8068-91870B116A25}" destId="{BCBBD490-E5F5-4EB5-BC00-F53C6F5791C6}" srcOrd="2" destOrd="0" parTransId="{EBC7F015-7219-4B1F-94D5-B4CFA0AA067A}" sibTransId="{EEFE3DAA-D0C7-440B-836D-807C34324822}"/>
    <dgm:cxn modelId="{F5F30D38-E9DA-4ACF-ABE4-4B68808310E3}" type="presOf" srcId="{D42A1CD7-DFAB-4822-BE55-7E6F1E6FC384}" destId="{95D4C1D8-1812-44BB-9277-FEACF370EC93}" srcOrd="0" destOrd="5" presId="urn:microsoft.com/office/officeart/2005/8/layout/bProcess3"/>
    <dgm:cxn modelId="{B73B9239-E2E4-4D85-9713-B42E883FA29C}" type="presOf" srcId="{E4F5FC35-3D4E-420C-BB6B-78ABF810D61F}" destId="{FAAEC253-7C73-447C-8553-6B6044E925B1}" srcOrd="0" destOrd="2" presId="urn:microsoft.com/office/officeart/2005/8/layout/bProcess3"/>
    <dgm:cxn modelId="{6980725C-21F7-4BDA-BA10-9B7A62973ECD}" type="presOf" srcId="{5BDD3763-6106-4D6E-AB5E-26E8BA98C341}" destId="{95D4C1D8-1812-44BB-9277-FEACF370EC93}" srcOrd="0" destOrd="1" presId="urn:microsoft.com/office/officeart/2005/8/layout/bProcess3"/>
    <dgm:cxn modelId="{A779BA5C-3450-48FD-8076-6AF08B761F06}" srcId="{193C4F31-ED80-4B48-BF9B-E860F5CC85D3}" destId="{59DFAAE4-7E26-43AA-93A2-F59841371868}" srcOrd="2" destOrd="0" parTransId="{AA033E84-60D1-40E0-B59B-642472ED245C}" sibTransId="{34F8EAEB-E4E8-4EBF-94C0-09525D0D92A3}"/>
    <dgm:cxn modelId="{ACC97260-53DC-4E43-B038-DBFA287DBD76}" type="presOf" srcId="{F8C392E8-081D-42ED-A280-FF4E4D164980}" destId="{FAAEC253-7C73-447C-8553-6B6044E925B1}" srcOrd="0" destOrd="1" presId="urn:microsoft.com/office/officeart/2005/8/layout/bProcess3"/>
    <dgm:cxn modelId="{77E1F060-28D2-4F4D-9013-57FCDE50A096}" type="presOf" srcId="{FF9A480E-3CF6-4251-B42C-3C35A640D76E}" destId="{F12D24BA-00F0-4CDF-81EE-3DA8C0BAFAAD}" srcOrd="0" destOrd="0" presId="urn:microsoft.com/office/officeart/2005/8/layout/bProcess3"/>
    <dgm:cxn modelId="{4699CB61-1628-4E5A-9237-74E62B64CA21}" type="presOf" srcId="{34F8EAEB-E4E8-4EBF-94C0-09525D0D92A3}" destId="{ECBC35B2-D6E6-4187-8072-758696010A53}" srcOrd="1" destOrd="0" presId="urn:microsoft.com/office/officeart/2005/8/layout/bProcess3"/>
    <dgm:cxn modelId="{C4B5E165-E021-46A9-AF13-8CE319A661EB}" type="presOf" srcId="{FF9A480E-3CF6-4251-B42C-3C35A640D76E}" destId="{8E85ECF7-6723-4ED8-92A5-DEE15CF05AD5}" srcOrd="1" destOrd="0" presId="urn:microsoft.com/office/officeart/2005/8/layout/bProcess3"/>
    <dgm:cxn modelId="{60380D67-83BC-4899-A1DA-5F729F189CAC}" type="presOf" srcId="{AFE14C54-7953-4AFE-8C6E-8990B001A656}" destId="{33A51F69-18AD-4866-8891-59A2BF9DBAA2}" srcOrd="0" destOrd="0" presId="urn:microsoft.com/office/officeart/2005/8/layout/bProcess3"/>
    <dgm:cxn modelId="{2E217267-EBBB-4E4E-AC61-174B03240DAA}" type="presOf" srcId="{54BB9289-6851-4FE6-A2C3-877A6AC28F4D}" destId="{6246D394-8020-4B8D-9730-8ADFB42F522D}" srcOrd="0" destOrd="0" presId="urn:microsoft.com/office/officeart/2005/8/layout/bProcess3"/>
    <dgm:cxn modelId="{F005454A-F889-4E12-9C42-2B9405570AC6}" type="presOf" srcId="{C774F907-E494-4E36-865B-B20DEE9D097E}" destId="{3C230296-3DA5-4ADA-918C-8BAFDD0E30F9}" srcOrd="0" destOrd="0" presId="urn:microsoft.com/office/officeart/2005/8/layout/bProcess3"/>
    <dgm:cxn modelId="{474B7F6A-EDB1-4ADF-89DA-543026238DBC}" type="presOf" srcId="{0944B4D8-C3F9-492B-9D8F-0AA5439B8467}" destId="{95D4C1D8-1812-44BB-9277-FEACF370EC93}" srcOrd="0" destOrd="2" presId="urn:microsoft.com/office/officeart/2005/8/layout/bProcess3"/>
    <dgm:cxn modelId="{BC8AAF4B-7636-441C-9858-B5B0961CD4C3}" srcId="{193C4F31-ED80-4B48-BF9B-E860F5CC85D3}" destId="{23809DE3-AE63-4050-9D88-C18522DA0AE0}" srcOrd="4" destOrd="0" parTransId="{B10928AE-F48B-4983-9A02-750BB70234F1}" sibTransId="{FEC0F1A6-DF0A-44B0-805A-B66FBFDD68E2}"/>
    <dgm:cxn modelId="{C624244C-6A55-4B1F-AD6E-DBE3FBDFD56E}" srcId="{193C4F31-ED80-4B48-BF9B-E860F5CC85D3}" destId="{35BE29B7-6D13-4544-9244-8AFCF2F036A6}" srcOrd="8" destOrd="0" parTransId="{03EE34BF-9E48-43E9-ACFB-2AEBDD1CF808}" sibTransId="{4DF926F0-AD3B-4776-BB04-A87E1E86B566}"/>
    <dgm:cxn modelId="{7F35EE6E-94A1-4088-949F-EF8D863466A0}" type="presOf" srcId="{CF633CBB-52AA-440C-AEDA-260E0066B909}" destId="{460D2A9C-C7A7-464B-B87E-FF49A6BC4848}" srcOrd="1" destOrd="0" presId="urn:microsoft.com/office/officeart/2005/8/layout/bProcess3"/>
    <dgm:cxn modelId="{2287C24F-0C26-4E8C-8717-02B6A4F2D04A}" type="presOf" srcId="{CB757316-9B20-45FB-A02A-1E7204C9B68E}" destId="{7059640C-EF00-4460-9753-7937942FC360}" srcOrd="0" destOrd="0" presId="urn:microsoft.com/office/officeart/2005/8/layout/bProcess3"/>
    <dgm:cxn modelId="{F8F57574-1665-40D7-8F1E-2661532CDB87}" srcId="{193C4F31-ED80-4B48-BF9B-E860F5CC85D3}" destId="{C4D49B13-5DFD-4BDC-8C6B-28A0D78FBFEA}" srcOrd="6" destOrd="0" parTransId="{3B4AF3B8-BDB8-4E31-8473-6C422ED8C40A}" sibTransId="{C9B199D7-41FC-48B0-A99F-AAFC49953140}"/>
    <dgm:cxn modelId="{D1CC4C57-AD6A-4CB6-96CC-A2DDEFC55094}" srcId="{23809DE3-AE63-4050-9D88-C18522DA0AE0}" destId="{26B4CE02-2066-47F0-BFEF-27A54A708998}" srcOrd="1" destOrd="0" parTransId="{34691EB1-CCEF-44B6-89D9-23E68760391A}" sibTransId="{598A8E5E-7813-4413-B910-200F6252006C}"/>
    <dgm:cxn modelId="{ABFF0A78-24EF-42BF-95C3-4F7EFBAB55AA}" srcId="{B59BC5F9-28DE-48E8-BF2F-CAE17955403F}" destId="{F8C392E8-081D-42ED-A280-FF4E4D164980}" srcOrd="0" destOrd="0" parTransId="{76A66764-DA85-465A-BAA2-72F606E5F756}" sibTransId="{E7C7922C-9C3E-4CCC-91E4-F7761EB0AAB7}"/>
    <dgm:cxn modelId="{48924590-A3B0-42C0-BC43-D226899026AE}" type="presOf" srcId="{1EFDA661-08B9-4DB7-BAA2-2ABA4237F048}" destId="{66A6A4B2-4DE3-4FDB-937E-24E3B4546865}" srcOrd="0" destOrd="0" presId="urn:microsoft.com/office/officeart/2005/8/layout/bProcess3"/>
    <dgm:cxn modelId="{E3C07694-FB7E-4910-B910-CAF74F6EEDE4}" type="presOf" srcId="{0E4E3E1B-07CF-4071-9979-9464FB7F5EA0}" destId="{E761859C-22F7-4FFE-91F9-8E27C308A925}" srcOrd="0" destOrd="2" presId="urn:microsoft.com/office/officeart/2005/8/layout/bProcess3"/>
    <dgm:cxn modelId="{F5747696-EA5D-4D12-AB8E-BA9AA4A84422}" srcId="{193C4F31-ED80-4B48-BF9B-E860F5CC85D3}" destId="{B59BC5F9-28DE-48E8-BF2F-CAE17955403F}" srcOrd="5" destOrd="0" parTransId="{0353DA91-EE55-4511-8363-404CEA00141C}" sibTransId="{CF633CBB-52AA-440C-AEDA-260E0066B909}"/>
    <dgm:cxn modelId="{B1A0E69A-F8AF-4CB6-8E01-2FE07640E34E}" type="presOf" srcId="{35BE29B7-6D13-4544-9244-8AFCF2F036A6}" destId="{C48884B9-F26A-4710-AA65-31B5BB00B0E2}" srcOrd="0" destOrd="0" presId="urn:microsoft.com/office/officeart/2005/8/layout/bProcess3"/>
    <dgm:cxn modelId="{734A769E-8F5F-4F44-9EEE-1B7C63F425E9}" type="presOf" srcId="{BCBBD490-E5F5-4EB5-BC00-F53C6F5791C6}" destId="{95D4C1D8-1812-44BB-9277-FEACF370EC93}" srcOrd="0" destOrd="3" presId="urn:microsoft.com/office/officeart/2005/8/layout/bProcess3"/>
    <dgm:cxn modelId="{CED828A3-6D29-4651-B3F3-46263C1AE49F}" srcId="{B575CC03-E36A-4E7D-8068-91870B116A25}" destId="{D42A1CD7-DFAB-4822-BE55-7E6F1E6FC384}" srcOrd="4" destOrd="0" parTransId="{DCECA57E-27D9-45B2-94EE-159CEAB9B9FE}" sibTransId="{8420FF45-88FF-45A3-A19B-6FC2CEE6339C}"/>
    <dgm:cxn modelId="{4137FDA7-6B9C-4517-8C0B-9E1006745F11}" type="presOf" srcId="{193C4F31-ED80-4B48-BF9B-E860F5CC85D3}" destId="{0AA65DB9-9456-4368-A2FB-FC087EF2C2F6}" srcOrd="0" destOrd="0" presId="urn:microsoft.com/office/officeart/2005/8/layout/bProcess3"/>
    <dgm:cxn modelId="{E57A0DAA-C250-497D-AAF7-C3DCE391B9D1}" type="presOf" srcId="{CF633CBB-52AA-440C-AEDA-260E0066B909}" destId="{EF0CA7BB-0AF5-4D0D-819F-02D37B077BDA}" srcOrd="0" destOrd="0" presId="urn:microsoft.com/office/officeart/2005/8/layout/bProcess3"/>
    <dgm:cxn modelId="{295FE3B4-FAC7-498D-AABD-9AAF6C448D33}" srcId="{193C4F31-ED80-4B48-BF9B-E860F5CC85D3}" destId="{CB757316-9B20-45FB-A02A-1E7204C9B68E}" srcOrd="0" destOrd="0" parTransId="{CC112692-78D9-4B53-9174-D8563DEC12AE}" sibTransId="{54BB9289-6851-4FE6-A2C3-877A6AC28F4D}"/>
    <dgm:cxn modelId="{3ED837B6-448A-497D-822F-2898259B41B0}" srcId="{C4D49B13-5DFD-4BDC-8C6B-28A0D78FBFEA}" destId="{0E4E3E1B-07CF-4071-9979-9464FB7F5EA0}" srcOrd="1" destOrd="0" parTransId="{BA984AFA-FB49-44F6-9D74-F03A2E001BEA}" sibTransId="{F931E63A-B221-4464-9912-5975B8549175}"/>
    <dgm:cxn modelId="{411948B6-5645-460D-9F32-6DEF67CE6997}" srcId="{C4D49B13-5DFD-4BDC-8C6B-28A0D78FBFEA}" destId="{5C087F51-B92C-48A8-85C5-F8B44001A77E}" srcOrd="0" destOrd="0" parTransId="{89130695-B747-401B-B3CE-728C31534570}" sibTransId="{AF66EBBB-80C6-47B3-B570-62C43EEBB864}"/>
    <dgm:cxn modelId="{0359B8B7-D0A1-44AA-BBD8-FE313F2E846F}" type="presOf" srcId="{C9B199D7-41FC-48B0-A99F-AAFC49953140}" destId="{BEE75233-4AB0-4E6E-BBBD-3832B6DDF32F}" srcOrd="0" destOrd="0" presId="urn:microsoft.com/office/officeart/2005/8/layout/bProcess3"/>
    <dgm:cxn modelId="{279DBEB9-4276-4A8E-9849-9B843879406A}" srcId="{193C4F31-ED80-4B48-BF9B-E860F5CC85D3}" destId="{C774F907-E494-4E36-865B-B20DEE9D097E}" srcOrd="1" destOrd="0" parTransId="{EF1E9E2C-F313-4AA9-A7C1-679F3C5088EA}" sibTransId="{FF9A480E-3CF6-4251-B42C-3C35A640D76E}"/>
    <dgm:cxn modelId="{F4FF84BC-375E-4667-ACFD-A68A6F1ACB8A}" type="presOf" srcId="{B59BC5F9-28DE-48E8-BF2F-CAE17955403F}" destId="{FAAEC253-7C73-447C-8553-6B6044E925B1}" srcOrd="0" destOrd="0" presId="urn:microsoft.com/office/officeart/2005/8/layout/bProcess3"/>
    <dgm:cxn modelId="{982FBDC3-4B7D-4B78-B594-0B04D2EE4A42}" srcId="{B575CC03-E36A-4E7D-8068-91870B116A25}" destId="{5BDD3763-6106-4D6E-AB5E-26E8BA98C341}" srcOrd="0" destOrd="0" parTransId="{71DDA301-C738-4C67-A3AD-087821682FDD}" sibTransId="{991D5778-6E9E-40E0-B9C2-07A47DD533BE}"/>
    <dgm:cxn modelId="{CBAF13C6-4820-49E1-9C8A-311FA6B342CA}" type="presOf" srcId="{54BB9289-6851-4FE6-A2C3-877A6AC28F4D}" destId="{178AF1C0-11F3-4C0A-9172-F91042FBFFE5}" srcOrd="1" destOrd="0" presId="urn:microsoft.com/office/officeart/2005/8/layout/bProcess3"/>
    <dgm:cxn modelId="{8273FEC8-9BC4-4D4F-87D8-0F6856EBB1CA}" type="presOf" srcId="{5C087F51-B92C-48A8-85C5-F8B44001A77E}" destId="{E761859C-22F7-4FFE-91F9-8E27C308A925}" srcOrd="0" destOrd="1" presId="urn:microsoft.com/office/officeart/2005/8/layout/bProcess3"/>
    <dgm:cxn modelId="{66772CD4-4666-4ED5-B9E6-334A1CEF6626}" type="presOf" srcId="{FEC0F1A6-DF0A-44B0-805A-B66FBFDD68E2}" destId="{AD515558-202D-46D6-B977-7B6F245D2166}" srcOrd="0" destOrd="0" presId="urn:microsoft.com/office/officeart/2005/8/layout/bProcess3"/>
    <dgm:cxn modelId="{F7E6AAD9-18A9-4C39-BEF8-D4B06C0E32B2}" type="presOf" srcId="{3E274000-536D-424A-AC59-F74CD2A3BFF4}" destId="{FAAEC253-7C73-447C-8553-6B6044E925B1}" srcOrd="0" destOrd="3" presId="urn:microsoft.com/office/officeart/2005/8/layout/bProcess3"/>
    <dgm:cxn modelId="{A7EBB9DE-1D9F-4352-97AA-A8B220349D35}" type="presOf" srcId="{FEC0F1A6-DF0A-44B0-805A-B66FBFDD68E2}" destId="{4F8FA9A4-50E1-4889-853B-2D53B50C32CC}" srcOrd="1" destOrd="0" presId="urn:microsoft.com/office/officeart/2005/8/layout/bProcess3"/>
    <dgm:cxn modelId="{B5B866E1-12FD-4507-A005-7CFEAAF9C55A}" type="presOf" srcId="{23809DE3-AE63-4050-9D88-C18522DA0AE0}" destId="{C7A22CC3-05F2-4BF0-BD98-8B067370C10B}" srcOrd="0" destOrd="0" presId="urn:microsoft.com/office/officeart/2005/8/layout/bProcess3"/>
    <dgm:cxn modelId="{3DB31FE3-BC40-4AED-92E7-D7403E35C2C3}" type="presOf" srcId="{EDB48222-D42B-49B5-9DF8-00B878D14D11}" destId="{95D4C1D8-1812-44BB-9277-FEACF370EC93}" srcOrd="0" destOrd="4" presId="urn:microsoft.com/office/officeart/2005/8/layout/bProcess3"/>
    <dgm:cxn modelId="{BFDD8DE5-D9CA-416D-80BB-540E014DFA36}" type="presOf" srcId="{AFE14C54-7953-4AFE-8C6E-8990B001A656}" destId="{8557F5D8-A0AA-4CCB-A518-89DEBD6A7208}" srcOrd="1" destOrd="0" presId="urn:microsoft.com/office/officeart/2005/8/layout/bProcess3"/>
    <dgm:cxn modelId="{14BEF9E8-84C4-4087-876F-C6C12798A72D}" srcId="{B59BC5F9-28DE-48E8-BF2F-CAE17955403F}" destId="{E4F5FC35-3D4E-420C-BB6B-78ABF810D61F}" srcOrd="1" destOrd="0" parTransId="{93F15C5E-CD33-4D70-809C-7FD58D4ECFAB}" sibTransId="{BD860D8C-3576-4E47-BAB9-777231FF4FDA}"/>
    <dgm:cxn modelId="{6C644CEB-FC5F-424F-9D6E-976DED13AD3A}" type="presOf" srcId="{B575CC03-E36A-4E7D-8068-91870B116A25}" destId="{95D4C1D8-1812-44BB-9277-FEACF370EC93}" srcOrd="0" destOrd="0" presId="urn:microsoft.com/office/officeart/2005/8/layout/bProcess3"/>
    <dgm:cxn modelId="{CF148BEC-769D-4B01-A271-8935D70BFED3}" type="presOf" srcId="{26B4CE02-2066-47F0-BFEF-27A54A708998}" destId="{C7A22CC3-05F2-4BF0-BD98-8B067370C10B}" srcOrd="0" destOrd="2" presId="urn:microsoft.com/office/officeart/2005/8/layout/bProcess3"/>
    <dgm:cxn modelId="{0AB68DF3-554B-44C7-B234-56844DB8E308}" srcId="{193C4F31-ED80-4B48-BF9B-E860F5CC85D3}" destId="{B575CC03-E36A-4E7D-8068-91870B116A25}" srcOrd="3" destOrd="0" parTransId="{7B1E49C7-F47F-4650-A9DF-BFCE4C346D9F}" sibTransId="{AFE14C54-7953-4AFE-8C6E-8990B001A656}"/>
    <dgm:cxn modelId="{7B956EF8-E36F-4889-98BF-B7738DA0C8F9}" type="presOf" srcId="{AB2B24D0-0F9A-4D87-90A6-791264EED56E}" destId="{C7A22CC3-05F2-4BF0-BD98-8B067370C10B}" srcOrd="0" destOrd="1" presId="urn:microsoft.com/office/officeart/2005/8/layout/bProcess3"/>
    <dgm:cxn modelId="{01FB4C3A-8289-45E1-9CA8-60909F6B132E}" type="presParOf" srcId="{0AA65DB9-9456-4368-A2FB-FC087EF2C2F6}" destId="{7059640C-EF00-4460-9753-7937942FC360}" srcOrd="0" destOrd="0" presId="urn:microsoft.com/office/officeart/2005/8/layout/bProcess3"/>
    <dgm:cxn modelId="{97416F8B-ADD8-4B3A-B81F-0EBD0940FF1D}" type="presParOf" srcId="{0AA65DB9-9456-4368-A2FB-FC087EF2C2F6}" destId="{6246D394-8020-4B8D-9730-8ADFB42F522D}" srcOrd="1" destOrd="0" presId="urn:microsoft.com/office/officeart/2005/8/layout/bProcess3"/>
    <dgm:cxn modelId="{4C9C3959-7C16-4E1E-A79B-DCA2CCE1CEE4}" type="presParOf" srcId="{6246D394-8020-4B8D-9730-8ADFB42F522D}" destId="{178AF1C0-11F3-4C0A-9172-F91042FBFFE5}" srcOrd="0" destOrd="0" presId="urn:microsoft.com/office/officeart/2005/8/layout/bProcess3"/>
    <dgm:cxn modelId="{0EBA160F-A77B-430C-8126-C7B988D3F3EC}" type="presParOf" srcId="{0AA65DB9-9456-4368-A2FB-FC087EF2C2F6}" destId="{3C230296-3DA5-4ADA-918C-8BAFDD0E30F9}" srcOrd="2" destOrd="0" presId="urn:microsoft.com/office/officeart/2005/8/layout/bProcess3"/>
    <dgm:cxn modelId="{942494BD-2924-44D4-B6CE-DCE9FE621A40}" type="presParOf" srcId="{0AA65DB9-9456-4368-A2FB-FC087EF2C2F6}" destId="{F12D24BA-00F0-4CDF-81EE-3DA8C0BAFAAD}" srcOrd="3" destOrd="0" presId="urn:microsoft.com/office/officeart/2005/8/layout/bProcess3"/>
    <dgm:cxn modelId="{4445B598-86A8-488A-882E-B45C5849F29B}" type="presParOf" srcId="{F12D24BA-00F0-4CDF-81EE-3DA8C0BAFAAD}" destId="{8E85ECF7-6723-4ED8-92A5-DEE15CF05AD5}" srcOrd="0" destOrd="0" presId="urn:microsoft.com/office/officeart/2005/8/layout/bProcess3"/>
    <dgm:cxn modelId="{3B48F45E-E96E-412F-93A8-CD4D3F42FA1F}" type="presParOf" srcId="{0AA65DB9-9456-4368-A2FB-FC087EF2C2F6}" destId="{4B0FFB36-A32B-424E-9DBC-A56DFCDACEA8}" srcOrd="4" destOrd="0" presId="urn:microsoft.com/office/officeart/2005/8/layout/bProcess3"/>
    <dgm:cxn modelId="{5AFF1627-6CF2-452D-99C4-5FF4017238A2}" type="presParOf" srcId="{0AA65DB9-9456-4368-A2FB-FC087EF2C2F6}" destId="{AFD1561D-3800-4FD9-9EC5-7DD7C105D984}" srcOrd="5" destOrd="0" presId="urn:microsoft.com/office/officeart/2005/8/layout/bProcess3"/>
    <dgm:cxn modelId="{4FDB979F-0C05-42B1-8C77-43C994278C2E}" type="presParOf" srcId="{AFD1561D-3800-4FD9-9EC5-7DD7C105D984}" destId="{ECBC35B2-D6E6-4187-8072-758696010A53}" srcOrd="0" destOrd="0" presId="urn:microsoft.com/office/officeart/2005/8/layout/bProcess3"/>
    <dgm:cxn modelId="{0FA2F49A-C988-49A1-8B88-D613578CB40B}" type="presParOf" srcId="{0AA65DB9-9456-4368-A2FB-FC087EF2C2F6}" destId="{95D4C1D8-1812-44BB-9277-FEACF370EC93}" srcOrd="6" destOrd="0" presId="urn:microsoft.com/office/officeart/2005/8/layout/bProcess3"/>
    <dgm:cxn modelId="{3E63757C-1993-40BE-A923-358C30E49C7F}" type="presParOf" srcId="{0AA65DB9-9456-4368-A2FB-FC087EF2C2F6}" destId="{33A51F69-18AD-4866-8891-59A2BF9DBAA2}" srcOrd="7" destOrd="0" presId="urn:microsoft.com/office/officeart/2005/8/layout/bProcess3"/>
    <dgm:cxn modelId="{D1EBE3BF-F63D-46CB-B6F3-3279081A0B6F}" type="presParOf" srcId="{33A51F69-18AD-4866-8891-59A2BF9DBAA2}" destId="{8557F5D8-A0AA-4CCB-A518-89DEBD6A7208}" srcOrd="0" destOrd="0" presId="urn:microsoft.com/office/officeart/2005/8/layout/bProcess3"/>
    <dgm:cxn modelId="{26A0F72B-923A-43B4-9529-0D349407C21B}" type="presParOf" srcId="{0AA65DB9-9456-4368-A2FB-FC087EF2C2F6}" destId="{C7A22CC3-05F2-4BF0-BD98-8B067370C10B}" srcOrd="8" destOrd="0" presId="urn:microsoft.com/office/officeart/2005/8/layout/bProcess3"/>
    <dgm:cxn modelId="{F6B27D60-19D5-4B8B-9F95-6BDF2B52B9B5}" type="presParOf" srcId="{0AA65DB9-9456-4368-A2FB-FC087EF2C2F6}" destId="{AD515558-202D-46D6-B977-7B6F245D2166}" srcOrd="9" destOrd="0" presId="urn:microsoft.com/office/officeart/2005/8/layout/bProcess3"/>
    <dgm:cxn modelId="{C41A9427-7F38-46E8-B0B7-EA1D8C019A94}" type="presParOf" srcId="{AD515558-202D-46D6-B977-7B6F245D2166}" destId="{4F8FA9A4-50E1-4889-853B-2D53B50C32CC}" srcOrd="0" destOrd="0" presId="urn:microsoft.com/office/officeart/2005/8/layout/bProcess3"/>
    <dgm:cxn modelId="{887C2AB0-D8D8-4233-AA75-298C5CD905C0}" type="presParOf" srcId="{0AA65DB9-9456-4368-A2FB-FC087EF2C2F6}" destId="{FAAEC253-7C73-447C-8553-6B6044E925B1}" srcOrd="10" destOrd="0" presId="urn:microsoft.com/office/officeart/2005/8/layout/bProcess3"/>
    <dgm:cxn modelId="{4CE08793-9910-4AA8-9D4F-F3150F07A84F}" type="presParOf" srcId="{0AA65DB9-9456-4368-A2FB-FC087EF2C2F6}" destId="{EF0CA7BB-0AF5-4D0D-819F-02D37B077BDA}" srcOrd="11" destOrd="0" presId="urn:microsoft.com/office/officeart/2005/8/layout/bProcess3"/>
    <dgm:cxn modelId="{14F87D37-D842-4600-886A-4BE9A6421937}" type="presParOf" srcId="{EF0CA7BB-0AF5-4D0D-819F-02D37B077BDA}" destId="{460D2A9C-C7A7-464B-B87E-FF49A6BC4848}" srcOrd="0" destOrd="0" presId="urn:microsoft.com/office/officeart/2005/8/layout/bProcess3"/>
    <dgm:cxn modelId="{C9304F6A-070E-4A1E-930D-9F264973276B}" type="presParOf" srcId="{0AA65DB9-9456-4368-A2FB-FC087EF2C2F6}" destId="{E761859C-22F7-4FFE-91F9-8E27C308A925}" srcOrd="12" destOrd="0" presId="urn:microsoft.com/office/officeart/2005/8/layout/bProcess3"/>
    <dgm:cxn modelId="{A00A47D3-904A-408A-AF2A-37B5C09E0594}" type="presParOf" srcId="{0AA65DB9-9456-4368-A2FB-FC087EF2C2F6}" destId="{BEE75233-4AB0-4E6E-BBBD-3832B6DDF32F}" srcOrd="13" destOrd="0" presId="urn:microsoft.com/office/officeart/2005/8/layout/bProcess3"/>
    <dgm:cxn modelId="{09DC9989-78BF-43C8-886D-92DE28C6DA78}" type="presParOf" srcId="{BEE75233-4AB0-4E6E-BBBD-3832B6DDF32F}" destId="{F2E82728-A4AD-4A98-962A-9999BC7475C3}" srcOrd="0" destOrd="0" presId="urn:microsoft.com/office/officeart/2005/8/layout/bProcess3"/>
    <dgm:cxn modelId="{5BC99014-69A4-41CC-BF3A-D28B86228C35}" type="presParOf" srcId="{0AA65DB9-9456-4368-A2FB-FC087EF2C2F6}" destId="{66A6A4B2-4DE3-4FDB-937E-24E3B4546865}" srcOrd="14" destOrd="0" presId="urn:microsoft.com/office/officeart/2005/8/layout/bProcess3"/>
    <dgm:cxn modelId="{25013459-EA81-4DAD-8FFB-D34A0D39F7C2}" type="presParOf" srcId="{0AA65DB9-9456-4368-A2FB-FC087EF2C2F6}" destId="{43336A02-D85D-4750-A79B-5AC04AF9208E}" srcOrd="15" destOrd="0" presId="urn:microsoft.com/office/officeart/2005/8/layout/bProcess3"/>
    <dgm:cxn modelId="{876A8E19-5F72-4367-BFD4-EA948BCEF8A7}" type="presParOf" srcId="{43336A02-D85D-4750-A79B-5AC04AF9208E}" destId="{75E0AE58-50CD-46FC-95FA-ADDF2A351B66}" srcOrd="0" destOrd="0" presId="urn:microsoft.com/office/officeart/2005/8/layout/bProcess3"/>
    <dgm:cxn modelId="{71627C31-0134-40AF-A424-35A5FF31E641}" type="presParOf" srcId="{0AA65DB9-9456-4368-A2FB-FC087EF2C2F6}" destId="{C48884B9-F26A-4710-AA65-31B5BB00B0E2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E526CA-358C-429B-AD75-EEB5E0A7B6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500CCE76-69A6-4101-B1DD-442ABC1CE7A3}">
      <dgm:prSet/>
      <dgm:spPr/>
      <dgm:t>
        <a:bodyPr/>
        <a:lstStyle/>
        <a:p>
          <a:pPr algn="ctr"/>
          <a:endParaRPr lang="en-ID" b="0" i="1" dirty="0"/>
        </a:p>
        <a:p>
          <a:pPr algn="ctr"/>
          <a:endParaRPr lang="en-ID" b="0" i="1" dirty="0"/>
        </a:p>
        <a:p>
          <a:pPr algn="ctr"/>
          <a:endParaRPr lang="en-ID" b="0" i="1" dirty="0"/>
        </a:p>
        <a:p>
          <a:pPr algn="ctr"/>
          <a:endParaRPr lang="en-ID" b="0" i="1" dirty="0"/>
        </a:p>
        <a:p>
          <a:pPr algn="ctr"/>
          <a:r>
            <a:rPr lang="en-ID" b="0" i="1" dirty="0"/>
            <a:t>Feature Engineering Process</a:t>
          </a:r>
          <a:endParaRPr lang="en-ID" dirty="0"/>
        </a:p>
      </dgm:t>
    </dgm:pt>
    <dgm:pt modelId="{94A2183A-26BF-49BF-B7D3-8A541F4FD34B}" type="parTrans" cxnId="{B39CB1E7-6F6F-40F2-A3AD-5FC70FD937C7}">
      <dgm:prSet/>
      <dgm:spPr/>
      <dgm:t>
        <a:bodyPr/>
        <a:lstStyle/>
        <a:p>
          <a:endParaRPr lang="en-ID"/>
        </a:p>
      </dgm:t>
    </dgm:pt>
    <dgm:pt modelId="{408571C9-521F-490F-8309-5A3962344314}" type="sibTrans" cxnId="{B39CB1E7-6F6F-40F2-A3AD-5FC70FD937C7}">
      <dgm:prSet/>
      <dgm:spPr/>
      <dgm:t>
        <a:bodyPr/>
        <a:lstStyle/>
        <a:p>
          <a:endParaRPr lang="en-ID"/>
        </a:p>
      </dgm:t>
    </dgm:pt>
    <dgm:pt modelId="{4C67342E-9FA0-4C09-896E-640A04728813}">
      <dgm:prSet custT="1"/>
      <dgm:spPr/>
      <dgm:t>
        <a:bodyPr/>
        <a:lstStyle/>
        <a:p>
          <a:pPr algn="just"/>
          <a:r>
            <a:rPr lang="en-ID" sz="1200" b="0" i="0" dirty="0" err="1"/>
            <a:t>Metode</a:t>
          </a:r>
          <a:r>
            <a:rPr lang="en-ID" sz="1200" b="0" i="0" dirty="0"/>
            <a:t> </a:t>
          </a:r>
          <a:r>
            <a:rPr lang="en-ID" sz="1200" b="0" i="0" dirty="0" err="1"/>
            <a:t>sistem</a:t>
          </a:r>
          <a:r>
            <a:rPr lang="en-ID" sz="1200" b="0" i="0" dirty="0"/>
            <a:t> </a:t>
          </a:r>
          <a:r>
            <a:rPr lang="en-ID" sz="1200" b="0" i="0" dirty="0" err="1"/>
            <a:t>rekomendasi</a:t>
          </a:r>
          <a:r>
            <a:rPr lang="en-ID" sz="1200" b="0" i="0" dirty="0"/>
            <a:t> yang </a:t>
          </a:r>
          <a:r>
            <a:rPr lang="en-ID" sz="1200" b="0" i="0" dirty="0" err="1"/>
            <a:t>digunakan</a:t>
          </a:r>
          <a:r>
            <a:rPr lang="en-ID" sz="1200" b="0" i="0" dirty="0"/>
            <a:t> </a:t>
          </a:r>
          <a:r>
            <a:rPr lang="en-ID" sz="1200" b="0" i="0" dirty="0" err="1"/>
            <a:t>dalam</a:t>
          </a:r>
          <a:r>
            <a:rPr lang="en-ID" sz="1200" b="0" i="0" dirty="0"/>
            <a:t> capstone project </a:t>
          </a:r>
          <a:r>
            <a:rPr lang="en-ID" sz="1200" b="0" i="0" dirty="0" err="1"/>
            <a:t>ini</a:t>
          </a:r>
          <a:r>
            <a:rPr lang="en-ID" sz="1200" b="0" i="0" dirty="0"/>
            <a:t> </a:t>
          </a:r>
          <a:r>
            <a:rPr lang="en-ID" sz="1200" b="0" i="0" dirty="0" err="1"/>
            <a:t>adalah</a:t>
          </a:r>
          <a:r>
            <a:rPr lang="en-ID" sz="1200" b="0" i="0" dirty="0"/>
            <a:t> </a:t>
          </a:r>
          <a:r>
            <a:rPr lang="en-ID" sz="1200" b="0" i="1" dirty="0"/>
            <a:t>collaborative based filtering</a:t>
          </a:r>
          <a:r>
            <a:rPr lang="en-ID" sz="1200" b="0" i="0" dirty="0"/>
            <a:t> </a:t>
          </a:r>
          <a:r>
            <a:rPr lang="en-ID" sz="1200" b="0" i="0" dirty="0" err="1"/>
            <a:t>dengan</a:t>
          </a:r>
          <a:r>
            <a:rPr lang="en-ID" sz="1200" b="0" i="0" dirty="0"/>
            <a:t> </a:t>
          </a:r>
          <a:r>
            <a:rPr lang="en-ID" sz="1200" b="0" i="0" dirty="0" err="1"/>
            <a:t>algoritma</a:t>
          </a:r>
          <a:r>
            <a:rPr lang="en-ID" sz="1200" b="0" i="0" dirty="0"/>
            <a:t> </a:t>
          </a:r>
          <a:r>
            <a:rPr lang="en-ID" sz="1200" b="0" i="1" dirty="0"/>
            <a:t>K-Nearest </a:t>
          </a:r>
          <a:r>
            <a:rPr lang="en-ID" sz="1200" b="0" i="1" dirty="0" err="1"/>
            <a:t>Neighbors</a:t>
          </a:r>
          <a:r>
            <a:rPr lang="en-ID" sz="1200" b="0" i="0" dirty="0"/>
            <a:t>. </a:t>
          </a:r>
          <a:r>
            <a:rPr lang="en-ID" sz="1200" b="0" i="1" dirty="0"/>
            <a:t>Collaborative based filtering </a:t>
          </a:r>
          <a:r>
            <a:rPr lang="en-ID" sz="1200" b="0" i="0" dirty="0" err="1"/>
            <a:t>dapat</a:t>
          </a:r>
          <a:r>
            <a:rPr lang="en-ID" sz="1200" b="0" i="0" dirty="0"/>
            <a:t> </a:t>
          </a:r>
          <a:r>
            <a:rPr lang="en-ID" sz="1200" b="0" i="0" dirty="0" err="1"/>
            <a:t>dianalisis</a:t>
          </a:r>
          <a:r>
            <a:rPr lang="en-ID" sz="1200" b="0" i="0" dirty="0"/>
            <a:t> </a:t>
          </a:r>
          <a:r>
            <a:rPr lang="en-ID" sz="1200" b="0" i="0" dirty="0" err="1"/>
            <a:t>melalui</a:t>
          </a:r>
          <a:r>
            <a:rPr lang="en-ID" sz="1200" b="0" i="0" dirty="0"/>
            <a:t> </a:t>
          </a:r>
          <a:r>
            <a:rPr lang="en-ID" sz="1200" b="0" i="1" dirty="0"/>
            <a:t>Matrix Factorization</a:t>
          </a:r>
          <a:r>
            <a:rPr lang="en-ID" sz="1200" b="0" i="0" dirty="0"/>
            <a:t> </a:t>
          </a:r>
          <a:r>
            <a:rPr lang="en-ID" sz="1200" b="0" i="0" dirty="0" err="1"/>
            <a:t>dengan</a:t>
          </a:r>
          <a:r>
            <a:rPr lang="en-ID" sz="1200" b="0" i="0" dirty="0"/>
            <a:t> </a:t>
          </a:r>
          <a:r>
            <a:rPr lang="en-ID" sz="1200" b="0" i="0" dirty="0" err="1"/>
            <a:t>membuat</a:t>
          </a:r>
          <a:r>
            <a:rPr lang="en-ID" sz="1200" b="0" i="0" dirty="0"/>
            <a:t> </a:t>
          </a:r>
          <a:r>
            <a:rPr lang="en-ID" sz="1200" b="0" i="0" dirty="0" err="1"/>
            <a:t>tabel</a:t>
          </a:r>
          <a:r>
            <a:rPr lang="en-ID" sz="1200" b="0" i="0" dirty="0"/>
            <a:t> </a:t>
          </a:r>
          <a:r>
            <a:rPr lang="en-ID" sz="1200" b="0" i="1" dirty="0"/>
            <a:t>book pivot</a:t>
          </a:r>
          <a:r>
            <a:rPr lang="en-ID" sz="1200" b="0" i="0" dirty="0"/>
            <a:t>.</a:t>
          </a:r>
          <a:endParaRPr lang="en-ID" sz="1200" dirty="0"/>
        </a:p>
      </dgm:t>
    </dgm:pt>
    <dgm:pt modelId="{967F5D40-8E7B-4A34-9F1B-6AC262E6FDA4}" type="parTrans" cxnId="{D18F1CBC-B583-4158-828C-21FF2060B5F1}">
      <dgm:prSet/>
      <dgm:spPr/>
      <dgm:t>
        <a:bodyPr/>
        <a:lstStyle/>
        <a:p>
          <a:endParaRPr lang="en-ID"/>
        </a:p>
      </dgm:t>
    </dgm:pt>
    <dgm:pt modelId="{0E687462-115D-4092-9B27-61DA99E0659A}" type="sibTrans" cxnId="{D18F1CBC-B583-4158-828C-21FF2060B5F1}">
      <dgm:prSet/>
      <dgm:spPr/>
      <dgm:t>
        <a:bodyPr/>
        <a:lstStyle/>
        <a:p>
          <a:endParaRPr lang="en-ID"/>
        </a:p>
      </dgm:t>
    </dgm:pt>
    <dgm:pt modelId="{4B5069F2-EC8E-447D-B0E9-AFC2937A60CF}">
      <dgm:prSet custT="1"/>
      <dgm:spPr/>
      <dgm:t>
        <a:bodyPr/>
        <a:lstStyle/>
        <a:p>
          <a:r>
            <a:rPr lang="en-ID" sz="1200" b="0" i="0" dirty="0" err="1"/>
            <a:t>Penyusun</a:t>
          </a:r>
          <a:r>
            <a:rPr lang="en-ID" sz="1200" b="0" i="0" dirty="0"/>
            <a:t> </a:t>
          </a:r>
          <a:r>
            <a:rPr lang="en-ID" sz="1200" b="0" i="1" dirty="0"/>
            <a:t>project </a:t>
          </a:r>
          <a:r>
            <a:rPr lang="en-ID" sz="1200" b="0" i="0" dirty="0" err="1"/>
            <a:t>akan</a:t>
          </a:r>
          <a:r>
            <a:rPr lang="en-ID" sz="1200" b="0" i="0" dirty="0"/>
            <a:t> </a:t>
          </a:r>
          <a:r>
            <a:rPr lang="en-ID" sz="1200" b="0" i="0" dirty="0" err="1"/>
            <a:t>menghitung</a:t>
          </a:r>
          <a:r>
            <a:rPr lang="en-ID" sz="1200" b="0" i="0" dirty="0"/>
            <a:t> </a:t>
          </a:r>
          <a:r>
            <a:rPr lang="en-ID" sz="1200" b="0" i="1" dirty="0"/>
            <a:t>rating</a:t>
          </a:r>
          <a:r>
            <a:rPr lang="en-ID" sz="1200" b="0" i="0" dirty="0"/>
            <a:t> </a:t>
          </a:r>
          <a:r>
            <a:rPr lang="en-ID" sz="1200" b="0" i="0" dirty="0" err="1"/>
            <a:t>setiap</a:t>
          </a:r>
          <a:r>
            <a:rPr lang="en-ID" sz="1200" b="0" i="0" dirty="0"/>
            <a:t> </a:t>
          </a:r>
          <a:r>
            <a:rPr lang="en-ID" sz="1200" b="0" i="0" dirty="0" err="1"/>
            <a:t>buku</a:t>
          </a:r>
          <a:r>
            <a:rPr lang="en-ID" sz="1200" b="0" i="0" dirty="0"/>
            <a:t> </a:t>
          </a:r>
          <a:r>
            <a:rPr lang="en-ID" sz="1200" b="0" i="0" dirty="0" err="1"/>
            <a:t>sehingga</a:t>
          </a:r>
          <a:r>
            <a:rPr lang="en-ID" sz="1200" b="0" i="0" dirty="0"/>
            <a:t>, </a:t>
          </a:r>
          <a:r>
            <a:rPr lang="en-ID" sz="1200" b="0" i="0" dirty="0" err="1"/>
            <a:t>penyusun</a:t>
          </a:r>
          <a:r>
            <a:rPr lang="en-ID" sz="1200" b="0" i="0" dirty="0"/>
            <a:t> </a:t>
          </a:r>
          <a:r>
            <a:rPr lang="en-ID" sz="1200" b="0" i="0" dirty="0" err="1"/>
            <a:t>dapat</a:t>
          </a:r>
          <a:r>
            <a:rPr lang="en-ID" sz="1200" b="0" i="0" dirty="0"/>
            <a:t> </a:t>
          </a:r>
          <a:r>
            <a:rPr lang="en-ID" sz="1200" b="0" i="0" dirty="0" err="1"/>
            <a:t>mengelompokkan</a:t>
          </a:r>
          <a:r>
            <a:rPr lang="en-ID" sz="1200" b="0" i="0" dirty="0"/>
            <a:t> data </a:t>
          </a:r>
          <a:r>
            <a:rPr lang="en-ID" sz="1200" b="0" i="0" dirty="0" err="1"/>
            <a:t>berdasarkan</a:t>
          </a:r>
          <a:r>
            <a:rPr lang="en-ID" sz="1200" b="0" i="0" dirty="0"/>
            <a:t> </a:t>
          </a:r>
          <a:r>
            <a:rPr lang="en-ID" sz="1200" b="0" i="0" dirty="0" err="1"/>
            <a:t>judul</a:t>
          </a:r>
          <a:r>
            <a:rPr lang="en-ID" sz="1200" b="0" i="0" dirty="0"/>
            <a:t> dan </a:t>
          </a:r>
          <a:r>
            <a:rPr lang="en-ID" sz="1200" b="0" i="0" dirty="0" err="1"/>
            <a:t>diagregasi</a:t>
          </a:r>
          <a:r>
            <a:rPr lang="en-ID" sz="1200" b="0" i="0" dirty="0"/>
            <a:t> </a:t>
          </a:r>
          <a:r>
            <a:rPr lang="en-ID" sz="1200" b="0" i="0" dirty="0" err="1"/>
            <a:t>berdasarkan</a:t>
          </a:r>
          <a:r>
            <a:rPr lang="en-ID" sz="1200" b="0" i="0" dirty="0"/>
            <a:t> </a:t>
          </a:r>
          <a:r>
            <a:rPr lang="en-ID" sz="1200" b="0" i="1" dirty="0"/>
            <a:t>rating</a:t>
          </a:r>
          <a:r>
            <a:rPr lang="en-ID" sz="1200" b="0" i="0" dirty="0"/>
            <a:t>.</a:t>
          </a:r>
          <a:endParaRPr lang="en-ID" sz="1200" dirty="0"/>
        </a:p>
      </dgm:t>
    </dgm:pt>
    <dgm:pt modelId="{A89D26F9-2FEF-4DC0-8BF9-A0894F155A55}" type="parTrans" cxnId="{83B612B7-0A39-4B22-B36C-FEE3CA6798DD}">
      <dgm:prSet/>
      <dgm:spPr/>
      <dgm:t>
        <a:bodyPr/>
        <a:lstStyle/>
        <a:p>
          <a:endParaRPr lang="en-ID"/>
        </a:p>
      </dgm:t>
    </dgm:pt>
    <dgm:pt modelId="{51D667E5-5FA4-4B7C-9230-EB88F1B74C2B}" type="sibTrans" cxnId="{83B612B7-0A39-4B22-B36C-FEE3CA6798DD}">
      <dgm:prSet/>
      <dgm:spPr/>
      <dgm:t>
        <a:bodyPr/>
        <a:lstStyle/>
        <a:p>
          <a:endParaRPr lang="en-ID"/>
        </a:p>
      </dgm:t>
    </dgm:pt>
    <dgm:pt modelId="{59B4596E-75C4-4625-8E07-5423841B2169}">
      <dgm:prSet custT="1"/>
      <dgm:spPr/>
      <dgm:t>
        <a:bodyPr/>
        <a:lstStyle/>
        <a:p>
          <a:pPr algn="just"/>
          <a:r>
            <a:rPr lang="en-ID" sz="1200" b="0" i="0" dirty="0"/>
            <a:t>Data </a:t>
          </a:r>
          <a:r>
            <a:rPr lang="en-ID" sz="1200" b="0" i="0" dirty="0" err="1"/>
            <a:t>duplikat</a:t>
          </a:r>
          <a:r>
            <a:rPr lang="en-ID" sz="1200" b="0" i="0" dirty="0"/>
            <a:t> juga </a:t>
          </a:r>
          <a:r>
            <a:rPr lang="en-ID" sz="1200" b="0" i="0" dirty="0" err="1"/>
            <a:t>harus</a:t>
          </a:r>
          <a:r>
            <a:rPr lang="en-ID" sz="1200" b="0" i="0" dirty="0"/>
            <a:t> </a:t>
          </a:r>
          <a:r>
            <a:rPr lang="en-ID" sz="1200" b="0" i="0" dirty="0" err="1"/>
            <a:t>dibuang</a:t>
          </a:r>
          <a:r>
            <a:rPr lang="en-ID" sz="1200" b="0" i="0" dirty="0"/>
            <a:t> </a:t>
          </a:r>
          <a:r>
            <a:rPr lang="en-ID" sz="1200" b="0" i="0" dirty="0" err="1"/>
            <a:t>karena</a:t>
          </a:r>
          <a:r>
            <a:rPr lang="en-ID" sz="1200" b="0" i="0" dirty="0"/>
            <a:t>, </a:t>
          </a:r>
          <a:r>
            <a:rPr lang="en-ID" sz="1200" b="0" i="0" dirty="0" err="1"/>
            <a:t>jika</a:t>
          </a:r>
          <a:r>
            <a:rPr lang="en-ID" sz="1200" b="0" i="0" dirty="0"/>
            <a:t> </a:t>
          </a:r>
          <a:r>
            <a:rPr lang="en-ID" sz="1200" b="0" i="1" dirty="0"/>
            <a:t>user</a:t>
          </a:r>
          <a:r>
            <a:rPr lang="en-ID" sz="1200" b="0" i="0" dirty="0"/>
            <a:t> yang </a:t>
          </a:r>
          <a:r>
            <a:rPr lang="en-ID" sz="1200" b="0" i="0" dirty="0" err="1"/>
            <a:t>sama</a:t>
          </a:r>
          <a:r>
            <a:rPr lang="en-ID" sz="1200" b="0" i="0" dirty="0"/>
            <a:t> </a:t>
          </a:r>
          <a:r>
            <a:rPr lang="en-ID" sz="1200" b="0" i="0" dirty="0" err="1"/>
            <a:t>telah</a:t>
          </a:r>
          <a:r>
            <a:rPr lang="en-ID" sz="1200" b="0" i="0" dirty="0"/>
            <a:t> </a:t>
          </a:r>
          <a:r>
            <a:rPr lang="en-ID" sz="1200" b="0" i="0" dirty="0" err="1"/>
            <a:t>memberikan</a:t>
          </a:r>
          <a:r>
            <a:rPr lang="en-ID" sz="1200" b="0" i="0" dirty="0"/>
            <a:t> </a:t>
          </a:r>
          <a:r>
            <a:rPr lang="en-ID" sz="1200" b="0" i="1" dirty="0"/>
            <a:t>rating</a:t>
          </a:r>
          <a:r>
            <a:rPr lang="en-ID" sz="1200" b="0" i="0" dirty="0"/>
            <a:t> pada </a:t>
          </a:r>
          <a:r>
            <a:rPr lang="en-ID" sz="1200" b="0" i="0" dirty="0" err="1"/>
            <a:t>buku</a:t>
          </a:r>
          <a:r>
            <a:rPr lang="en-ID" sz="1200" b="0" i="0" dirty="0"/>
            <a:t> yang </a:t>
          </a:r>
          <a:r>
            <a:rPr lang="en-ID" sz="1200" b="0" i="0" dirty="0" err="1"/>
            <a:t>sama</a:t>
          </a:r>
          <a:r>
            <a:rPr lang="en-ID" sz="1200" b="0" i="0" dirty="0"/>
            <a:t> </a:t>
          </a:r>
          <a:r>
            <a:rPr lang="en-ID" sz="1200" b="0" i="0" dirty="0" err="1"/>
            <a:t>beberapa</a:t>
          </a:r>
          <a:r>
            <a:rPr lang="en-ID" sz="1200" b="0" i="0" dirty="0"/>
            <a:t> kali </a:t>
          </a:r>
          <a:r>
            <a:rPr lang="en-ID" sz="1200" b="0" i="0" dirty="0" err="1"/>
            <a:t>maka</a:t>
          </a:r>
          <a:r>
            <a:rPr lang="en-ID" sz="1200" b="0" i="0" dirty="0"/>
            <a:t>, </a:t>
          </a:r>
          <a:r>
            <a:rPr lang="en-ID" sz="1200" b="0" i="0" dirty="0" err="1"/>
            <a:t>akan</a:t>
          </a:r>
          <a:r>
            <a:rPr lang="en-ID" sz="1200" b="0" i="0" dirty="0"/>
            <a:t> </a:t>
          </a:r>
          <a:r>
            <a:rPr lang="en-ID" sz="1200" b="0" i="0" dirty="0" err="1"/>
            <a:t>menimbulkan</a:t>
          </a:r>
          <a:r>
            <a:rPr lang="en-ID" sz="1200" b="0" i="0" dirty="0"/>
            <a:t> </a:t>
          </a:r>
          <a:r>
            <a:rPr lang="en-ID" sz="1200" b="0" i="0" dirty="0" err="1"/>
            <a:t>masalah</a:t>
          </a:r>
          <a:r>
            <a:rPr lang="en-ID" sz="1200" b="0" i="0" dirty="0"/>
            <a:t> pada </a:t>
          </a:r>
          <a:r>
            <a:rPr lang="en-ID" sz="1200" b="0" i="0" dirty="0" err="1"/>
            <a:t>analisis</a:t>
          </a:r>
          <a:r>
            <a:rPr lang="en-ID" sz="1200" b="0" i="0" dirty="0"/>
            <a:t> </a:t>
          </a:r>
          <a:r>
            <a:rPr lang="en-ID" sz="1200" b="0" i="0" dirty="0" err="1"/>
            <a:t>lebih</a:t>
          </a:r>
          <a:r>
            <a:rPr lang="en-ID" sz="1200" b="0" i="0" dirty="0"/>
            <a:t> </a:t>
          </a:r>
          <a:r>
            <a:rPr lang="en-ID" sz="1200" b="0" i="0" dirty="0" err="1"/>
            <a:t>lanjut</a:t>
          </a:r>
          <a:r>
            <a:rPr lang="en-ID" sz="1200" b="0" i="0" dirty="0"/>
            <a:t>.</a:t>
          </a:r>
          <a:endParaRPr lang="en-ID" sz="1200" dirty="0"/>
        </a:p>
      </dgm:t>
    </dgm:pt>
    <dgm:pt modelId="{72204D14-24E6-490C-B0E1-CDA6E70BAE42}" type="parTrans" cxnId="{E7F1A67B-B1EF-4A0A-8031-F2A6115974D4}">
      <dgm:prSet/>
      <dgm:spPr/>
      <dgm:t>
        <a:bodyPr/>
        <a:lstStyle/>
        <a:p>
          <a:endParaRPr lang="en-ID"/>
        </a:p>
      </dgm:t>
    </dgm:pt>
    <dgm:pt modelId="{746F805F-FDBE-4619-8216-7150200716E2}" type="sibTrans" cxnId="{E7F1A67B-B1EF-4A0A-8031-F2A6115974D4}">
      <dgm:prSet/>
      <dgm:spPr/>
      <dgm:t>
        <a:bodyPr/>
        <a:lstStyle/>
        <a:p>
          <a:endParaRPr lang="en-ID"/>
        </a:p>
      </dgm:t>
    </dgm:pt>
    <dgm:pt modelId="{E2A251F9-555F-470C-92B0-20EADDEBDF07}" type="pres">
      <dgm:prSet presAssocID="{C9E526CA-358C-429B-AD75-EEB5E0A7B6A1}" presName="vert0" presStyleCnt="0">
        <dgm:presLayoutVars>
          <dgm:dir/>
          <dgm:animOne val="branch"/>
          <dgm:animLvl val="lvl"/>
        </dgm:presLayoutVars>
      </dgm:prSet>
      <dgm:spPr/>
    </dgm:pt>
    <dgm:pt modelId="{12FBBC46-1A30-4B72-95B6-F67844F16016}" type="pres">
      <dgm:prSet presAssocID="{500CCE76-69A6-4101-B1DD-442ABC1CE7A3}" presName="thickLine" presStyleLbl="alignNode1" presStyleIdx="0" presStyleCnt="1"/>
      <dgm:spPr/>
    </dgm:pt>
    <dgm:pt modelId="{4BBB41D5-DDE5-42A8-8B80-405447C79C3C}" type="pres">
      <dgm:prSet presAssocID="{500CCE76-69A6-4101-B1DD-442ABC1CE7A3}" presName="horz1" presStyleCnt="0"/>
      <dgm:spPr/>
    </dgm:pt>
    <dgm:pt modelId="{92B528E4-F82E-48AB-BABD-7F2926B8C847}" type="pres">
      <dgm:prSet presAssocID="{500CCE76-69A6-4101-B1DD-442ABC1CE7A3}" presName="tx1" presStyleLbl="revTx" presStyleIdx="0" presStyleCnt="4" custScaleX="70244"/>
      <dgm:spPr/>
    </dgm:pt>
    <dgm:pt modelId="{5F6551EC-6A9A-41BD-BCD5-3972365FDD8D}" type="pres">
      <dgm:prSet presAssocID="{500CCE76-69A6-4101-B1DD-442ABC1CE7A3}" presName="vert1" presStyleCnt="0"/>
      <dgm:spPr/>
    </dgm:pt>
    <dgm:pt modelId="{7EBCA2E4-DD9B-4D14-9094-00A7923E04F0}" type="pres">
      <dgm:prSet presAssocID="{4C67342E-9FA0-4C09-896E-640A04728813}" presName="vertSpace2a" presStyleCnt="0"/>
      <dgm:spPr/>
    </dgm:pt>
    <dgm:pt modelId="{68470071-B802-4B58-BCAE-F2140A3C9DA8}" type="pres">
      <dgm:prSet presAssocID="{4C67342E-9FA0-4C09-896E-640A04728813}" presName="horz2" presStyleCnt="0"/>
      <dgm:spPr/>
    </dgm:pt>
    <dgm:pt modelId="{ABE2BD97-9CCE-4BBF-901E-C2C1F368B501}" type="pres">
      <dgm:prSet presAssocID="{4C67342E-9FA0-4C09-896E-640A04728813}" presName="horzSpace2" presStyleCnt="0"/>
      <dgm:spPr/>
    </dgm:pt>
    <dgm:pt modelId="{D4E08148-58D8-4CFA-A220-02335E8168A3}" type="pres">
      <dgm:prSet presAssocID="{4C67342E-9FA0-4C09-896E-640A04728813}" presName="tx2" presStyleLbl="revTx" presStyleIdx="1" presStyleCnt="4"/>
      <dgm:spPr/>
    </dgm:pt>
    <dgm:pt modelId="{DEA191B4-D3AE-479D-A1A5-71CA87A11ECB}" type="pres">
      <dgm:prSet presAssocID="{4C67342E-9FA0-4C09-896E-640A04728813}" presName="vert2" presStyleCnt="0"/>
      <dgm:spPr/>
    </dgm:pt>
    <dgm:pt modelId="{AFC62BF4-44C0-463C-8661-B0036F6BCE94}" type="pres">
      <dgm:prSet presAssocID="{4C67342E-9FA0-4C09-896E-640A04728813}" presName="thinLine2b" presStyleLbl="callout" presStyleIdx="0" presStyleCnt="3"/>
      <dgm:spPr/>
    </dgm:pt>
    <dgm:pt modelId="{4EC23B5A-2C7F-4FF3-8E6C-FA0723484831}" type="pres">
      <dgm:prSet presAssocID="{4C67342E-9FA0-4C09-896E-640A04728813}" presName="vertSpace2b" presStyleCnt="0"/>
      <dgm:spPr/>
    </dgm:pt>
    <dgm:pt modelId="{A7F1E5C0-68F5-448B-8B35-6B2F1F3234D9}" type="pres">
      <dgm:prSet presAssocID="{4B5069F2-EC8E-447D-B0E9-AFC2937A60CF}" presName="horz2" presStyleCnt="0"/>
      <dgm:spPr/>
    </dgm:pt>
    <dgm:pt modelId="{53B2DB65-366C-49F8-9D21-CEC48C13AA5B}" type="pres">
      <dgm:prSet presAssocID="{4B5069F2-EC8E-447D-B0E9-AFC2937A60CF}" presName="horzSpace2" presStyleCnt="0"/>
      <dgm:spPr/>
    </dgm:pt>
    <dgm:pt modelId="{A9BD6CBC-91BE-43FB-B1FF-C7619BE76E62}" type="pres">
      <dgm:prSet presAssocID="{4B5069F2-EC8E-447D-B0E9-AFC2937A60CF}" presName="tx2" presStyleLbl="revTx" presStyleIdx="2" presStyleCnt="4"/>
      <dgm:spPr/>
    </dgm:pt>
    <dgm:pt modelId="{8FE00E41-6D90-4C68-A289-12F69396B6CE}" type="pres">
      <dgm:prSet presAssocID="{4B5069F2-EC8E-447D-B0E9-AFC2937A60CF}" presName="vert2" presStyleCnt="0"/>
      <dgm:spPr/>
    </dgm:pt>
    <dgm:pt modelId="{1B0C2007-C112-4D31-ADED-F0CED9736A08}" type="pres">
      <dgm:prSet presAssocID="{4B5069F2-EC8E-447D-B0E9-AFC2937A60CF}" presName="thinLine2b" presStyleLbl="callout" presStyleIdx="1" presStyleCnt="3"/>
      <dgm:spPr/>
    </dgm:pt>
    <dgm:pt modelId="{F6570F5A-0361-414D-BFBC-120245FAECB3}" type="pres">
      <dgm:prSet presAssocID="{4B5069F2-EC8E-447D-B0E9-AFC2937A60CF}" presName="vertSpace2b" presStyleCnt="0"/>
      <dgm:spPr/>
    </dgm:pt>
    <dgm:pt modelId="{0837A9D8-170E-4A3F-B0B9-A44557FF0768}" type="pres">
      <dgm:prSet presAssocID="{59B4596E-75C4-4625-8E07-5423841B2169}" presName="horz2" presStyleCnt="0"/>
      <dgm:spPr/>
    </dgm:pt>
    <dgm:pt modelId="{5EE43BDD-0F62-467C-997F-24C588492F1B}" type="pres">
      <dgm:prSet presAssocID="{59B4596E-75C4-4625-8E07-5423841B2169}" presName="horzSpace2" presStyleCnt="0"/>
      <dgm:spPr/>
    </dgm:pt>
    <dgm:pt modelId="{E83DCC9A-FD8F-48DE-941C-8FD5D5EA51B1}" type="pres">
      <dgm:prSet presAssocID="{59B4596E-75C4-4625-8E07-5423841B2169}" presName="tx2" presStyleLbl="revTx" presStyleIdx="3" presStyleCnt="4"/>
      <dgm:spPr/>
    </dgm:pt>
    <dgm:pt modelId="{A68D833D-4FAF-4E95-AF3A-AA201BBC7E57}" type="pres">
      <dgm:prSet presAssocID="{59B4596E-75C4-4625-8E07-5423841B2169}" presName="vert2" presStyleCnt="0"/>
      <dgm:spPr/>
    </dgm:pt>
    <dgm:pt modelId="{AC0EB16E-5B09-4B2B-B2CB-8F30602777E9}" type="pres">
      <dgm:prSet presAssocID="{59B4596E-75C4-4625-8E07-5423841B2169}" presName="thinLine2b" presStyleLbl="callout" presStyleIdx="2" presStyleCnt="3"/>
      <dgm:spPr/>
    </dgm:pt>
    <dgm:pt modelId="{40D2CE02-27AE-4353-AB7B-DDDC76099C7F}" type="pres">
      <dgm:prSet presAssocID="{59B4596E-75C4-4625-8E07-5423841B2169}" presName="vertSpace2b" presStyleCnt="0"/>
      <dgm:spPr/>
    </dgm:pt>
  </dgm:ptLst>
  <dgm:cxnLst>
    <dgm:cxn modelId="{1FDA373D-AC4A-4ADC-AE8F-9DE1E13B78CF}" type="presOf" srcId="{59B4596E-75C4-4625-8E07-5423841B2169}" destId="{E83DCC9A-FD8F-48DE-941C-8FD5D5EA51B1}" srcOrd="0" destOrd="0" presId="urn:microsoft.com/office/officeart/2008/layout/LinedList"/>
    <dgm:cxn modelId="{3D854C5D-7C46-4437-AC4A-E3E35C8A5A8B}" type="presOf" srcId="{4B5069F2-EC8E-447D-B0E9-AFC2937A60CF}" destId="{A9BD6CBC-91BE-43FB-B1FF-C7619BE76E62}" srcOrd="0" destOrd="0" presId="urn:microsoft.com/office/officeart/2008/layout/LinedList"/>
    <dgm:cxn modelId="{80B9BE71-FBD5-4767-8F69-7FACA4AADA46}" type="presOf" srcId="{C9E526CA-358C-429B-AD75-EEB5E0A7B6A1}" destId="{E2A251F9-555F-470C-92B0-20EADDEBDF07}" srcOrd="0" destOrd="0" presId="urn:microsoft.com/office/officeart/2008/layout/LinedList"/>
    <dgm:cxn modelId="{E7F1A67B-B1EF-4A0A-8031-F2A6115974D4}" srcId="{500CCE76-69A6-4101-B1DD-442ABC1CE7A3}" destId="{59B4596E-75C4-4625-8E07-5423841B2169}" srcOrd="2" destOrd="0" parTransId="{72204D14-24E6-490C-B0E1-CDA6E70BAE42}" sibTransId="{746F805F-FDBE-4619-8216-7150200716E2}"/>
    <dgm:cxn modelId="{CA4DAEA5-0F20-4D9B-B3F3-55B1BDA41B4E}" type="presOf" srcId="{500CCE76-69A6-4101-B1DD-442ABC1CE7A3}" destId="{92B528E4-F82E-48AB-BABD-7F2926B8C847}" srcOrd="0" destOrd="0" presId="urn:microsoft.com/office/officeart/2008/layout/LinedList"/>
    <dgm:cxn modelId="{F22ADCAC-DD1E-422D-AC5E-CB1659BB637F}" type="presOf" srcId="{4C67342E-9FA0-4C09-896E-640A04728813}" destId="{D4E08148-58D8-4CFA-A220-02335E8168A3}" srcOrd="0" destOrd="0" presId="urn:microsoft.com/office/officeart/2008/layout/LinedList"/>
    <dgm:cxn modelId="{83B612B7-0A39-4B22-B36C-FEE3CA6798DD}" srcId="{500CCE76-69A6-4101-B1DD-442ABC1CE7A3}" destId="{4B5069F2-EC8E-447D-B0E9-AFC2937A60CF}" srcOrd="1" destOrd="0" parTransId="{A89D26F9-2FEF-4DC0-8BF9-A0894F155A55}" sibTransId="{51D667E5-5FA4-4B7C-9230-EB88F1B74C2B}"/>
    <dgm:cxn modelId="{D18F1CBC-B583-4158-828C-21FF2060B5F1}" srcId="{500CCE76-69A6-4101-B1DD-442ABC1CE7A3}" destId="{4C67342E-9FA0-4C09-896E-640A04728813}" srcOrd="0" destOrd="0" parTransId="{967F5D40-8E7B-4A34-9F1B-6AC262E6FDA4}" sibTransId="{0E687462-115D-4092-9B27-61DA99E0659A}"/>
    <dgm:cxn modelId="{B39CB1E7-6F6F-40F2-A3AD-5FC70FD937C7}" srcId="{C9E526CA-358C-429B-AD75-EEB5E0A7B6A1}" destId="{500CCE76-69A6-4101-B1DD-442ABC1CE7A3}" srcOrd="0" destOrd="0" parTransId="{94A2183A-26BF-49BF-B7D3-8A541F4FD34B}" sibTransId="{408571C9-521F-490F-8309-5A3962344314}"/>
    <dgm:cxn modelId="{739A5BE6-2BBC-452D-960D-3F4D2B3DA1AB}" type="presParOf" srcId="{E2A251F9-555F-470C-92B0-20EADDEBDF07}" destId="{12FBBC46-1A30-4B72-95B6-F67844F16016}" srcOrd="0" destOrd="0" presId="urn:microsoft.com/office/officeart/2008/layout/LinedList"/>
    <dgm:cxn modelId="{0E551178-D416-4094-B40B-505DDB2F3A5F}" type="presParOf" srcId="{E2A251F9-555F-470C-92B0-20EADDEBDF07}" destId="{4BBB41D5-DDE5-42A8-8B80-405447C79C3C}" srcOrd="1" destOrd="0" presId="urn:microsoft.com/office/officeart/2008/layout/LinedList"/>
    <dgm:cxn modelId="{65894791-C1E2-498A-9EC2-DF35CC37E7F3}" type="presParOf" srcId="{4BBB41D5-DDE5-42A8-8B80-405447C79C3C}" destId="{92B528E4-F82E-48AB-BABD-7F2926B8C847}" srcOrd="0" destOrd="0" presId="urn:microsoft.com/office/officeart/2008/layout/LinedList"/>
    <dgm:cxn modelId="{ECFA022D-C70C-4808-A5EC-AF6FA7D4E4E7}" type="presParOf" srcId="{4BBB41D5-DDE5-42A8-8B80-405447C79C3C}" destId="{5F6551EC-6A9A-41BD-BCD5-3972365FDD8D}" srcOrd="1" destOrd="0" presId="urn:microsoft.com/office/officeart/2008/layout/LinedList"/>
    <dgm:cxn modelId="{791D9339-C78D-4DD6-8DB2-A02D6A187508}" type="presParOf" srcId="{5F6551EC-6A9A-41BD-BCD5-3972365FDD8D}" destId="{7EBCA2E4-DD9B-4D14-9094-00A7923E04F0}" srcOrd="0" destOrd="0" presId="urn:microsoft.com/office/officeart/2008/layout/LinedList"/>
    <dgm:cxn modelId="{95B00736-9F19-4B4A-823B-E89428D442CE}" type="presParOf" srcId="{5F6551EC-6A9A-41BD-BCD5-3972365FDD8D}" destId="{68470071-B802-4B58-BCAE-F2140A3C9DA8}" srcOrd="1" destOrd="0" presId="urn:microsoft.com/office/officeart/2008/layout/LinedList"/>
    <dgm:cxn modelId="{3ED643B7-5DBE-471D-936C-8959FC1EA5B8}" type="presParOf" srcId="{68470071-B802-4B58-BCAE-F2140A3C9DA8}" destId="{ABE2BD97-9CCE-4BBF-901E-C2C1F368B501}" srcOrd="0" destOrd="0" presId="urn:microsoft.com/office/officeart/2008/layout/LinedList"/>
    <dgm:cxn modelId="{1A94F668-C576-4332-A2F0-7846BFC35770}" type="presParOf" srcId="{68470071-B802-4B58-BCAE-F2140A3C9DA8}" destId="{D4E08148-58D8-4CFA-A220-02335E8168A3}" srcOrd="1" destOrd="0" presId="urn:microsoft.com/office/officeart/2008/layout/LinedList"/>
    <dgm:cxn modelId="{BA90FE72-F9DF-4487-9BD2-90083983E2AA}" type="presParOf" srcId="{68470071-B802-4B58-BCAE-F2140A3C9DA8}" destId="{DEA191B4-D3AE-479D-A1A5-71CA87A11ECB}" srcOrd="2" destOrd="0" presId="urn:microsoft.com/office/officeart/2008/layout/LinedList"/>
    <dgm:cxn modelId="{8E7AE107-0F35-49A6-A517-367044329BD3}" type="presParOf" srcId="{5F6551EC-6A9A-41BD-BCD5-3972365FDD8D}" destId="{AFC62BF4-44C0-463C-8661-B0036F6BCE94}" srcOrd="2" destOrd="0" presId="urn:microsoft.com/office/officeart/2008/layout/LinedList"/>
    <dgm:cxn modelId="{CFDF301A-036A-4F18-941C-0E8CDE1B0221}" type="presParOf" srcId="{5F6551EC-6A9A-41BD-BCD5-3972365FDD8D}" destId="{4EC23B5A-2C7F-4FF3-8E6C-FA0723484831}" srcOrd="3" destOrd="0" presId="urn:microsoft.com/office/officeart/2008/layout/LinedList"/>
    <dgm:cxn modelId="{BA5960D9-891E-4665-9BA9-45270EA97748}" type="presParOf" srcId="{5F6551EC-6A9A-41BD-BCD5-3972365FDD8D}" destId="{A7F1E5C0-68F5-448B-8B35-6B2F1F3234D9}" srcOrd="4" destOrd="0" presId="urn:microsoft.com/office/officeart/2008/layout/LinedList"/>
    <dgm:cxn modelId="{BD53E596-3211-4541-9A4D-FEF5676B0327}" type="presParOf" srcId="{A7F1E5C0-68F5-448B-8B35-6B2F1F3234D9}" destId="{53B2DB65-366C-49F8-9D21-CEC48C13AA5B}" srcOrd="0" destOrd="0" presId="urn:microsoft.com/office/officeart/2008/layout/LinedList"/>
    <dgm:cxn modelId="{BF848759-2D7A-475E-BEB9-4183654B589D}" type="presParOf" srcId="{A7F1E5C0-68F5-448B-8B35-6B2F1F3234D9}" destId="{A9BD6CBC-91BE-43FB-B1FF-C7619BE76E62}" srcOrd="1" destOrd="0" presId="urn:microsoft.com/office/officeart/2008/layout/LinedList"/>
    <dgm:cxn modelId="{DF6349CA-1ED3-4132-81FE-BB22317AB22A}" type="presParOf" srcId="{A7F1E5C0-68F5-448B-8B35-6B2F1F3234D9}" destId="{8FE00E41-6D90-4C68-A289-12F69396B6CE}" srcOrd="2" destOrd="0" presId="urn:microsoft.com/office/officeart/2008/layout/LinedList"/>
    <dgm:cxn modelId="{C1D1CD7B-3D79-4D86-AA67-B8E7BE2C1939}" type="presParOf" srcId="{5F6551EC-6A9A-41BD-BCD5-3972365FDD8D}" destId="{1B0C2007-C112-4D31-ADED-F0CED9736A08}" srcOrd="5" destOrd="0" presId="urn:microsoft.com/office/officeart/2008/layout/LinedList"/>
    <dgm:cxn modelId="{3D05C3BA-1936-4FBA-B970-7DA9723D20E3}" type="presParOf" srcId="{5F6551EC-6A9A-41BD-BCD5-3972365FDD8D}" destId="{F6570F5A-0361-414D-BFBC-120245FAECB3}" srcOrd="6" destOrd="0" presId="urn:microsoft.com/office/officeart/2008/layout/LinedList"/>
    <dgm:cxn modelId="{84B71920-FD5D-4C68-9C6E-D9C95B47B1BB}" type="presParOf" srcId="{5F6551EC-6A9A-41BD-BCD5-3972365FDD8D}" destId="{0837A9D8-170E-4A3F-B0B9-A44557FF0768}" srcOrd="7" destOrd="0" presId="urn:microsoft.com/office/officeart/2008/layout/LinedList"/>
    <dgm:cxn modelId="{33FFF576-2AC8-42D4-9B77-30C1B418DE20}" type="presParOf" srcId="{0837A9D8-170E-4A3F-B0B9-A44557FF0768}" destId="{5EE43BDD-0F62-467C-997F-24C588492F1B}" srcOrd="0" destOrd="0" presId="urn:microsoft.com/office/officeart/2008/layout/LinedList"/>
    <dgm:cxn modelId="{5967B24B-0C7F-4E73-B598-E3875BC887F2}" type="presParOf" srcId="{0837A9D8-170E-4A3F-B0B9-A44557FF0768}" destId="{E83DCC9A-FD8F-48DE-941C-8FD5D5EA51B1}" srcOrd="1" destOrd="0" presId="urn:microsoft.com/office/officeart/2008/layout/LinedList"/>
    <dgm:cxn modelId="{CFE82BB4-9BE3-4244-9E72-740378BA822F}" type="presParOf" srcId="{0837A9D8-170E-4A3F-B0B9-A44557FF0768}" destId="{A68D833D-4FAF-4E95-AF3A-AA201BBC7E57}" srcOrd="2" destOrd="0" presId="urn:microsoft.com/office/officeart/2008/layout/LinedList"/>
    <dgm:cxn modelId="{5CBF804E-2399-4B48-9762-20DC5F28F148}" type="presParOf" srcId="{5F6551EC-6A9A-41BD-BCD5-3972365FDD8D}" destId="{AC0EB16E-5B09-4B2B-B2CB-8F30602777E9}" srcOrd="8" destOrd="0" presId="urn:microsoft.com/office/officeart/2008/layout/LinedList"/>
    <dgm:cxn modelId="{3DDB7B63-B8CE-47C0-AB8E-DAE32A17B268}" type="presParOf" srcId="{5F6551EC-6A9A-41BD-BCD5-3972365FDD8D}" destId="{40D2CE02-27AE-4353-AB7B-DDDC76099C7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36057-5251-4156-A949-E8C76DCD8536}">
      <dsp:nvSpPr>
        <dsp:cNvPr id="0" name=""/>
        <dsp:cNvSpPr/>
      </dsp:nvSpPr>
      <dsp:spPr>
        <a:xfrm>
          <a:off x="481016" y="1328"/>
          <a:ext cx="1019881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b="0" i="1" kern="1200" dirty="0"/>
            <a:t>Import Packages</a:t>
          </a:r>
          <a:endParaRPr lang="en-ID" sz="800" kern="1200" dirty="0"/>
        </a:p>
      </dsp:txBody>
      <dsp:txXfrm>
        <a:off x="498939" y="19251"/>
        <a:ext cx="984035" cy="576082"/>
      </dsp:txXfrm>
    </dsp:sp>
    <dsp:sp modelId="{371D92BA-CEE0-4F70-8F05-7C3C33D05AAB}">
      <dsp:nvSpPr>
        <dsp:cNvPr id="0" name=""/>
        <dsp:cNvSpPr/>
      </dsp:nvSpPr>
      <dsp:spPr>
        <a:xfrm>
          <a:off x="1590647" y="180827"/>
          <a:ext cx="216214" cy="2529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>
        <a:off x="1590647" y="231413"/>
        <a:ext cx="151350" cy="151758"/>
      </dsp:txXfrm>
    </dsp:sp>
    <dsp:sp modelId="{2D2B1FF8-5AC3-47D6-8358-4D679D40B6B8}">
      <dsp:nvSpPr>
        <dsp:cNvPr id="0" name=""/>
        <dsp:cNvSpPr/>
      </dsp:nvSpPr>
      <dsp:spPr>
        <a:xfrm>
          <a:off x="1908850" y="1328"/>
          <a:ext cx="1019881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b="0" i="1" kern="1200"/>
            <a:t>Read Dataset</a:t>
          </a:r>
          <a:endParaRPr lang="en-ID" sz="800" kern="1200"/>
        </a:p>
      </dsp:txBody>
      <dsp:txXfrm>
        <a:off x="1926773" y="19251"/>
        <a:ext cx="984035" cy="576082"/>
      </dsp:txXfrm>
    </dsp:sp>
    <dsp:sp modelId="{74B5F022-BC6C-4F8C-BEF1-69979DF34008}">
      <dsp:nvSpPr>
        <dsp:cNvPr id="0" name=""/>
        <dsp:cNvSpPr/>
      </dsp:nvSpPr>
      <dsp:spPr>
        <a:xfrm>
          <a:off x="3018481" y="180827"/>
          <a:ext cx="216214" cy="2529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>
        <a:off x="3018481" y="231413"/>
        <a:ext cx="151350" cy="151758"/>
      </dsp:txXfrm>
    </dsp:sp>
    <dsp:sp modelId="{14A3C2E8-E099-4F90-B5E9-C236D2F60E6E}">
      <dsp:nvSpPr>
        <dsp:cNvPr id="0" name=""/>
        <dsp:cNvSpPr/>
      </dsp:nvSpPr>
      <dsp:spPr>
        <a:xfrm>
          <a:off x="3336684" y="1328"/>
          <a:ext cx="1019881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b="0" i="1" kern="1200"/>
            <a:t>Problem Statement</a:t>
          </a:r>
          <a:endParaRPr lang="en-ID" sz="800" kern="1200"/>
        </a:p>
      </dsp:txBody>
      <dsp:txXfrm>
        <a:off x="3354607" y="19251"/>
        <a:ext cx="984035" cy="576082"/>
      </dsp:txXfrm>
    </dsp:sp>
    <dsp:sp modelId="{C476C580-F078-4E06-84ED-B40F292530D3}">
      <dsp:nvSpPr>
        <dsp:cNvPr id="0" name=""/>
        <dsp:cNvSpPr/>
      </dsp:nvSpPr>
      <dsp:spPr>
        <a:xfrm>
          <a:off x="4446315" y="180827"/>
          <a:ext cx="216214" cy="2529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>
        <a:off x="4446315" y="231413"/>
        <a:ext cx="151350" cy="151758"/>
      </dsp:txXfrm>
    </dsp:sp>
    <dsp:sp modelId="{D82DF5AB-F914-41AC-8867-FD0AE9A040B9}">
      <dsp:nvSpPr>
        <dsp:cNvPr id="0" name=""/>
        <dsp:cNvSpPr/>
      </dsp:nvSpPr>
      <dsp:spPr>
        <a:xfrm>
          <a:off x="4764518" y="1328"/>
          <a:ext cx="1019881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b="0" i="1" kern="1200"/>
            <a:t>Data Pre-Processing</a:t>
          </a:r>
          <a:endParaRPr lang="en-ID" sz="800" kern="1200"/>
        </a:p>
      </dsp:txBody>
      <dsp:txXfrm>
        <a:off x="4782441" y="19251"/>
        <a:ext cx="984035" cy="576082"/>
      </dsp:txXfrm>
    </dsp:sp>
    <dsp:sp modelId="{D1FB4444-792C-474C-BBEA-EB88EB8B7BC0}">
      <dsp:nvSpPr>
        <dsp:cNvPr id="0" name=""/>
        <dsp:cNvSpPr/>
      </dsp:nvSpPr>
      <dsp:spPr>
        <a:xfrm>
          <a:off x="5874150" y="180827"/>
          <a:ext cx="216214" cy="2529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>
        <a:off x="5874150" y="231413"/>
        <a:ext cx="151350" cy="151758"/>
      </dsp:txXfrm>
    </dsp:sp>
    <dsp:sp modelId="{DA011D8D-1F42-4D64-BC81-B802E0FA373C}">
      <dsp:nvSpPr>
        <dsp:cNvPr id="0" name=""/>
        <dsp:cNvSpPr/>
      </dsp:nvSpPr>
      <dsp:spPr>
        <a:xfrm>
          <a:off x="6192353" y="1328"/>
          <a:ext cx="1019881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b="0" i="1" kern="1200"/>
            <a:t>Exploratory Data Analysis</a:t>
          </a:r>
          <a:endParaRPr lang="en-ID" sz="800" kern="1200"/>
        </a:p>
      </dsp:txBody>
      <dsp:txXfrm>
        <a:off x="6210276" y="19251"/>
        <a:ext cx="984035" cy="576082"/>
      </dsp:txXfrm>
    </dsp:sp>
    <dsp:sp modelId="{DDE09229-7537-4E94-A562-E5CB65E9966E}">
      <dsp:nvSpPr>
        <dsp:cNvPr id="0" name=""/>
        <dsp:cNvSpPr/>
      </dsp:nvSpPr>
      <dsp:spPr>
        <a:xfrm rot="5400000">
          <a:off x="6594186" y="684649"/>
          <a:ext cx="216214" cy="2529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 rot="-5400000">
        <a:off x="6626414" y="703007"/>
        <a:ext cx="151758" cy="151350"/>
      </dsp:txXfrm>
    </dsp:sp>
    <dsp:sp modelId="{7935769B-07FA-4E61-A318-7F02FDAE574C}">
      <dsp:nvSpPr>
        <dsp:cNvPr id="0" name=""/>
        <dsp:cNvSpPr/>
      </dsp:nvSpPr>
      <dsp:spPr>
        <a:xfrm>
          <a:off x="6192353" y="1021210"/>
          <a:ext cx="1019881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b="0" i="1" kern="1200"/>
            <a:t>Feature Engineering</a:t>
          </a:r>
          <a:endParaRPr lang="en-ID" sz="800" kern="1200"/>
        </a:p>
      </dsp:txBody>
      <dsp:txXfrm>
        <a:off x="6210276" y="1039133"/>
        <a:ext cx="984035" cy="576082"/>
      </dsp:txXfrm>
    </dsp:sp>
    <dsp:sp modelId="{D69FE9EF-F7B8-4A4C-8E97-6F064936A0F8}">
      <dsp:nvSpPr>
        <dsp:cNvPr id="0" name=""/>
        <dsp:cNvSpPr/>
      </dsp:nvSpPr>
      <dsp:spPr>
        <a:xfrm rot="10800000">
          <a:off x="5886388" y="1200709"/>
          <a:ext cx="216214" cy="2529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 rot="10800000">
        <a:off x="5951252" y="1251295"/>
        <a:ext cx="151350" cy="151758"/>
      </dsp:txXfrm>
    </dsp:sp>
    <dsp:sp modelId="{231A6FA1-CE42-419A-A700-36F26EDA8EC6}">
      <dsp:nvSpPr>
        <dsp:cNvPr id="0" name=""/>
        <dsp:cNvSpPr/>
      </dsp:nvSpPr>
      <dsp:spPr>
        <a:xfrm>
          <a:off x="4764518" y="1021210"/>
          <a:ext cx="1019881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b="0" i="1" kern="1200"/>
            <a:t>Modeling</a:t>
          </a:r>
          <a:endParaRPr lang="en-ID" sz="800" kern="1200"/>
        </a:p>
      </dsp:txBody>
      <dsp:txXfrm>
        <a:off x="4782441" y="1039133"/>
        <a:ext cx="984035" cy="576082"/>
      </dsp:txXfrm>
    </dsp:sp>
    <dsp:sp modelId="{ED2704B1-8212-4DA5-B763-5C4CC90BDA72}">
      <dsp:nvSpPr>
        <dsp:cNvPr id="0" name=""/>
        <dsp:cNvSpPr/>
      </dsp:nvSpPr>
      <dsp:spPr>
        <a:xfrm rot="10800000">
          <a:off x="4458554" y="1200709"/>
          <a:ext cx="216214" cy="2529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 rot="10800000">
        <a:off x="4523418" y="1251295"/>
        <a:ext cx="151350" cy="151758"/>
      </dsp:txXfrm>
    </dsp:sp>
    <dsp:sp modelId="{D80CC76E-8B30-4B77-BC53-224FB9E67001}">
      <dsp:nvSpPr>
        <dsp:cNvPr id="0" name=""/>
        <dsp:cNvSpPr/>
      </dsp:nvSpPr>
      <dsp:spPr>
        <a:xfrm>
          <a:off x="3336684" y="1021210"/>
          <a:ext cx="1019881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b="0" i="1" kern="1200"/>
            <a:t>Evaluation</a:t>
          </a:r>
          <a:endParaRPr lang="en-ID" sz="800" kern="1200"/>
        </a:p>
      </dsp:txBody>
      <dsp:txXfrm>
        <a:off x="3354607" y="1039133"/>
        <a:ext cx="984035" cy="576082"/>
      </dsp:txXfrm>
    </dsp:sp>
    <dsp:sp modelId="{4F814228-9D2B-4F94-9B8E-4008A9B65F18}">
      <dsp:nvSpPr>
        <dsp:cNvPr id="0" name=""/>
        <dsp:cNvSpPr/>
      </dsp:nvSpPr>
      <dsp:spPr>
        <a:xfrm rot="10800000">
          <a:off x="3030720" y="1200709"/>
          <a:ext cx="216214" cy="2529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 rot="10800000">
        <a:off x="3095584" y="1251295"/>
        <a:ext cx="151350" cy="151758"/>
      </dsp:txXfrm>
    </dsp:sp>
    <dsp:sp modelId="{6B7E09D8-7EB3-4383-8245-838874A6C45B}">
      <dsp:nvSpPr>
        <dsp:cNvPr id="0" name=""/>
        <dsp:cNvSpPr/>
      </dsp:nvSpPr>
      <dsp:spPr>
        <a:xfrm>
          <a:off x="1908850" y="1021210"/>
          <a:ext cx="1019881" cy="61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b="0" i="0" kern="1200" dirty="0"/>
            <a:t>Kesimpulan/Saran</a:t>
          </a:r>
          <a:endParaRPr lang="en-ID" sz="800" kern="1200" dirty="0"/>
        </a:p>
      </dsp:txBody>
      <dsp:txXfrm>
        <a:off x="1926773" y="1039133"/>
        <a:ext cx="984035" cy="576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6D394-8020-4B8D-9730-8ADFB42F522D}">
      <dsp:nvSpPr>
        <dsp:cNvPr id="0" name=""/>
        <dsp:cNvSpPr/>
      </dsp:nvSpPr>
      <dsp:spPr>
        <a:xfrm>
          <a:off x="2236438" y="408275"/>
          <a:ext cx="3148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8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2385205" y="452266"/>
        <a:ext cx="17270" cy="3457"/>
      </dsp:txXfrm>
    </dsp:sp>
    <dsp:sp modelId="{7059640C-EF00-4460-9753-7937942FC360}">
      <dsp:nvSpPr>
        <dsp:cNvPr id="0" name=""/>
        <dsp:cNvSpPr/>
      </dsp:nvSpPr>
      <dsp:spPr>
        <a:xfrm>
          <a:off x="736479" y="3467"/>
          <a:ext cx="1501759" cy="90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900" b="0" i="1" kern="1200"/>
            <a:t>Import Packages</a:t>
          </a:r>
          <a:endParaRPr lang="en-ID" sz="900" kern="1200"/>
        </a:p>
      </dsp:txBody>
      <dsp:txXfrm>
        <a:off x="736479" y="3467"/>
        <a:ext cx="1501759" cy="901055"/>
      </dsp:txXfrm>
    </dsp:sp>
    <dsp:sp modelId="{F12D24BA-00F0-4CDF-81EE-3DA8C0BAFAAD}">
      <dsp:nvSpPr>
        <dsp:cNvPr id="0" name=""/>
        <dsp:cNvSpPr/>
      </dsp:nvSpPr>
      <dsp:spPr>
        <a:xfrm>
          <a:off x="4083603" y="408275"/>
          <a:ext cx="3148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8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4232370" y="452266"/>
        <a:ext cx="17270" cy="3457"/>
      </dsp:txXfrm>
    </dsp:sp>
    <dsp:sp modelId="{3C230296-3DA5-4ADA-918C-8BAFDD0E30F9}">
      <dsp:nvSpPr>
        <dsp:cNvPr id="0" name=""/>
        <dsp:cNvSpPr/>
      </dsp:nvSpPr>
      <dsp:spPr>
        <a:xfrm>
          <a:off x="2583643" y="3467"/>
          <a:ext cx="1501759" cy="90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900" b="0" i="1" kern="1200"/>
            <a:t>Read Dataset</a:t>
          </a:r>
          <a:endParaRPr lang="en-ID" sz="900" kern="1200"/>
        </a:p>
      </dsp:txBody>
      <dsp:txXfrm>
        <a:off x="2583643" y="3467"/>
        <a:ext cx="1501759" cy="901055"/>
      </dsp:txXfrm>
    </dsp:sp>
    <dsp:sp modelId="{AFD1561D-3800-4FD9-9EC5-7DD7C105D984}">
      <dsp:nvSpPr>
        <dsp:cNvPr id="0" name=""/>
        <dsp:cNvSpPr/>
      </dsp:nvSpPr>
      <dsp:spPr>
        <a:xfrm>
          <a:off x="5930767" y="408275"/>
          <a:ext cx="3148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8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6079534" y="452266"/>
        <a:ext cx="17270" cy="3457"/>
      </dsp:txXfrm>
    </dsp:sp>
    <dsp:sp modelId="{4B0FFB36-A32B-424E-9DBC-A56DFCDACEA8}">
      <dsp:nvSpPr>
        <dsp:cNvPr id="0" name=""/>
        <dsp:cNvSpPr/>
      </dsp:nvSpPr>
      <dsp:spPr>
        <a:xfrm>
          <a:off x="4430807" y="3467"/>
          <a:ext cx="1501759" cy="90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900" b="0" i="1" kern="1200" dirty="0"/>
            <a:t>Problem Statement</a:t>
          </a:r>
          <a:endParaRPr lang="en-ID" sz="900" kern="1200" dirty="0"/>
        </a:p>
      </dsp:txBody>
      <dsp:txXfrm>
        <a:off x="4430807" y="3467"/>
        <a:ext cx="1501759" cy="901055"/>
      </dsp:txXfrm>
    </dsp:sp>
    <dsp:sp modelId="{33A51F69-18AD-4866-8891-59A2BF9DBAA2}">
      <dsp:nvSpPr>
        <dsp:cNvPr id="0" name=""/>
        <dsp:cNvSpPr/>
      </dsp:nvSpPr>
      <dsp:spPr>
        <a:xfrm>
          <a:off x="1487358" y="902723"/>
          <a:ext cx="5541493" cy="314804"/>
        </a:xfrm>
        <a:custGeom>
          <a:avLst/>
          <a:gdLst/>
          <a:ahLst/>
          <a:cxnLst/>
          <a:rect l="0" t="0" r="0" b="0"/>
          <a:pathLst>
            <a:path>
              <a:moveTo>
                <a:pt x="5541493" y="0"/>
              </a:moveTo>
              <a:lnTo>
                <a:pt x="5541493" y="174502"/>
              </a:lnTo>
              <a:lnTo>
                <a:pt x="0" y="174502"/>
              </a:lnTo>
              <a:lnTo>
                <a:pt x="0" y="31480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4119299" y="1058397"/>
        <a:ext cx="277612" cy="3457"/>
      </dsp:txXfrm>
    </dsp:sp>
    <dsp:sp modelId="{95D4C1D8-1812-44BB-9277-FEACF370EC93}">
      <dsp:nvSpPr>
        <dsp:cNvPr id="0" name=""/>
        <dsp:cNvSpPr/>
      </dsp:nvSpPr>
      <dsp:spPr>
        <a:xfrm>
          <a:off x="6277972" y="3467"/>
          <a:ext cx="1501759" cy="90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900" b="0" i="1" kern="1200" dirty="0"/>
            <a:t>Data Pre-Processing</a:t>
          </a:r>
          <a:endParaRPr lang="en-ID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700" b="0" i="0" kern="1200" dirty="0" err="1"/>
            <a:t>Pengecekan</a:t>
          </a:r>
          <a:r>
            <a:rPr lang="en-ID" sz="700" b="0" i="0" kern="1200" dirty="0"/>
            <a:t> Info Data</a:t>
          </a:r>
          <a:endParaRPr lang="en-ID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Menghilangkan</a:t>
          </a:r>
          <a:r>
            <a:rPr lang="en-US" sz="700" kern="1200" dirty="0"/>
            <a:t> </a:t>
          </a:r>
          <a:r>
            <a:rPr lang="en-US" sz="700" kern="1200" dirty="0" err="1"/>
            <a:t>Kolom</a:t>
          </a:r>
          <a:r>
            <a:rPr lang="en-US" sz="700" kern="1200" dirty="0"/>
            <a:t> yang </a:t>
          </a:r>
          <a:r>
            <a:rPr lang="en-US" sz="700" kern="1200" dirty="0" err="1"/>
            <a:t>Tidak</a:t>
          </a:r>
          <a:r>
            <a:rPr lang="en-US" sz="700" kern="1200" dirty="0"/>
            <a:t> </a:t>
          </a:r>
          <a:r>
            <a:rPr lang="en-US" sz="700" kern="1200" dirty="0" err="1"/>
            <a:t>Dibutuhkan</a:t>
          </a:r>
          <a:endParaRPr lang="en-ID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700" b="0" i="0" kern="1200" dirty="0" err="1"/>
            <a:t>Pengecekan</a:t>
          </a:r>
          <a:r>
            <a:rPr lang="en-ID" sz="700" b="0" i="0" kern="1200" dirty="0"/>
            <a:t> </a:t>
          </a:r>
          <a:r>
            <a:rPr lang="en-ID" sz="700" b="0" i="0" kern="1200" dirty="0" err="1"/>
            <a:t>Tipe</a:t>
          </a:r>
          <a:r>
            <a:rPr lang="en-ID" sz="700" b="0" i="0" kern="1200" dirty="0"/>
            <a:t> Data</a:t>
          </a:r>
          <a:endParaRPr lang="en-ID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700" b="0" i="0" kern="1200" dirty="0" err="1"/>
            <a:t>Pengecekan</a:t>
          </a:r>
          <a:r>
            <a:rPr lang="en-ID" sz="700" b="0" i="0" kern="1200" dirty="0"/>
            <a:t> </a:t>
          </a:r>
          <a:r>
            <a:rPr lang="en-ID" sz="700" b="0" i="1" kern="1200" dirty="0"/>
            <a:t>Missing Value</a:t>
          </a:r>
          <a:endParaRPr lang="en-ID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700" b="0" i="0" kern="1200" dirty="0" err="1"/>
            <a:t>Pengecekan</a:t>
          </a:r>
          <a:r>
            <a:rPr lang="en-ID" sz="700" b="0" i="0" kern="1200" dirty="0"/>
            <a:t> </a:t>
          </a:r>
          <a:r>
            <a:rPr lang="en-ID" sz="700" b="0" i="1" kern="1200" dirty="0"/>
            <a:t>Duplicate Data</a:t>
          </a:r>
          <a:endParaRPr lang="en-ID" sz="700" kern="1200" dirty="0"/>
        </a:p>
      </dsp:txBody>
      <dsp:txXfrm>
        <a:off x="6277972" y="3467"/>
        <a:ext cx="1501759" cy="901055"/>
      </dsp:txXfrm>
    </dsp:sp>
    <dsp:sp modelId="{AD515558-202D-46D6-B977-7B6F245D2166}">
      <dsp:nvSpPr>
        <dsp:cNvPr id="0" name=""/>
        <dsp:cNvSpPr/>
      </dsp:nvSpPr>
      <dsp:spPr>
        <a:xfrm>
          <a:off x="2236438" y="1654735"/>
          <a:ext cx="3148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8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2385205" y="1698727"/>
        <a:ext cx="17270" cy="3457"/>
      </dsp:txXfrm>
    </dsp:sp>
    <dsp:sp modelId="{C7A22CC3-05F2-4BF0-BD98-8B067370C10B}">
      <dsp:nvSpPr>
        <dsp:cNvPr id="0" name=""/>
        <dsp:cNvSpPr/>
      </dsp:nvSpPr>
      <dsp:spPr>
        <a:xfrm>
          <a:off x="736479" y="1249928"/>
          <a:ext cx="1501759" cy="90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900" b="0" i="1" kern="1200" dirty="0"/>
            <a:t>Exploratory Data Analysis</a:t>
          </a:r>
          <a:endParaRPr lang="en-ID" sz="900" kern="1200" dirty="0"/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900" b="0" i="0" kern="1200" dirty="0" err="1"/>
            <a:t>Mengekstrak</a:t>
          </a:r>
          <a:r>
            <a:rPr lang="en-ID" sz="900" b="0" i="0" kern="1200" dirty="0"/>
            <a:t> User-ID yang </a:t>
          </a:r>
          <a:r>
            <a:rPr lang="en-ID" sz="900" b="0" i="0" kern="1200" dirty="0" err="1"/>
            <a:t>telah</a:t>
          </a:r>
          <a:r>
            <a:rPr lang="en-ID" sz="900" b="0" i="0" kern="1200" dirty="0"/>
            <a:t> </a:t>
          </a:r>
          <a:r>
            <a:rPr lang="en-ID" sz="900" b="0" i="0" kern="1200" dirty="0" err="1"/>
            <a:t>memberikan</a:t>
          </a:r>
          <a:r>
            <a:rPr lang="en-ID" sz="900" b="0" i="0" kern="1200" dirty="0"/>
            <a:t> </a:t>
          </a:r>
          <a:r>
            <a:rPr lang="en-ID" sz="900" b="0" i="0" kern="1200" dirty="0" err="1"/>
            <a:t>lebih</a:t>
          </a:r>
          <a:r>
            <a:rPr lang="en-ID" sz="900" b="0" i="0" kern="1200" dirty="0"/>
            <a:t> </a:t>
          </a:r>
          <a:r>
            <a:rPr lang="en-ID" sz="900" b="0" i="0" kern="1200" dirty="0" err="1"/>
            <a:t>dari</a:t>
          </a:r>
          <a:r>
            <a:rPr lang="en-ID" sz="900" b="0" i="0" kern="1200" dirty="0"/>
            <a:t> 200 </a:t>
          </a:r>
          <a:r>
            <a:rPr lang="en-ID" sz="900" b="0" i="1" kern="1200" dirty="0"/>
            <a:t>rating</a:t>
          </a:r>
          <a:endParaRPr lang="en-ID" sz="900" kern="1200" dirty="0"/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900" b="0" i="0" kern="1200" dirty="0" err="1"/>
            <a:t>Melakukan</a:t>
          </a:r>
          <a:r>
            <a:rPr lang="en-ID" sz="900" b="0" i="0" kern="1200" dirty="0"/>
            <a:t> merge </a:t>
          </a:r>
          <a:r>
            <a:rPr lang="en-ID" sz="900" b="0" i="1" kern="1200" dirty="0"/>
            <a:t>ratings</a:t>
          </a:r>
          <a:r>
            <a:rPr lang="en-ID" sz="900" b="0" i="0" kern="1200" dirty="0"/>
            <a:t> </a:t>
          </a:r>
          <a:r>
            <a:rPr lang="en-ID" sz="900" b="0" i="0" kern="1200" dirty="0" err="1"/>
            <a:t>dengan</a:t>
          </a:r>
          <a:r>
            <a:rPr lang="en-ID" sz="900" b="0" i="0" kern="1200" dirty="0"/>
            <a:t> </a:t>
          </a:r>
          <a:r>
            <a:rPr lang="en-ID" sz="900" b="0" i="1" kern="1200" dirty="0"/>
            <a:t>books</a:t>
          </a:r>
          <a:endParaRPr lang="en-ID" sz="900" kern="1200" dirty="0"/>
        </a:p>
      </dsp:txBody>
      <dsp:txXfrm>
        <a:off x="736479" y="1249928"/>
        <a:ext cx="1501759" cy="901055"/>
      </dsp:txXfrm>
    </dsp:sp>
    <dsp:sp modelId="{EF0CA7BB-0AF5-4D0D-819F-02D37B077BDA}">
      <dsp:nvSpPr>
        <dsp:cNvPr id="0" name=""/>
        <dsp:cNvSpPr/>
      </dsp:nvSpPr>
      <dsp:spPr>
        <a:xfrm>
          <a:off x="4083603" y="1654735"/>
          <a:ext cx="3148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8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4232370" y="1698727"/>
        <a:ext cx="17270" cy="3457"/>
      </dsp:txXfrm>
    </dsp:sp>
    <dsp:sp modelId="{FAAEC253-7C73-447C-8553-6B6044E925B1}">
      <dsp:nvSpPr>
        <dsp:cNvPr id="0" name=""/>
        <dsp:cNvSpPr/>
      </dsp:nvSpPr>
      <dsp:spPr>
        <a:xfrm>
          <a:off x="2583643" y="1249928"/>
          <a:ext cx="1501759" cy="90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900" b="0" i="1" kern="1200" dirty="0"/>
            <a:t>Feature Engineering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900" b="0" i="0" kern="1200" dirty="0" err="1"/>
            <a:t>Membuat</a:t>
          </a:r>
          <a:r>
            <a:rPr lang="en-ID" sz="900" b="0" i="0" kern="1200" dirty="0"/>
            <a:t> final rating</a:t>
          </a:r>
          <a:endParaRPr lang="en-ID" sz="900" kern="1200" dirty="0"/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900" b="0" i="0" kern="1200" dirty="0" err="1"/>
            <a:t>Menghilangkan</a:t>
          </a:r>
          <a:r>
            <a:rPr lang="en-ID" sz="900" b="0" i="0" kern="1200" dirty="0"/>
            <a:t> </a:t>
          </a:r>
          <a:r>
            <a:rPr lang="en-ID" sz="900" b="0" i="0" kern="1200" dirty="0" err="1"/>
            <a:t>duplikat</a:t>
          </a:r>
          <a:r>
            <a:rPr lang="en-ID" sz="900" b="0" i="0" kern="1200" dirty="0"/>
            <a:t> </a:t>
          </a:r>
          <a:r>
            <a:rPr lang="en-ID" sz="900" b="0" i="1" kern="1200" dirty="0"/>
            <a:t>users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900" b="0" i="0" kern="1200"/>
            <a:t>Membuat tabel pivot</a:t>
          </a:r>
          <a:endParaRPr lang="en-ID" sz="900" kern="1200" dirty="0"/>
        </a:p>
      </dsp:txBody>
      <dsp:txXfrm>
        <a:off x="2583643" y="1249928"/>
        <a:ext cx="1501759" cy="901055"/>
      </dsp:txXfrm>
    </dsp:sp>
    <dsp:sp modelId="{BEE75233-4AB0-4E6E-BBBD-3832B6DDF32F}">
      <dsp:nvSpPr>
        <dsp:cNvPr id="0" name=""/>
        <dsp:cNvSpPr/>
      </dsp:nvSpPr>
      <dsp:spPr>
        <a:xfrm>
          <a:off x="5930767" y="1654735"/>
          <a:ext cx="3148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8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6079534" y="1698727"/>
        <a:ext cx="17270" cy="3457"/>
      </dsp:txXfrm>
    </dsp:sp>
    <dsp:sp modelId="{E761859C-22F7-4FFE-91F9-8E27C308A925}">
      <dsp:nvSpPr>
        <dsp:cNvPr id="0" name=""/>
        <dsp:cNvSpPr/>
      </dsp:nvSpPr>
      <dsp:spPr>
        <a:xfrm>
          <a:off x="4430807" y="1249928"/>
          <a:ext cx="1501759" cy="90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900" b="0" i="1" kern="1200" dirty="0" err="1"/>
            <a:t>Modeling</a:t>
          </a:r>
          <a:endParaRPr lang="en-ID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900" b="0" i="0" kern="1200" dirty="0"/>
            <a:t>Konversi tabel pivot ke </a:t>
          </a:r>
          <a:r>
            <a:rPr lang="it-IT" sz="900" b="0" i="1" kern="1200" dirty="0"/>
            <a:t>sparse matrix</a:t>
          </a:r>
          <a:endParaRPr lang="en-ID" sz="900" i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900" b="0" i="0" kern="1200" dirty="0" err="1"/>
            <a:t>Melakukan</a:t>
          </a:r>
          <a:r>
            <a:rPr lang="en-ID" sz="900" b="0" i="0" kern="1200" dirty="0"/>
            <a:t> </a:t>
          </a:r>
          <a:r>
            <a:rPr lang="en-ID" sz="900" b="0" i="0" kern="1200" dirty="0" err="1"/>
            <a:t>pemodelan</a:t>
          </a:r>
          <a:r>
            <a:rPr lang="en-ID" sz="900" b="0" i="1" kern="1200" dirty="0"/>
            <a:t> K-Nearest </a:t>
          </a:r>
          <a:r>
            <a:rPr lang="en-ID" sz="900" b="0" i="1" kern="1200" dirty="0" err="1"/>
            <a:t>Neighbors</a:t>
          </a:r>
          <a:r>
            <a:rPr lang="en-ID" sz="900" b="0" i="1" kern="1200" dirty="0"/>
            <a:t> </a:t>
          </a:r>
          <a:endParaRPr lang="en-ID" sz="900" i="1" kern="1200" dirty="0"/>
        </a:p>
      </dsp:txBody>
      <dsp:txXfrm>
        <a:off x="4430807" y="1249928"/>
        <a:ext cx="1501759" cy="901055"/>
      </dsp:txXfrm>
    </dsp:sp>
    <dsp:sp modelId="{43336A02-D85D-4750-A79B-5AC04AF9208E}">
      <dsp:nvSpPr>
        <dsp:cNvPr id="0" name=""/>
        <dsp:cNvSpPr/>
      </dsp:nvSpPr>
      <dsp:spPr>
        <a:xfrm>
          <a:off x="1487358" y="2149183"/>
          <a:ext cx="5541493" cy="314804"/>
        </a:xfrm>
        <a:custGeom>
          <a:avLst/>
          <a:gdLst/>
          <a:ahLst/>
          <a:cxnLst/>
          <a:rect l="0" t="0" r="0" b="0"/>
          <a:pathLst>
            <a:path>
              <a:moveTo>
                <a:pt x="5541493" y="0"/>
              </a:moveTo>
              <a:lnTo>
                <a:pt x="5541493" y="174502"/>
              </a:lnTo>
              <a:lnTo>
                <a:pt x="0" y="174502"/>
              </a:lnTo>
              <a:lnTo>
                <a:pt x="0" y="31480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4119299" y="2304857"/>
        <a:ext cx="277612" cy="3457"/>
      </dsp:txXfrm>
    </dsp:sp>
    <dsp:sp modelId="{66A6A4B2-4DE3-4FDB-937E-24E3B4546865}">
      <dsp:nvSpPr>
        <dsp:cNvPr id="0" name=""/>
        <dsp:cNvSpPr/>
      </dsp:nvSpPr>
      <dsp:spPr>
        <a:xfrm>
          <a:off x="6277972" y="1249928"/>
          <a:ext cx="1501759" cy="90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900" b="0" i="1" kern="1200"/>
            <a:t>Evaluation</a:t>
          </a:r>
          <a:endParaRPr lang="en-ID" sz="900" kern="1200"/>
        </a:p>
      </dsp:txBody>
      <dsp:txXfrm>
        <a:off x="6277972" y="1249928"/>
        <a:ext cx="1501759" cy="901055"/>
      </dsp:txXfrm>
    </dsp:sp>
    <dsp:sp modelId="{C48884B9-F26A-4710-AA65-31B5BB00B0E2}">
      <dsp:nvSpPr>
        <dsp:cNvPr id="0" name=""/>
        <dsp:cNvSpPr/>
      </dsp:nvSpPr>
      <dsp:spPr>
        <a:xfrm>
          <a:off x="736479" y="2496388"/>
          <a:ext cx="1501759" cy="901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900" b="0" i="0" kern="1200"/>
            <a:t>Kesimpulan/Saran</a:t>
          </a:r>
          <a:endParaRPr lang="en-ID" sz="900" kern="1200"/>
        </a:p>
      </dsp:txBody>
      <dsp:txXfrm>
        <a:off x="736479" y="2496388"/>
        <a:ext cx="1501759" cy="901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BBC46-1A30-4B72-95B6-F67844F16016}">
      <dsp:nvSpPr>
        <dsp:cNvPr id="0" name=""/>
        <dsp:cNvSpPr/>
      </dsp:nvSpPr>
      <dsp:spPr>
        <a:xfrm>
          <a:off x="0" y="1623"/>
          <a:ext cx="8346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528E4-F82E-48AB-BABD-7F2926B8C847}">
      <dsp:nvSpPr>
        <dsp:cNvPr id="0" name=""/>
        <dsp:cNvSpPr/>
      </dsp:nvSpPr>
      <dsp:spPr>
        <a:xfrm>
          <a:off x="0" y="1623"/>
          <a:ext cx="1172586" cy="332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b="0" i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b="0" i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b="0" i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b="0" i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b="0" i="1" kern="1200" dirty="0"/>
            <a:t>Feature Engineering Process</a:t>
          </a:r>
          <a:endParaRPr lang="en-ID" sz="1500" kern="1200" dirty="0"/>
        </a:p>
      </dsp:txBody>
      <dsp:txXfrm>
        <a:off x="0" y="1623"/>
        <a:ext cx="1172586" cy="3321001"/>
      </dsp:txXfrm>
    </dsp:sp>
    <dsp:sp modelId="{D4E08148-58D8-4CFA-A220-02335E8168A3}">
      <dsp:nvSpPr>
        <dsp:cNvPr id="0" name=""/>
        <dsp:cNvSpPr/>
      </dsp:nvSpPr>
      <dsp:spPr>
        <a:xfrm>
          <a:off x="1297784" y="53513"/>
          <a:ext cx="6552021" cy="1037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i="0" kern="1200" dirty="0" err="1"/>
            <a:t>Metode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sistem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rekomendasi</a:t>
          </a:r>
          <a:r>
            <a:rPr lang="en-ID" sz="1200" b="0" i="0" kern="1200" dirty="0"/>
            <a:t> yang </a:t>
          </a:r>
          <a:r>
            <a:rPr lang="en-ID" sz="1200" b="0" i="0" kern="1200" dirty="0" err="1"/>
            <a:t>digunakan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dalam</a:t>
          </a:r>
          <a:r>
            <a:rPr lang="en-ID" sz="1200" b="0" i="0" kern="1200" dirty="0"/>
            <a:t> capstone project </a:t>
          </a:r>
          <a:r>
            <a:rPr lang="en-ID" sz="1200" b="0" i="0" kern="1200" dirty="0" err="1"/>
            <a:t>ini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adalah</a:t>
          </a:r>
          <a:r>
            <a:rPr lang="en-ID" sz="1200" b="0" i="0" kern="1200" dirty="0"/>
            <a:t> </a:t>
          </a:r>
          <a:r>
            <a:rPr lang="en-ID" sz="1200" b="0" i="1" kern="1200" dirty="0"/>
            <a:t>collaborative based filtering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dengan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algoritma</a:t>
          </a:r>
          <a:r>
            <a:rPr lang="en-ID" sz="1200" b="0" i="0" kern="1200" dirty="0"/>
            <a:t> </a:t>
          </a:r>
          <a:r>
            <a:rPr lang="en-ID" sz="1200" b="0" i="1" kern="1200" dirty="0"/>
            <a:t>K-Nearest </a:t>
          </a:r>
          <a:r>
            <a:rPr lang="en-ID" sz="1200" b="0" i="1" kern="1200" dirty="0" err="1"/>
            <a:t>Neighbors</a:t>
          </a:r>
          <a:r>
            <a:rPr lang="en-ID" sz="1200" b="0" i="0" kern="1200" dirty="0"/>
            <a:t>. </a:t>
          </a:r>
          <a:r>
            <a:rPr lang="en-ID" sz="1200" b="0" i="1" kern="1200" dirty="0"/>
            <a:t>Collaborative based filtering </a:t>
          </a:r>
          <a:r>
            <a:rPr lang="en-ID" sz="1200" b="0" i="0" kern="1200" dirty="0" err="1"/>
            <a:t>dapat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dianalisis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melalui</a:t>
          </a:r>
          <a:r>
            <a:rPr lang="en-ID" sz="1200" b="0" i="0" kern="1200" dirty="0"/>
            <a:t> </a:t>
          </a:r>
          <a:r>
            <a:rPr lang="en-ID" sz="1200" b="0" i="1" kern="1200" dirty="0"/>
            <a:t>Matrix Factorization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dengan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membuat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tabel</a:t>
          </a:r>
          <a:r>
            <a:rPr lang="en-ID" sz="1200" b="0" i="0" kern="1200" dirty="0"/>
            <a:t> </a:t>
          </a:r>
          <a:r>
            <a:rPr lang="en-ID" sz="1200" b="0" i="1" kern="1200" dirty="0"/>
            <a:t>book pivot</a:t>
          </a:r>
          <a:r>
            <a:rPr lang="en-ID" sz="1200" b="0" i="0" kern="1200" dirty="0"/>
            <a:t>.</a:t>
          </a:r>
          <a:endParaRPr lang="en-ID" sz="1200" kern="1200" dirty="0"/>
        </a:p>
      </dsp:txBody>
      <dsp:txXfrm>
        <a:off x="1297784" y="53513"/>
        <a:ext cx="6552021" cy="1037813"/>
      </dsp:txXfrm>
    </dsp:sp>
    <dsp:sp modelId="{AFC62BF4-44C0-463C-8661-B0036F6BCE94}">
      <dsp:nvSpPr>
        <dsp:cNvPr id="0" name=""/>
        <dsp:cNvSpPr/>
      </dsp:nvSpPr>
      <dsp:spPr>
        <a:xfrm>
          <a:off x="1172586" y="1091326"/>
          <a:ext cx="6677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D6CBC-91BE-43FB-B1FF-C7619BE76E62}">
      <dsp:nvSpPr>
        <dsp:cNvPr id="0" name=""/>
        <dsp:cNvSpPr/>
      </dsp:nvSpPr>
      <dsp:spPr>
        <a:xfrm>
          <a:off x="1297784" y="1143217"/>
          <a:ext cx="6552021" cy="1037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i="0" kern="1200" dirty="0" err="1"/>
            <a:t>Penyusun</a:t>
          </a:r>
          <a:r>
            <a:rPr lang="en-ID" sz="1200" b="0" i="0" kern="1200" dirty="0"/>
            <a:t> </a:t>
          </a:r>
          <a:r>
            <a:rPr lang="en-ID" sz="1200" b="0" i="1" kern="1200" dirty="0"/>
            <a:t>project </a:t>
          </a:r>
          <a:r>
            <a:rPr lang="en-ID" sz="1200" b="0" i="0" kern="1200" dirty="0" err="1"/>
            <a:t>akan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menghitung</a:t>
          </a:r>
          <a:r>
            <a:rPr lang="en-ID" sz="1200" b="0" i="0" kern="1200" dirty="0"/>
            <a:t> </a:t>
          </a:r>
          <a:r>
            <a:rPr lang="en-ID" sz="1200" b="0" i="1" kern="1200" dirty="0"/>
            <a:t>rating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setiap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buku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sehingga</a:t>
          </a:r>
          <a:r>
            <a:rPr lang="en-ID" sz="1200" b="0" i="0" kern="1200" dirty="0"/>
            <a:t>, </a:t>
          </a:r>
          <a:r>
            <a:rPr lang="en-ID" sz="1200" b="0" i="0" kern="1200" dirty="0" err="1"/>
            <a:t>penyusun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dapat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mengelompokkan</a:t>
          </a:r>
          <a:r>
            <a:rPr lang="en-ID" sz="1200" b="0" i="0" kern="1200" dirty="0"/>
            <a:t> data </a:t>
          </a:r>
          <a:r>
            <a:rPr lang="en-ID" sz="1200" b="0" i="0" kern="1200" dirty="0" err="1"/>
            <a:t>berdasarkan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judul</a:t>
          </a:r>
          <a:r>
            <a:rPr lang="en-ID" sz="1200" b="0" i="0" kern="1200" dirty="0"/>
            <a:t> dan </a:t>
          </a:r>
          <a:r>
            <a:rPr lang="en-ID" sz="1200" b="0" i="0" kern="1200" dirty="0" err="1"/>
            <a:t>diagregasi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berdasarkan</a:t>
          </a:r>
          <a:r>
            <a:rPr lang="en-ID" sz="1200" b="0" i="0" kern="1200" dirty="0"/>
            <a:t> </a:t>
          </a:r>
          <a:r>
            <a:rPr lang="en-ID" sz="1200" b="0" i="1" kern="1200" dirty="0"/>
            <a:t>rating</a:t>
          </a:r>
          <a:r>
            <a:rPr lang="en-ID" sz="1200" b="0" i="0" kern="1200" dirty="0"/>
            <a:t>.</a:t>
          </a:r>
          <a:endParaRPr lang="en-ID" sz="1200" kern="1200" dirty="0"/>
        </a:p>
      </dsp:txBody>
      <dsp:txXfrm>
        <a:off x="1297784" y="1143217"/>
        <a:ext cx="6552021" cy="1037813"/>
      </dsp:txXfrm>
    </dsp:sp>
    <dsp:sp modelId="{1B0C2007-C112-4D31-ADED-F0CED9736A08}">
      <dsp:nvSpPr>
        <dsp:cNvPr id="0" name=""/>
        <dsp:cNvSpPr/>
      </dsp:nvSpPr>
      <dsp:spPr>
        <a:xfrm>
          <a:off x="1172586" y="2181030"/>
          <a:ext cx="6677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DCC9A-FD8F-48DE-941C-8FD5D5EA51B1}">
      <dsp:nvSpPr>
        <dsp:cNvPr id="0" name=""/>
        <dsp:cNvSpPr/>
      </dsp:nvSpPr>
      <dsp:spPr>
        <a:xfrm>
          <a:off x="1297784" y="2232921"/>
          <a:ext cx="6552021" cy="1037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i="0" kern="1200" dirty="0"/>
            <a:t>Data </a:t>
          </a:r>
          <a:r>
            <a:rPr lang="en-ID" sz="1200" b="0" i="0" kern="1200" dirty="0" err="1"/>
            <a:t>duplikat</a:t>
          </a:r>
          <a:r>
            <a:rPr lang="en-ID" sz="1200" b="0" i="0" kern="1200" dirty="0"/>
            <a:t> juga </a:t>
          </a:r>
          <a:r>
            <a:rPr lang="en-ID" sz="1200" b="0" i="0" kern="1200" dirty="0" err="1"/>
            <a:t>harus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dibuang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karena</a:t>
          </a:r>
          <a:r>
            <a:rPr lang="en-ID" sz="1200" b="0" i="0" kern="1200" dirty="0"/>
            <a:t>, </a:t>
          </a:r>
          <a:r>
            <a:rPr lang="en-ID" sz="1200" b="0" i="0" kern="1200" dirty="0" err="1"/>
            <a:t>jika</a:t>
          </a:r>
          <a:r>
            <a:rPr lang="en-ID" sz="1200" b="0" i="0" kern="1200" dirty="0"/>
            <a:t> </a:t>
          </a:r>
          <a:r>
            <a:rPr lang="en-ID" sz="1200" b="0" i="1" kern="1200" dirty="0"/>
            <a:t>user</a:t>
          </a:r>
          <a:r>
            <a:rPr lang="en-ID" sz="1200" b="0" i="0" kern="1200" dirty="0"/>
            <a:t> yang </a:t>
          </a:r>
          <a:r>
            <a:rPr lang="en-ID" sz="1200" b="0" i="0" kern="1200" dirty="0" err="1"/>
            <a:t>sama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telah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memberikan</a:t>
          </a:r>
          <a:r>
            <a:rPr lang="en-ID" sz="1200" b="0" i="0" kern="1200" dirty="0"/>
            <a:t> </a:t>
          </a:r>
          <a:r>
            <a:rPr lang="en-ID" sz="1200" b="0" i="1" kern="1200" dirty="0"/>
            <a:t>rating</a:t>
          </a:r>
          <a:r>
            <a:rPr lang="en-ID" sz="1200" b="0" i="0" kern="1200" dirty="0"/>
            <a:t> pada </a:t>
          </a:r>
          <a:r>
            <a:rPr lang="en-ID" sz="1200" b="0" i="0" kern="1200" dirty="0" err="1"/>
            <a:t>buku</a:t>
          </a:r>
          <a:r>
            <a:rPr lang="en-ID" sz="1200" b="0" i="0" kern="1200" dirty="0"/>
            <a:t> yang </a:t>
          </a:r>
          <a:r>
            <a:rPr lang="en-ID" sz="1200" b="0" i="0" kern="1200" dirty="0" err="1"/>
            <a:t>sama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beberapa</a:t>
          </a:r>
          <a:r>
            <a:rPr lang="en-ID" sz="1200" b="0" i="0" kern="1200" dirty="0"/>
            <a:t> kali </a:t>
          </a:r>
          <a:r>
            <a:rPr lang="en-ID" sz="1200" b="0" i="0" kern="1200" dirty="0" err="1"/>
            <a:t>maka</a:t>
          </a:r>
          <a:r>
            <a:rPr lang="en-ID" sz="1200" b="0" i="0" kern="1200" dirty="0"/>
            <a:t>, </a:t>
          </a:r>
          <a:r>
            <a:rPr lang="en-ID" sz="1200" b="0" i="0" kern="1200" dirty="0" err="1"/>
            <a:t>akan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menimbulkan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masalah</a:t>
          </a:r>
          <a:r>
            <a:rPr lang="en-ID" sz="1200" b="0" i="0" kern="1200" dirty="0"/>
            <a:t> pada </a:t>
          </a:r>
          <a:r>
            <a:rPr lang="en-ID" sz="1200" b="0" i="0" kern="1200" dirty="0" err="1"/>
            <a:t>analisis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lebih</a:t>
          </a:r>
          <a:r>
            <a:rPr lang="en-ID" sz="1200" b="0" i="0" kern="1200" dirty="0"/>
            <a:t> </a:t>
          </a:r>
          <a:r>
            <a:rPr lang="en-ID" sz="1200" b="0" i="0" kern="1200" dirty="0" err="1"/>
            <a:t>lanjut</a:t>
          </a:r>
          <a:r>
            <a:rPr lang="en-ID" sz="1200" b="0" i="0" kern="1200" dirty="0"/>
            <a:t>.</a:t>
          </a:r>
          <a:endParaRPr lang="en-ID" sz="1200" kern="1200" dirty="0"/>
        </a:p>
      </dsp:txBody>
      <dsp:txXfrm>
        <a:off x="1297784" y="2232921"/>
        <a:ext cx="6552021" cy="1037813"/>
      </dsp:txXfrm>
    </dsp:sp>
    <dsp:sp modelId="{AC0EB16E-5B09-4B2B-B2CB-8F30602777E9}">
      <dsp:nvSpPr>
        <dsp:cNvPr id="0" name=""/>
        <dsp:cNvSpPr/>
      </dsp:nvSpPr>
      <dsp:spPr>
        <a:xfrm>
          <a:off x="1172586" y="3270734"/>
          <a:ext cx="6677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bea95534_3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g117bea9553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46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66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941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82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bea95534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7bea95534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bea95534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17bea95534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094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bea959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17bea959a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117bea959a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bea9553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17bea9553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bea95534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7bea95534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82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87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30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41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6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7bea959ad_0_126"/>
          <p:cNvSpPr txBox="1">
            <a:spLocks noGrp="1"/>
          </p:cNvSpPr>
          <p:nvPr>
            <p:ph type="body" idx="1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  <a:defRPr sz="41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117bea95534_3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2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17bea95534_3_9"/>
          <p:cNvSpPr/>
          <p:nvPr/>
        </p:nvSpPr>
        <p:spPr>
          <a:xfrm>
            <a:off x="-222114" y="4650600"/>
            <a:ext cx="3858900" cy="332100"/>
          </a:xfrm>
          <a:prstGeom prst="roundRect">
            <a:avLst>
              <a:gd name="adj" fmla="val 50000"/>
            </a:avLst>
          </a:prstGeom>
          <a:solidFill>
            <a:srgbClr val="351C7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393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CERTIFIED SENIOR DATA SCIENTIST PROGRAM</a:t>
            </a:r>
            <a:endParaRPr sz="10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117bea95534_3_9"/>
          <p:cNvSpPr/>
          <p:nvPr/>
        </p:nvSpPr>
        <p:spPr>
          <a:xfrm>
            <a:off x="4238575" y="1045719"/>
            <a:ext cx="4843500" cy="10716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17bea95534_3_9"/>
          <p:cNvSpPr txBox="1"/>
          <p:nvPr/>
        </p:nvSpPr>
        <p:spPr>
          <a:xfrm>
            <a:off x="5157097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CAPSTONE PROJECT </a:t>
            </a:r>
            <a:br>
              <a:rPr lang="en" sz="2300" b="1" i="0" u="none" strike="noStrike" cap="non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2300" b="1" i="0" u="none" strike="noStrike" cap="non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Senior Data Scientist</a:t>
            </a:r>
            <a:endParaRPr sz="2300" b="1" i="0" u="none" strike="noStrike" cap="non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3" name="Google Shape;83;g117bea95534_3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" y="98775"/>
            <a:ext cx="5437112" cy="35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17bea95534_3_9"/>
          <p:cNvSpPr/>
          <p:nvPr/>
        </p:nvSpPr>
        <p:spPr>
          <a:xfrm>
            <a:off x="1539700" y="2983625"/>
            <a:ext cx="7011000" cy="1533000"/>
          </a:xfrm>
          <a:prstGeom prst="roundRect">
            <a:avLst>
              <a:gd name="adj" fmla="val 16667"/>
            </a:avLst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17bea95534_3_9"/>
          <p:cNvSpPr txBox="1"/>
          <p:nvPr/>
        </p:nvSpPr>
        <p:spPr>
          <a:xfrm>
            <a:off x="1656133" y="3227130"/>
            <a:ext cx="6744475" cy="73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2F5496"/>
              </a:buClr>
              <a:buSzPts val="3300"/>
            </a:pPr>
            <a:r>
              <a:rPr lang="en-ID" sz="1800" b="1" dirty="0" err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Perancangan</a:t>
            </a:r>
            <a:r>
              <a:rPr lang="en-ID" sz="1800" b="1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ID" sz="1800" b="1" dirty="0" err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Sistem</a:t>
            </a:r>
            <a:r>
              <a:rPr lang="en-ID" sz="1800" b="1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ID" sz="1800" b="1" dirty="0" err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Pemberian</a:t>
            </a:r>
            <a:r>
              <a:rPr lang="en-ID" sz="1800" b="1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ID" sz="1800" b="1" dirty="0" err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Rekomendasi</a:t>
            </a:r>
            <a:r>
              <a:rPr lang="en-ID" sz="1800" b="1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ID" sz="1800" b="1" dirty="0" err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Buku</a:t>
            </a:r>
            <a:r>
              <a:rPr lang="en-ID" sz="1800" b="1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Website X </a:t>
            </a:r>
            <a:r>
              <a:rPr lang="en-ID" sz="1800" b="1" dirty="0" err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Menggunakan</a:t>
            </a:r>
            <a:r>
              <a:rPr lang="en-ID" sz="1800" b="1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ID" sz="1800" b="1" dirty="0" err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Metode</a:t>
            </a:r>
            <a:r>
              <a:rPr lang="en-ID" sz="1800" b="1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ID" sz="1800" b="1" i="1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Collaborative Based Filtering</a:t>
            </a:r>
            <a:endParaRPr sz="1800" b="1" i="0" u="none" strike="noStrike" cap="none" dirty="0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g117bea95534_3_9"/>
          <p:cNvSpPr txBox="1"/>
          <p:nvPr/>
        </p:nvSpPr>
        <p:spPr>
          <a:xfrm>
            <a:off x="3939588" y="3959461"/>
            <a:ext cx="2435017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700" b="1" i="0" u="none" strike="noStrike" cap="none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&lt;</a:t>
            </a:r>
            <a:r>
              <a:rPr lang="en-ID" sz="1700" b="1" i="0" u="none" strike="noStrike" cap="none" dirty="0" err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Fikri</a:t>
            </a:r>
            <a:r>
              <a:rPr lang="en-ID" sz="1700" b="1" i="0" u="none" strike="noStrike" cap="none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Irfan </a:t>
            </a:r>
            <a:r>
              <a:rPr lang="en-ID" sz="1700" b="1" i="0" u="none" strike="noStrike" cap="none" dirty="0" err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Adristi</a:t>
            </a:r>
            <a:r>
              <a:rPr lang="en" sz="1700" b="1" i="0" u="none" strike="noStrike" cap="none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</a:t>
            </a:r>
            <a:endParaRPr sz="1700" b="1" i="0" u="none" strike="noStrike" cap="none" dirty="0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2208611" y="640963"/>
            <a:ext cx="471753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ID" sz="2400" b="1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Modelling and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949F-934C-4D48-9952-70EF36DE5C23}"/>
              </a:ext>
            </a:extLst>
          </p:cNvPr>
          <p:cNvSpPr/>
          <p:nvPr/>
        </p:nvSpPr>
        <p:spPr>
          <a:xfrm>
            <a:off x="311700" y="1152475"/>
            <a:ext cx="8516211" cy="340091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D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4A2AF-DC3F-484E-98BB-4ECBDAFBF46D}"/>
              </a:ext>
            </a:extLst>
          </p:cNvPr>
          <p:cNvSpPr/>
          <p:nvPr/>
        </p:nvSpPr>
        <p:spPr>
          <a:xfrm>
            <a:off x="1662574" y="1195973"/>
            <a:ext cx="5809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Hasil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Prediksi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Rekomendasi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Lima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Buku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Index 173</a:t>
            </a:r>
            <a:endParaRPr lang="en-ID" i="1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A1AA3-8273-4121-A21B-20553213F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07" y="2099877"/>
            <a:ext cx="6551186" cy="9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2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11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2208611" y="640963"/>
            <a:ext cx="471753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ID" sz="2400" b="1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Modelling and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949F-934C-4D48-9952-70EF36DE5C23}"/>
              </a:ext>
            </a:extLst>
          </p:cNvPr>
          <p:cNvSpPr/>
          <p:nvPr/>
        </p:nvSpPr>
        <p:spPr>
          <a:xfrm>
            <a:off x="311700" y="1152475"/>
            <a:ext cx="8516211" cy="340091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D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4A2AF-DC3F-484E-98BB-4ECBDAFBF46D}"/>
              </a:ext>
            </a:extLst>
          </p:cNvPr>
          <p:cNvSpPr/>
          <p:nvPr/>
        </p:nvSpPr>
        <p:spPr>
          <a:xfrm>
            <a:off x="1662574" y="1195973"/>
            <a:ext cx="5881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Hasil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Prediksi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Rekomendasi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Lima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Buku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Index 237</a:t>
            </a:r>
            <a:endParaRPr lang="en-ID" i="1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A7396-E168-44AB-A0FC-A972D985E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86" y="1987580"/>
            <a:ext cx="7178164" cy="16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4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12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2208611" y="640963"/>
            <a:ext cx="471753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ID" sz="2400" b="1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Modelling and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949F-934C-4D48-9952-70EF36DE5C23}"/>
              </a:ext>
            </a:extLst>
          </p:cNvPr>
          <p:cNvSpPr/>
          <p:nvPr/>
        </p:nvSpPr>
        <p:spPr>
          <a:xfrm>
            <a:off x="311700" y="1152475"/>
            <a:ext cx="8516211" cy="340091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D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4A2AF-DC3F-484E-98BB-4ECBDAFBF46D}"/>
              </a:ext>
            </a:extLst>
          </p:cNvPr>
          <p:cNvSpPr/>
          <p:nvPr/>
        </p:nvSpPr>
        <p:spPr>
          <a:xfrm>
            <a:off x="2878452" y="1293150"/>
            <a:ext cx="3377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Judul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Buku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pada Index 173 dan 237</a:t>
            </a:r>
            <a:endParaRPr lang="en-ID" i="1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F63DD-3A81-44F0-ABC9-33CC6CA0D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34" y="2439563"/>
            <a:ext cx="8344683" cy="259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7D231-A010-4F75-8E3B-EEB865D20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34" y="2826874"/>
            <a:ext cx="8344683" cy="2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9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13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2208611" y="640963"/>
            <a:ext cx="471753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ID" sz="2400" b="1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Modelling and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949F-934C-4D48-9952-70EF36DE5C23}"/>
              </a:ext>
            </a:extLst>
          </p:cNvPr>
          <p:cNvSpPr/>
          <p:nvPr/>
        </p:nvSpPr>
        <p:spPr>
          <a:xfrm>
            <a:off x="311700" y="1152475"/>
            <a:ext cx="8516211" cy="340091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D" sz="9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CB13F90-1861-4003-9ED5-911371CA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Metode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sistem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rekomendasi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yang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capstone project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collaborative based filtering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K-Nearest </a:t>
            </a:r>
            <a:r>
              <a:rPr lang="en-ID" sz="1600" i="1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Neighbors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. </a:t>
            </a:r>
          </a:p>
          <a:p>
            <a:pPr algn="just"/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Menurut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Singh, Sabharwal dan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Gabrani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(2022) 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collaborative filtering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merekomendasikan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item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prinsip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kesamaan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(similarity)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.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Efektivitas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similarity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nya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sangat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tergantung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pada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kinerja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. </a:t>
            </a:r>
          </a:p>
          <a:p>
            <a:pPr algn="just"/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Pada 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capstone project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telah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terbukti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bahwa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K-Nearest </a:t>
            </a:r>
            <a:r>
              <a:rPr lang="en-ID" sz="1600" i="1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Neighbors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sangat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efektif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merekomendasikan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kepada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penggemar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pembaca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terkait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,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empat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judul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buku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yang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satu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topik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buku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pada index 173 dan index 237.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05847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17bea95534_3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14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117bea95534_3_54"/>
          <p:cNvSpPr txBox="1"/>
          <p:nvPr/>
        </p:nvSpPr>
        <p:spPr>
          <a:xfrm>
            <a:off x="2772749" y="710175"/>
            <a:ext cx="3695783" cy="7401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-ID" sz="2300" b="1" i="0" u="none" strike="noStrike" cap="none" dirty="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Kesimpulan dan Saran</a:t>
            </a:r>
            <a:endParaRPr sz="2300" b="1" i="0" u="none" strike="noStrike" cap="none" dirty="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g117bea95534_3_54"/>
          <p:cNvSpPr/>
          <p:nvPr/>
        </p:nvSpPr>
        <p:spPr>
          <a:xfrm>
            <a:off x="656209" y="1752969"/>
            <a:ext cx="3819000" cy="2376900"/>
          </a:xfrm>
          <a:prstGeom prst="roundRect">
            <a:avLst>
              <a:gd name="adj" fmla="val 23393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 algn="just">
              <a:buSzPts val="1400"/>
            </a:pPr>
            <a:r>
              <a:rPr lang="en-ID" dirty="0"/>
              <a:t>Dari capstone project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:</a:t>
            </a:r>
          </a:p>
          <a:p>
            <a:pPr marL="342900" lvl="0" indent="-342900" algn="just">
              <a:buSzPts val="1400"/>
              <a:buAutoNum type="arabicPeriod"/>
            </a:pP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kesamaan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(</a:t>
            </a:r>
            <a:r>
              <a:rPr lang="en-ID" dirty="0" err="1"/>
              <a:t>masak-memasak</a:t>
            </a:r>
            <a:r>
              <a:rPr lang="en-ID" dirty="0"/>
              <a:t>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pada index 173.</a:t>
            </a:r>
          </a:p>
          <a:p>
            <a:pPr marL="342900" indent="-342900" algn="just">
              <a:buSzPts val="1400"/>
              <a:buFont typeface="Arial"/>
              <a:buAutoNum type="arabicPeriod"/>
            </a:pPr>
            <a:r>
              <a:rPr lang="en-ID" dirty="0" err="1"/>
              <a:t>Menganalisis</a:t>
            </a:r>
            <a:r>
              <a:rPr lang="en-ID" dirty="0"/>
              <a:t> </a:t>
            </a:r>
            <a:r>
              <a:rPr lang="en-ID" dirty="0" err="1"/>
              <a:t>empat</a:t>
            </a:r>
            <a:r>
              <a:rPr lang="en-ID" dirty="0"/>
              <a:t> </a:t>
            </a:r>
            <a:r>
              <a:rPr lang="en-ID" dirty="0" err="1"/>
              <a:t>buku</a:t>
            </a:r>
            <a:r>
              <a:rPr lang="en-ID" dirty="0"/>
              <a:t> yang </a:t>
            </a:r>
            <a:r>
              <a:rPr lang="en-ID" dirty="0" err="1"/>
              <a:t>memiliki</a:t>
            </a:r>
            <a:r>
              <a:rPr lang="en-ID" dirty="0"/>
              <a:t> </a:t>
            </a:r>
            <a:r>
              <a:rPr lang="en-ID" dirty="0" err="1"/>
              <a:t>kesamaan</a:t>
            </a:r>
            <a:r>
              <a:rPr lang="en-ID" dirty="0"/>
              <a:t> </a:t>
            </a:r>
            <a:r>
              <a:rPr lang="en-ID" dirty="0" err="1"/>
              <a:t>topik</a:t>
            </a:r>
            <a:r>
              <a:rPr lang="en-ID" dirty="0"/>
              <a:t> (Harry Potter) </a:t>
            </a:r>
            <a:r>
              <a:rPr lang="en-ID" dirty="0" err="1"/>
              <a:t>dengan</a:t>
            </a:r>
            <a:r>
              <a:rPr lang="en-ID" dirty="0"/>
              <a:t> </a:t>
            </a:r>
            <a:r>
              <a:rPr lang="en-ID" dirty="0" err="1"/>
              <a:t>buku</a:t>
            </a:r>
            <a:r>
              <a:rPr lang="en-ID" dirty="0"/>
              <a:t> pada index 237.</a:t>
            </a:r>
          </a:p>
        </p:txBody>
      </p:sp>
      <p:sp>
        <p:nvSpPr>
          <p:cNvPr id="144" name="Google Shape;144;g117bea95534_3_54"/>
          <p:cNvSpPr/>
          <p:nvPr/>
        </p:nvSpPr>
        <p:spPr>
          <a:xfrm>
            <a:off x="4662634" y="1752969"/>
            <a:ext cx="3819000" cy="2376900"/>
          </a:xfrm>
          <a:prstGeom prst="roundRect">
            <a:avLst>
              <a:gd name="adj" fmla="val 23393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algn="just"/>
            <a:r>
              <a:rPr lang="en-ID" sz="1300" dirty="0" err="1"/>
              <a:t>Adapun</a:t>
            </a:r>
            <a:r>
              <a:rPr lang="en-ID" sz="1300" dirty="0"/>
              <a:t> saran yang </a:t>
            </a:r>
            <a:r>
              <a:rPr lang="en-ID" sz="1300" dirty="0" err="1"/>
              <a:t>dapat</a:t>
            </a:r>
            <a:r>
              <a:rPr lang="en-ID" sz="1300" dirty="0"/>
              <a:t> </a:t>
            </a:r>
            <a:r>
              <a:rPr lang="en-ID" sz="1300" dirty="0" err="1"/>
              <a:t>diberikan</a:t>
            </a:r>
            <a:r>
              <a:rPr lang="en-ID" sz="1300" dirty="0"/>
              <a:t> </a:t>
            </a:r>
            <a:r>
              <a:rPr lang="en-ID" sz="1300" dirty="0" err="1"/>
              <a:t>kepada</a:t>
            </a:r>
            <a:r>
              <a:rPr lang="en-ID" sz="1300" dirty="0"/>
              <a:t> </a:t>
            </a:r>
            <a:r>
              <a:rPr lang="en-ID" sz="1300" dirty="0" err="1"/>
              <a:t>manajemen</a:t>
            </a:r>
            <a:r>
              <a:rPr lang="en-ID" sz="1300" dirty="0"/>
              <a:t> Website X </a:t>
            </a:r>
            <a:r>
              <a:rPr lang="en-ID" sz="1300" dirty="0" err="1"/>
              <a:t>dari</a:t>
            </a:r>
            <a:r>
              <a:rPr lang="en-ID" sz="1300" dirty="0"/>
              <a:t> </a:t>
            </a:r>
            <a:r>
              <a:rPr lang="en-ID" sz="1300" i="1" dirty="0"/>
              <a:t>capstone project </a:t>
            </a:r>
            <a:r>
              <a:rPr lang="en-ID" sz="1300" dirty="0" err="1"/>
              <a:t>ini</a:t>
            </a:r>
            <a:r>
              <a:rPr lang="en-ID" sz="1300" dirty="0"/>
              <a:t> </a:t>
            </a:r>
            <a:r>
              <a:rPr lang="en-ID" sz="1300" dirty="0" err="1"/>
              <a:t>adalah</a:t>
            </a:r>
            <a:r>
              <a:rPr lang="en-ID" sz="13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300" dirty="0" err="1"/>
              <a:t>Melakukan</a:t>
            </a:r>
            <a:r>
              <a:rPr lang="en-ID" sz="1300" dirty="0"/>
              <a:t> </a:t>
            </a:r>
            <a:r>
              <a:rPr lang="en-ID" sz="1300" dirty="0" err="1"/>
              <a:t>intensifikasi</a:t>
            </a:r>
            <a:r>
              <a:rPr lang="en-ID" sz="1300" dirty="0"/>
              <a:t> </a:t>
            </a:r>
            <a:r>
              <a:rPr lang="en-ID" sz="1300" dirty="0" err="1"/>
              <a:t>sistem</a:t>
            </a:r>
            <a:r>
              <a:rPr lang="en-ID" sz="1300" dirty="0"/>
              <a:t> </a:t>
            </a:r>
            <a:r>
              <a:rPr lang="en-ID" sz="1300" dirty="0" err="1"/>
              <a:t>seperti</a:t>
            </a:r>
            <a:r>
              <a:rPr lang="en-ID" sz="1300" dirty="0"/>
              <a:t> </a:t>
            </a:r>
            <a:r>
              <a:rPr lang="en-ID" sz="1300" dirty="0" err="1"/>
              <a:t>pencarian</a:t>
            </a:r>
            <a:r>
              <a:rPr lang="en-ID" sz="1300" dirty="0"/>
              <a:t> </a:t>
            </a:r>
            <a:r>
              <a:rPr lang="en-ID" sz="1300" dirty="0" err="1"/>
              <a:t>topik</a:t>
            </a:r>
            <a:r>
              <a:rPr lang="en-ID" sz="1300" dirty="0"/>
              <a:t> </a:t>
            </a:r>
            <a:r>
              <a:rPr lang="en-ID" sz="1300" dirty="0" err="1"/>
              <a:t>buku</a:t>
            </a:r>
            <a:r>
              <a:rPr lang="en-ID" sz="1300" dirty="0"/>
              <a:t> </a:t>
            </a:r>
            <a:r>
              <a:rPr lang="en-ID" sz="1300" dirty="0" err="1"/>
              <a:t>lainnya</a:t>
            </a:r>
            <a:r>
              <a:rPr lang="en-ID" sz="1300" dirty="0"/>
              <a:t> dan </a:t>
            </a:r>
            <a:r>
              <a:rPr lang="en-ID" sz="1300" dirty="0" err="1"/>
              <a:t>pengembangan</a:t>
            </a:r>
            <a:r>
              <a:rPr lang="en-ID" sz="1300" dirty="0"/>
              <a:t> </a:t>
            </a:r>
            <a:r>
              <a:rPr lang="en-ID" sz="1300" dirty="0" err="1"/>
              <a:t>algoritma</a:t>
            </a:r>
            <a:r>
              <a:rPr lang="en-ID" sz="1300" dirty="0"/>
              <a:t> </a:t>
            </a:r>
            <a:r>
              <a:rPr lang="en-ID" sz="1300" dirty="0" err="1"/>
              <a:t>baru</a:t>
            </a:r>
            <a:r>
              <a:rPr lang="en-ID" sz="13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300" dirty="0" err="1"/>
              <a:t>Melakukan</a:t>
            </a:r>
            <a:r>
              <a:rPr lang="en-ID" sz="1300" dirty="0"/>
              <a:t> </a:t>
            </a:r>
            <a:r>
              <a:rPr lang="en-ID" sz="1300" dirty="0" err="1"/>
              <a:t>ekstensifikasi</a:t>
            </a:r>
            <a:r>
              <a:rPr lang="en-ID" sz="1300" dirty="0"/>
              <a:t> </a:t>
            </a:r>
            <a:r>
              <a:rPr lang="en-ID" sz="1300" dirty="0" err="1"/>
              <a:t>sistem</a:t>
            </a:r>
            <a:r>
              <a:rPr lang="en-ID" sz="1300" dirty="0"/>
              <a:t> </a:t>
            </a:r>
            <a:r>
              <a:rPr lang="en-ID" sz="1300" dirty="0" err="1"/>
              <a:t>dengan</a:t>
            </a:r>
            <a:r>
              <a:rPr lang="en-ID" sz="1300" dirty="0"/>
              <a:t> </a:t>
            </a:r>
            <a:r>
              <a:rPr lang="en-ID" sz="1300" dirty="0" err="1"/>
              <a:t>penerapan</a:t>
            </a:r>
            <a:r>
              <a:rPr lang="en-ID" sz="1300" dirty="0"/>
              <a:t> </a:t>
            </a:r>
            <a:r>
              <a:rPr lang="en-ID" sz="1300" dirty="0" err="1"/>
              <a:t>algoritma</a:t>
            </a:r>
            <a:r>
              <a:rPr lang="en-ID" sz="1300" dirty="0"/>
              <a:t> </a:t>
            </a:r>
            <a:r>
              <a:rPr lang="en-ID" sz="1300" i="1" dirty="0"/>
              <a:t>K-NN</a:t>
            </a:r>
            <a:r>
              <a:rPr lang="en-ID" sz="1300" dirty="0"/>
              <a:t> </a:t>
            </a:r>
            <a:r>
              <a:rPr lang="en-ID" sz="1300" dirty="0" err="1"/>
              <a:t>untuk</a:t>
            </a:r>
            <a:r>
              <a:rPr lang="en-ID" sz="1300" dirty="0"/>
              <a:t> </a:t>
            </a:r>
            <a:r>
              <a:rPr lang="en-ID" sz="1300" dirty="0" err="1"/>
              <a:t>pengembangan</a:t>
            </a:r>
            <a:r>
              <a:rPr lang="en-ID" sz="1300" dirty="0"/>
              <a:t> </a:t>
            </a:r>
            <a:r>
              <a:rPr lang="en-ID" sz="1300" i="1" dirty="0"/>
              <a:t>Adaptive E-Learning Systems</a:t>
            </a:r>
            <a:r>
              <a:rPr lang="en-ID" sz="1300" dirty="0"/>
              <a:t> di Website X, </a:t>
            </a:r>
            <a:r>
              <a:rPr lang="en-ID" sz="1300" dirty="0" err="1"/>
              <a:t>layaknya</a:t>
            </a:r>
            <a:r>
              <a:rPr lang="en-ID" sz="1300" dirty="0"/>
              <a:t> Agarwal, Mishra dan </a:t>
            </a:r>
            <a:r>
              <a:rPr lang="en-ID" sz="1300" dirty="0" err="1"/>
              <a:t>Kolekar</a:t>
            </a:r>
            <a:r>
              <a:rPr lang="en-ID" sz="1300" dirty="0"/>
              <a:t> (2022).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17bea95534_3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17bea95534_3_8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15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g117bea95534_3_8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117bea95534_3_81"/>
          <p:cNvSpPr txBox="1"/>
          <p:nvPr/>
        </p:nvSpPr>
        <p:spPr>
          <a:xfrm>
            <a:off x="804700" y="1578750"/>
            <a:ext cx="3342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learning do </a:t>
            </a:r>
            <a:r>
              <a:rPr lang="en" sz="1300" b="1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lang="en" sz="1300" b="1" i="0" u="none" strike="noStrike" cap="non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get from working on this project?</a:t>
            </a:r>
            <a:endParaRPr sz="1300" b="1" i="0" u="none" strike="noStrike" cap="non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g117bea95534_3_81"/>
          <p:cNvSpPr/>
          <p:nvPr/>
        </p:nvSpPr>
        <p:spPr>
          <a:xfrm>
            <a:off x="725375" y="2000548"/>
            <a:ext cx="3819000" cy="6669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K-NN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sangat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efektif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analisis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pemberian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rekomendasi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end user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17bea95534_3_81"/>
          <p:cNvSpPr/>
          <p:nvPr/>
        </p:nvSpPr>
        <p:spPr>
          <a:xfrm>
            <a:off x="3644725" y="3428475"/>
            <a:ext cx="4773900" cy="1163400"/>
          </a:xfrm>
          <a:prstGeom prst="roundRect">
            <a:avLst>
              <a:gd name="adj" fmla="val 16667"/>
            </a:avLst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buSzPts val="1800"/>
            </a:pPr>
            <a:r>
              <a:rPr lang="en-US" dirty="0" err="1">
                <a:solidFill>
                  <a:schemeClr val="tx1"/>
                </a:solidFill>
              </a:rPr>
              <a:t>Pengunaan</a:t>
            </a:r>
            <a:r>
              <a:rPr lang="en-US" dirty="0">
                <a:solidFill>
                  <a:schemeClr val="tx1"/>
                </a:solidFill>
              </a:rPr>
              <a:t> PACF dan ACF </a:t>
            </a:r>
            <a:r>
              <a:rPr lang="en-US" dirty="0" err="1">
                <a:solidFill>
                  <a:schemeClr val="tx1"/>
                </a:solidFill>
              </a:rPr>
              <a:t>menurut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mirip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Elbow Method </a:t>
            </a:r>
            <a:r>
              <a:rPr lang="en-US" dirty="0">
                <a:solidFill>
                  <a:schemeClr val="tx1"/>
                </a:solidFill>
              </a:rPr>
              <a:t>dan </a:t>
            </a:r>
            <a:r>
              <a:rPr lang="en-US" i="1" dirty="0">
                <a:solidFill>
                  <a:schemeClr val="tx1"/>
                </a:solidFill>
              </a:rPr>
              <a:t>Silhouette Score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 PACF dan ACF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menghindari</a:t>
            </a:r>
            <a:r>
              <a:rPr lang="en-US" dirty="0">
                <a:solidFill>
                  <a:schemeClr val="tx1"/>
                </a:solidFill>
              </a:rPr>
              <a:t> bias,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dikonfirmasi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p-value</a:t>
            </a:r>
            <a:r>
              <a:rPr lang="en-US" dirty="0">
                <a:solidFill>
                  <a:schemeClr val="tx1"/>
                </a:solidFill>
              </a:rPr>
              <a:t> pada model ARIMA.</a:t>
            </a: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17bea95534_3_81"/>
          <p:cNvSpPr txBox="1"/>
          <p:nvPr/>
        </p:nvSpPr>
        <p:spPr>
          <a:xfrm>
            <a:off x="3779025" y="2939975"/>
            <a:ext cx="4481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other learning do </a:t>
            </a:r>
            <a:r>
              <a:rPr lang="en" sz="1300" b="1" dirty="0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lang="en" sz="1300" b="1" i="0" u="none" strike="noStrike" cap="none" dirty="0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feel throughout my journey in #SDSNarasioData?</a:t>
            </a:r>
            <a:endParaRPr sz="1300" b="1" i="0" u="none" strike="noStrike" cap="none" dirty="0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6" name="Google Shape;156;g117bea95534_3_81"/>
          <p:cNvSpPr txBox="1"/>
          <p:nvPr/>
        </p:nvSpPr>
        <p:spPr>
          <a:xfrm>
            <a:off x="2716200" y="808713"/>
            <a:ext cx="37116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Learning Takeaways</a:t>
            </a:r>
            <a:endParaRPr sz="23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16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3618512" y="662057"/>
            <a:ext cx="1902585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 algn="ctr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ID" sz="2400" b="1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ID" sz="2400" b="1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949F-934C-4D48-9952-70EF36DE5C23}"/>
              </a:ext>
            </a:extLst>
          </p:cNvPr>
          <p:cNvSpPr/>
          <p:nvPr/>
        </p:nvSpPr>
        <p:spPr>
          <a:xfrm>
            <a:off x="311700" y="1152475"/>
            <a:ext cx="8516211" cy="340091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D" sz="9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CB13F90-1861-4003-9ED5-911371CA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Agarwal, A., Mishra, D. S. dan 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Kolekar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, S. V. (2022) “Knowledge-based recommendation system using semantic web rules based on Learning styles for MOOCs,” 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Cogent Engineering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. Cogent, 9(1), 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hal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. 1–24. 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doi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: 10.1080/23311916.2021.2022568.</a:t>
            </a:r>
          </a:p>
          <a:p>
            <a:pPr marL="114300" indent="0" algn="just">
              <a:buNone/>
            </a:pPr>
            <a:endParaRPr lang="en-ID" sz="1600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 algn="just">
              <a:buNone/>
            </a:pP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Singh, V. K., Sabharwal, S. dan 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Gabrani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, G. (2022) “A novel collaborative filtering based recommendation system using exponential grasshopper algorithm,” 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Evolutionary Intelligence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doi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: 10.1007/s12065-021-00687-7.</a:t>
            </a:r>
          </a:p>
          <a:p>
            <a:pPr marL="114300" indent="0" algn="just">
              <a:buNone/>
            </a:pPr>
            <a:endParaRPr lang="en-ID" sz="1600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 algn="just">
              <a:buNone/>
            </a:pP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Tewari, A. S., Kumar, A. dan Barman, A. G. (2014) “Book recommendation system based on combine features of content based filtering, collaborative filtering and association rule mining,” in </a:t>
            </a:r>
            <a:r>
              <a:rPr lang="en-ID" sz="1600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2014 IEEE International Advance Computing Conference (IACC)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. Gurgaon: IEEE, 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hal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. 500–503. </a:t>
            </a:r>
            <a:r>
              <a:rPr lang="en-ID" sz="1600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doi</a:t>
            </a:r>
            <a:r>
              <a:rPr lang="en-ID" sz="1600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: 10.1109/IAdCC.2014.6779375.</a:t>
            </a:r>
          </a:p>
          <a:p>
            <a:pPr algn="just"/>
            <a:endParaRPr lang="en-ID" sz="1600" dirty="0" err="1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4734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17bea959ad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2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17bea959ad_0_16"/>
          <p:cNvSpPr txBox="1"/>
          <p:nvPr/>
        </p:nvSpPr>
        <p:spPr>
          <a:xfrm>
            <a:off x="6603727" y="4713728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17</a:t>
            </a:fld>
            <a:endParaRPr sz="1100" b="1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4" name="Google Shape;164;g117bea959ad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00" y="1383711"/>
            <a:ext cx="4843576" cy="302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17bea959ad_0_16"/>
          <p:cNvSpPr/>
          <p:nvPr/>
        </p:nvSpPr>
        <p:spPr>
          <a:xfrm>
            <a:off x="5153494" y="2534777"/>
            <a:ext cx="4843500" cy="884400"/>
          </a:xfrm>
          <a:prstGeom prst="roundRect">
            <a:avLst>
              <a:gd name="adj" fmla="val 43645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17bea959ad_0_16"/>
          <p:cNvSpPr txBox="1"/>
          <p:nvPr/>
        </p:nvSpPr>
        <p:spPr>
          <a:xfrm>
            <a:off x="5547956" y="2580094"/>
            <a:ext cx="31131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500"/>
              <a:buFont typeface="Montserrat SemiBold"/>
              <a:buNone/>
            </a:pPr>
            <a:r>
              <a:rPr lang="en" sz="2300" b="1" i="0" u="none" strike="noStrike" cap="non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2300" b="1" i="0" u="none" strike="noStrike" cap="non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167;g117bea959ad_0_16"/>
          <p:cNvSpPr/>
          <p:nvPr/>
        </p:nvSpPr>
        <p:spPr>
          <a:xfrm>
            <a:off x="-222114" y="4650600"/>
            <a:ext cx="3858900" cy="332100"/>
          </a:xfrm>
          <a:prstGeom prst="roundRect">
            <a:avLst>
              <a:gd name="adj" fmla="val 50000"/>
            </a:avLst>
          </a:prstGeom>
          <a:solidFill>
            <a:srgbClr val="351C7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393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CERTIFIED SENIOR DATA SCIENTIST PROGRAM</a:t>
            </a:r>
            <a:endParaRPr sz="1000" b="0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17bea95534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17bea95534_3_0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g117bea95534_3_0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2" name="Google Shape;102;g117bea95534_3_0"/>
          <p:cNvGraphicFramePr/>
          <p:nvPr>
            <p:extLst>
              <p:ext uri="{D42A27DB-BD31-4B8C-83A1-F6EECF244321}">
                <p14:modId xmlns:p14="http://schemas.microsoft.com/office/powerpoint/2010/main" val="1469616617"/>
              </p:ext>
            </p:extLst>
          </p:nvPr>
        </p:nvGraphicFramePr>
        <p:xfrm>
          <a:off x="1216475" y="1877725"/>
          <a:ext cx="6711050" cy="2148850"/>
        </p:xfrm>
        <a:graphic>
          <a:graphicData uri="http://schemas.openxmlformats.org/drawingml/2006/table">
            <a:tbl>
              <a:tblPr>
                <a:noFill/>
                <a:tableStyleId>{27E3FA12-2D53-48AB-B252-4291488BFB9A}</a:tableStyleId>
              </a:tblPr>
              <a:tblGrid>
                <a:gridCol w="33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Solve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Bagaimana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perancangan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pemberi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rekomendasi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buku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yang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tepat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kepada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penggemar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rating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buku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yang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sering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dibaca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variabel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lainnya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Perancangan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pemberi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rekomendasi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buku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menggunakan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metode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i="1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collaborative based filtering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ID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algoritma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400" i="1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K-Nearest </a:t>
                      </a:r>
                      <a:r>
                        <a:rPr lang="en-ID" sz="1400" i="1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Neighbors</a:t>
                      </a:r>
                      <a:r>
                        <a:rPr lang="en-ID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Google Shape;103;g117bea95534_3_0"/>
          <p:cNvSpPr txBox="1"/>
          <p:nvPr/>
        </p:nvSpPr>
        <p:spPr>
          <a:xfrm>
            <a:off x="2410800" y="866325"/>
            <a:ext cx="4322400" cy="700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My Project Background</a:t>
            </a: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(Business Problem)</a:t>
            </a: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17bea95534_3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" name="Google Shape;110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117bea95534_3_28"/>
          <p:cNvSpPr txBox="1"/>
          <p:nvPr/>
        </p:nvSpPr>
        <p:spPr>
          <a:xfrm>
            <a:off x="2346300" y="916675"/>
            <a:ext cx="44514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Method &amp; Workflow Project</a:t>
            </a: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117bea95534_3_28"/>
          <p:cNvSpPr txBox="1"/>
          <p:nvPr/>
        </p:nvSpPr>
        <p:spPr>
          <a:xfrm>
            <a:off x="751159" y="1608750"/>
            <a:ext cx="33429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 used</a:t>
            </a:r>
            <a:endParaRPr sz="1300" b="1" i="0" u="none" strike="noStrike" cap="none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g117bea95534_3_28"/>
          <p:cNvSpPr/>
          <p:nvPr/>
        </p:nvSpPr>
        <p:spPr>
          <a:xfrm>
            <a:off x="671833" y="1974123"/>
            <a:ext cx="5928991" cy="6669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Metode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Sistem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Rekomendasi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ID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Collaborative based filtering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ID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K-Nearest </a:t>
            </a:r>
            <a:r>
              <a:rPr lang="en-ID" i="1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Neighbors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17bea95534_3_28"/>
          <p:cNvSpPr/>
          <p:nvPr/>
        </p:nvSpPr>
        <p:spPr>
          <a:xfrm>
            <a:off x="671833" y="2947225"/>
            <a:ext cx="7693251" cy="1694350"/>
          </a:xfrm>
          <a:prstGeom prst="roundRect">
            <a:avLst>
              <a:gd name="adj" fmla="val 16667"/>
            </a:avLst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just">
              <a:buSzPts val="1800"/>
              <a:buFont typeface="Arial" panose="020B0604020202020204" pitchFamily="34" charset="0"/>
              <a:buChar char="•"/>
            </a:pPr>
            <a:endParaRPr lang="en-ID" sz="1800" dirty="0">
              <a:solidFill>
                <a:srgbClr val="FFFFFF"/>
              </a:solidFill>
            </a:endParaRPr>
          </a:p>
        </p:txBody>
      </p:sp>
      <p:sp>
        <p:nvSpPr>
          <p:cNvPr id="115" name="Google Shape;115;g117bea95534_3_28"/>
          <p:cNvSpPr txBox="1"/>
          <p:nvPr/>
        </p:nvSpPr>
        <p:spPr>
          <a:xfrm>
            <a:off x="3738493" y="2640996"/>
            <a:ext cx="445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 dirty="0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Workflow</a:t>
            </a:r>
            <a:endParaRPr sz="1300" b="1" i="0" u="none" strike="noStrike" cap="none" dirty="0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7D60F16-0ADA-4CC9-86E6-F7CE44F7FB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88648"/>
              </p:ext>
            </p:extLst>
          </p:nvPr>
        </p:nvGraphicFramePr>
        <p:xfrm>
          <a:off x="581522" y="2947636"/>
          <a:ext cx="7693251" cy="1634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17bea95534_3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17bea95534_3_4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g117bea95534_3_4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117bea95534_3_41"/>
          <p:cNvSpPr txBox="1"/>
          <p:nvPr/>
        </p:nvSpPr>
        <p:spPr>
          <a:xfrm>
            <a:off x="3464525" y="710175"/>
            <a:ext cx="21822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  <a:endParaRPr sz="23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g117bea95534_3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0231" y="1455300"/>
            <a:ext cx="3223195" cy="30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2974622" y="590113"/>
            <a:ext cx="3194755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ID" sz="2400" b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Workflow Project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0F8FBC-E367-4333-A501-3BDF575C9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572150"/>
              </p:ext>
            </p:extLst>
          </p:nvPr>
        </p:nvGraphicFramePr>
        <p:xfrm>
          <a:off x="311700" y="1152475"/>
          <a:ext cx="8516211" cy="340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113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3813763" y="640963"/>
            <a:ext cx="1512084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 algn="ctr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US" sz="2400" b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lang="en-ID" sz="2400" b="1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949F-934C-4D48-9952-70EF36DE5C23}"/>
              </a:ext>
            </a:extLst>
          </p:cNvPr>
          <p:cNvSpPr/>
          <p:nvPr/>
        </p:nvSpPr>
        <p:spPr>
          <a:xfrm>
            <a:off x="311700" y="1152475"/>
            <a:ext cx="8516211" cy="340091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D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4A2AF-DC3F-484E-98BB-4ECBDAFBF46D}"/>
              </a:ext>
            </a:extLst>
          </p:cNvPr>
          <p:cNvSpPr/>
          <p:nvPr/>
        </p:nvSpPr>
        <p:spPr>
          <a:xfrm>
            <a:off x="1320357" y="1219434"/>
            <a:ext cx="6646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Melihat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Banyaknya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yang 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Telah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Memberikan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 200 </a:t>
            </a:r>
            <a:r>
              <a:rPr lang="en-ID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DFD42-2B32-47C9-BC70-BD84E3EE7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469" y="1630691"/>
            <a:ext cx="4712672" cy="29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3813763" y="640963"/>
            <a:ext cx="1512084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 algn="ctr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US" sz="2400" b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lang="en-ID" sz="2400" b="1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949F-934C-4D48-9952-70EF36DE5C23}"/>
              </a:ext>
            </a:extLst>
          </p:cNvPr>
          <p:cNvSpPr/>
          <p:nvPr/>
        </p:nvSpPr>
        <p:spPr>
          <a:xfrm>
            <a:off x="311700" y="1152475"/>
            <a:ext cx="8516211" cy="340091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D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4A2AF-DC3F-484E-98BB-4ECBDAFBF46D}"/>
              </a:ext>
            </a:extLst>
          </p:cNvPr>
          <p:cNvSpPr/>
          <p:nvPr/>
        </p:nvSpPr>
        <p:spPr>
          <a:xfrm>
            <a:off x="1367646" y="1293150"/>
            <a:ext cx="6404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Mengekstrak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User-ID yang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Telah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Memberikan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200 </a:t>
            </a:r>
            <a:r>
              <a:rPr lang="en-ID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AA05E-785E-43EB-B4BE-F874275DD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931" y="2379497"/>
            <a:ext cx="1437745" cy="7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0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3813763" y="640963"/>
            <a:ext cx="1512084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 algn="ctr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US" sz="2400" b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lang="en-ID" sz="2400" b="1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949F-934C-4D48-9952-70EF36DE5C23}"/>
              </a:ext>
            </a:extLst>
          </p:cNvPr>
          <p:cNvSpPr/>
          <p:nvPr/>
        </p:nvSpPr>
        <p:spPr>
          <a:xfrm>
            <a:off x="311700" y="1152475"/>
            <a:ext cx="8516211" cy="340091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D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4A2AF-DC3F-484E-98BB-4ECBDAFBF46D}"/>
              </a:ext>
            </a:extLst>
          </p:cNvPr>
          <p:cNvSpPr/>
          <p:nvPr/>
        </p:nvSpPr>
        <p:spPr>
          <a:xfrm>
            <a:off x="2609287" y="1259517"/>
            <a:ext cx="3921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ratings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dirty="0" err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B219F-E70A-4FE2-B73F-6B36A2B88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2" y="2108114"/>
            <a:ext cx="8331200" cy="14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17bea95534_3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17bea95534_3_94"/>
          <p:cNvSpPr txBox="1"/>
          <p:nvPr/>
        </p:nvSpPr>
        <p:spPr>
          <a:xfrm>
            <a:off x="2606775" y="700297"/>
            <a:ext cx="4032015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46050" lvl="0" algn="ctr">
              <a:lnSpc>
                <a:spcPct val="90000"/>
              </a:lnSpc>
              <a:buClr>
                <a:srgbClr val="20124D"/>
              </a:buClr>
              <a:buSzPts val="1300"/>
            </a:pPr>
            <a:r>
              <a:rPr lang="en-US" sz="2400" b="1" i="1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lang="en-ID" sz="2400" b="1" i="1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949F-934C-4D48-9952-70EF36DE5C23}"/>
              </a:ext>
            </a:extLst>
          </p:cNvPr>
          <p:cNvSpPr/>
          <p:nvPr/>
        </p:nvSpPr>
        <p:spPr>
          <a:xfrm>
            <a:off x="311700" y="1152475"/>
            <a:ext cx="8516211" cy="340091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D" sz="9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67DB60-6C42-4CED-A5E4-408760C6C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072009"/>
              </p:ext>
            </p:extLst>
          </p:nvPr>
        </p:nvGraphicFramePr>
        <p:xfrm>
          <a:off x="311701" y="1259517"/>
          <a:ext cx="8346524" cy="332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73321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508</Words>
  <Application>Microsoft Office PowerPoint</Application>
  <PresentationFormat>On-screen Show (16:9)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Montserrat</vt:lpstr>
      <vt:lpstr>Montserrat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35</cp:revision>
  <dcterms:modified xsi:type="dcterms:W3CDTF">2022-03-08T00:12:57Z</dcterms:modified>
</cp:coreProperties>
</file>