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5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08E1-0053-6D4D-AF42-592B08D0313C}" type="datetimeFigureOut">
              <a:rPr kumimoji="1" lang="ja-JP" altLang="en-US" smtClean="0"/>
              <a:t>17/07/16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EA2F-9E16-DA4A-9FE2-7480768EE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96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08E1-0053-6D4D-AF42-592B08D0313C}" type="datetimeFigureOut">
              <a:rPr kumimoji="1" lang="ja-JP" altLang="en-US" smtClean="0"/>
              <a:t>17/07/16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EA2F-9E16-DA4A-9FE2-7480768EE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28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08E1-0053-6D4D-AF42-592B08D0313C}" type="datetimeFigureOut">
              <a:rPr kumimoji="1" lang="ja-JP" altLang="en-US" smtClean="0"/>
              <a:t>17/07/16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EA2F-9E16-DA4A-9FE2-7480768EE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33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08E1-0053-6D4D-AF42-592B08D0313C}" type="datetimeFigureOut">
              <a:rPr kumimoji="1" lang="ja-JP" altLang="en-US" smtClean="0"/>
              <a:t>17/07/16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EA2F-9E16-DA4A-9FE2-7480768EE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555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08E1-0053-6D4D-AF42-592B08D0313C}" type="datetimeFigureOut">
              <a:rPr kumimoji="1" lang="ja-JP" altLang="en-US" smtClean="0"/>
              <a:t>17/07/16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EA2F-9E16-DA4A-9FE2-7480768EE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25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08E1-0053-6D4D-AF42-592B08D0313C}" type="datetimeFigureOut">
              <a:rPr kumimoji="1" lang="ja-JP" altLang="en-US" smtClean="0"/>
              <a:t>17/07/16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EA2F-9E16-DA4A-9FE2-7480768EE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425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08E1-0053-6D4D-AF42-592B08D0313C}" type="datetimeFigureOut">
              <a:rPr kumimoji="1" lang="ja-JP" altLang="en-US" smtClean="0"/>
              <a:t>17/07/16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EA2F-9E16-DA4A-9FE2-7480768EE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94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08E1-0053-6D4D-AF42-592B08D0313C}" type="datetimeFigureOut">
              <a:rPr kumimoji="1" lang="ja-JP" altLang="en-US" smtClean="0"/>
              <a:t>17/07/16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EA2F-9E16-DA4A-9FE2-7480768EE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322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08E1-0053-6D4D-AF42-592B08D0313C}" type="datetimeFigureOut">
              <a:rPr kumimoji="1" lang="ja-JP" altLang="en-US" smtClean="0"/>
              <a:t>17/07/16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EA2F-9E16-DA4A-9FE2-7480768EE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360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08E1-0053-6D4D-AF42-592B08D0313C}" type="datetimeFigureOut">
              <a:rPr kumimoji="1" lang="ja-JP" altLang="en-US" smtClean="0"/>
              <a:t>17/07/16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EA2F-9E16-DA4A-9FE2-7480768EE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5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08E1-0053-6D4D-AF42-592B08D0313C}" type="datetimeFigureOut">
              <a:rPr kumimoji="1" lang="ja-JP" altLang="en-US" smtClean="0"/>
              <a:t>17/07/16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EA2F-9E16-DA4A-9FE2-7480768EE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851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708E1-0053-6D4D-AF42-592B08D0313C}" type="datetimeFigureOut">
              <a:rPr kumimoji="1" lang="ja-JP" altLang="en-US" smtClean="0"/>
              <a:t>17/07/16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AEA2F-9E16-DA4A-9FE2-7480768EE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04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ttdots" TargetMode="Externa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G</a:t>
            </a:r>
            <a:r>
              <a:rPr lang="en-US" altLang="ja-JP" dirty="0" smtClean="0"/>
              <a:t>o </a:t>
            </a:r>
            <a:r>
              <a:rPr lang="en-US" altLang="ja-JP" dirty="0"/>
              <a:t>implementation of DOTS</a:t>
            </a:r>
            <a:br>
              <a:rPr lang="en-US" altLang="ja-JP" dirty="0"/>
            </a:br>
            <a:r>
              <a:rPr lang="en-US" altLang="ja-JP" dirty="0" smtClean="0"/>
              <a:t>(waiting </a:t>
            </a:r>
            <a:r>
              <a:rPr lang="en-US" altLang="ja-JP" dirty="0"/>
              <a:t>for go-dots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IETF 99 </a:t>
            </a:r>
            <a:r>
              <a:rPr lang="en-US" altLang="ja-JP" dirty="0" err="1"/>
              <a:t>H</a:t>
            </a:r>
            <a:r>
              <a:rPr lang="en-US" altLang="zh-CN" dirty="0" err="1"/>
              <a:t>ackathon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888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What is </a:t>
            </a:r>
            <a:r>
              <a:rPr lang="en-US" altLang="ja-JP" dirty="0" smtClean="0"/>
              <a:t>DOTS</a:t>
            </a:r>
            <a:r>
              <a:rPr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970" y="1243480"/>
            <a:ext cx="3998347" cy="533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37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Signaling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DDoS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Protection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r>
              <a:rPr lang="en-US" altLang="ja-JP" dirty="0" smtClean="0"/>
              <a:t>Automation </a:t>
            </a:r>
            <a:r>
              <a:rPr lang="en-US" altLang="ja-JP" dirty="0"/>
              <a:t>and </a:t>
            </a:r>
            <a:r>
              <a:rPr lang="en-US" altLang="ja-JP" dirty="0" smtClean="0"/>
              <a:t>Standardization of</a:t>
            </a:r>
            <a:r>
              <a:rPr lang="en-US" altLang="ja-JP" dirty="0" smtClean="0"/>
              <a:t> </a:t>
            </a:r>
            <a:r>
              <a:rPr lang="en-US" altLang="ja-JP" dirty="0" smtClean="0"/>
              <a:t>signaling </a:t>
            </a:r>
            <a:r>
              <a:rPr lang="en-US" altLang="ja-JP" dirty="0" smtClean="0"/>
              <a:t>for</a:t>
            </a:r>
            <a:r>
              <a:rPr lang="en-US" altLang="ja-JP" dirty="0" smtClean="0"/>
              <a:t> </a:t>
            </a:r>
            <a:r>
              <a:rPr lang="en-US" altLang="ja-JP" dirty="0" err="1"/>
              <a:t>DDoS</a:t>
            </a:r>
            <a:r>
              <a:rPr lang="en-US" altLang="ja-JP" dirty="0"/>
              <a:t> </a:t>
            </a:r>
            <a:r>
              <a:rPr lang="en-US" altLang="ja-JP" dirty="0" smtClean="0"/>
              <a:t>protection</a:t>
            </a:r>
          </a:p>
          <a:p>
            <a:endParaRPr lang="en-US" altLang="ja-JP" dirty="0"/>
          </a:p>
          <a:p>
            <a:r>
              <a:rPr lang="en-US" altLang="ja-JP" dirty="0" smtClean="0"/>
              <a:t>“</a:t>
            </a:r>
            <a:r>
              <a:rPr lang="en-US" altLang="ja-JP" dirty="0" smtClean="0"/>
              <a:t>ask </a:t>
            </a:r>
            <a:r>
              <a:rPr lang="en-US" altLang="ja-JP" dirty="0"/>
              <a:t>for help</a:t>
            </a:r>
            <a:r>
              <a:rPr lang="en-US" altLang="ja-JP" dirty="0" smtClean="0"/>
              <a:t>!</a:t>
            </a:r>
            <a:r>
              <a:rPr lang="en-US" altLang="ja-JP" dirty="0" smtClean="0"/>
              <a:t>” from a victim to upstream</a:t>
            </a:r>
          </a:p>
          <a:p>
            <a:pPr lvl="1"/>
            <a:r>
              <a:rPr lang="en-US" altLang="ja-JP" dirty="0" smtClean="0"/>
              <a:t>inter-organization</a:t>
            </a:r>
          </a:p>
          <a:p>
            <a:pPr lvl="1"/>
            <a:r>
              <a:rPr lang="en-US" altLang="ja-JP" dirty="0" smtClean="0"/>
              <a:t>include </a:t>
            </a:r>
            <a:r>
              <a:rPr lang="en-US" altLang="ja-JP" dirty="0" err="1" smtClean="0"/>
              <a:t>authN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authZ</a:t>
            </a:r>
            <a:r>
              <a:rPr lang="en-US" altLang="ja-JP" dirty="0" smtClean="0"/>
              <a:t> in spec</a:t>
            </a:r>
            <a:endParaRPr lang="en-US" altLang="ja-JP" dirty="0"/>
          </a:p>
          <a:p>
            <a:r>
              <a:rPr kumimoji="1" lang="en-US" altLang="ja-JP" dirty="0" smtClean="0"/>
              <a:t>Protection status information from the upstream provider to the victim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8189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opened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</a:t>
            </a:r>
            <a:r>
              <a:rPr lang="en-US" altLang="ja-JP" dirty="0" err="1">
                <a:hlinkClick r:id="rId2"/>
              </a:rPr>
              <a:t>github.com</a:t>
            </a:r>
            <a:r>
              <a:rPr lang="en-US" altLang="ja-JP" dirty="0">
                <a:hlinkClick r:id="rId2"/>
              </a:rPr>
              <a:t>/</a:t>
            </a:r>
            <a:r>
              <a:rPr lang="en-US" altLang="ja-JP" dirty="0" err="1">
                <a:hlinkClick r:id="rId2"/>
              </a:rPr>
              <a:t>nttdots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012" y="2230394"/>
            <a:ext cx="7509644" cy="462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38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What was developed in </a:t>
            </a:r>
            <a:r>
              <a:rPr lang="en-US" altLang="ja-JP" dirty="0" err="1"/>
              <a:t>hackathon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ma</a:t>
            </a:r>
            <a:r>
              <a:rPr lang="en-US" altLang="ja-JP" dirty="0" smtClean="0"/>
              <a:t>d</a:t>
            </a:r>
            <a:r>
              <a:rPr lang="en-US" altLang="ja-JP" dirty="0" smtClean="0"/>
              <a:t>e the code easy to be deployed in various environments</a:t>
            </a:r>
          </a:p>
          <a:p>
            <a:pPr lvl="1"/>
            <a:r>
              <a:rPr lang="en-US" altLang="ja-JP" dirty="0" smtClean="0"/>
              <a:t>made </a:t>
            </a:r>
            <a:r>
              <a:rPr lang="en-US" altLang="ja-JP" dirty="0" err="1" smtClean="0"/>
              <a:t>docker</a:t>
            </a:r>
            <a:r>
              <a:rPr lang="en-US" altLang="ja-JP" dirty="0" smtClean="0"/>
              <a:t>-compose files for each </a:t>
            </a:r>
            <a:r>
              <a:rPr lang="en-US" altLang="ja-JP" dirty="0" smtClean="0"/>
              <a:t>services</a:t>
            </a:r>
          </a:p>
          <a:p>
            <a:pPr lvl="1"/>
            <a:r>
              <a:rPr lang="en-US" altLang="ja-JP" dirty="0" smtClean="0"/>
              <a:t>refined configuration part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clarif</a:t>
            </a:r>
            <a:r>
              <a:rPr lang="en-US" altLang="ja-JP" dirty="0" smtClean="0"/>
              <a:t>ied</a:t>
            </a:r>
            <a:r>
              <a:rPr lang="en-US" altLang="ja-JP" dirty="0" smtClean="0"/>
              <a:t> the documents </a:t>
            </a:r>
          </a:p>
          <a:p>
            <a:pPr lvl="1"/>
            <a:r>
              <a:rPr kumimoji="1" lang="en-US" altLang="ja-JP" dirty="0" smtClean="0"/>
              <a:t>for newcomers to this field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4383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Demos and Interests 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made a demonstration of one user scenario</a:t>
            </a:r>
          </a:p>
          <a:p>
            <a:pPr lvl="1"/>
            <a:r>
              <a:rPr lang="en-US" altLang="ja-JP" dirty="0" smtClean="0"/>
              <a:t>on a portable </a:t>
            </a:r>
            <a:r>
              <a:rPr lang="en-US" altLang="ja-JP" dirty="0" err="1" smtClean="0"/>
              <a:t>docker</a:t>
            </a:r>
            <a:r>
              <a:rPr lang="en-US" altLang="ja-JP" dirty="0" smtClean="0"/>
              <a:t> environment</a:t>
            </a:r>
          </a:p>
          <a:p>
            <a:pPr lvl="1"/>
            <a:r>
              <a:rPr lang="en-US" altLang="ja-JP" dirty="0" smtClean="0"/>
              <a:t>triggering “</a:t>
            </a:r>
            <a:r>
              <a:rPr lang="en-US" altLang="ja-JP" dirty="0" err="1" smtClean="0"/>
              <a:t>blackhole</a:t>
            </a:r>
            <a:r>
              <a:rPr lang="en-US" altLang="ja-JP" dirty="0" smtClean="0"/>
              <a:t> routing” from victim side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a</a:t>
            </a:r>
            <a:r>
              <a:rPr lang="en-US" altLang="ja-JP" dirty="0" smtClean="0"/>
              <a:t>ttracted 4 people and showed them demo</a:t>
            </a:r>
          </a:p>
          <a:p>
            <a:endParaRPr lang="en-US" altLang="ja-JP" dirty="0"/>
          </a:p>
          <a:p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alphaModFix amt="23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09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Next</a:t>
            </a:r>
            <a:r>
              <a:rPr lang="ja-JP" altLang="en-US" dirty="0" smtClean="0"/>
              <a:t> </a:t>
            </a:r>
            <a:r>
              <a:rPr lang="en-US" altLang="ja-JP" dirty="0" smtClean="0"/>
              <a:t>Step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As an OSS,</a:t>
            </a:r>
          </a:p>
          <a:p>
            <a:pPr lvl="1"/>
            <a:r>
              <a:rPr lang="en-US" altLang="ja-JP" dirty="0" smtClean="0"/>
              <a:t>adopt to the various deployment scenario</a:t>
            </a:r>
          </a:p>
          <a:p>
            <a:pPr lvl="1"/>
            <a:r>
              <a:rPr lang="en-US" altLang="ja-JP" dirty="0" smtClean="0"/>
              <a:t>keep going on the implementation of WG drafts and make feedback to the spec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your feedback is welcome</a:t>
            </a:r>
            <a:r>
              <a:rPr lang="en-US" altLang="ja-JP" dirty="0" smtClean="0">
                <a:sym typeface="Wingdings"/>
              </a:rPr>
              <a:t>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83645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DOTS is getting popular!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DDoS</a:t>
            </a:r>
            <a:r>
              <a:rPr lang="ja-JP" altLang="en-US" dirty="0" smtClean="0"/>
              <a:t> </a:t>
            </a:r>
            <a:r>
              <a:rPr lang="en-US" altLang="ja-JP" dirty="0" smtClean="0"/>
              <a:t>protection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is</a:t>
            </a:r>
            <a:r>
              <a:rPr lang="ja-JP" altLang="en-US" dirty="0" smtClean="0"/>
              <a:t> </a:t>
            </a:r>
            <a:r>
              <a:rPr lang="en-US" altLang="ja-JP" dirty="0" smtClean="0"/>
              <a:t>one</a:t>
            </a:r>
            <a:r>
              <a:rPr lang="ja-JP" altLang="en-US" dirty="0" smtClean="0"/>
              <a:t> </a:t>
            </a:r>
            <a:r>
              <a:rPr lang="en-US" altLang="ja-JP" dirty="0" smtClean="0"/>
              <a:t>of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biggest</a:t>
            </a:r>
            <a:r>
              <a:rPr lang="ja-JP" altLang="en-US" dirty="0" smtClean="0"/>
              <a:t> </a:t>
            </a:r>
            <a:r>
              <a:rPr lang="en-US" altLang="ja-JP" dirty="0" smtClean="0"/>
              <a:t>issues</a:t>
            </a:r>
            <a:r>
              <a:rPr lang="ja-JP" altLang="en-US" dirty="0" smtClean="0"/>
              <a:t> </a:t>
            </a:r>
            <a:r>
              <a:rPr lang="en-US" altLang="ja-JP" dirty="0" smtClean="0"/>
              <a:t>among</a:t>
            </a:r>
            <a:r>
              <a:rPr lang="ja-JP" altLang="en-US" dirty="0" smtClean="0"/>
              <a:t> </a:t>
            </a:r>
            <a:r>
              <a:rPr lang="en-US" altLang="ja-JP" dirty="0" smtClean="0"/>
              <a:t>network</a:t>
            </a:r>
            <a:r>
              <a:rPr lang="ja-JP" altLang="en-US" dirty="0" smtClean="0"/>
              <a:t> </a:t>
            </a:r>
            <a:r>
              <a:rPr lang="en-US" altLang="ja-JP" dirty="0" smtClean="0"/>
              <a:t>operators.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DOTS </a:t>
            </a:r>
            <a:r>
              <a:rPr lang="en-US" altLang="ja-JP" dirty="0" smtClean="0"/>
              <a:t>WG is aiming to have interoperability testing </a:t>
            </a:r>
            <a:r>
              <a:rPr lang="en-US" altLang="ja-JP" dirty="0" smtClean="0"/>
              <a:t>at</a:t>
            </a:r>
            <a:r>
              <a:rPr lang="en-US" altLang="ja-JP" dirty="0" smtClean="0"/>
              <a:t> </a:t>
            </a:r>
            <a:r>
              <a:rPr lang="en-US" altLang="ja-JP" dirty="0" smtClean="0"/>
              <a:t>the </a:t>
            </a:r>
            <a:r>
              <a:rPr lang="en-US" altLang="ja-JP" dirty="0" smtClean="0"/>
              <a:t>next </a:t>
            </a:r>
            <a:r>
              <a:rPr lang="en-US" altLang="ja-JP" dirty="0" err="1" smtClean="0"/>
              <a:t>hackathon</a:t>
            </a:r>
            <a:r>
              <a:rPr lang="en-US" altLang="ja-JP" dirty="0" smtClean="0"/>
              <a:t> in IETF100</a:t>
            </a:r>
          </a:p>
          <a:p>
            <a:endParaRPr lang="en-US" altLang="ja-JP" dirty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24347599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191</Words>
  <Application>Microsoft Macintosh PowerPoint</Application>
  <PresentationFormat>画面に合わせる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ホワイト</vt:lpstr>
      <vt:lpstr>Go implementation of DOTS (waiting for go-dots)</vt:lpstr>
      <vt:lpstr>What is DOTS?</vt:lpstr>
      <vt:lpstr>Signaling for DDoS Protection</vt:lpstr>
      <vt:lpstr>We opened the code</vt:lpstr>
      <vt:lpstr>What was developed in hackathon</vt:lpstr>
      <vt:lpstr>Demos and Interests </vt:lpstr>
      <vt:lpstr>Next Step</vt:lpstr>
      <vt:lpstr>DOTS is getting popular!</vt:lpstr>
    </vt:vector>
  </TitlesOfParts>
  <Company>NTTCommunications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implementation of DOTS (waiting for go-dots)</dc:title>
  <dc:creator>西塚 要</dc:creator>
  <cp:lastModifiedBy>西塚 要</cp:lastModifiedBy>
  <cp:revision>6</cp:revision>
  <dcterms:created xsi:type="dcterms:W3CDTF">2017-07-16T11:11:43Z</dcterms:created>
  <dcterms:modified xsi:type="dcterms:W3CDTF">2017-07-16T11:56:15Z</dcterms:modified>
</cp:coreProperties>
</file>