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42F5-A280-4C25-A8F8-EDF0D70E4171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1DA8-3DC7-4E8D-A1BA-D53AA995D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ilew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3500" dirty="0">
                <a:latin typeface="Arial" panose="020B0604020202020204" pitchFamily="34" charset="0"/>
              </a:rPr>
              <a:t>Deliverables of </a:t>
            </a:r>
            <a:r>
              <a:rPr lang="en-US" altLang="ja-JP" sz="3500" dirty="0" err="1">
                <a:latin typeface="Arial" panose="020B0604020202020204" pitchFamily="34" charset="0"/>
              </a:rPr>
              <a:t>MILE@Hackathon</a:t>
            </a:r>
            <a:endParaRPr kumimoji="1" lang="ja-JP" altLang="en-US" sz="3500" dirty="0">
              <a:latin typeface="Arial" panose="020B0604020202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</a:rPr>
              <a:t>IETF MILE Meeting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</a:rPr>
              <a:t>16-17 July 2017 (Prague)</a:t>
            </a:r>
          </a:p>
          <a:p>
            <a:endParaRPr lang="en-US" altLang="ja-JP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</a:rPr>
              <a:t>Takeshi Takahashi and Mio Suzuki</a:t>
            </a:r>
          </a:p>
        </p:txBody>
      </p:sp>
    </p:spTree>
    <p:extLst>
      <p:ext uri="{BB962C8B-B14F-4D97-AF65-F5344CB8AC3E}">
        <p14:creationId xmlns:p14="http://schemas.microsoft.com/office/powerpoint/2010/main" val="22073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Project Overview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916832"/>
            <a:ext cx="4851727" cy="4858619"/>
          </a:xfrm>
        </p:spPr>
        <p:txBody>
          <a:bodyPr lIns="0" tIns="0" rIns="0" bIns="0">
            <a:noAutofit/>
          </a:bodyPr>
          <a:lstStyle/>
          <a:p>
            <a:pPr marL="355600">
              <a:buFont typeface="Calibri"/>
              <a:buAutoNum type="arabicPeriod"/>
              <a:tabLst>
                <a:tab pos="356235" algn="l"/>
              </a:tabLst>
            </a:pP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MILE WG develops a set of standard techniques for efficiently exchanging incident-related information among parties (e.g., RFC7970)</a:t>
            </a:r>
          </a:p>
          <a:p>
            <a:pPr marL="355600">
              <a:buFont typeface="Calibri"/>
              <a:buAutoNum type="arabicPeriod"/>
              <a:tabLst>
                <a:tab pos="356235" algn="l"/>
              </a:tabLst>
            </a:pPr>
            <a:endParaRPr lang="en-US" altLang="ja-JP" sz="2000" spc="-5" dirty="0">
              <a:latin typeface="Arial" panose="020B0604020202020204" pitchFamily="34" charset="0"/>
              <a:cs typeface="Calibri"/>
            </a:endParaRPr>
          </a:p>
          <a:p>
            <a:pPr marL="355600">
              <a:buFont typeface="Calibri"/>
              <a:buAutoNum type="arabicPeriod"/>
              <a:tabLst>
                <a:tab pos="356235" algn="l"/>
              </a:tabLst>
            </a:pP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The following tools were developed during this </a:t>
            </a:r>
            <a:r>
              <a:rPr lang="en-US" altLang="ja-JP" sz="2000" spc="-5" dirty="0" err="1">
                <a:latin typeface="Arial" panose="020B0604020202020204" pitchFamily="34" charset="0"/>
                <a:cs typeface="Calibri"/>
              </a:rPr>
              <a:t>Hachathon</a:t>
            </a: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.</a:t>
            </a:r>
          </a:p>
          <a:p>
            <a:pPr marL="755650" lvl="1">
              <a:buFont typeface="Calibri"/>
              <a:buAutoNum type="arabicPeriod"/>
              <a:tabLst>
                <a:tab pos="356235" algn="l"/>
              </a:tabLst>
            </a:pP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An IODEF-STIX converter (</a:t>
            </a:r>
            <a:r>
              <a:rPr lang="en-US" altLang="ja-JP" sz="2000" spc="-5" dirty="0" err="1">
                <a:latin typeface="Arial" panose="020B0604020202020204" pitchFamily="34" charset="0"/>
                <a:cs typeface="Calibri"/>
              </a:rPr>
              <a:t>PoC</a:t>
            </a: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)</a:t>
            </a:r>
          </a:p>
          <a:p>
            <a:pPr marL="755650" lvl="1">
              <a:buFont typeface="Calibri"/>
              <a:buAutoNum type="arabicPeriod"/>
              <a:tabLst>
                <a:tab pos="356235" algn="l"/>
              </a:tabLst>
            </a:pP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An extension tool of NICT’s darknet system that provides security alerts in IODEFv2</a:t>
            </a:r>
          </a:p>
          <a:p>
            <a:pPr marL="355600">
              <a:buFont typeface="Calibri"/>
              <a:buAutoNum type="arabicPeriod"/>
              <a:tabLst>
                <a:tab pos="356235" algn="l"/>
              </a:tabLst>
            </a:pPr>
            <a:endParaRPr lang="en-US" altLang="ja-JP" sz="2000" spc="-5" dirty="0">
              <a:latin typeface="Arial" panose="020B0604020202020204" pitchFamily="34" charset="0"/>
              <a:cs typeface="Calibri"/>
            </a:endParaRPr>
          </a:p>
          <a:p>
            <a:pPr marL="355600">
              <a:buFont typeface="Calibri"/>
              <a:buAutoNum type="arabicPeriod"/>
              <a:tabLst>
                <a:tab pos="356235" algn="l"/>
              </a:tabLst>
            </a:pPr>
            <a:r>
              <a:rPr lang="en-US" altLang="ja-JP" sz="2000" spc="-5" dirty="0">
                <a:latin typeface="Arial" panose="020B0604020202020204" pitchFamily="34" charset="0"/>
                <a:cs typeface="Calibri"/>
              </a:rPr>
              <a:t>Our tools are available online</a:t>
            </a:r>
            <a:br>
              <a:rPr lang="en-US" altLang="ja-JP" sz="2000" spc="-5" dirty="0">
                <a:latin typeface="Arial" panose="020B0604020202020204" pitchFamily="34" charset="0"/>
                <a:cs typeface="Calibri"/>
              </a:rPr>
            </a:br>
            <a:r>
              <a:rPr lang="en-US" altLang="ja-JP" sz="2000" spc="-5" dirty="0">
                <a:latin typeface="Arial" panose="020B0604020202020204" pitchFamily="34" charset="0"/>
                <a:cs typeface="Calibri"/>
                <a:hlinkClick r:id="rId2"/>
              </a:rPr>
              <a:t>https://github.com/milewg</a:t>
            </a:r>
            <a:endParaRPr lang="en-US" altLang="ja-JP" sz="2000" spc="-5" dirty="0">
              <a:latin typeface="Arial" panose="020B0604020202020204" pitchFamily="34" charset="0"/>
              <a:cs typeface="Calibri"/>
            </a:endParaRPr>
          </a:p>
          <a:p>
            <a:pPr marL="12700" indent="0">
              <a:buNone/>
              <a:tabLst>
                <a:tab pos="356235" algn="l"/>
              </a:tabLst>
            </a:pPr>
            <a:endParaRPr lang="en-US" altLang="ja-JP" sz="2000" spc="-5" dirty="0">
              <a:latin typeface="Arial" panose="020B0604020202020204" pitchFamily="34" charset="0"/>
              <a:cs typeface="Calibri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622" t="-1" r="1948" b="1049"/>
          <a:stretch/>
        </p:blipFill>
        <p:spPr>
          <a:xfrm>
            <a:off x="5364000" y="1916832"/>
            <a:ext cx="3276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Status of the work</a:t>
            </a:r>
            <a:endParaRPr kumimoji="1" lang="ja-JP" altLang="en-US" dirty="0"/>
          </a:p>
        </p:txBody>
      </p:sp>
      <p:sp>
        <p:nvSpPr>
          <p:cNvPr id="5" name="四角形: 角を丸くする 4"/>
          <p:cNvSpPr/>
          <p:nvPr/>
        </p:nvSpPr>
        <p:spPr>
          <a:xfrm>
            <a:off x="267504" y="5445224"/>
            <a:ext cx="2000240" cy="1008112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>
              <a:tabLst>
                <a:tab pos="356235" algn="l"/>
              </a:tabLst>
            </a:pPr>
            <a:r>
              <a:rPr lang="en-US" altLang="ja-JP" sz="2000" spc="-5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Calibri"/>
              </a:rPr>
              <a:t>An extension to NICT’s security alerting system</a:t>
            </a:r>
            <a:endParaRPr lang="ja-JP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四角形: 角を丸くする 5"/>
          <p:cNvSpPr/>
          <p:nvPr/>
        </p:nvSpPr>
        <p:spPr>
          <a:xfrm>
            <a:off x="251520" y="1607308"/>
            <a:ext cx="2000240" cy="3549883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>
              <a:tabLst>
                <a:tab pos="356235" algn="l"/>
              </a:tabLst>
            </a:pPr>
            <a:r>
              <a:rPr lang="en-US" altLang="ja-JP" sz="2000" spc="-5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Calibri"/>
              </a:rPr>
              <a:t>An IODEF-STIX converter</a:t>
            </a:r>
            <a:endParaRPr lang="ja-JP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76" y="1679317"/>
            <a:ext cx="61206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u="sng" dirty="0">
                <a:latin typeface="Arial" panose="020B0604020202020204" pitchFamily="34" charset="0"/>
              </a:rPr>
              <a:t>Deliverable: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Arial" panose="020B0604020202020204" pitchFamily="34" charset="0"/>
              </a:rPr>
              <a:t>PoC</a:t>
            </a:r>
            <a:r>
              <a:rPr kumimoji="1" lang="en-US" altLang="ja-JP" sz="2000" dirty="0">
                <a:latin typeface="Arial" panose="020B0604020202020204" pitchFamily="34" charset="0"/>
              </a:rPr>
              <a:t> versions of Iodef2stix and stix2iodef were produced.</a:t>
            </a:r>
          </a:p>
          <a:p>
            <a:endParaRPr lang="en-US" altLang="ja-JP" sz="2000" dirty="0">
              <a:latin typeface="Arial" panose="020B0604020202020204" pitchFamily="34" charset="0"/>
            </a:endParaRPr>
          </a:p>
          <a:p>
            <a:r>
              <a:rPr lang="en-US" altLang="ja-JP" sz="2000" b="1" i="1" u="sng">
                <a:latin typeface="Arial" panose="020B0604020202020204" pitchFamily="34" charset="0"/>
              </a:rPr>
              <a:t>Status and Notes:</a:t>
            </a:r>
            <a:endParaRPr lang="en-US" altLang="ja-JP" sz="2000" b="1" i="1" u="sng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</a:rPr>
              <a:t>It is still a simple </a:t>
            </a:r>
            <a:r>
              <a:rPr lang="en-US" altLang="ja-JP" sz="2000" dirty="0" err="1">
                <a:latin typeface="Arial" panose="020B0604020202020204" pitchFamily="34" charset="0"/>
              </a:rPr>
              <a:t>PoC</a:t>
            </a:r>
            <a:r>
              <a:rPr lang="en-US" altLang="ja-JP" sz="2000" dirty="0">
                <a:latin typeface="Arial" panose="020B0604020202020204" pitchFamily="34" charset="0"/>
              </a:rPr>
              <a:t>, and the number of supported classes are minimal.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</a:rPr>
              <a:t>The classes of IODEF and STIX are not necessarily corresponding each other. Some information needs to be put in a placeholder that is produced by extending several classes.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5776" y="5445224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u="sng" dirty="0">
                <a:latin typeface="Arial" panose="020B0604020202020204" pitchFamily="34" charset="0"/>
              </a:rPr>
              <a:t>Deliverable: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</a:rPr>
              <a:t>We finished producing the plugin during this </a:t>
            </a:r>
            <a:r>
              <a:rPr lang="en-US" altLang="ja-JP" sz="2000" dirty="0">
                <a:latin typeface="Arial" panose="020B0604020202020204" pitchFamily="34" charset="0"/>
              </a:rPr>
              <a:t>Hackathon.</a:t>
            </a:r>
            <a:endParaRPr kumimoji="1" lang="en-US" altLang="ja-JP" sz="2000" dirty="0">
              <a:latin typeface="Arial" panose="020B0604020202020204" pitchFamily="34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251520" y="5301208"/>
            <a:ext cx="82809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162</Words>
  <Application>Microsoft Office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Office テーマ</vt:lpstr>
      <vt:lpstr>Deliverables of MILE@Hackathon</vt:lpstr>
      <vt:lpstr>Project Overview</vt:lpstr>
      <vt:lpstr>Status of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 Managed Incident Lightweight Exchange IETF 89 London / Friday 7 March 2014  Kathleen Moriarty &amp; Brian Trammell, Co-Chairs</dc:title>
  <dc:creator>Takeshi Takahashi</dc:creator>
  <cp:lastModifiedBy>高橋 健志</cp:lastModifiedBy>
  <cp:revision>140</cp:revision>
  <dcterms:created xsi:type="dcterms:W3CDTF">2014-07-21T07:10:25Z</dcterms:created>
  <dcterms:modified xsi:type="dcterms:W3CDTF">2017-07-16T11:29:20Z</dcterms:modified>
</cp:coreProperties>
</file>