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1"/>
    <p:restoredTop sz="94687"/>
  </p:normalViewPr>
  <p:slideViewPr>
    <p:cSldViewPr snapToGrid="0" snapToObjects="1">
      <p:cViewPr varScale="1">
        <p:scale>
          <a:sx n="106" d="100"/>
          <a:sy n="106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9AF1-C1CB-0945-8C1E-8A4B44BB94B8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draft-ietf-6man-segment-routing-header-06" TargetMode="External"/><Relationship Id="rId3" Type="http://schemas.openxmlformats.org/officeDocument/2006/relationships/hyperlink" Target="https://tools.ietf.org/html/rfc745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Multicast over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Relevant specifications</a:t>
            </a:r>
            <a:r>
              <a:rPr lang="en-US" dirty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://tools.ietf.org/html/draft-ietf-6man-segment-routing-header-06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://tools.ietf.org/html/rfc7450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Champions:</a:t>
            </a:r>
          </a:p>
          <a:p>
            <a:r>
              <a:rPr lang="en-US" dirty="0" smtClean="0"/>
              <a:t>Jake Holland</a:t>
            </a:r>
          </a:p>
          <a:p>
            <a:r>
              <a:rPr lang="en-US" dirty="0" smtClean="0"/>
              <a:t>John </a:t>
            </a:r>
            <a:r>
              <a:rPr lang="en-US" dirty="0" err="1"/>
              <a:t>Brzozowski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058701" y="3140243"/>
            <a:ext cx="1672088" cy="23521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AMT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gw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AMT relay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control+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SRH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shim 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74370" y="4692317"/>
            <a:ext cx="2060710" cy="1323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router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native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AMT </a:t>
            </a:r>
            <a:r>
              <a:rPr lang="en-US" dirty="0" err="1" smtClean="0">
                <a:solidFill>
                  <a:srgbClr val="7030A0"/>
                </a:solidFill>
              </a:rPr>
              <a:t>gw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62927" y="4445665"/>
            <a:ext cx="2851786" cy="968545"/>
          </a:xfrm>
          <a:custGeom>
            <a:avLst/>
            <a:gdLst>
              <a:gd name="connsiteX0" fmla="*/ 4150895 w 4150895"/>
              <a:gd name="connsiteY0" fmla="*/ 0 h 1600200"/>
              <a:gd name="connsiteX1" fmla="*/ 2755232 w 4150895"/>
              <a:gd name="connsiteY1" fmla="*/ 625642 h 1600200"/>
              <a:gd name="connsiteX2" fmla="*/ 1419727 w 4150895"/>
              <a:gd name="connsiteY2" fmla="*/ 974557 h 1600200"/>
              <a:gd name="connsiteX3" fmla="*/ 0 w 4150895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0895" h="1600200">
                <a:moveTo>
                  <a:pt x="4150895" y="0"/>
                </a:moveTo>
                <a:cubicBezTo>
                  <a:pt x="3680661" y="231608"/>
                  <a:pt x="3210427" y="463216"/>
                  <a:pt x="2755232" y="625642"/>
                </a:cubicBezTo>
                <a:cubicBezTo>
                  <a:pt x="2300037" y="788068"/>
                  <a:pt x="1878932" y="812131"/>
                  <a:pt x="1419727" y="974557"/>
                </a:cubicBezTo>
                <a:cubicBezTo>
                  <a:pt x="960522" y="1136983"/>
                  <a:pt x="202532" y="1513974"/>
                  <a:pt x="0" y="1600200"/>
                </a:cubicBezTo>
              </a:path>
            </a:pathLst>
          </a:custGeom>
          <a:noFill/>
          <a:ln w="152400">
            <a:solidFill>
              <a:schemeClr val="accent6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5498432" y="216567"/>
            <a:ext cx="4896852" cy="1920863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69948" y="4724671"/>
            <a:ext cx="6077210" cy="1018032"/>
          </a:xfrm>
          <a:custGeom>
            <a:avLst/>
            <a:gdLst>
              <a:gd name="connsiteX0" fmla="*/ 0 w 5618747"/>
              <a:gd name="connsiteY0" fmla="*/ 1215377 h 1215377"/>
              <a:gd name="connsiteX1" fmla="*/ 1323473 w 5618747"/>
              <a:gd name="connsiteY1" fmla="*/ 457388 h 1215377"/>
              <a:gd name="connsiteX2" fmla="*/ 3224463 w 5618747"/>
              <a:gd name="connsiteY2" fmla="*/ 24251 h 1215377"/>
              <a:gd name="connsiteX3" fmla="*/ 5618747 w 5618747"/>
              <a:gd name="connsiteY3" fmla="*/ 24251 h 121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8747" h="1215377">
                <a:moveTo>
                  <a:pt x="0" y="1215377"/>
                </a:moveTo>
                <a:cubicBezTo>
                  <a:pt x="393031" y="935643"/>
                  <a:pt x="786062" y="655909"/>
                  <a:pt x="1323473" y="457388"/>
                </a:cubicBezTo>
                <a:cubicBezTo>
                  <a:pt x="1860884" y="258867"/>
                  <a:pt x="2508584" y="96440"/>
                  <a:pt x="3224463" y="24251"/>
                </a:cubicBezTo>
                <a:cubicBezTo>
                  <a:pt x="3940342" y="-47938"/>
                  <a:pt x="5181600" y="68367"/>
                  <a:pt x="5618747" y="24251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73767" y="3826041"/>
            <a:ext cx="5426243" cy="23702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6414" y="385976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6817" y="4692317"/>
            <a:ext cx="1257302" cy="1329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native joins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2458" y="4445666"/>
            <a:ext cx="1257302" cy="10467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cable modem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42909" y="2899611"/>
            <a:ext cx="5426243" cy="2731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16810" y="29215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76156" y="3844086"/>
            <a:ext cx="1257302" cy="16483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unpacks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43759" y="470206"/>
            <a:ext cx="1597166" cy="843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AMT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relay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52872" y="1322659"/>
            <a:ext cx="2442412" cy="2374774"/>
          </a:xfrm>
          <a:custGeom>
            <a:avLst/>
            <a:gdLst>
              <a:gd name="connsiteX0" fmla="*/ 0 w 2021305"/>
              <a:gd name="connsiteY0" fmla="*/ 0 h 3152273"/>
              <a:gd name="connsiteX1" fmla="*/ 1203158 w 2021305"/>
              <a:gd name="connsiteY1" fmla="*/ 2562726 h 3152273"/>
              <a:gd name="connsiteX2" fmla="*/ 2021305 w 2021305"/>
              <a:gd name="connsiteY2" fmla="*/ 3152273 h 315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305" h="3152273">
                <a:moveTo>
                  <a:pt x="0" y="0"/>
                </a:moveTo>
                <a:cubicBezTo>
                  <a:pt x="433137" y="1018673"/>
                  <a:pt x="866274" y="2037347"/>
                  <a:pt x="1203158" y="2562726"/>
                </a:cubicBezTo>
                <a:cubicBezTo>
                  <a:pt x="1540042" y="3088105"/>
                  <a:pt x="1870910" y="3039978"/>
                  <a:pt x="2021305" y="3152273"/>
                </a:cubicBezTo>
              </a:path>
            </a:pathLst>
          </a:custGeom>
          <a:noFill/>
          <a:ln w="152400">
            <a:solidFill>
              <a:srgbClr val="FF0000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44006" y="3048090"/>
            <a:ext cx="1779778" cy="1926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forwards with segment routing header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715802" y="4066488"/>
            <a:ext cx="397640" cy="487646"/>
          </a:xfrm>
          <a:prstGeom prst="line">
            <a:avLst/>
          </a:prstGeom>
          <a:ln w="1524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3767" y="130252"/>
            <a:ext cx="1103174" cy="4833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6940" y="180471"/>
            <a:ext cx="8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=John’s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73767" y="755159"/>
            <a:ext cx="1103173" cy="5406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15702" y="840794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=Jake’s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72504" y="1449981"/>
            <a:ext cx="1104436" cy="4871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259" y="1508866"/>
            <a:ext cx="2827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=main hacking target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linux</a:t>
            </a:r>
            <a:r>
              <a:rPr lang="en-US" dirty="0" smtClean="0"/>
              <a:t> host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lives in John’s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forwards traffic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01107" y="4174864"/>
            <a:ext cx="413896" cy="284750"/>
          </a:xfrm>
          <a:prstGeom prst="line">
            <a:avLst/>
          </a:prstGeom>
          <a:ln w="1524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25269</TotalTime>
  <Words>48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Multicast over SPRING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Holland, Jake</dc:creator>
  <cp:lastModifiedBy>Holland, Jake</cp:lastModifiedBy>
  <cp:revision>12</cp:revision>
  <dcterms:created xsi:type="dcterms:W3CDTF">2017-06-28T22:14:08Z</dcterms:created>
  <dcterms:modified xsi:type="dcterms:W3CDTF">2017-07-16T11:23:40Z</dcterms:modified>
</cp:coreProperties>
</file>