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7" r:id="rId1"/>
  </p:sldMasterIdLst>
  <p:notesMasterIdLst>
    <p:notesMasterId r:id="rId16"/>
  </p:notesMasterIdLst>
  <p:sldIdLst>
    <p:sldId id="256" r:id="rId2"/>
    <p:sldId id="269" r:id="rId3"/>
    <p:sldId id="257" r:id="rId4"/>
    <p:sldId id="259" r:id="rId5"/>
    <p:sldId id="258" r:id="rId6"/>
    <p:sldId id="27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3EA357-A4F7-4077-887D-F611589A915F}" v="297" dt="2023-12-02T01:40:29.2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032" y="4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DAD331CA-2B25-4027-8330-917208A0D0AE}"/>
    <pc:docChg chg="modSld">
      <pc:chgData name="Guest User" userId="" providerId="Windows Live" clId="Web-{DAD331CA-2B25-4027-8330-917208A0D0AE}" dt="2023-11-21T16:46:54.741" v="7" actId="20577"/>
      <pc:docMkLst>
        <pc:docMk/>
      </pc:docMkLst>
      <pc:sldChg chg="modSp">
        <pc:chgData name="Guest User" userId="" providerId="Windows Live" clId="Web-{DAD331CA-2B25-4027-8330-917208A0D0AE}" dt="2023-11-21T16:46:54.741" v="7" actId="20577"/>
        <pc:sldMkLst>
          <pc:docMk/>
          <pc:sldMk cId="2056934704" sldId="256"/>
        </pc:sldMkLst>
        <pc:spChg chg="mod">
          <ac:chgData name="Guest User" userId="" providerId="Windows Live" clId="Web-{DAD331CA-2B25-4027-8330-917208A0D0AE}" dt="2023-11-21T16:46:54.741" v="7" actId="20577"/>
          <ac:spMkLst>
            <pc:docMk/>
            <pc:sldMk cId="2056934704" sldId="256"/>
            <ac:spMk id="5" creationId="{BEA2736F-77F0-971F-4D6C-F9ABDACDDE9B}"/>
          </ac:spMkLst>
        </pc:spChg>
      </pc:sldChg>
    </pc:docChg>
  </pc:docChgLst>
  <pc:docChgLst>
    <pc:chgData name="Guest User" providerId="Windows Live" clId="Web-{D13EA357-A4F7-4077-887D-F611589A915F}"/>
    <pc:docChg chg="modSld sldOrd">
      <pc:chgData name="Guest User" userId="" providerId="Windows Live" clId="Web-{D13EA357-A4F7-4077-887D-F611589A915F}" dt="2023-12-02T01:40:29.258" v="290"/>
      <pc:docMkLst>
        <pc:docMk/>
      </pc:docMkLst>
      <pc:sldChg chg="modSp">
        <pc:chgData name="Guest User" userId="" providerId="Windows Live" clId="Web-{D13EA357-A4F7-4077-887D-F611589A915F}" dt="2023-12-01T03:16:34.833" v="223" actId="20577"/>
        <pc:sldMkLst>
          <pc:docMk/>
          <pc:sldMk cId="3105609491" sldId="258"/>
        </pc:sldMkLst>
        <pc:spChg chg="mod">
          <ac:chgData name="Guest User" userId="" providerId="Windows Live" clId="Web-{D13EA357-A4F7-4077-887D-F611589A915F}" dt="2023-12-01T03:16:34.833" v="223" actId="20577"/>
          <ac:spMkLst>
            <pc:docMk/>
            <pc:sldMk cId="3105609491" sldId="258"/>
            <ac:spMk id="4" creationId="{BF72E78A-1F31-BF81-416D-9A2B82BD681F}"/>
          </ac:spMkLst>
        </pc:spChg>
      </pc:sldChg>
      <pc:sldChg chg="ord">
        <pc:chgData name="Guest User" userId="" providerId="Windows Live" clId="Web-{D13EA357-A4F7-4077-887D-F611589A915F}" dt="2023-12-02T01:40:29.258" v="290"/>
        <pc:sldMkLst>
          <pc:docMk/>
          <pc:sldMk cId="3067461942" sldId="259"/>
        </pc:sldMkLst>
      </pc:sldChg>
      <pc:sldChg chg="modSp">
        <pc:chgData name="Guest User" userId="" providerId="Windows Live" clId="Web-{D13EA357-A4F7-4077-887D-F611589A915F}" dt="2023-12-01T03:28:31.458" v="264" actId="20577"/>
        <pc:sldMkLst>
          <pc:docMk/>
          <pc:sldMk cId="4278080645" sldId="260"/>
        </pc:sldMkLst>
        <pc:spChg chg="mod">
          <ac:chgData name="Guest User" userId="" providerId="Windows Live" clId="Web-{D13EA357-A4F7-4077-887D-F611589A915F}" dt="2023-12-01T03:28:31.458" v="264" actId="20577"/>
          <ac:spMkLst>
            <pc:docMk/>
            <pc:sldMk cId="4278080645" sldId="260"/>
            <ac:spMk id="3" creationId="{7B5E1CA9-B97C-7542-CE2B-50753A29A326}"/>
          </ac:spMkLst>
        </pc:spChg>
      </pc:sldChg>
      <pc:sldChg chg="modSp">
        <pc:chgData name="Guest User" userId="" providerId="Windows Live" clId="Web-{D13EA357-A4F7-4077-887D-F611589A915F}" dt="2023-12-01T03:49:00.189" v="289" actId="20577"/>
        <pc:sldMkLst>
          <pc:docMk/>
          <pc:sldMk cId="663677333" sldId="261"/>
        </pc:sldMkLst>
        <pc:spChg chg="mod">
          <ac:chgData name="Guest User" userId="" providerId="Windows Live" clId="Web-{D13EA357-A4F7-4077-887D-F611589A915F}" dt="2023-12-01T03:49:00.189" v="289" actId="20577"/>
          <ac:spMkLst>
            <pc:docMk/>
            <pc:sldMk cId="663677333" sldId="261"/>
            <ac:spMk id="3" creationId="{07C02DC3-8377-846D-955A-E9F50099E9BB}"/>
          </ac:spMkLst>
        </pc:spChg>
      </pc:sldChg>
      <pc:sldChg chg="modSp">
        <pc:chgData name="Guest User" userId="" providerId="Windows Live" clId="Web-{D13EA357-A4F7-4077-887D-F611589A915F}" dt="2023-12-01T03:47:46.171" v="277" actId="20577"/>
        <pc:sldMkLst>
          <pc:docMk/>
          <pc:sldMk cId="1146517964" sldId="270"/>
        </pc:sldMkLst>
        <pc:spChg chg="mod">
          <ac:chgData name="Guest User" userId="" providerId="Windows Live" clId="Web-{D13EA357-A4F7-4077-887D-F611589A915F}" dt="2023-12-01T03:47:46.171" v="277" actId="20577"/>
          <ac:spMkLst>
            <pc:docMk/>
            <pc:sldMk cId="1146517964" sldId="270"/>
            <ac:spMk id="3" creationId="{37B08091-F5A6-FE55-B205-64468CDA813F}"/>
          </ac:spMkLst>
        </pc:spChg>
      </pc:sldChg>
    </pc:docChg>
  </pc:docChgLst>
  <pc:docChgLst>
    <pc:chgData name="Suman Mushyakhwo" userId="b9d1047702d200e4" providerId="LiveId" clId="{5536F88F-1F66-4E1A-A14F-B49BC7D8B343}"/>
    <pc:docChg chg="undo custSel addSld delSld modSld modMainMaster">
      <pc:chgData name="Suman Mushyakhwo" userId="b9d1047702d200e4" providerId="LiveId" clId="{5536F88F-1F66-4E1A-A14F-B49BC7D8B343}" dt="2023-12-02T04:21:09.321" v="1365" actId="14826"/>
      <pc:docMkLst>
        <pc:docMk/>
      </pc:docMkLst>
      <pc:sldChg chg="addSp delSp modSp new mod modTransition">
        <pc:chgData name="Suman Mushyakhwo" userId="b9d1047702d200e4" providerId="LiveId" clId="{5536F88F-1F66-4E1A-A14F-B49BC7D8B343}" dt="2023-12-02T03:40:12.672" v="1363" actId="27309"/>
        <pc:sldMkLst>
          <pc:docMk/>
          <pc:sldMk cId="2056934704" sldId="256"/>
        </pc:sldMkLst>
        <pc:spChg chg="del mod">
          <ac:chgData name="Suman Mushyakhwo" userId="b9d1047702d200e4" providerId="LiveId" clId="{5536F88F-1F66-4E1A-A14F-B49BC7D8B343}" dt="2023-11-21T16:02:35.872" v="33" actId="478"/>
          <ac:spMkLst>
            <pc:docMk/>
            <pc:sldMk cId="2056934704" sldId="256"/>
            <ac:spMk id="2" creationId="{84CA9BC7-1E07-EFDD-FDDA-02C1B3980869}"/>
          </ac:spMkLst>
        </pc:spChg>
        <pc:spChg chg="del mod">
          <ac:chgData name="Suman Mushyakhwo" userId="b9d1047702d200e4" providerId="LiveId" clId="{5536F88F-1F66-4E1A-A14F-B49BC7D8B343}" dt="2023-11-21T16:02:36.944" v="34" actId="478"/>
          <ac:spMkLst>
            <pc:docMk/>
            <pc:sldMk cId="2056934704" sldId="256"/>
            <ac:spMk id="3" creationId="{13F6EFBA-3299-6A55-889F-42B2BF431F96}"/>
          </ac:spMkLst>
        </pc:spChg>
        <pc:spChg chg="add del mod">
          <ac:chgData name="Suman Mushyakhwo" userId="b9d1047702d200e4" providerId="LiveId" clId="{5536F88F-1F66-4E1A-A14F-B49BC7D8B343}" dt="2023-11-21T16:03:12.360" v="37" actId="478"/>
          <ac:spMkLst>
            <pc:docMk/>
            <pc:sldMk cId="2056934704" sldId="256"/>
            <ac:spMk id="4" creationId="{F6B98AAD-A90A-D293-838D-618886E9BB7F}"/>
          </ac:spMkLst>
        </pc:spChg>
        <pc:spChg chg="add mod">
          <ac:chgData name="Suman Mushyakhwo" userId="b9d1047702d200e4" providerId="LiveId" clId="{5536F88F-1F66-4E1A-A14F-B49BC7D8B343}" dt="2023-11-30T13:56:01.570" v="1311" actId="207"/>
          <ac:spMkLst>
            <pc:docMk/>
            <pc:sldMk cId="2056934704" sldId="256"/>
            <ac:spMk id="5" creationId="{BEA2736F-77F0-971F-4D6C-F9ABDACDDE9B}"/>
          </ac:spMkLst>
        </pc:spChg>
        <pc:spChg chg="add mod">
          <ac:chgData name="Suman Mushyakhwo" userId="b9d1047702d200e4" providerId="LiveId" clId="{5536F88F-1F66-4E1A-A14F-B49BC7D8B343}" dt="2023-11-21T16:16:53.716" v="335" actId="571"/>
          <ac:spMkLst>
            <pc:docMk/>
            <pc:sldMk cId="2056934704" sldId="256"/>
            <ac:spMk id="6" creationId="{71C89B4B-562A-A28B-9AE9-DFE0EE5672AF}"/>
          </ac:spMkLst>
        </pc:spChg>
        <pc:spChg chg="add mod">
          <ac:chgData name="Suman Mushyakhwo" userId="b9d1047702d200e4" providerId="LiveId" clId="{5536F88F-1F66-4E1A-A14F-B49BC7D8B343}" dt="2023-11-30T13:55:58.308" v="1310" actId="207"/>
          <ac:spMkLst>
            <pc:docMk/>
            <pc:sldMk cId="2056934704" sldId="256"/>
            <ac:spMk id="7" creationId="{1287C964-4120-A5C1-AE97-AC856E137D9C}"/>
          </ac:spMkLst>
        </pc:spChg>
        <pc:spChg chg="add del mod">
          <ac:chgData name="Suman Mushyakhwo" userId="b9d1047702d200e4" providerId="LiveId" clId="{5536F88F-1F66-4E1A-A14F-B49BC7D8B343}" dt="2023-11-21T16:43:17.286" v="752"/>
          <ac:spMkLst>
            <pc:docMk/>
            <pc:sldMk cId="2056934704" sldId="256"/>
            <ac:spMk id="8" creationId="{D16E98B0-7496-799E-0E67-1D49AAD53A39}"/>
          </ac:spMkLst>
        </pc:spChg>
        <pc:graphicFrameChg chg="add del modGraphic">
          <ac:chgData name="Suman Mushyakhwo" userId="b9d1047702d200e4" providerId="LiveId" clId="{5536F88F-1F66-4E1A-A14F-B49BC7D8B343}" dt="2023-12-02T03:40:12.672" v="1363" actId="27309"/>
          <ac:graphicFrameMkLst>
            <pc:docMk/>
            <pc:sldMk cId="2056934704" sldId="256"/>
            <ac:graphicFrameMk id="3" creationId="{E6DFBC16-256A-17C6-CF93-1C03B884FB5E}"/>
          </ac:graphicFrameMkLst>
        </pc:graphicFrameChg>
        <pc:picChg chg="add mod">
          <ac:chgData name="Suman Mushyakhwo" userId="b9d1047702d200e4" providerId="LiveId" clId="{5536F88F-1F66-4E1A-A14F-B49BC7D8B343}" dt="2023-11-21T16:43:55.316" v="759" actId="465"/>
          <ac:picMkLst>
            <pc:docMk/>
            <pc:sldMk cId="2056934704" sldId="256"/>
            <ac:picMk id="1026" creationId="{45861B90-21FB-29C5-8A3A-776E2647EE0D}"/>
          </ac:picMkLst>
        </pc:picChg>
      </pc:sldChg>
      <pc:sldChg chg="addSp modSp new mod modTransition">
        <pc:chgData name="Suman Mushyakhwo" userId="b9d1047702d200e4" providerId="LiveId" clId="{5536F88F-1F66-4E1A-A14F-B49BC7D8B343}" dt="2023-11-30T13:55:47.384" v="1304" actId="207"/>
        <pc:sldMkLst>
          <pc:docMk/>
          <pc:sldMk cId="1368156972" sldId="257"/>
        </pc:sldMkLst>
        <pc:spChg chg="mod">
          <ac:chgData name="Suman Mushyakhwo" userId="b9d1047702d200e4" providerId="LiveId" clId="{5536F88F-1F66-4E1A-A14F-B49BC7D8B343}" dt="2023-11-30T13:55:47.384" v="1304" actId="207"/>
          <ac:spMkLst>
            <pc:docMk/>
            <pc:sldMk cId="1368156972" sldId="257"/>
            <ac:spMk id="2" creationId="{A7CC6C94-0CAE-1AC1-32CD-DB3D86679463}"/>
          </ac:spMkLst>
        </pc:spChg>
        <pc:spChg chg="mod">
          <ac:chgData name="Suman Mushyakhwo" userId="b9d1047702d200e4" providerId="LiveId" clId="{5536F88F-1F66-4E1A-A14F-B49BC7D8B343}" dt="2023-11-23T15:25:49.097" v="916" actId="14100"/>
          <ac:spMkLst>
            <pc:docMk/>
            <pc:sldMk cId="1368156972" sldId="257"/>
            <ac:spMk id="3" creationId="{FEDC08E6-487F-EFAF-CD7F-67F1374543FE}"/>
          </ac:spMkLst>
        </pc:spChg>
        <pc:picChg chg="add mod">
          <ac:chgData name="Suman Mushyakhwo" userId="b9d1047702d200e4" providerId="LiveId" clId="{5536F88F-1F66-4E1A-A14F-B49BC7D8B343}" dt="2023-11-23T15:26:57.464" v="926" actId="14100"/>
          <ac:picMkLst>
            <pc:docMk/>
            <pc:sldMk cId="1368156972" sldId="257"/>
            <ac:picMk id="5" creationId="{8413497D-18A2-4BB5-59AC-D60A83B7F8E9}"/>
          </ac:picMkLst>
        </pc:picChg>
      </pc:sldChg>
      <pc:sldChg chg="addSp delSp modSp new mod modTransition">
        <pc:chgData name="Suman Mushyakhwo" userId="b9d1047702d200e4" providerId="LiveId" clId="{5536F88F-1F66-4E1A-A14F-B49BC7D8B343}" dt="2023-11-30T13:55:43.993" v="1303" actId="207"/>
        <pc:sldMkLst>
          <pc:docMk/>
          <pc:sldMk cId="3105609491" sldId="258"/>
        </pc:sldMkLst>
        <pc:spChg chg="mod">
          <ac:chgData name="Suman Mushyakhwo" userId="b9d1047702d200e4" providerId="LiveId" clId="{5536F88F-1F66-4E1A-A14F-B49BC7D8B343}" dt="2023-11-30T13:55:43.993" v="1303" actId="207"/>
          <ac:spMkLst>
            <pc:docMk/>
            <pc:sldMk cId="3105609491" sldId="258"/>
            <ac:spMk id="2" creationId="{D9A83981-8FD8-8FB7-3C59-7839136382D5}"/>
          </ac:spMkLst>
        </pc:spChg>
        <pc:spChg chg="del">
          <ac:chgData name="Suman Mushyakhwo" userId="b9d1047702d200e4" providerId="LiveId" clId="{5536F88F-1F66-4E1A-A14F-B49BC7D8B343}" dt="2023-11-21T16:11:37.176" v="218"/>
          <ac:spMkLst>
            <pc:docMk/>
            <pc:sldMk cId="3105609491" sldId="258"/>
            <ac:spMk id="3" creationId="{B7E40AD9-BFA2-34AE-D8EC-D8528DC33F57}"/>
          </ac:spMkLst>
        </pc:spChg>
        <pc:spChg chg="mod">
          <ac:chgData name="Suman Mushyakhwo" userId="b9d1047702d200e4" providerId="LiveId" clId="{5536F88F-1F66-4E1A-A14F-B49BC7D8B343}" dt="2023-11-21T16:13:31.677" v="269" actId="179"/>
          <ac:spMkLst>
            <pc:docMk/>
            <pc:sldMk cId="3105609491" sldId="258"/>
            <ac:spMk id="4" creationId="{BF72E78A-1F31-BF81-416D-9A2B82BD681F}"/>
          </ac:spMkLst>
        </pc:spChg>
        <pc:picChg chg="add mod">
          <ac:chgData name="Suman Mushyakhwo" userId="b9d1047702d200e4" providerId="LiveId" clId="{5536F88F-1F66-4E1A-A14F-B49BC7D8B343}" dt="2023-11-21T16:12:51.376" v="258" actId="1076"/>
          <ac:picMkLst>
            <pc:docMk/>
            <pc:sldMk cId="3105609491" sldId="258"/>
            <ac:picMk id="2050" creationId="{8F89EE69-F4AA-8FDD-0302-2DF5EDD09C1B}"/>
          </ac:picMkLst>
        </pc:picChg>
      </pc:sldChg>
      <pc:sldChg chg="modSp new mod modTransition">
        <pc:chgData name="Suman Mushyakhwo" userId="b9d1047702d200e4" providerId="LiveId" clId="{5536F88F-1F66-4E1A-A14F-B49BC7D8B343}" dt="2023-11-30T13:55:41.227" v="1302" actId="207"/>
        <pc:sldMkLst>
          <pc:docMk/>
          <pc:sldMk cId="3067461942" sldId="259"/>
        </pc:sldMkLst>
        <pc:spChg chg="mod">
          <ac:chgData name="Suman Mushyakhwo" userId="b9d1047702d200e4" providerId="LiveId" clId="{5536F88F-1F66-4E1A-A14F-B49BC7D8B343}" dt="2023-11-30T13:55:41.227" v="1302" actId="207"/>
          <ac:spMkLst>
            <pc:docMk/>
            <pc:sldMk cId="3067461942" sldId="259"/>
            <ac:spMk id="2" creationId="{3C14436D-6D0C-1523-1517-037210834542}"/>
          </ac:spMkLst>
        </pc:spChg>
        <pc:spChg chg="mod">
          <ac:chgData name="Suman Mushyakhwo" userId="b9d1047702d200e4" providerId="LiveId" clId="{5536F88F-1F66-4E1A-A14F-B49BC7D8B343}" dt="2023-11-30T07:28:56.400" v="1205" actId="20577"/>
          <ac:spMkLst>
            <pc:docMk/>
            <pc:sldMk cId="3067461942" sldId="259"/>
            <ac:spMk id="3" creationId="{622965E3-B38D-6485-FF17-F1FEBF0B1FD8}"/>
          </ac:spMkLst>
        </pc:spChg>
      </pc:sldChg>
      <pc:sldChg chg="modSp new del mod modTransition">
        <pc:chgData name="Suman Mushyakhwo" userId="b9d1047702d200e4" providerId="LiveId" clId="{5536F88F-1F66-4E1A-A14F-B49BC7D8B343}" dt="2023-12-02T02:59:29.538" v="1361" actId="47"/>
        <pc:sldMkLst>
          <pc:docMk/>
          <pc:sldMk cId="4278080645" sldId="260"/>
        </pc:sldMkLst>
        <pc:spChg chg="mod">
          <ac:chgData name="Suman Mushyakhwo" userId="b9d1047702d200e4" providerId="LiveId" clId="{5536F88F-1F66-4E1A-A14F-B49BC7D8B343}" dt="2023-11-30T13:55:38.153" v="1301" actId="207"/>
          <ac:spMkLst>
            <pc:docMk/>
            <pc:sldMk cId="4278080645" sldId="260"/>
            <ac:spMk id="2" creationId="{A8834B7D-1F3A-CB78-B986-DD738429B36D}"/>
          </ac:spMkLst>
        </pc:spChg>
        <pc:spChg chg="mod">
          <ac:chgData name="Suman Mushyakhwo" userId="b9d1047702d200e4" providerId="LiveId" clId="{5536F88F-1F66-4E1A-A14F-B49BC7D8B343}" dt="2023-12-01T13:16:17.781" v="1342" actId="20577"/>
          <ac:spMkLst>
            <pc:docMk/>
            <pc:sldMk cId="4278080645" sldId="260"/>
            <ac:spMk id="3" creationId="{7B5E1CA9-B97C-7542-CE2B-50753A29A326}"/>
          </ac:spMkLst>
        </pc:spChg>
      </pc:sldChg>
      <pc:sldChg chg="addSp modSp new mod modTransition">
        <pc:chgData name="Suman Mushyakhwo" userId="b9d1047702d200e4" providerId="LiveId" clId="{5536F88F-1F66-4E1A-A14F-B49BC7D8B343}" dt="2023-12-01T08:56:28.372" v="1336" actId="20577"/>
        <pc:sldMkLst>
          <pc:docMk/>
          <pc:sldMk cId="663677333" sldId="261"/>
        </pc:sldMkLst>
        <pc:spChg chg="mod">
          <ac:chgData name="Suman Mushyakhwo" userId="b9d1047702d200e4" providerId="LiveId" clId="{5536F88F-1F66-4E1A-A14F-B49BC7D8B343}" dt="2023-11-30T13:55:15.594" v="1297" actId="207"/>
          <ac:spMkLst>
            <pc:docMk/>
            <pc:sldMk cId="663677333" sldId="261"/>
            <ac:spMk id="2" creationId="{66C6F4E4-E04C-1D18-5001-A51444ED572E}"/>
          </ac:spMkLst>
        </pc:spChg>
        <pc:spChg chg="mod">
          <ac:chgData name="Suman Mushyakhwo" userId="b9d1047702d200e4" providerId="LiveId" clId="{5536F88F-1F66-4E1A-A14F-B49BC7D8B343}" dt="2023-12-01T08:56:28.372" v="1336" actId="20577"/>
          <ac:spMkLst>
            <pc:docMk/>
            <pc:sldMk cId="663677333" sldId="261"/>
            <ac:spMk id="3" creationId="{07C02DC3-8377-846D-955A-E9F50099E9BB}"/>
          </ac:spMkLst>
        </pc:spChg>
        <pc:spChg chg="add mod">
          <ac:chgData name="Suman Mushyakhwo" userId="b9d1047702d200e4" providerId="LiveId" clId="{5536F88F-1F66-4E1A-A14F-B49BC7D8B343}" dt="2023-11-30T13:55:12.102" v="1296" actId="207"/>
          <ac:spMkLst>
            <pc:docMk/>
            <pc:sldMk cId="663677333" sldId="261"/>
            <ac:spMk id="4" creationId="{D39BF1BC-25C9-D8F4-1D06-9584D26FCC1A}"/>
          </ac:spMkLst>
        </pc:spChg>
      </pc:sldChg>
      <pc:sldChg chg="modSp new mod modTransition">
        <pc:chgData name="Suman Mushyakhwo" userId="b9d1047702d200e4" providerId="LiveId" clId="{5536F88F-1F66-4E1A-A14F-B49BC7D8B343}" dt="2023-11-27T08:48:00.902" v="969"/>
        <pc:sldMkLst>
          <pc:docMk/>
          <pc:sldMk cId="4111026665" sldId="262"/>
        </pc:sldMkLst>
        <pc:spChg chg="mod">
          <ac:chgData name="Suman Mushyakhwo" userId="b9d1047702d200e4" providerId="LiveId" clId="{5536F88F-1F66-4E1A-A14F-B49BC7D8B343}" dt="2023-11-21T16:30:40.843" v="470" actId="1076"/>
          <ac:spMkLst>
            <pc:docMk/>
            <pc:sldMk cId="4111026665" sldId="262"/>
            <ac:spMk id="2" creationId="{046AF6C0-351A-AFB4-27AF-150ADBD2351D}"/>
          </ac:spMkLst>
        </pc:spChg>
        <pc:spChg chg="mod">
          <ac:chgData name="Suman Mushyakhwo" userId="b9d1047702d200e4" providerId="LiveId" clId="{5536F88F-1F66-4E1A-A14F-B49BC7D8B343}" dt="2023-11-21T16:31:11.386" v="480" actId="20577"/>
          <ac:spMkLst>
            <pc:docMk/>
            <pc:sldMk cId="4111026665" sldId="262"/>
            <ac:spMk id="3" creationId="{61ABD4D1-DDDB-D757-208D-E35B42C96053}"/>
          </ac:spMkLst>
        </pc:spChg>
      </pc:sldChg>
      <pc:sldChg chg="addSp delSp modSp new mod modTransition">
        <pc:chgData name="Suman Mushyakhwo" userId="b9d1047702d200e4" providerId="LiveId" clId="{5536F88F-1F66-4E1A-A14F-B49BC7D8B343}" dt="2023-12-02T02:56:28.082" v="1346" actId="14100"/>
        <pc:sldMkLst>
          <pc:docMk/>
          <pc:sldMk cId="1457174988" sldId="263"/>
        </pc:sldMkLst>
        <pc:spChg chg="mod">
          <ac:chgData name="Suman Mushyakhwo" userId="b9d1047702d200e4" providerId="LiveId" clId="{5536F88F-1F66-4E1A-A14F-B49BC7D8B343}" dt="2023-11-21T16:32:44.130" v="533" actId="1038"/>
          <ac:spMkLst>
            <pc:docMk/>
            <pc:sldMk cId="1457174988" sldId="263"/>
            <ac:spMk id="2" creationId="{01BDD950-84E7-559D-0135-614A1FAEFE30}"/>
          </ac:spMkLst>
        </pc:spChg>
        <pc:spChg chg="del mod">
          <ac:chgData name="Suman Mushyakhwo" userId="b9d1047702d200e4" providerId="LiveId" clId="{5536F88F-1F66-4E1A-A14F-B49BC7D8B343}" dt="2023-12-02T02:55:14.840" v="1343" actId="478"/>
          <ac:spMkLst>
            <pc:docMk/>
            <pc:sldMk cId="1457174988" sldId="263"/>
            <ac:spMk id="3" creationId="{80582997-4D68-1379-DCCB-4C9A8C951A46}"/>
          </ac:spMkLst>
        </pc:spChg>
        <pc:spChg chg="add del mod">
          <ac:chgData name="Suman Mushyakhwo" userId="b9d1047702d200e4" providerId="LiveId" clId="{5536F88F-1F66-4E1A-A14F-B49BC7D8B343}" dt="2023-12-02T02:55:20.969" v="1344" actId="478"/>
          <ac:spMkLst>
            <pc:docMk/>
            <pc:sldMk cId="1457174988" sldId="263"/>
            <ac:spMk id="6" creationId="{79D5A0D8-E272-F1FE-65C9-4DD89055F783}"/>
          </ac:spMkLst>
        </pc:spChg>
        <pc:picChg chg="add mod">
          <ac:chgData name="Suman Mushyakhwo" userId="b9d1047702d200e4" providerId="LiveId" clId="{5536F88F-1F66-4E1A-A14F-B49BC7D8B343}" dt="2023-12-02T02:56:28.082" v="1346" actId="14100"/>
          <ac:picMkLst>
            <pc:docMk/>
            <pc:sldMk cId="1457174988" sldId="263"/>
            <ac:picMk id="5" creationId="{2F3041BC-21B5-B358-96AB-93C43708FC06}"/>
          </ac:picMkLst>
        </pc:picChg>
        <pc:picChg chg="add del mod">
          <ac:chgData name="Suman Mushyakhwo" userId="b9d1047702d200e4" providerId="LiveId" clId="{5536F88F-1F66-4E1A-A14F-B49BC7D8B343}" dt="2023-11-21T16:33:20.657" v="542" actId="478"/>
          <ac:picMkLst>
            <pc:docMk/>
            <pc:sldMk cId="1457174988" sldId="263"/>
            <ac:picMk id="3074" creationId="{6ABFE602-854C-CB34-1A35-FADF6A9F3F3F}"/>
          </ac:picMkLst>
        </pc:picChg>
      </pc:sldChg>
      <pc:sldChg chg="addSp delSp modSp new mod modTransition">
        <pc:chgData name="Suman Mushyakhwo" userId="b9d1047702d200e4" providerId="LiveId" clId="{5536F88F-1F66-4E1A-A14F-B49BC7D8B343}" dt="2023-12-02T04:21:09.321" v="1365" actId="14826"/>
        <pc:sldMkLst>
          <pc:docMk/>
          <pc:sldMk cId="2859089311" sldId="264"/>
        </pc:sldMkLst>
        <pc:spChg chg="mod">
          <ac:chgData name="Suman Mushyakhwo" userId="b9d1047702d200e4" providerId="LiveId" clId="{5536F88F-1F66-4E1A-A14F-B49BC7D8B343}" dt="2023-11-21T16:35:51.800" v="576" actId="552"/>
          <ac:spMkLst>
            <pc:docMk/>
            <pc:sldMk cId="2859089311" sldId="264"/>
            <ac:spMk id="2" creationId="{8588BC14-AAAA-AF90-F7BE-FA9F6AC3A086}"/>
          </ac:spMkLst>
        </pc:spChg>
        <pc:spChg chg="del mod">
          <ac:chgData name="Suman Mushyakhwo" userId="b9d1047702d200e4" providerId="LiveId" clId="{5536F88F-1F66-4E1A-A14F-B49BC7D8B343}" dt="2023-12-02T02:56:36.353" v="1347" actId="478"/>
          <ac:spMkLst>
            <pc:docMk/>
            <pc:sldMk cId="2859089311" sldId="264"/>
            <ac:spMk id="3" creationId="{B8A364FB-A719-07B5-1D69-252854A9AEAE}"/>
          </ac:spMkLst>
        </pc:spChg>
        <pc:spChg chg="add mod">
          <ac:chgData name="Suman Mushyakhwo" userId="b9d1047702d200e4" providerId="LiveId" clId="{5536F88F-1F66-4E1A-A14F-B49BC7D8B343}" dt="2023-11-30T13:55:21.569" v="1298" actId="207"/>
          <ac:spMkLst>
            <pc:docMk/>
            <pc:sldMk cId="2859089311" sldId="264"/>
            <ac:spMk id="4" creationId="{4F759858-9C2A-677B-A7D3-E285A8B56D79}"/>
          </ac:spMkLst>
        </pc:spChg>
        <pc:spChg chg="add del mod">
          <ac:chgData name="Suman Mushyakhwo" userId="b9d1047702d200e4" providerId="LiveId" clId="{5536F88F-1F66-4E1A-A14F-B49BC7D8B343}" dt="2023-11-21T16:35:18.762" v="565"/>
          <ac:spMkLst>
            <pc:docMk/>
            <pc:sldMk cId="2859089311" sldId="264"/>
            <ac:spMk id="5" creationId="{B2ABAAAA-ABA7-1951-4873-B0AD8AAD8135}"/>
          </ac:spMkLst>
        </pc:spChg>
        <pc:spChg chg="add del mod">
          <ac:chgData name="Suman Mushyakhwo" userId="b9d1047702d200e4" providerId="LiveId" clId="{5536F88F-1F66-4E1A-A14F-B49BC7D8B343}" dt="2023-12-02T02:56:38.954" v="1348" actId="478"/>
          <ac:spMkLst>
            <pc:docMk/>
            <pc:sldMk cId="2859089311" sldId="264"/>
            <ac:spMk id="7" creationId="{28A81FED-F330-9D8D-8355-F00BE65D183F}"/>
          </ac:spMkLst>
        </pc:spChg>
        <pc:picChg chg="add mod">
          <ac:chgData name="Suman Mushyakhwo" userId="b9d1047702d200e4" providerId="LiveId" clId="{5536F88F-1F66-4E1A-A14F-B49BC7D8B343}" dt="2023-12-02T04:21:09.321" v="1365" actId="14826"/>
          <ac:picMkLst>
            <pc:docMk/>
            <pc:sldMk cId="2859089311" sldId="264"/>
            <ac:picMk id="6" creationId="{DF3D5F79-0070-12B9-B252-71099C822230}"/>
          </ac:picMkLst>
        </pc:picChg>
      </pc:sldChg>
      <pc:sldChg chg="addSp delSp modSp new mod modTransition">
        <pc:chgData name="Suman Mushyakhwo" userId="b9d1047702d200e4" providerId="LiveId" clId="{5536F88F-1F66-4E1A-A14F-B49BC7D8B343}" dt="2023-12-02T02:58:53.961" v="1358" actId="1076"/>
        <pc:sldMkLst>
          <pc:docMk/>
          <pc:sldMk cId="1799621545" sldId="265"/>
        </pc:sldMkLst>
        <pc:spChg chg="mod">
          <ac:chgData name="Suman Mushyakhwo" userId="b9d1047702d200e4" providerId="LiveId" clId="{5536F88F-1F66-4E1A-A14F-B49BC7D8B343}" dt="2023-11-21T16:36:25.610" v="585" actId="14100"/>
          <ac:spMkLst>
            <pc:docMk/>
            <pc:sldMk cId="1799621545" sldId="265"/>
            <ac:spMk id="2" creationId="{CBAF2FA8-B2EF-9475-7519-2F64195D6DB7}"/>
          </ac:spMkLst>
        </pc:spChg>
        <pc:spChg chg="del mod">
          <ac:chgData name="Suman Mushyakhwo" userId="b9d1047702d200e4" providerId="LiveId" clId="{5536F88F-1F66-4E1A-A14F-B49BC7D8B343}" dt="2023-12-02T02:56:51.570" v="1351" actId="478"/>
          <ac:spMkLst>
            <pc:docMk/>
            <pc:sldMk cId="1799621545" sldId="265"/>
            <ac:spMk id="3" creationId="{20C93D41-BB92-24F6-0C62-25CF740A84C5}"/>
          </ac:spMkLst>
        </pc:spChg>
        <pc:spChg chg="add del mod">
          <ac:chgData name="Suman Mushyakhwo" userId="b9d1047702d200e4" providerId="LiveId" clId="{5536F88F-1F66-4E1A-A14F-B49BC7D8B343}" dt="2023-12-02T02:56:53.722" v="1352" actId="478"/>
          <ac:spMkLst>
            <pc:docMk/>
            <pc:sldMk cId="1799621545" sldId="265"/>
            <ac:spMk id="6" creationId="{44EC18CE-44CA-C0B5-BA11-718FB025F650}"/>
          </ac:spMkLst>
        </pc:spChg>
        <pc:picChg chg="add del mod">
          <ac:chgData name="Suman Mushyakhwo" userId="b9d1047702d200e4" providerId="LiveId" clId="{5536F88F-1F66-4E1A-A14F-B49BC7D8B343}" dt="2023-11-21T16:37:22.297" v="600" actId="478"/>
          <ac:picMkLst>
            <pc:docMk/>
            <pc:sldMk cId="1799621545" sldId="265"/>
            <ac:picMk id="5" creationId="{11C83DB7-B456-098D-BE31-791B7B7122B6}"/>
          </ac:picMkLst>
        </pc:picChg>
        <pc:picChg chg="add mod">
          <ac:chgData name="Suman Mushyakhwo" userId="b9d1047702d200e4" providerId="LiveId" clId="{5536F88F-1F66-4E1A-A14F-B49BC7D8B343}" dt="2023-12-02T02:58:53.961" v="1358" actId="1076"/>
          <ac:picMkLst>
            <pc:docMk/>
            <pc:sldMk cId="1799621545" sldId="265"/>
            <ac:picMk id="5" creationId="{1F461708-CCF8-E5E9-93A9-06E955A15D80}"/>
          </ac:picMkLst>
        </pc:picChg>
      </pc:sldChg>
      <pc:sldChg chg="modSp new mod modTransition">
        <pc:chgData name="Suman Mushyakhwo" userId="b9d1047702d200e4" providerId="LiveId" clId="{5536F88F-1F66-4E1A-A14F-B49BC7D8B343}" dt="2023-11-30T14:03:43.434" v="1324" actId="20577"/>
        <pc:sldMkLst>
          <pc:docMk/>
          <pc:sldMk cId="1140058051" sldId="266"/>
        </pc:sldMkLst>
        <pc:spChg chg="mod">
          <ac:chgData name="Suman Mushyakhwo" userId="b9d1047702d200e4" providerId="LiveId" clId="{5536F88F-1F66-4E1A-A14F-B49BC7D8B343}" dt="2023-11-23T15:45:52.354" v="953" actId="1076"/>
          <ac:spMkLst>
            <pc:docMk/>
            <pc:sldMk cId="1140058051" sldId="266"/>
            <ac:spMk id="2" creationId="{E049F82C-08D0-C023-5CF3-9749B089D5F6}"/>
          </ac:spMkLst>
        </pc:spChg>
        <pc:spChg chg="mod">
          <ac:chgData name="Suman Mushyakhwo" userId="b9d1047702d200e4" providerId="LiveId" clId="{5536F88F-1F66-4E1A-A14F-B49BC7D8B343}" dt="2023-11-30T14:03:43.434" v="1324" actId="20577"/>
          <ac:spMkLst>
            <pc:docMk/>
            <pc:sldMk cId="1140058051" sldId="266"/>
            <ac:spMk id="3" creationId="{95F7474B-EFF5-3BC5-7F2C-710903A22266}"/>
          </ac:spMkLst>
        </pc:spChg>
      </pc:sldChg>
      <pc:sldChg chg="modSp new mod modTransition">
        <pc:chgData name="Suman Mushyakhwo" userId="b9d1047702d200e4" providerId="LiveId" clId="{5536F88F-1F66-4E1A-A14F-B49BC7D8B343}" dt="2023-11-30T13:55:27.367" v="1299" actId="207"/>
        <pc:sldMkLst>
          <pc:docMk/>
          <pc:sldMk cId="534792783" sldId="267"/>
        </pc:sldMkLst>
        <pc:spChg chg="mod">
          <ac:chgData name="Suman Mushyakhwo" userId="b9d1047702d200e4" providerId="LiveId" clId="{5536F88F-1F66-4E1A-A14F-B49BC7D8B343}" dt="2023-11-30T13:55:27.367" v="1299" actId="207"/>
          <ac:spMkLst>
            <pc:docMk/>
            <pc:sldMk cId="534792783" sldId="267"/>
            <ac:spMk id="2" creationId="{DDC19F37-F376-BE7E-28A3-800C9A907EA4}"/>
          </ac:spMkLst>
        </pc:spChg>
        <pc:spChg chg="mod">
          <ac:chgData name="Suman Mushyakhwo" userId="b9d1047702d200e4" providerId="LiveId" clId="{5536F88F-1F66-4E1A-A14F-B49BC7D8B343}" dt="2023-11-21T16:40:13.810" v="720" actId="14100"/>
          <ac:spMkLst>
            <pc:docMk/>
            <pc:sldMk cId="534792783" sldId="267"/>
            <ac:spMk id="3" creationId="{0B70A2C1-33E4-3820-2924-6FC691967A2C}"/>
          </ac:spMkLst>
        </pc:spChg>
      </pc:sldChg>
      <pc:sldChg chg="addSp delSp modSp new mod modTransition">
        <pc:chgData name="Suman Mushyakhwo" userId="b9d1047702d200e4" providerId="LiveId" clId="{5536F88F-1F66-4E1A-A14F-B49BC7D8B343}" dt="2023-11-30T13:55:29.975" v="1300" actId="207"/>
        <pc:sldMkLst>
          <pc:docMk/>
          <pc:sldMk cId="2366795310" sldId="268"/>
        </pc:sldMkLst>
        <pc:spChg chg="mod">
          <ac:chgData name="Suman Mushyakhwo" userId="b9d1047702d200e4" providerId="LiveId" clId="{5536F88F-1F66-4E1A-A14F-B49BC7D8B343}" dt="2023-11-30T13:55:29.975" v="1300" actId="207"/>
          <ac:spMkLst>
            <pc:docMk/>
            <pc:sldMk cId="2366795310" sldId="268"/>
            <ac:spMk id="2" creationId="{1BD9B953-6B65-E7AF-B867-BC8AF2C86CC5}"/>
          </ac:spMkLst>
        </pc:spChg>
        <pc:spChg chg="del">
          <ac:chgData name="Suman Mushyakhwo" userId="b9d1047702d200e4" providerId="LiveId" clId="{5536F88F-1F66-4E1A-A14F-B49BC7D8B343}" dt="2023-11-21T16:40:51.316" v="730"/>
          <ac:spMkLst>
            <pc:docMk/>
            <pc:sldMk cId="2366795310" sldId="268"/>
            <ac:spMk id="3" creationId="{9F548AD6-D964-7384-EB9F-C3005D940FD2}"/>
          </ac:spMkLst>
        </pc:spChg>
        <pc:spChg chg="add del mod">
          <ac:chgData name="Suman Mushyakhwo" userId="b9d1047702d200e4" providerId="LiveId" clId="{5536F88F-1F66-4E1A-A14F-B49BC7D8B343}" dt="2023-11-21T16:41:43.612" v="734"/>
          <ac:spMkLst>
            <pc:docMk/>
            <pc:sldMk cId="2366795310" sldId="268"/>
            <ac:spMk id="6" creationId="{292D2ED8-DA49-3BFE-453F-77FEF3399199}"/>
          </ac:spMkLst>
        </pc:spChg>
        <pc:spChg chg="add mod">
          <ac:chgData name="Suman Mushyakhwo" userId="b9d1047702d200e4" providerId="LiveId" clId="{5536F88F-1F66-4E1A-A14F-B49BC7D8B343}" dt="2023-11-21T16:41:48.364" v="736" actId="14100"/>
          <ac:spMkLst>
            <pc:docMk/>
            <pc:sldMk cId="2366795310" sldId="268"/>
            <ac:spMk id="8" creationId="{23B27DDC-FFD9-9ED3-75D7-36DBEADF3E64}"/>
          </ac:spMkLst>
        </pc:spChg>
        <pc:graphicFrameChg chg="add del mod modGraphic">
          <ac:chgData name="Suman Mushyakhwo" userId="b9d1047702d200e4" providerId="LiveId" clId="{5536F88F-1F66-4E1A-A14F-B49BC7D8B343}" dt="2023-11-21T16:41:03.877" v="733" actId="478"/>
          <ac:graphicFrameMkLst>
            <pc:docMk/>
            <pc:sldMk cId="2366795310" sldId="268"/>
            <ac:graphicFrameMk id="4" creationId="{285D66E1-77CB-C9A7-9941-A46876033C6F}"/>
          </ac:graphicFrameMkLst>
        </pc:graphicFrameChg>
        <pc:graphicFrameChg chg="add mod modGraphic">
          <ac:chgData name="Suman Mushyakhwo" userId="b9d1047702d200e4" providerId="LiveId" clId="{5536F88F-1F66-4E1A-A14F-B49BC7D8B343}" dt="2023-11-21T16:42:34.683" v="743" actId="1076"/>
          <ac:graphicFrameMkLst>
            <pc:docMk/>
            <pc:sldMk cId="2366795310" sldId="268"/>
            <ac:graphicFrameMk id="7" creationId="{72557FE3-AE26-F197-534A-B6A72D99AB40}"/>
          </ac:graphicFrameMkLst>
        </pc:graphicFrameChg>
      </pc:sldChg>
      <pc:sldChg chg="modSp new mod modTransition">
        <pc:chgData name="Suman Mushyakhwo" userId="b9d1047702d200e4" providerId="LiveId" clId="{5536F88F-1F66-4E1A-A14F-B49BC7D8B343}" dt="2023-11-30T13:55:54.788" v="1309" actId="207"/>
        <pc:sldMkLst>
          <pc:docMk/>
          <pc:sldMk cId="1881329652" sldId="269"/>
        </pc:sldMkLst>
        <pc:spChg chg="mod">
          <ac:chgData name="Suman Mushyakhwo" userId="b9d1047702d200e4" providerId="LiveId" clId="{5536F88F-1F66-4E1A-A14F-B49BC7D8B343}" dt="2023-11-30T13:55:54.788" v="1309" actId="207"/>
          <ac:spMkLst>
            <pc:docMk/>
            <pc:sldMk cId="1881329652" sldId="269"/>
            <ac:spMk id="2" creationId="{04F6B268-E9B4-C231-1F3F-FA2E68DEAC35}"/>
          </ac:spMkLst>
        </pc:spChg>
        <pc:spChg chg="mod">
          <ac:chgData name="Suman Mushyakhwo" userId="b9d1047702d200e4" providerId="LiveId" clId="{5536F88F-1F66-4E1A-A14F-B49BC7D8B343}" dt="2023-11-23T15:25:19.350" v="911" actId="20577"/>
          <ac:spMkLst>
            <pc:docMk/>
            <pc:sldMk cId="1881329652" sldId="269"/>
            <ac:spMk id="3" creationId="{F4BA6516-EB13-F7C4-6481-AAF2961D6655}"/>
          </ac:spMkLst>
        </pc:spChg>
      </pc:sldChg>
      <pc:sldChg chg="addSp delSp modSp new mod">
        <pc:chgData name="Suman Mushyakhwo" userId="b9d1047702d200e4" providerId="LiveId" clId="{5536F88F-1F66-4E1A-A14F-B49BC7D8B343}" dt="2023-12-02T02:59:27.530" v="1360" actId="1076"/>
        <pc:sldMkLst>
          <pc:docMk/>
          <pc:sldMk cId="1146517964" sldId="270"/>
        </pc:sldMkLst>
        <pc:spChg chg="del">
          <ac:chgData name="Suman Mushyakhwo" userId="b9d1047702d200e4" providerId="LiveId" clId="{5536F88F-1F66-4E1A-A14F-B49BC7D8B343}" dt="2023-11-30T13:52:55.712" v="1207" actId="478"/>
          <ac:spMkLst>
            <pc:docMk/>
            <pc:sldMk cId="1146517964" sldId="270"/>
            <ac:spMk id="2" creationId="{41261964-B464-C952-3D25-B0205CC11220}"/>
          </ac:spMkLst>
        </pc:spChg>
        <pc:spChg chg="add mod">
          <ac:chgData name="Suman Mushyakhwo" userId="b9d1047702d200e4" providerId="LiveId" clId="{5536F88F-1F66-4E1A-A14F-B49BC7D8B343}" dt="2023-12-02T02:59:27.530" v="1360" actId="1076"/>
          <ac:spMkLst>
            <pc:docMk/>
            <pc:sldMk cId="1146517964" sldId="270"/>
            <ac:spMk id="2" creationId="{FE86A627-273A-27D3-F302-D8EA0C654C4E}"/>
          </ac:spMkLst>
        </pc:spChg>
        <pc:spChg chg="mod">
          <ac:chgData name="Suman Mushyakhwo" userId="b9d1047702d200e4" providerId="LiveId" clId="{5536F88F-1F66-4E1A-A14F-B49BC7D8B343}" dt="2023-11-30T13:54:49.110" v="1295" actId="27636"/>
          <ac:spMkLst>
            <pc:docMk/>
            <pc:sldMk cId="1146517964" sldId="270"/>
            <ac:spMk id="3" creationId="{37B08091-F5A6-FE55-B205-64468CDA813F}"/>
          </ac:spMkLst>
        </pc:spChg>
      </pc:sldChg>
      <pc:sldChg chg="new del">
        <pc:chgData name="Suman Mushyakhwo" userId="b9d1047702d200e4" providerId="LiveId" clId="{5536F88F-1F66-4E1A-A14F-B49BC7D8B343}" dt="2023-11-29T14:54:37.243" v="974" actId="2696"/>
        <pc:sldMkLst>
          <pc:docMk/>
          <pc:sldMk cId="1236723321" sldId="270"/>
        </pc:sldMkLst>
      </pc:sldChg>
      <pc:sldMasterChg chg="modTransition modSldLayout">
        <pc:chgData name="Suman Mushyakhwo" userId="b9d1047702d200e4" providerId="LiveId" clId="{5536F88F-1F66-4E1A-A14F-B49BC7D8B343}" dt="2023-11-27T08:48:00.902" v="969"/>
        <pc:sldMasterMkLst>
          <pc:docMk/>
          <pc:sldMasterMk cId="1053000708" sldId="2147484217"/>
        </pc:sldMasterMkLst>
        <pc:sldLayoutChg chg="modTransition">
          <pc:chgData name="Suman Mushyakhwo" userId="b9d1047702d200e4" providerId="LiveId" clId="{5536F88F-1F66-4E1A-A14F-B49BC7D8B343}" dt="2023-11-27T08:48:00.902" v="969"/>
          <pc:sldLayoutMkLst>
            <pc:docMk/>
            <pc:sldMasterMk cId="1053000708" sldId="2147484217"/>
            <pc:sldLayoutMk cId="2175698514" sldId="2147484218"/>
          </pc:sldLayoutMkLst>
        </pc:sldLayoutChg>
        <pc:sldLayoutChg chg="modTransition">
          <pc:chgData name="Suman Mushyakhwo" userId="b9d1047702d200e4" providerId="LiveId" clId="{5536F88F-1F66-4E1A-A14F-B49BC7D8B343}" dt="2023-11-27T08:48:00.902" v="969"/>
          <pc:sldLayoutMkLst>
            <pc:docMk/>
            <pc:sldMasterMk cId="1053000708" sldId="2147484217"/>
            <pc:sldLayoutMk cId="12683348" sldId="2147484219"/>
          </pc:sldLayoutMkLst>
        </pc:sldLayoutChg>
        <pc:sldLayoutChg chg="modTransition">
          <pc:chgData name="Suman Mushyakhwo" userId="b9d1047702d200e4" providerId="LiveId" clId="{5536F88F-1F66-4E1A-A14F-B49BC7D8B343}" dt="2023-11-27T08:48:00.902" v="969"/>
          <pc:sldLayoutMkLst>
            <pc:docMk/>
            <pc:sldMasterMk cId="1053000708" sldId="2147484217"/>
            <pc:sldLayoutMk cId="1280578169" sldId="2147484220"/>
          </pc:sldLayoutMkLst>
        </pc:sldLayoutChg>
        <pc:sldLayoutChg chg="modTransition">
          <pc:chgData name="Suman Mushyakhwo" userId="b9d1047702d200e4" providerId="LiveId" clId="{5536F88F-1F66-4E1A-A14F-B49BC7D8B343}" dt="2023-11-27T08:48:00.902" v="969"/>
          <pc:sldLayoutMkLst>
            <pc:docMk/>
            <pc:sldMasterMk cId="1053000708" sldId="2147484217"/>
            <pc:sldLayoutMk cId="2829285151" sldId="2147484221"/>
          </pc:sldLayoutMkLst>
        </pc:sldLayoutChg>
        <pc:sldLayoutChg chg="modTransition">
          <pc:chgData name="Suman Mushyakhwo" userId="b9d1047702d200e4" providerId="LiveId" clId="{5536F88F-1F66-4E1A-A14F-B49BC7D8B343}" dt="2023-11-27T08:48:00.902" v="969"/>
          <pc:sldLayoutMkLst>
            <pc:docMk/>
            <pc:sldMasterMk cId="1053000708" sldId="2147484217"/>
            <pc:sldLayoutMk cId="3780290916" sldId="2147484222"/>
          </pc:sldLayoutMkLst>
        </pc:sldLayoutChg>
        <pc:sldLayoutChg chg="modTransition">
          <pc:chgData name="Suman Mushyakhwo" userId="b9d1047702d200e4" providerId="LiveId" clId="{5536F88F-1F66-4E1A-A14F-B49BC7D8B343}" dt="2023-11-27T08:48:00.902" v="969"/>
          <pc:sldLayoutMkLst>
            <pc:docMk/>
            <pc:sldMasterMk cId="1053000708" sldId="2147484217"/>
            <pc:sldLayoutMk cId="634528892" sldId="2147484223"/>
          </pc:sldLayoutMkLst>
        </pc:sldLayoutChg>
        <pc:sldLayoutChg chg="modTransition">
          <pc:chgData name="Suman Mushyakhwo" userId="b9d1047702d200e4" providerId="LiveId" clId="{5536F88F-1F66-4E1A-A14F-B49BC7D8B343}" dt="2023-11-27T08:48:00.902" v="969"/>
          <pc:sldLayoutMkLst>
            <pc:docMk/>
            <pc:sldMasterMk cId="1053000708" sldId="2147484217"/>
            <pc:sldLayoutMk cId="1910107765" sldId="2147484224"/>
          </pc:sldLayoutMkLst>
        </pc:sldLayoutChg>
        <pc:sldLayoutChg chg="modTransition">
          <pc:chgData name="Suman Mushyakhwo" userId="b9d1047702d200e4" providerId="LiveId" clId="{5536F88F-1F66-4E1A-A14F-B49BC7D8B343}" dt="2023-11-27T08:48:00.902" v="969"/>
          <pc:sldLayoutMkLst>
            <pc:docMk/>
            <pc:sldMasterMk cId="1053000708" sldId="2147484217"/>
            <pc:sldLayoutMk cId="2585151637" sldId="2147484225"/>
          </pc:sldLayoutMkLst>
        </pc:sldLayoutChg>
        <pc:sldLayoutChg chg="modTransition">
          <pc:chgData name="Suman Mushyakhwo" userId="b9d1047702d200e4" providerId="LiveId" clId="{5536F88F-1F66-4E1A-A14F-B49BC7D8B343}" dt="2023-11-27T08:48:00.902" v="969"/>
          <pc:sldLayoutMkLst>
            <pc:docMk/>
            <pc:sldMasterMk cId="1053000708" sldId="2147484217"/>
            <pc:sldLayoutMk cId="708946544" sldId="2147484226"/>
          </pc:sldLayoutMkLst>
        </pc:sldLayoutChg>
        <pc:sldLayoutChg chg="modTransition">
          <pc:chgData name="Suman Mushyakhwo" userId="b9d1047702d200e4" providerId="LiveId" clId="{5536F88F-1F66-4E1A-A14F-B49BC7D8B343}" dt="2023-11-27T08:48:00.902" v="969"/>
          <pc:sldLayoutMkLst>
            <pc:docMk/>
            <pc:sldMasterMk cId="1053000708" sldId="2147484217"/>
            <pc:sldLayoutMk cId="3938149381" sldId="2147484227"/>
          </pc:sldLayoutMkLst>
        </pc:sldLayoutChg>
        <pc:sldLayoutChg chg="modTransition">
          <pc:chgData name="Suman Mushyakhwo" userId="b9d1047702d200e4" providerId="LiveId" clId="{5536F88F-1F66-4E1A-A14F-B49BC7D8B343}" dt="2023-11-27T08:48:00.902" v="969"/>
          <pc:sldLayoutMkLst>
            <pc:docMk/>
            <pc:sldMasterMk cId="1053000708" sldId="2147484217"/>
            <pc:sldLayoutMk cId="3092543481" sldId="2147484228"/>
          </pc:sldLayoutMkLst>
        </pc:sldLayoutChg>
        <pc:sldLayoutChg chg="modTransition">
          <pc:chgData name="Suman Mushyakhwo" userId="b9d1047702d200e4" providerId="LiveId" clId="{5536F88F-1F66-4E1A-A14F-B49BC7D8B343}" dt="2023-11-27T08:48:00.902" v="969"/>
          <pc:sldLayoutMkLst>
            <pc:docMk/>
            <pc:sldMasterMk cId="1053000708" sldId="2147484217"/>
            <pc:sldLayoutMk cId="4116174031" sldId="2147484229"/>
          </pc:sldLayoutMkLst>
        </pc:sldLayoutChg>
        <pc:sldLayoutChg chg="modTransition">
          <pc:chgData name="Suman Mushyakhwo" userId="b9d1047702d200e4" providerId="LiveId" clId="{5536F88F-1F66-4E1A-A14F-B49BC7D8B343}" dt="2023-11-27T08:48:00.902" v="969"/>
          <pc:sldLayoutMkLst>
            <pc:docMk/>
            <pc:sldMasterMk cId="1053000708" sldId="2147484217"/>
            <pc:sldLayoutMk cId="3864373264" sldId="2147484230"/>
          </pc:sldLayoutMkLst>
        </pc:sldLayoutChg>
        <pc:sldLayoutChg chg="modTransition">
          <pc:chgData name="Suman Mushyakhwo" userId="b9d1047702d200e4" providerId="LiveId" clId="{5536F88F-1F66-4E1A-A14F-B49BC7D8B343}" dt="2023-11-27T08:48:00.902" v="969"/>
          <pc:sldLayoutMkLst>
            <pc:docMk/>
            <pc:sldMasterMk cId="1053000708" sldId="2147484217"/>
            <pc:sldLayoutMk cId="3242748882" sldId="2147484231"/>
          </pc:sldLayoutMkLst>
        </pc:sldLayoutChg>
        <pc:sldLayoutChg chg="modTransition">
          <pc:chgData name="Suman Mushyakhwo" userId="b9d1047702d200e4" providerId="LiveId" clId="{5536F88F-1F66-4E1A-A14F-B49BC7D8B343}" dt="2023-11-27T08:48:00.902" v="969"/>
          <pc:sldLayoutMkLst>
            <pc:docMk/>
            <pc:sldMasterMk cId="1053000708" sldId="2147484217"/>
            <pc:sldLayoutMk cId="3483435876" sldId="2147484232"/>
          </pc:sldLayoutMkLst>
        </pc:sldLayoutChg>
        <pc:sldLayoutChg chg="modTransition">
          <pc:chgData name="Suman Mushyakhwo" userId="b9d1047702d200e4" providerId="LiveId" clId="{5536F88F-1F66-4E1A-A14F-B49BC7D8B343}" dt="2023-11-27T08:48:00.902" v="969"/>
          <pc:sldLayoutMkLst>
            <pc:docMk/>
            <pc:sldMasterMk cId="1053000708" sldId="2147484217"/>
            <pc:sldLayoutMk cId="149262333" sldId="214748423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E40C4-825C-46BE-A36B-D7596B219362}" type="datetimeFigureOut">
              <a:rPr lang="en-US" smtClean="0"/>
              <a:t>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B4F6B0-6ABC-4EF4-B50F-E74ABC3699FA}" type="slidenum">
              <a:rPr lang="en-US" smtClean="0"/>
              <a:t>‹#›</a:t>
            </a:fld>
            <a:endParaRPr lang="en-US"/>
          </a:p>
        </p:txBody>
      </p:sp>
    </p:spTree>
    <p:extLst>
      <p:ext uri="{BB962C8B-B14F-4D97-AF65-F5344CB8AC3E}">
        <p14:creationId xmlns:p14="http://schemas.microsoft.com/office/powerpoint/2010/main" val="223225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B4F6B0-6ABC-4EF4-B50F-E74ABC3699FA}" type="slidenum">
              <a:rPr lang="en-US" smtClean="0"/>
              <a:t>3</a:t>
            </a:fld>
            <a:endParaRPr lang="en-US"/>
          </a:p>
        </p:txBody>
      </p:sp>
    </p:spTree>
    <p:extLst>
      <p:ext uri="{BB962C8B-B14F-4D97-AF65-F5344CB8AC3E}">
        <p14:creationId xmlns:p14="http://schemas.microsoft.com/office/powerpoint/2010/main" val="1252784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5429629-BCFB-439D-BD71-44CC432059A8}"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596EF-E979-4342-99D6-244D059FE54D}" type="slidenum">
              <a:rPr lang="en-US" smtClean="0"/>
              <a:t>‹#›</a:t>
            </a:fld>
            <a:endParaRPr lang="en-US"/>
          </a:p>
        </p:txBody>
      </p:sp>
    </p:spTree>
    <p:extLst>
      <p:ext uri="{BB962C8B-B14F-4D97-AF65-F5344CB8AC3E}">
        <p14:creationId xmlns:p14="http://schemas.microsoft.com/office/powerpoint/2010/main" val="217569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429629-BCFB-439D-BD71-44CC432059A8}"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596EF-E979-4342-99D6-244D059FE54D}" type="slidenum">
              <a:rPr lang="en-US" smtClean="0"/>
              <a:t>‹#›</a:t>
            </a:fld>
            <a:endParaRPr lang="en-US"/>
          </a:p>
        </p:txBody>
      </p:sp>
    </p:spTree>
    <p:extLst>
      <p:ext uri="{BB962C8B-B14F-4D97-AF65-F5344CB8AC3E}">
        <p14:creationId xmlns:p14="http://schemas.microsoft.com/office/powerpoint/2010/main" val="393814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429629-BCFB-439D-BD71-44CC432059A8}"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596EF-E979-4342-99D6-244D059FE54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092543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429629-BCFB-439D-BD71-44CC432059A8}"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596EF-E979-4342-99D6-244D059FE54D}" type="slidenum">
              <a:rPr lang="en-US" smtClean="0"/>
              <a:t>‹#›</a:t>
            </a:fld>
            <a:endParaRPr lang="en-US"/>
          </a:p>
        </p:txBody>
      </p:sp>
    </p:spTree>
    <p:extLst>
      <p:ext uri="{BB962C8B-B14F-4D97-AF65-F5344CB8AC3E}">
        <p14:creationId xmlns:p14="http://schemas.microsoft.com/office/powerpoint/2010/main" val="4116174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429629-BCFB-439D-BD71-44CC432059A8}"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596EF-E979-4342-99D6-244D059FE54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64373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429629-BCFB-439D-BD71-44CC432059A8}"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596EF-E979-4342-99D6-244D059FE54D}" type="slidenum">
              <a:rPr lang="en-US" smtClean="0"/>
              <a:t>‹#›</a:t>
            </a:fld>
            <a:endParaRPr lang="en-US"/>
          </a:p>
        </p:txBody>
      </p:sp>
    </p:spTree>
    <p:extLst>
      <p:ext uri="{BB962C8B-B14F-4D97-AF65-F5344CB8AC3E}">
        <p14:creationId xmlns:p14="http://schemas.microsoft.com/office/powerpoint/2010/main" val="324274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429629-BCFB-439D-BD71-44CC432059A8}"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596EF-E979-4342-99D6-244D059FE54D}" type="slidenum">
              <a:rPr lang="en-US" smtClean="0"/>
              <a:t>‹#›</a:t>
            </a:fld>
            <a:endParaRPr lang="en-US"/>
          </a:p>
        </p:txBody>
      </p:sp>
    </p:spTree>
    <p:extLst>
      <p:ext uri="{BB962C8B-B14F-4D97-AF65-F5344CB8AC3E}">
        <p14:creationId xmlns:p14="http://schemas.microsoft.com/office/powerpoint/2010/main" val="348343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429629-BCFB-439D-BD71-44CC432059A8}"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596EF-E979-4342-99D6-244D059FE54D}" type="slidenum">
              <a:rPr lang="en-US" smtClean="0"/>
              <a:t>‹#›</a:t>
            </a:fld>
            <a:endParaRPr lang="en-US"/>
          </a:p>
        </p:txBody>
      </p:sp>
    </p:spTree>
    <p:extLst>
      <p:ext uri="{BB962C8B-B14F-4D97-AF65-F5344CB8AC3E}">
        <p14:creationId xmlns:p14="http://schemas.microsoft.com/office/powerpoint/2010/main" val="14926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429629-BCFB-439D-BD71-44CC432059A8}"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596EF-E979-4342-99D6-244D059FE54D}" type="slidenum">
              <a:rPr lang="en-US" smtClean="0"/>
              <a:t>‹#›</a:t>
            </a:fld>
            <a:endParaRPr lang="en-US"/>
          </a:p>
        </p:txBody>
      </p:sp>
    </p:spTree>
    <p:extLst>
      <p:ext uri="{BB962C8B-B14F-4D97-AF65-F5344CB8AC3E}">
        <p14:creationId xmlns:p14="http://schemas.microsoft.com/office/powerpoint/2010/main" val="1268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429629-BCFB-439D-BD71-44CC432059A8}"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596EF-E979-4342-99D6-244D059FE54D}" type="slidenum">
              <a:rPr lang="en-US" smtClean="0"/>
              <a:t>‹#›</a:t>
            </a:fld>
            <a:endParaRPr lang="en-US"/>
          </a:p>
        </p:txBody>
      </p:sp>
    </p:spTree>
    <p:extLst>
      <p:ext uri="{BB962C8B-B14F-4D97-AF65-F5344CB8AC3E}">
        <p14:creationId xmlns:p14="http://schemas.microsoft.com/office/powerpoint/2010/main" val="128057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429629-BCFB-439D-BD71-44CC432059A8}"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596EF-E979-4342-99D6-244D059FE54D}" type="slidenum">
              <a:rPr lang="en-US" smtClean="0"/>
              <a:t>‹#›</a:t>
            </a:fld>
            <a:endParaRPr lang="en-US"/>
          </a:p>
        </p:txBody>
      </p:sp>
    </p:spTree>
    <p:extLst>
      <p:ext uri="{BB962C8B-B14F-4D97-AF65-F5344CB8AC3E}">
        <p14:creationId xmlns:p14="http://schemas.microsoft.com/office/powerpoint/2010/main" val="2829285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429629-BCFB-439D-BD71-44CC432059A8}" type="datetimeFigureOut">
              <a:rPr lang="en-US" smtClean="0"/>
              <a:t>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4596EF-E979-4342-99D6-244D059FE54D}" type="slidenum">
              <a:rPr lang="en-US" smtClean="0"/>
              <a:t>‹#›</a:t>
            </a:fld>
            <a:endParaRPr lang="en-US"/>
          </a:p>
        </p:txBody>
      </p:sp>
    </p:spTree>
    <p:extLst>
      <p:ext uri="{BB962C8B-B14F-4D97-AF65-F5344CB8AC3E}">
        <p14:creationId xmlns:p14="http://schemas.microsoft.com/office/powerpoint/2010/main" val="378029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85429629-BCFB-439D-BD71-44CC432059A8}" type="datetimeFigureOut">
              <a:rPr lang="en-US" smtClean="0"/>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4596EF-E979-4342-99D6-244D059FE54D}" type="slidenum">
              <a:rPr lang="en-US" smtClean="0"/>
              <a:t>‹#›</a:t>
            </a:fld>
            <a:endParaRPr lang="en-US"/>
          </a:p>
        </p:txBody>
      </p:sp>
    </p:spTree>
    <p:extLst>
      <p:ext uri="{BB962C8B-B14F-4D97-AF65-F5344CB8AC3E}">
        <p14:creationId xmlns:p14="http://schemas.microsoft.com/office/powerpoint/2010/main" val="634528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429629-BCFB-439D-BD71-44CC432059A8}" type="datetimeFigureOut">
              <a:rPr lang="en-US" smtClean="0"/>
              <a:t>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4596EF-E979-4342-99D6-244D059FE54D}" type="slidenum">
              <a:rPr lang="en-US" smtClean="0"/>
              <a:t>‹#›</a:t>
            </a:fld>
            <a:endParaRPr lang="en-US"/>
          </a:p>
        </p:txBody>
      </p:sp>
    </p:spTree>
    <p:extLst>
      <p:ext uri="{BB962C8B-B14F-4D97-AF65-F5344CB8AC3E}">
        <p14:creationId xmlns:p14="http://schemas.microsoft.com/office/powerpoint/2010/main" val="191010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429629-BCFB-439D-BD71-44CC432059A8}"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596EF-E979-4342-99D6-244D059FE54D}" type="slidenum">
              <a:rPr lang="en-US" smtClean="0"/>
              <a:t>‹#›</a:t>
            </a:fld>
            <a:endParaRPr lang="en-US"/>
          </a:p>
        </p:txBody>
      </p:sp>
    </p:spTree>
    <p:extLst>
      <p:ext uri="{BB962C8B-B14F-4D97-AF65-F5344CB8AC3E}">
        <p14:creationId xmlns:p14="http://schemas.microsoft.com/office/powerpoint/2010/main" val="258515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429629-BCFB-439D-BD71-44CC432059A8}"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596EF-E979-4342-99D6-244D059FE54D}" type="slidenum">
              <a:rPr lang="en-US" smtClean="0"/>
              <a:t>‹#›</a:t>
            </a:fld>
            <a:endParaRPr lang="en-US"/>
          </a:p>
        </p:txBody>
      </p:sp>
    </p:spTree>
    <p:extLst>
      <p:ext uri="{BB962C8B-B14F-4D97-AF65-F5344CB8AC3E}">
        <p14:creationId xmlns:p14="http://schemas.microsoft.com/office/powerpoint/2010/main" val="708946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429629-BCFB-439D-BD71-44CC432059A8}" type="datetimeFigureOut">
              <a:rPr lang="en-US" smtClean="0"/>
              <a:t>12/2/2023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E4596EF-E979-4342-99D6-244D059FE54D}" type="slidenum">
              <a:rPr lang="en-US" smtClean="0"/>
              <a:t>‹#›</a:t>
            </a:fld>
            <a:endParaRPr lang="en-US"/>
          </a:p>
        </p:txBody>
      </p:sp>
    </p:spTree>
    <p:extLst>
      <p:ext uri="{BB962C8B-B14F-4D97-AF65-F5344CB8AC3E}">
        <p14:creationId xmlns:p14="http://schemas.microsoft.com/office/powerpoint/2010/main" val="1053000708"/>
      </p:ext>
    </p:extLst>
  </p:cSld>
  <p:clrMap bg1="lt1" tx1="dk1" bg2="lt2" tx2="dk2" accent1="accent1" accent2="accent2" accent3="accent3" accent4="accent4" accent5="accent5" accent6="accent6" hlink="hlink" folHlink="folHlink"/>
  <p:sldLayoutIdLst>
    <p:sldLayoutId id="2147484218" r:id="rId1"/>
    <p:sldLayoutId id="2147484219" r:id="rId2"/>
    <p:sldLayoutId id="2147484220" r:id="rId3"/>
    <p:sldLayoutId id="2147484221" r:id="rId4"/>
    <p:sldLayoutId id="2147484222" r:id="rId5"/>
    <p:sldLayoutId id="2147484223" r:id="rId6"/>
    <p:sldLayoutId id="2147484224" r:id="rId7"/>
    <p:sldLayoutId id="2147484225" r:id="rId8"/>
    <p:sldLayoutId id="2147484226" r:id="rId9"/>
    <p:sldLayoutId id="2147484227" r:id="rId10"/>
    <p:sldLayoutId id="2147484228" r:id="rId11"/>
    <p:sldLayoutId id="2147484229" r:id="rId12"/>
    <p:sldLayoutId id="2147484230" r:id="rId13"/>
    <p:sldLayoutId id="2147484231" r:id="rId14"/>
    <p:sldLayoutId id="2147484232" r:id="rId15"/>
    <p:sldLayoutId id="214748423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A2736F-77F0-971F-4D6C-F9ABDACDDE9B}"/>
              </a:ext>
            </a:extLst>
          </p:cNvPr>
          <p:cNvSpPr txBox="1"/>
          <p:nvPr/>
        </p:nvSpPr>
        <p:spPr>
          <a:xfrm>
            <a:off x="0" y="2323502"/>
            <a:ext cx="12192000" cy="1569660"/>
          </a:xfrm>
          <a:prstGeom prst="rect">
            <a:avLst/>
          </a:prstGeom>
          <a:noFill/>
        </p:spPr>
        <p:txBody>
          <a:bodyPr wrap="square" lIns="91440" tIns="45720" rIns="91440" bIns="45720" rtlCol="0" anchor="t">
            <a:spAutoFit/>
          </a:bodyPr>
          <a:lstStyle/>
          <a:p>
            <a:pPr algn="ctr"/>
            <a:r>
              <a:rPr lang="en-US" sz="3200" b="1">
                <a:solidFill>
                  <a:schemeClr val="accent2"/>
                </a:solidFill>
                <a:latin typeface="Times New Roman" panose="02020603050405020304" pitchFamily="18" charset="0"/>
                <a:cs typeface="Times New Roman" panose="02020603050405020304" pitchFamily="18" charset="0"/>
              </a:rPr>
              <a:t>PROJECT WORK</a:t>
            </a:r>
          </a:p>
          <a:p>
            <a:pPr algn="ctr"/>
            <a:r>
              <a:rPr lang="en-US" sz="3200" b="1">
                <a:solidFill>
                  <a:schemeClr val="accent2"/>
                </a:solidFill>
                <a:latin typeface="Times New Roman"/>
                <a:cs typeface="Times New Roman"/>
              </a:rPr>
              <a:t>ON</a:t>
            </a:r>
            <a:endParaRPr lang="en-US" sz="3200" b="1">
              <a:solidFill>
                <a:schemeClr val="accent2"/>
              </a:solidFill>
              <a:latin typeface="Times New Roman" panose="02020603050405020304" pitchFamily="18" charset="0"/>
              <a:cs typeface="Times New Roman" panose="02020603050405020304" pitchFamily="18" charset="0"/>
            </a:endParaRPr>
          </a:p>
          <a:p>
            <a:pPr algn="ctr"/>
            <a:r>
              <a:rPr lang="en-US" sz="3200" b="1">
                <a:solidFill>
                  <a:schemeClr val="accent2"/>
                </a:solidFill>
                <a:latin typeface="Times New Roman" panose="02020603050405020304" pitchFamily="18" charset="0"/>
                <a:cs typeface="Times New Roman" panose="02020603050405020304" pitchFamily="18" charset="0"/>
              </a:rPr>
              <a:t>GYM SUBSCRIPTION MANAGEMENT SYSTEM</a:t>
            </a:r>
          </a:p>
        </p:txBody>
      </p:sp>
      <p:pic>
        <p:nvPicPr>
          <p:cNvPr id="1026" name="Picture 2" descr="A colorful bird with blue text&#10;&#10;Description automatically generated">
            <a:extLst>
              <a:ext uri="{FF2B5EF4-FFF2-40B4-BE49-F238E27FC236}">
                <a16:creationId xmlns:a16="http://schemas.microsoft.com/office/drawing/2014/main" id="{45861B90-21FB-29C5-8A3A-776E2647E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038" y="496836"/>
            <a:ext cx="1685925" cy="16859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287C964-4120-A5C1-AE97-AC856E137D9C}"/>
              </a:ext>
            </a:extLst>
          </p:cNvPr>
          <p:cNvSpPr txBox="1"/>
          <p:nvPr/>
        </p:nvSpPr>
        <p:spPr>
          <a:xfrm>
            <a:off x="0" y="4033902"/>
            <a:ext cx="12192000" cy="1569660"/>
          </a:xfrm>
          <a:prstGeom prst="rect">
            <a:avLst/>
          </a:prstGeom>
          <a:noFill/>
        </p:spPr>
        <p:txBody>
          <a:bodyPr wrap="square" rtlCol="0">
            <a:spAutoFit/>
          </a:bodyPr>
          <a:lstStyle/>
          <a:p>
            <a:pPr algn="ctr" rtl="0" fontAlgn="base"/>
            <a:r>
              <a:rPr lang="en-US" sz="3200" b="1" i="0" u="none" strike="noStrike">
                <a:solidFill>
                  <a:schemeClr val="accent2"/>
                </a:solidFill>
                <a:effectLst/>
                <a:latin typeface="Times New Roman" panose="02020603050405020304" pitchFamily="18" charset="0"/>
                <a:cs typeface="Times New Roman" panose="02020603050405020304" pitchFamily="18" charset="0"/>
              </a:rPr>
              <a:t>PRESENTED BY:</a:t>
            </a:r>
            <a:r>
              <a:rPr lang="en-US" sz="3200" b="0" i="0">
                <a:solidFill>
                  <a:schemeClr val="accent2"/>
                </a:solidFill>
                <a:effectLst/>
                <a:latin typeface="Times New Roman" panose="02020603050405020304" pitchFamily="18" charset="0"/>
                <a:cs typeface="Times New Roman" panose="02020603050405020304" pitchFamily="18" charset="0"/>
              </a:rPr>
              <a:t>​</a:t>
            </a:r>
          </a:p>
          <a:p>
            <a:pPr algn="ctr" rtl="0" fontAlgn="base"/>
            <a:r>
              <a:rPr lang="en-US" sz="3200" b="0" i="0" u="none" strike="noStrike">
                <a:solidFill>
                  <a:schemeClr val="accent2"/>
                </a:solidFill>
                <a:effectLst/>
                <a:latin typeface="Times New Roman" panose="02020603050405020304" pitchFamily="18" charset="0"/>
                <a:cs typeface="Times New Roman" panose="02020603050405020304" pitchFamily="18" charset="0"/>
              </a:rPr>
              <a:t>Sharmila Pyatha </a:t>
            </a:r>
            <a:r>
              <a:rPr lang="en-US" sz="3200" b="1" i="0" u="none" strike="noStrike">
                <a:solidFill>
                  <a:schemeClr val="accent2"/>
                </a:solidFill>
                <a:effectLst/>
                <a:latin typeface="Times New Roman" panose="02020603050405020304" pitchFamily="18" charset="0"/>
                <a:cs typeface="Times New Roman" panose="02020603050405020304" pitchFamily="18" charset="0"/>
              </a:rPr>
              <a:t>(62920272020)</a:t>
            </a:r>
            <a:r>
              <a:rPr lang="en-US" sz="3200" b="0" i="0">
                <a:solidFill>
                  <a:schemeClr val="accent2"/>
                </a:solidFill>
                <a:effectLst/>
                <a:latin typeface="Times New Roman" panose="02020603050405020304" pitchFamily="18" charset="0"/>
                <a:cs typeface="Times New Roman" panose="02020603050405020304" pitchFamily="18" charset="0"/>
              </a:rPr>
              <a:t>​</a:t>
            </a:r>
            <a:br>
              <a:rPr lang="en-US" sz="3200" b="0" i="0">
                <a:solidFill>
                  <a:schemeClr val="accent2"/>
                </a:solidFill>
                <a:effectLst/>
                <a:latin typeface="Times New Roman" panose="02020603050405020304" pitchFamily="18" charset="0"/>
                <a:cs typeface="Times New Roman" panose="02020603050405020304" pitchFamily="18" charset="0"/>
              </a:rPr>
            </a:br>
            <a:r>
              <a:rPr lang="en-US" sz="3200" b="0" i="0" u="none" strike="noStrike">
                <a:solidFill>
                  <a:schemeClr val="accent2"/>
                </a:solidFill>
                <a:effectLst/>
                <a:latin typeface="Times New Roman" panose="02020603050405020304" pitchFamily="18" charset="0"/>
                <a:cs typeface="Times New Roman" panose="02020603050405020304" pitchFamily="18" charset="0"/>
              </a:rPr>
              <a:t>Suman Mushyakhwo</a:t>
            </a:r>
            <a:r>
              <a:rPr lang="en-US" sz="3200" b="1" i="0" u="none" strike="noStrike">
                <a:solidFill>
                  <a:schemeClr val="accent2"/>
                </a:solidFill>
                <a:effectLst/>
                <a:latin typeface="Times New Roman" panose="02020603050405020304" pitchFamily="18" charset="0"/>
                <a:cs typeface="Times New Roman" panose="02020603050405020304" pitchFamily="18" charset="0"/>
              </a:rPr>
              <a:t>(62920322020)</a:t>
            </a:r>
            <a:endParaRPr lang="en-US" sz="3200" b="0" i="0">
              <a:solidFill>
                <a:schemeClr val="accent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693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8BC14-AAAA-AF90-F7BE-FA9F6AC3A086}"/>
              </a:ext>
            </a:extLst>
          </p:cNvPr>
          <p:cNvSpPr>
            <a:spLocks noGrp="1"/>
          </p:cNvSpPr>
          <p:nvPr>
            <p:ph type="title"/>
          </p:nvPr>
        </p:nvSpPr>
        <p:spPr>
          <a:xfrm>
            <a:off x="0" y="81024"/>
            <a:ext cx="3055716" cy="532435"/>
          </a:xfrm>
        </p:spPr>
        <p:txBody>
          <a:bodyPr>
            <a:normAutofit fontScale="90000"/>
          </a:bodyPr>
          <a:lstStyle/>
          <a:p>
            <a:r>
              <a:rPr lang="en-US" sz="3200" b="1" i="0" u="none" strike="noStrike">
                <a:solidFill>
                  <a:schemeClr val="accent2"/>
                </a:solidFill>
                <a:effectLst/>
                <a:latin typeface="Times New Roman" panose="02020603050405020304" pitchFamily="18" charset="0"/>
              </a:rPr>
              <a:t>Process Modeling</a:t>
            </a:r>
            <a:r>
              <a:rPr lang="en-US" sz="3200" b="0" i="0">
                <a:solidFill>
                  <a:schemeClr val="accent2"/>
                </a:solidFill>
                <a:effectLst/>
                <a:latin typeface="Times New Roman" panose="02020603050405020304" pitchFamily="18" charset="0"/>
              </a:rPr>
              <a:t>​</a:t>
            </a:r>
            <a:endParaRPr lang="en-US" sz="3200">
              <a:solidFill>
                <a:schemeClr val="accent2"/>
              </a:solidFill>
            </a:endParaRPr>
          </a:p>
        </p:txBody>
      </p:sp>
      <p:sp>
        <p:nvSpPr>
          <p:cNvPr id="4" name="Title 1">
            <a:extLst>
              <a:ext uri="{FF2B5EF4-FFF2-40B4-BE49-F238E27FC236}">
                <a16:creationId xmlns:a16="http://schemas.microsoft.com/office/drawing/2014/main" id="{4F759858-9C2A-677B-A7D3-E285A8B56D79}"/>
              </a:ext>
            </a:extLst>
          </p:cNvPr>
          <p:cNvSpPr txBox="1">
            <a:spLocks/>
          </p:cNvSpPr>
          <p:nvPr/>
        </p:nvSpPr>
        <p:spPr>
          <a:xfrm>
            <a:off x="0" y="677120"/>
            <a:ext cx="2498203" cy="405113"/>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i="0" u="none" strike="noStrike">
                <a:solidFill>
                  <a:schemeClr val="accent2"/>
                </a:solidFill>
                <a:effectLst/>
                <a:latin typeface="Times New Roman" panose="02020603050405020304" pitchFamily="18" charset="0"/>
              </a:rPr>
              <a:t>Context Diagram</a:t>
            </a:r>
            <a:r>
              <a:rPr lang="en-US" sz="2400" b="0" i="0">
                <a:solidFill>
                  <a:schemeClr val="accent2"/>
                </a:solidFill>
                <a:effectLst/>
                <a:latin typeface="Times New Roman" panose="02020603050405020304" pitchFamily="18" charset="0"/>
              </a:rPr>
              <a:t>​</a:t>
            </a:r>
            <a:endParaRPr lang="en-US" sz="2400">
              <a:solidFill>
                <a:schemeClr val="accent2"/>
              </a:solidFill>
            </a:endParaRPr>
          </a:p>
        </p:txBody>
      </p:sp>
      <p:pic>
        <p:nvPicPr>
          <p:cNvPr id="6" name="Picture 5">
            <a:extLst>
              <a:ext uri="{FF2B5EF4-FFF2-40B4-BE49-F238E27FC236}">
                <a16:creationId xmlns:a16="http://schemas.microsoft.com/office/drawing/2014/main" id="{DF3D5F79-0070-12B9-B252-71099C82223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11605" y="1082232"/>
            <a:ext cx="8782150" cy="5613207"/>
          </a:xfrm>
          <a:prstGeom prst="rect">
            <a:avLst/>
          </a:prstGeom>
        </p:spPr>
      </p:pic>
    </p:spTree>
    <p:extLst>
      <p:ext uri="{BB962C8B-B14F-4D97-AF65-F5344CB8AC3E}">
        <p14:creationId xmlns:p14="http://schemas.microsoft.com/office/powerpoint/2010/main" val="285908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F2FA8-B2EF-9475-7519-2F64195D6DB7}"/>
              </a:ext>
            </a:extLst>
          </p:cNvPr>
          <p:cNvSpPr>
            <a:spLocks noGrp="1"/>
          </p:cNvSpPr>
          <p:nvPr>
            <p:ph type="title"/>
          </p:nvPr>
        </p:nvSpPr>
        <p:spPr>
          <a:xfrm>
            <a:off x="0" y="111889"/>
            <a:ext cx="2361235" cy="466845"/>
          </a:xfrm>
        </p:spPr>
        <p:txBody>
          <a:bodyPr>
            <a:normAutofit fontScale="90000"/>
          </a:bodyPr>
          <a:lstStyle/>
          <a:p>
            <a:r>
              <a:rPr lang="en-US" sz="3400" b="1" i="0" u="none" strike="noStrike">
                <a:solidFill>
                  <a:schemeClr val="accent2"/>
                </a:solidFill>
                <a:effectLst/>
                <a:latin typeface="Times New Roman" panose="02020603050405020304" pitchFamily="18" charset="0"/>
              </a:rPr>
              <a:t>Level 1 DFD</a:t>
            </a:r>
            <a:r>
              <a:rPr lang="en-US" sz="3400" b="0" i="0">
                <a:solidFill>
                  <a:schemeClr val="accent2"/>
                </a:solidFill>
                <a:effectLst/>
                <a:latin typeface="Times New Roman" panose="02020603050405020304" pitchFamily="18" charset="0"/>
              </a:rPr>
              <a:t>​</a:t>
            </a:r>
            <a:endParaRPr lang="en-US" sz="3400">
              <a:solidFill>
                <a:schemeClr val="accent2"/>
              </a:solidFill>
            </a:endParaRPr>
          </a:p>
        </p:txBody>
      </p:sp>
      <p:pic>
        <p:nvPicPr>
          <p:cNvPr id="5" name="Picture 4">
            <a:extLst>
              <a:ext uri="{FF2B5EF4-FFF2-40B4-BE49-F238E27FC236}">
                <a16:creationId xmlns:a16="http://schemas.microsoft.com/office/drawing/2014/main" id="{1F461708-CCF8-E5E9-93A9-06E955A15D8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25618" y="711961"/>
            <a:ext cx="8832028" cy="5785786"/>
          </a:xfrm>
          <a:prstGeom prst="rect">
            <a:avLst/>
          </a:prstGeom>
        </p:spPr>
      </p:pic>
    </p:spTree>
    <p:extLst>
      <p:ext uri="{BB962C8B-B14F-4D97-AF65-F5344CB8AC3E}">
        <p14:creationId xmlns:p14="http://schemas.microsoft.com/office/powerpoint/2010/main" val="1799621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F82C-08D0-C023-5CF3-9749B089D5F6}"/>
              </a:ext>
            </a:extLst>
          </p:cNvPr>
          <p:cNvSpPr>
            <a:spLocks noGrp="1"/>
          </p:cNvSpPr>
          <p:nvPr>
            <p:ph type="title"/>
          </p:nvPr>
        </p:nvSpPr>
        <p:spPr>
          <a:xfrm>
            <a:off x="613189" y="735880"/>
            <a:ext cx="7505967" cy="605742"/>
          </a:xfrm>
        </p:spPr>
        <p:txBody>
          <a:bodyPr>
            <a:normAutofit fontScale="90000"/>
          </a:bodyPr>
          <a:lstStyle/>
          <a:p>
            <a:r>
              <a:rPr lang="en-US" b="1">
                <a:solidFill>
                  <a:schemeClr val="accent2"/>
                </a:solidFill>
                <a:latin typeface="Times New Roman" panose="02020603050405020304" pitchFamily="18" charset="0"/>
                <a:cs typeface="Times New Roman" panose="02020603050405020304" pitchFamily="18" charset="0"/>
              </a:rPr>
              <a:t>SYSTEM IMPLEMENTATION TOOLS</a:t>
            </a:r>
          </a:p>
        </p:txBody>
      </p:sp>
      <p:sp>
        <p:nvSpPr>
          <p:cNvPr id="3" name="Content Placeholder 2">
            <a:extLst>
              <a:ext uri="{FF2B5EF4-FFF2-40B4-BE49-F238E27FC236}">
                <a16:creationId xmlns:a16="http://schemas.microsoft.com/office/drawing/2014/main" id="{95F7474B-EFF5-3BC5-7F2C-710903A22266}"/>
              </a:ext>
            </a:extLst>
          </p:cNvPr>
          <p:cNvSpPr>
            <a:spLocks noGrp="1"/>
          </p:cNvSpPr>
          <p:nvPr>
            <p:ph idx="1"/>
          </p:nvPr>
        </p:nvSpPr>
        <p:spPr>
          <a:xfrm>
            <a:off x="613189" y="1449634"/>
            <a:ext cx="8831484" cy="3163766"/>
          </a:xfrm>
        </p:spPr>
        <p:txBody>
          <a:bodyPr>
            <a:normAutofit/>
          </a:bodyPr>
          <a:lstStyle/>
          <a:p>
            <a:pPr algn="l" rtl="0" fontAlgn="base">
              <a:buFont typeface="Arial" panose="020B0604020202020204" pitchFamily="34" charset="0"/>
              <a:buChar char="•"/>
            </a:pPr>
            <a:r>
              <a:rPr lang="en-US" sz="2400" b="0" i="0" u="none" strike="noStrike" cap="all">
                <a:solidFill>
                  <a:schemeClr val="tx1"/>
                </a:solidFill>
                <a:effectLst/>
                <a:latin typeface="Times New Roman" panose="02020603050405020304" pitchFamily="18" charset="0"/>
                <a:cs typeface="Times New Roman" panose="02020603050405020304" pitchFamily="18" charset="0"/>
              </a:rPr>
              <a:t>IDE : VS CODE</a:t>
            </a:r>
            <a:r>
              <a:rPr lang="en-US" sz="2400" b="0" i="0">
                <a:solidFill>
                  <a:schemeClr val="tx1"/>
                </a:solidFill>
                <a:effectLst/>
                <a:latin typeface="Times New Roman" panose="02020603050405020304" pitchFamily="18" charset="0"/>
                <a:cs typeface="Times New Roman" panose="02020603050405020304" pitchFamily="18" charset="0"/>
              </a:rPr>
              <a:t>​</a:t>
            </a:r>
          </a:p>
          <a:p>
            <a:pPr algn="l" rtl="0" fontAlgn="base">
              <a:buFont typeface="Arial" panose="020B0604020202020204" pitchFamily="34" charset="0"/>
              <a:buChar char="•"/>
            </a:pPr>
            <a:r>
              <a:rPr lang="en-US" sz="2400" b="0" i="0" u="none" strike="noStrike" cap="all">
                <a:solidFill>
                  <a:schemeClr val="tx1"/>
                </a:solidFill>
                <a:effectLst/>
                <a:latin typeface="Times New Roman" panose="02020603050405020304" pitchFamily="18" charset="0"/>
                <a:cs typeface="Times New Roman" panose="02020603050405020304" pitchFamily="18" charset="0"/>
              </a:rPr>
              <a:t>DATABASE MANAGEMENT SYSTEM : MYSQL</a:t>
            </a:r>
            <a:r>
              <a:rPr lang="en-US" sz="2400" b="0" i="0">
                <a:solidFill>
                  <a:schemeClr val="tx1"/>
                </a:solidFill>
                <a:effectLst/>
                <a:latin typeface="Times New Roman" panose="02020603050405020304" pitchFamily="18" charset="0"/>
                <a:cs typeface="Times New Roman" panose="02020603050405020304" pitchFamily="18" charset="0"/>
              </a:rPr>
              <a:t>​</a:t>
            </a:r>
          </a:p>
          <a:p>
            <a:pPr algn="l" rtl="0" fontAlgn="base">
              <a:buFont typeface="Arial" panose="020B0604020202020204" pitchFamily="34" charset="0"/>
              <a:buChar char="•"/>
            </a:pPr>
            <a:r>
              <a:rPr lang="en-US" sz="2400" b="0" i="0" u="none" strike="noStrike" cap="all">
                <a:solidFill>
                  <a:schemeClr val="tx1"/>
                </a:solidFill>
                <a:effectLst/>
                <a:latin typeface="Times New Roman" panose="02020603050405020304" pitchFamily="18" charset="0"/>
                <a:cs typeface="Times New Roman" panose="02020603050405020304" pitchFamily="18" charset="0"/>
              </a:rPr>
              <a:t>SERVER : APACHE</a:t>
            </a:r>
            <a:r>
              <a:rPr lang="en-US" sz="2400" b="0" i="0">
                <a:solidFill>
                  <a:schemeClr val="tx1"/>
                </a:solidFill>
                <a:effectLst/>
                <a:latin typeface="Times New Roman" panose="02020603050405020304" pitchFamily="18" charset="0"/>
                <a:cs typeface="Times New Roman" panose="02020603050405020304" pitchFamily="18" charset="0"/>
              </a:rPr>
              <a:t>​</a:t>
            </a:r>
          </a:p>
          <a:p>
            <a:pPr algn="l" rtl="0" fontAlgn="base">
              <a:buFont typeface="Arial" panose="020B0604020202020204" pitchFamily="34" charset="0"/>
              <a:buChar char="•"/>
            </a:pPr>
            <a:r>
              <a:rPr lang="en-US" sz="2400" b="0" i="0" u="none" strike="noStrike" cap="all">
                <a:solidFill>
                  <a:schemeClr val="tx1"/>
                </a:solidFill>
                <a:effectLst/>
                <a:latin typeface="Times New Roman" panose="02020603050405020304" pitchFamily="18" charset="0"/>
                <a:cs typeface="Times New Roman" panose="02020603050405020304" pitchFamily="18" charset="0"/>
              </a:rPr>
              <a:t>DIAGRAMMING TOOL : DRAW.IO</a:t>
            </a:r>
            <a:r>
              <a:rPr lang="en-US" sz="2400" b="0" i="0">
                <a:solidFill>
                  <a:schemeClr val="tx1"/>
                </a:solidFill>
                <a:effectLst/>
                <a:latin typeface="Times New Roman" panose="02020603050405020304" pitchFamily="18" charset="0"/>
                <a:cs typeface="Times New Roman" panose="02020603050405020304" pitchFamily="18" charset="0"/>
              </a:rPr>
              <a:t>​</a:t>
            </a:r>
          </a:p>
          <a:p>
            <a:pPr algn="l" rtl="0" fontAlgn="base">
              <a:buFont typeface="Arial" panose="020B0604020202020204" pitchFamily="34" charset="0"/>
              <a:buChar char="•"/>
            </a:pPr>
            <a:r>
              <a:rPr lang="en-US" sz="2400" b="0" i="0" u="none" strike="noStrike" cap="all">
                <a:solidFill>
                  <a:schemeClr val="tx1"/>
                </a:solidFill>
                <a:effectLst/>
                <a:latin typeface="Times New Roman" panose="02020603050405020304" pitchFamily="18" charset="0"/>
                <a:cs typeface="Times New Roman" panose="02020603050405020304" pitchFamily="18" charset="0"/>
              </a:rPr>
              <a:t>FRONTEND : HTML,CSS, JAVASCRIPT</a:t>
            </a:r>
            <a:r>
              <a:rPr lang="en-US" sz="2400" b="0" i="0">
                <a:solidFill>
                  <a:schemeClr val="tx1"/>
                </a:solidFill>
                <a:effectLst/>
                <a:latin typeface="Times New Roman" panose="02020603050405020304" pitchFamily="18" charset="0"/>
                <a:cs typeface="Times New Roman" panose="02020603050405020304" pitchFamily="18" charset="0"/>
              </a:rPr>
              <a:t>​</a:t>
            </a:r>
          </a:p>
          <a:p>
            <a:pPr algn="l" rtl="0" fontAlgn="base">
              <a:buFont typeface="Arial" panose="020B0604020202020204" pitchFamily="34" charset="0"/>
              <a:buChar char="•"/>
            </a:pPr>
            <a:r>
              <a:rPr lang="en-US" sz="2400" b="0" i="0" u="none" strike="noStrike" cap="all">
                <a:solidFill>
                  <a:schemeClr val="tx1"/>
                </a:solidFill>
                <a:effectLst/>
                <a:latin typeface="Times New Roman" panose="02020603050405020304" pitchFamily="18" charset="0"/>
                <a:cs typeface="Times New Roman" panose="02020603050405020304" pitchFamily="18" charset="0"/>
              </a:rPr>
              <a:t>BACKEND : PHP</a:t>
            </a:r>
            <a:r>
              <a:rPr lang="en-US" sz="2400" b="0" i="0">
                <a:solidFill>
                  <a:schemeClr val="tx1"/>
                </a:solidFill>
                <a:effectLst/>
                <a:latin typeface="Times New Roman" panose="02020603050405020304" pitchFamily="18" charset="0"/>
                <a:cs typeface="Times New Roman" panose="02020603050405020304" pitchFamily="18" charset="0"/>
              </a:rPr>
              <a:t>​</a:t>
            </a:r>
          </a:p>
          <a:p>
            <a:endParaRPr lang="en-US"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0058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19F37-F376-BE7E-28A3-800C9A907EA4}"/>
              </a:ext>
            </a:extLst>
          </p:cNvPr>
          <p:cNvSpPr>
            <a:spLocks noGrp="1"/>
          </p:cNvSpPr>
          <p:nvPr>
            <p:ph type="title"/>
          </p:nvPr>
        </p:nvSpPr>
        <p:spPr>
          <a:xfrm>
            <a:off x="4681102" y="123464"/>
            <a:ext cx="2829795" cy="663615"/>
          </a:xfrm>
        </p:spPr>
        <p:txBody>
          <a:bodyPr>
            <a:normAutofit/>
          </a:bodyPr>
          <a:lstStyle/>
          <a:p>
            <a:pPr rtl="0" fontAlgn="base"/>
            <a:r>
              <a:rPr lang="en-US" sz="3200" b="1">
                <a:solidFill>
                  <a:schemeClr val="accent2"/>
                </a:solidFill>
              </a:rPr>
              <a:t>CONCLUSION</a:t>
            </a:r>
          </a:p>
        </p:txBody>
      </p:sp>
      <p:sp>
        <p:nvSpPr>
          <p:cNvPr id="3" name="Content Placeholder 2">
            <a:extLst>
              <a:ext uri="{FF2B5EF4-FFF2-40B4-BE49-F238E27FC236}">
                <a16:creationId xmlns:a16="http://schemas.microsoft.com/office/drawing/2014/main" id="{0B70A2C1-33E4-3820-2924-6FC691967A2C}"/>
              </a:ext>
            </a:extLst>
          </p:cNvPr>
          <p:cNvSpPr>
            <a:spLocks noGrp="1"/>
          </p:cNvSpPr>
          <p:nvPr>
            <p:ph idx="1"/>
          </p:nvPr>
        </p:nvSpPr>
        <p:spPr>
          <a:xfrm>
            <a:off x="677334" y="787079"/>
            <a:ext cx="10837332" cy="5254284"/>
          </a:xfrm>
        </p:spPr>
        <p:txBody>
          <a:bodyPr>
            <a:noAutofit/>
          </a:bodyPr>
          <a:lstStyle/>
          <a:p>
            <a:pPr algn="just" rtl="0" fontAlgn="base"/>
            <a:r>
              <a:rPr lang="en-US" sz="2400" b="0" i="0" u="none" strike="noStrike">
                <a:solidFill>
                  <a:schemeClr val="tx1"/>
                </a:solidFill>
                <a:effectLst/>
                <a:latin typeface="Times New Roman" panose="02020603050405020304" pitchFamily="18" charset="0"/>
                <a:cs typeface="Times New Roman" panose="02020603050405020304" pitchFamily="18" charset="0"/>
              </a:rPr>
              <a:t>The Gym Subscription Management System is a very important tool for gym managers and members alike. It makes the gym better for members and helps things run smoothly. This technology helps gym operators to track memberships and communicate with them more efficiently. It aids in resource allocation, employee management, and revenue growth. It also provides useful insights about member behavior and preferences, allowing for data driven decision making. The Gym Subscription Management System provides members with simplicity and transparency. They can simply join up for memberships, make payments, and check their account information via online. This improves their overall experience and fosters long term gym engagement.</a:t>
            </a:r>
            <a:r>
              <a:rPr lang="en-US" sz="2400" b="0" i="0">
                <a:solidFill>
                  <a:schemeClr val="tx1"/>
                </a:solidFill>
                <a:effectLst/>
                <a:latin typeface="Times New Roman" panose="02020603050405020304" pitchFamily="18" charset="0"/>
                <a:cs typeface="Times New Roman" panose="02020603050405020304" pitchFamily="18" charset="0"/>
              </a:rPr>
              <a:t>​</a:t>
            </a:r>
          </a:p>
          <a:p>
            <a:pPr algn="l" rtl="0" fontAlgn="base">
              <a:buFont typeface="Arial" panose="020B0604020202020204" pitchFamily="34" charset="0"/>
              <a:buChar char="•"/>
            </a:pPr>
            <a:r>
              <a:rPr lang="en-US" sz="2400" b="0" i="0">
                <a:solidFill>
                  <a:schemeClr val="tx1"/>
                </a:solidFill>
                <a:effectLst/>
                <a:latin typeface="Times New Roman" panose="02020603050405020304" pitchFamily="18" charset="0"/>
                <a:cs typeface="Times New Roman" panose="02020603050405020304" pitchFamily="18" charset="0"/>
              </a:rPr>
              <a:t>​</a:t>
            </a:r>
            <a:br>
              <a:rPr lang="en-US" sz="2400" b="0" i="0">
                <a:solidFill>
                  <a:schemeClr val="tx1"/>
                </a:solidFill>
                <a:effectLst/>
                <a:latin typeface="Times New Roman" panose="02020603050405020304" pitchFamily="18" charset="0"/>
                <a:cs typeface="Times New Roman" panose="02020603050405020304" pitchFamily="18" charset="0"/>
              </a:rPr>
            </a:br>
            <a:r>
              <a:rPr lang="en-US" sz="2400" b="0" i="0">
                <a:solidFill>
                  <a:schemeClr val="tx1"/>
                </a:solidFill>
                <a:effectLst/>
                <a:latin typeface="Times New Roman" panose="02020603050405020304" pitchFamily="18" charset="0"/>
                <a:cs typeface="Times New Roman" panose="02020603050405020304" pitchFamily="18" charset="0"/>
              </a:rPr>
              <a:t>​</a:t>
            </a:r>
          </a:p>
          <a:p>
            <a:endParaRPr lang="en-US"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479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9B953-6B65-E7AF-B867-BC8AF2C86CC5}"/>
              </a:ext>
            </a:extLst>
          </p:cNvPr>
          <p:cNvSpPr>
            <a:spLocks noGrp="1"/>
          </p:cNvSpPr>
          <p:nvPr>
            <p:ph type="title"/>
          </p:nvPr>
        </p:nvSpPr>
        <p:spPr>
          <a:xfrm>
            <a:off x="4553781" y="330691"/>
            <a:ext cx="3084438" cy="605742"/>
          </a:xfrm>
        </p:spPr>
        <p:txBody>
          <a:bodyPr>
            <a:normAutofit/>
          </a:bodyPr>
          <a:lstStyle/>
          <a:p>
            <a:r>
              <a:rPr lang="en-US" sz="3200" b="1" i="0" u="none" strike="noStrike" cap="all">
                <a:solidFill>
                  <a:schemeClr val="accent2"/>
                </a:solidFill>
                <a:effectLst/>
                <a:latin typeface="Times New Roman" panose="02020603050405020304" pitchFamily="18" charset="0"/>
              </a:rPr>
              <a:t>REFERENCES</a:t>
            </a:r>
            <a:r>
              <a:rPr lang="en-US" sz="3200" b="1" i="0">
                <a:solidFill>
                  <a:schemeClr val="accent2"/>
                </a:solidFill>
                <a:effectLst/>
                <a:latin typeface="Times New Roman" panose="02020603050405020304" pitchFamily="18" charset="0"/>
              </a:rPr>
              <a:t>​</a:t>
            </a:r>
            <a:endParaRPr lang="en-US" sz="3200" b="1">
              <a:solidFill>
                <a:schemeClr val="accent2"/>
              </a:solidFill>
            </a:endParaRPr>
          </a:p>
        </p:txBody>
      </p:sp>
      <p:graphicFrame>
        <p:nvGraphicFramePr>
          <p:cNvPr id="7" name="Content Placeholder 6">
            <a:extLst>
              <a:ext uri="{FF2B5EF4-FFF2-40B4-BE49-F238E27FC236}">
                <a16:creationId xmlns:a16="http://schemas.microsoft.com/office/drawing/2014/main" id="{72557FE3-AE26-F197-534A-B6A72D99AB40}"/>
              </a:ext>
            </a:extLst>
          </p:cNvPr>
          <p:cNvGraphicFramePr>
            <a:graphicFrameLocks noGrp="1"/>
          </p:cNvGraphicFramePr>
          <p:nvPr>
            <p:ph idx="1"/>
            <p:extLst>
              <p:ext uri="{D42A27DB-BD31-4B8C-83A1-F6EECF244321}">
                <p14:modId xmlns:p14="http://schemas.microsoft.com/office/powerpoint/2010/main" val="4020463081"/>
              </p:ext>
            </p:extLst>
          </p:nvPr>
        </p:nvGraphicFramePr>
        <p:xfrm>
          <a:off x="768859" y="873396"/>
          <a:ext cx="10654282" cy="5722245"/>
        </p:xfrm>
        <a:graphic>
          <a:graphicData uri="http://schemas.openxmlformats.org/drawingml/2006/table">
            <a:tbl>
              <a:tblPr/>
              <a:tblGrid>
                <a:gridCol w="781076">
                  <a:extLst>
                    <a:ext uri="{9D8B030D-6E8A-4147-A177-3AD203B41FA5}">
                      <a16:colId xmlns:a16="http://schemas.microsoft.com/office/drawing/2014/main" val="1671513060"/>
                    </a:ext>
                  </a:extLst>
                </a:gridCol>
                <a:gridCol w="9873206">
                  <a:extLst>
                    <a:ext uri="{9D8B030D-6E8A-4147-A177-3AD203B41FA5}">
                      <a16:colId xmlns:a16="http://schemas.microsoft.com/office/drawing/2014/main" val="2644130731"/>
                    </a:ext>
                  </a:extLst>
                </a:gridCol>
              </a:tblGrid>
              <a:tr h="906817">
                <a:tc>
                  <a:txBody>
                    <a:bodyPr/>
                    <a:lstStyle/>
                    <a:p>
                      <a:r>
                        <a:rPr lang="en-US" sz="2400" b="0" i="0">
                          <a:solidFill>
                            <a:srgbClr val="000000"/>
                          </a:solidFill>
                          <a:effectLst/>
                          <a:latin typeface="TimesNewRomanPSMT"/>
                        </a:rPr>
                        <a:t>[1] </a:t>
                      </a:r>
                      <a:endParaRPr lang="en-US" sz="2400">
                        <a:effectLst/>
                      </a:endParaRPr>
                    </a:p>
                  </a:txBody>
                  <a:tcPr marL="36275" marR="36275" marT="18138" marB="18138" anchor="ctr">
                    <a:lnL>
                      <a:noFill/>
                    </a:lnL>
                    <a:lnR>
                      <a:noFill/>
                    </a:lnR>
                    <a:lnT>
                      <a:noFill/>
                    </a:lnT>
                    <a:lnB>
                      <a:noFill/>
                    </a:lnB>
                  </a:tcPr>
                </a:tc>
                <a:tc>
                  <a:txBody>
                    <a:bodyPr/>
                    <a:lstStyle/>
                    <a:p>
                      <a:r>
                        <a:rPr lang="en-US" sz="2400" b="0" i="0">
                          <a:solidFill>
                            <a:srgbClr val="000000"/>
                          </a:solidFill>
                          <a:effectLst/>
                          <a:latin typeface="TimesNewRomanPSMT"/>
                        </a:rPr>
                        <a:t>GAMAGE, "Web based Gym Management System," [Online]. Available: https://dl.ucsc.cmb.ac.lk/jspui/handle/123456789/3899. [Accessed 2023].</a:t>
                      </a:r>
                      <a:endParaRPr lang="en-US" sz="2400">
                        <a:effectLst/>
                      </a:endParaRPr>
                    </a:p>
                  </a:txBody>
                  <a:tcPr marL="36275" marR="36275" marT="18138" marB="18138" anchor="ctr">
                    <a:lnL>
                      <a:noFill/>
                    </a:lnL>
                    <a:lnR>
                      <a:noFill/>
                    </a:lnR>
                    <a:lnT>
                      <a:noFill/>
                    </a:lnT>
                    <a:lnB>
                      <a:noFill/>
                    </a:lnB>
                  </a:tcPr>
                </a:tc>
                <a:extLst>
                  <a:ext uri="{0D108BD9-81ED-4DB2-BD59-A6C34878D82A}">
                    <a16:rowId xmlns:a16="http://schemas.microsoft.com/office/drawing/2014/main" val="722777287"/>
                  </a:ext>
                </a:extLst>
              </a:tr>
              <a:tr h="906817">
                <a:tc>
                  <a:txBody>
                    <a:bodyPr/>
                    <a:lstStyle/>
                    <a:p>
                      <a:r>
                        <a:rPr lang="en-US" sz="2400" b="0" i="0">
                          <a:solidFill>
                            <a:srgbClr val="000000"/>
                          </a:solidFill>
                          <a:effectLst/>
                          <a:latin typeface="TimesNewRomanPSMT"/>
                        </a:rPr>
                        <a:t>[2] </a:t>
                      </a:r>
                      <a:endParaRPr lang="en-US" sz="2400">
                        <a:effectLst/>
                      </a:endParaRPr>
                    </a:p>
                  </a:txBody>
                  <a:tcPr marL="36275" marR="36275" marT="18138" marB="18138" anchor="ctr">
                    <a:lnL>
                      <a:noFill/>
                    </a:lnL>
                    <a:lnR>
                      <a:noFill/>
                    </a:lnR>
                    <a:lnT>
                      <a:noFill/>
                    </a:lnT>
                    <a:lnB>
                      <a:noFill/>
                    </a:lnB>
                  </a:tcPr>
                </a:tc>
                <a:tc>
                  <a:txBody>
                    <a:bodyPr/>
                    <a:lstStyle/>
                    <a:p>
                      <a:r>
                        <a:rPr lang="en-US" sz="2400" b="0" i="0">
                          <a:solidFill>
                            <a:srgbClr val="000000"/>
                          </a:solidFill>
                          <a:effectLst/>
                          <a:latin typeface="TimesNewRomanPSMT"/>
                        </a:rPr>
                        <a:t>A. KUMAR, "</a:t>
                      </a:r>
                      <a:r>
                        <a:rPr lang="en-US" sz="2400" b="0" i="0" err="1">
                          <a:solidFill>
                            <a:srgbClr val="000000"/>
                          </a:solidFill>
                          <a:effectLst/>
                          <a:latin typeface="TimesNewRomanPSMT"/>
                        </a:rPr>
                        <a:t>php</a:t>
                      </a:r>
                      <a:r>
                        <a:rPr lang="en-US" sz="2400" b="0" i="0">
                          <a:solidFill>
                            <a:srgbClr val="000000"/>
                          </a:solidFill>
                          <a:effectLst/>
                          <a:latin typeface="TimesNewRomanPSMT"/>
                        </a:rPr>
                        <a:t> gurukul," [Online]. Available: https://phpgurukul.com/gymmanagement-system-using-php-and-mysql/. [Accessed 10 9 2023].</a:t>
                      </a:r>
                      <a:endParaRPr lang="en-US" sz="2400">
                        <a:effectLst/>
                      </a:endParaRPr>
                    </a:p>
                  </a:txBody>
                  <a:tcPr marL="36275" marR="36275" marT="18138" marB="18138" anchor="ctr">
                    <a:lnL>
                      <a:noFill/>
                    </a:lnL>
                    <a:lnR>
                      <a:noFill/>
                    </a:lnR>
                    <a:lnT>
                      <a:noFill/>
                    </a:lnT>
                    <a:lnB>
                      <a:noFill/>
                    </a:lnB>
                  </a:tcPr>
                </a:tc>
                <a:extLst>
                  <a:ext uri="{0D108BD9-81ED-4DB2-BD59-A6C34878D82A}">
                    <a16:rowId xmlns:a16="http://schemas.microsoft.com/office/drawing/2014/main" val="1566880630"/>
                  </a:ext>
                </a:extLst>
              </a:tr>
              <a:tr h="1193905">
                <a:tc>
                  <a:txBody>
                    <a:bodyPr/>
                    <a:lstStyle/>
                    <a:p>
                      <a:r>
                        <a:rPr lang="en-US" sz="2400" b="0" i="0">
                          <a:solidFill>
                            <a:srgbClr val="000000"/>
                          </a:solidFill>
                          <a:effectLst/>
                          <a:latin typeface="TimesNewRomanPSMT"/>
                        </a:rPr>
                        <a:t>[3] </a:t>
                      </a:r>
                      <a:endParaRPr lang="en-US" sz="2400">
                        <a:effectLst/>
                      </a:endParaRPr>
                    </a:p>
                  </a:txBody>
                  <a:tcPr marL="36275" marR="36275" marT="18138" marB="18138" anchor="ctr">
                    <a:lnL>
                      <a:noFill/>
                    </a:lnL>
                    <a:lnR>
                      <a:noFill/>
                    </a:lnR>
                    <a:lnT>
                      <a:noFill/>
                    </a:lnT>
                    <a:lnB>
                      <a:noFill/>
                    </a:lnB>
                  </a:tcPr>
                </a:tc>
                <a:tc>
                  <a:txBody>
                    <a:bodyPr/>
                    <a:lstStyle/>
                    <a:p>
                      <a:r>
                        <a:rPr lang="en-US" sz="2400" b="0" i="0" dirty="0">
                          <a:solidFill>
                            <a:srgbClr val="000000"/>
                          </a:solidFill>
                          <a:effectLst/>
                          <a:latin typeface="TimesNewRomanPSMT"/>
                        </a:rPr>
                        <a:t>N. </a:t>
                      </a:r>
                      <a:r>
                        <a:rPr lang="en-US" sz="2400" b="0" i="0" dirty="0" err="1">
                          <a:solidFill>
                            <a:srgbClr val="000000"/>
                          </a:solidFill>
                          <a:effectLst/>
                          <a:latin typeface="TimesNewRomanPSMT"/>
                        </a:rPr>
                        <a:t>Bajracharya</a:t>
                      </a:r>
                      <a:r>
                        <a:rPr lang="en-US" sz="2400" b="0" i="0" dirty="0">
                          <a:solidFill>
                            <a:srgbClr val="000000"/>
                          </a:solidFill>
                          <a:effectLst/>
                          <a:latin typeface="TimesNewRomanPSMT"/>
                        </a:rPr>
                        <a:t>, "Gym Management System in PHP MySQL," [Online]. Available: https://codeastro.com/gym-management-system-in-php-mysql-with-source-code/. [Accessed 20 May 2023].</a:t>
                      </a:r>
                      <a:endParaRPr lang="en-US" sz="2400" dirty="0">
                        <a:effectLst/>
                      </a:endParaRPr>
                    </a:p>
                  </a:txBody>
                  <a:tcPr marL="36275" marR="36275" marT="18138" marB="18138" anchor="ctr">
                    <a:lnL>
                      <a:noFill/>
                    </a:lnL>
                    <a:lnR>
                      <a:noFill/>
                    </a:lnR>
                    <a:lnT>
                      <a:noFill/>
                    </a:lnT>
                    <a:lnB>
                      <a:noFill/>
                    </a:lnB>
                  </a:tcPr>
                </a:tc>
                <a:extLst>
                  <a:ext uri="{0D108BD9-81ED-4DB2-BD59-A6C34878D82A}">
                    <a16:rowId xmlns:a16="http://schemas.microsoft.com/office/drawing/2014/main" val="4150082510"/>
                  </a:ext>
                </a:extLst>
              </a:tr>
              <a:tr h="619731">
                <a:tc>
                  <a:txBody>
                    <a:bodyPr/>
                    <a:lstStyle/>
                    <a:p>
                      <a:r>
                        <a:rPr lang="en-US" sz="2400" b="0" i="0">
                          <a:solidFill>
                            <a:srgbClr val="000000"/>
                          </a:solidFill>
                          <a:effectLst/>
                          <a:latin typeface="TimesNewRomanPSMT"/>
                        </a:rPr>
                        <a:t>[4] </a:t>
                      </a:r>
                      <a:endParaRPr lang="en-US" sz="2400">
                        <a:effectLst/>
                      </a:endParaRPr>
                    </a:p>
                  </a:txBody>
                  <a:tcPr marL="36275" marR="36275" marT="18138" marB="18138" anchor="ctr">
                    <a:lnL>
                      <a:noFill/>
                    </a:lnL>
                    <a:lnR>
                      <a:noFill/>
                    </a:lnR>
                    <a:lnT>
                      <a:noFill/>
                    </a:lnT>
                    <a:lnB>
                      <a:noFill/>
                    </a:lnB>
                  </a:tcPr>
                </a:tc>
                <a:tc>
                  <a:txBody>
                    <a:bodyPr/>
                    <a:lstStyle/>
                    <a:p>
                      <a:r>
                        <a:rPr lang="en-US" sz="2400" b="0" i="0">
                          <a:solidFill>
                            <a:srgbClr val="000000"/>
                          </a:solidFill>
                          <a:effectLst/>
                          <a:latin typeface="TimesNewRomanPSMT"/>
                        </a:rPr>
                        <a:t>A. KUMAR, "php gurukul," [Online]. Available: https://phpgurukul.com/how-tocompare-two-dates-in-php/.</a:t>
                      </a:r>
                      <a:endParaRPr lang="en-US" sz="2400">
                        <a:effectLst/>
                      </a:endParaRPr>
                    </a:p>
                  </a:txBody>
                  <a:tcPr marL="36275" marR="36275" marT="18138" marB="18138" anchor="ctr">
                    <a:lnL>
                      <a:noFill/>
                    </a:lnL>
                    <a:lnR>
                      <a:noFill/>
                    </a:lnR>
                    <a:lnT>
                      <a:noFill/>
                    </a:lnT>
                    <a:lnB>
                      <a:noFill/>
                    </a:lnB>
                  </a:tcPr>
                </a:tc>
                <a:extLst>
                  <a:ext uri="{0D108BD9-81ED-4DB2-BD59-A6C34878D82A}">
                    <a16:rowId xmlns:a16="http://schemas.microsoft.com/office/drawing/2014/main" val="1058230361"/>
                  </a:ext>
                </a:extLst>
              </a:tr>
              <a:tr h="428339">
                <a:tc>
                  <a:txBody>
                    <a:bodyPr/>
                    <a:lstStyle/>
                    <a:p>
                      <a:r>
                        <a:rPr lang="en-US" sz="2400" b="0" i="0">
                          <a:solidFill>
                            <a:srgbClr val="000000"/>
                          </a:solidFill>
                          <a:effectLst/>
                          <a:latin typeface="TimesNewRomanPSMT"/>
                        </a:rPr>
                        <a:t>[5] </a:t>
                      </a:r>
                      <a:endParaRPr lang="en-US" sz="2400">
                        <a:effectLst/>
                      </a:endParaRPr>
                    </a:p>
                  </a:txBody>
                  <a:tcPr marL="36275" marR="36275" marT="18138" marB="18138" anchor="ctr">
                    <a:lnL>
                      <a:noFill/>
                    </a:lnL>
                    <a:lnR>
                      <a:noFill/>
                    </a:lnR>
                    <a:lnT>
                      <a:noFill/>
                    </a:lnT>
                    <a:lnB>
                      <a:noFill/>
                    </a:lnB>
                  </a:tcPr>
                </a:tc>
                <a:tc>
                  <a:txBody>
                    <a:bodyPr/>
                    <a:lstStyle/>
                    <a:p>
                      <a:r>
                        <a:rPr lang="en-US" sz="2400" b="0" i="0">
                          <a:solidFill>
                            <a:srgbClr val="000000"/>
                          </a:solidFill>
                          <a:effectLst/>
                          <a:latin typeface="TimesNewRomanPSMT"/>
                        </a:rPr>
                        <a:t>R. S. Saud and M. Giri, Software Engineering, KEC, 2077.</a:t>
                      </a:r>
                      <a:endParaRPr lang="en-US" sz="2400">
                        <a:effectLst/>
                      </a:endParaRPr>
                    </a:p>
                  </a:txBody>
                  <a:tcPr marL="36275" marR="36275" marT="18138" marB="18138" anchor="ctr">
                    <a:lnL>
                      <a:noFill/>
                    </a:lnL>
                    <a:lnR>
                      <a:noFill/>
                    </a:lnR>
                    <a:lnT>
                      <a:noFill/>
                    </a:lnT>
                    <a:lnB>
                      <a:noFill/>
                    </a:lnB>
                  </a:tcPr>
                </a:tc>
                <a:extLst>
                  <a:ext uri="{0D108BD9-81ED-4DB2-BD59-A6C34878D82A}">
                    <a16:rowId xmlns:a16="http://schemas.microsoft.com/office/drawing/2014/main" val="591404700"/>
                  </a:ext>
                </a:extLst>
              </a:tr>
              <a:tr h="524036">
                <a:tc>
                  <a:txBody>
                    <a:bodyPr/>
                    <a:lstStyle/>
                    <a:p>
                      <a:r>
                        <a:rPr lang="en-US" sz="2400" b="0" i="0">
                          <a:solidFill>
                            <a:srgbClr val="000000"/>
                          </a:solidFill>
                          <a:effectLst/>
                          <a:latin typeface="TimesNewRomanPSMT"/>
                        </a:rPr>
                        <a:t>[6] </a:t>
                      </a:r>
                      <a:endParaRPr lang="en-US" sz="2400">
                        <a:effectLst/>
                      </a:endParaRPr>
                    </a:p>
                  </a:txBody>
                  <a:tcPr marL="36275" marR="36275" marT="18138" marB="18138" anchor="ctr">
                    <a:lnL>
                      <a:noFill/>
                    </a:lnL>
                    <a:lnR>
                      <a:noFill/>
                    </a:lnR>
                    <a:lnT>
                      <a:noFill/>
                    </a:lnT>
                    <a:lnB>
                      <a:noFill/>
                    </a:lnB>
                  </a:tcPr>
                </a:tc>
                <a:tc>
                  <a:txBody>
                    <a:bodyPr/>
                    <a:lstStyle/>
                    <a:p>
                      <a:r>
                        <a:rPr lang="en-US" sz="2400" b="0" i="0">
                          <a:solidFill>
                            <a:srgbClr val="000000"/>
                          </a:solidFill>
                          <a:effectLst/>
                          <a:latin typeface="TimesNewRomanPSMT"/>
                        </a:rPr>
                        <a:t>S. B. Saud and I. Chaudhary, DataBase Management System, KEC, 2023.</a:t>
                      </a:r>
                      <a:endParaRPr lang="en-US" sz="2400">
                        <a:effectLst/>
                      </a:endParaRPr>
                    </a:p>
                  </a:txBody>
                  <a:tcPr marL="36275" marR="36275" marT="18138" marB="18138" anchor="ctr">
                    <a:lnL>
                      <a:noFill/>
                    </a:lnL>
                    <a:lnR>
                      <a:noFill/>
                    </a:lnR>
                    <a:lnT>
                      <a:noFill/>
                    </a:lnT>
                    <a:lnB>
                      <a:noFill/>
                    </a:lnB>
                  </a:tcPr>
                </a:tc>
                <a:extLst>
                  <a:ext uri="{0D108BD9-81ED-4DB2-BD59-A6C34878D82A}">
                    <a16:rowId xmlns:a16="http://schemas.microsoft.com/office/drawing/2014/main" val="2814605795"/>
                  </a:ext>
                </a:extLst>
              </a:tr>
              <a:tr h="715426">
                <a:tc>
                  <a:txBody>
                    <a:bodyPr/>
                    <a:lstStyle/>
                    <a:p>
                      <a:r>
                        <a:rPr lang="en-US" sz="2400" b="0" i="0">
                          <a:solidFill>
                            <a:srgbClr val="000000"/>
                          </a:solidFill>
                          <a:effectLst/>
                          <a:latin typeface="TimesNewRomanPSMT"/>
                        </a:rPr>
                        <a:t>[7] </a:t>
                      </a:r>
                      <a:endParaRPr lang="en-US" sz="2400">
                        <a:effectLst/>
                      </a:endParaRPr>
                    </a:p>
                  </a:txBody>
                  <a:tcPr marL="36275" marR="36275" marT="18138" marB="18138" anchor="ctr">
                    <a:lnL>
                      <a:noFill/>
                    </a:lnL>
                    <a:lnR>
                      <a:noFill/>
                    </a:lnR>
                    <a:lnT>
                      <a:noFill/>
                    </a:lnT>
                    <a:lnB>
                      <a:noFill/>
                    </a:lnB>
                  </a:tcPr>
                </a:tc>
                <a:tc>
                  <a:txBody>
                    <a:bodyPr/>
                    <a:lstStyle/>
                    <a:p>
                      <a:r>
                        <a:rPr lang="en-US" sz="2400" b="0" i="0">
                          <a:solidFill>
                            <a:srgbClr val="000000"/>
                          </a:solidFill>
                          <a:effectLst/>
                          <a:latin typeface="TimesNewRomanPSMT"/>
                        </a:rPr>
                        <a:t>draw.io, "Flowchart Maker &amp; Online Diagram Software," app.diagrams.net, [Online]. Available: https://app.diagrams.net/</a:t>
                      </a:r>
                      <a:endParaRPr lang="en-US" sz="2400">
                        <a:effectLst/>
                      </a:endParaRPr>
                    </a:p>
                  </a:txBody>
                  <a:tcPr marL="36275" marR="36275" marT="18138" marB="18138" anchor="ctr">
                    <a:lnL>
                      <a:noFill/>
                    </a:lnL>
                    <a:lnR>
                      <a:noFill/>
                    </a:lnR>
                    <a:lnT>
                      <a:noFill/>
                    </a:lnT>
                    <a:lnB>
                      <a:noFill/>
                    </a:lnB>
                  </a:tcPr>
                </a:tc>
                <a:extLst>
                  <a:ext uri="{0D108BD9-81ED-4DB2-BD59-A6C34878D82A}">
                    <a16:rowId xmlns:a16="http://schemas.microsoft.com/office/drawing/2014/main" val="380449238"/>
                  </a:ext>
                </a:extLst>
              </a:tr>
            </a:tbl>
          </a:graphicData>
        </a:graphic>
      </p:graphicFrame>
      <p:sp>
        <p:nvSpPr>
          <p:cNvPr id="8" name="Rectangle 1">
            <a:extLst>
              <a:ext uri="{FF2B5EF4-FFF2-40B4-BE49-F238E27FC236}">
                <a16:creationId xmlns:a16="http://schemas.microsoft.com/office/drawing/2014/main" id="{23B27DDC-FFD9-9ED3-75D7-36DBEADF3E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67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6B268-E9B4-C231-1F3F-FA2E68DEAC35}"/>
              </a:ext>
            </a:extLst>
          </p:cNvPr>
          <p:cNvSpPr>
            <a:spLocks noGrp="1"/>
          </p:cNvSpPr>
          <p:nvPr>
            <p:ph type="ctrTitle"/>
          </p:nvPr>
        </p:nvSpPr>
        <p:spPr>
          <a:xfrm>
            <a:off x="846667" y="142240"/>
            <a:ext cx="2546773" cy="545636"/>
          </a:xfrm>
        </p:spPr>
        <p:txBody>
          <a:bodyPr/>
          <a:lstStyle/>
          <a:p>
            <a:pPr algn="l"/>
            <a:r>
              <a:rPr lang="en-US" sz="3400" b="1">
                <a:solidFill>
                  <a:schemeClr val="accent2"/>
                </a:solidFill>
                <a:latin typeface="Times New Roman" panose="02020603050405020304" pitchFamily="18" charset="0"/>
                <a:cs typeface="Times New Roman" panose="02020603050405020304" pitchFamily="18" charset="0"/>
              </a:rPr>
              <a:t>Presentation</a:t>
            </a:r>
          </a:p>
        </p:txBody>
      </p:sp>
      <p:sp>
        <p:nvSpPr>
          <p:cNvPr id="3" name="Subtitle 2">
            <a:extLst>
              <a:ext uri="{FF2B5EF4-FFF2-40B4-BE49-F238E27FC236}">
                <a16:creationId xmlns:a16="http://schemas.microsoft.com/office/drawing/2014/main" id="{F4BA6516-EB13-F7C4-6481-AAF2961D6655}"/>
              </a:ext>
            </a:extLst>
          </p:cNvPr>
          <p:cNvSpPr>
            <a:spLocks noGrp="1"/>
          </p:cNvSpPr>
          <p:nvPr>
            <p:ph type="subTitle" idx="1"/>
          </p:nvPr>
        </p:nvSpPr>
        <p:spPr>
          <a:xfrm>
            <a:off x="619760" y="687877"/>
            <a:ext cx="9906000" cy="4459856"/>
          </a:xfrm>
        </p:spPr>
        <p:txBody>
          <a:bodyPr>
            <a:noAutofit/>
          </a:bodyPr>
          <a:lstStyle/>
          <a:p>
            <a:pPr marL="285750" indent="-285750" algn="l">
              <a:buFont typeface="Arial" panose="020B0604020202020204" pitchFamily="34" charset="0"/>
              <a:buChar char="•"/>
            </a:pPr>
            <a:r>
              <a:rPr lang="en-US" sz="2400">
                <a:solidFill>
                  <a:schemeClr val="tx1"/>
                </a:solidFill>
                <a:latin typeface="Times New Roman" panose="02020603050405020304" pitchFamily="18" charset="0"/>
                <a:cs typeface="Times New Roman" panose="02020603050405020304" pitchFamily="18" charset="0"/>
              </a:rPr>
              <a:t>Introduction</a:t>
            </a:r>
          </a:p>
          <a:p>
            <a:pPr marL="285750" indent="-285750" algn="l">
              <a:buFont typeface="Arial" panose="020B0604020202020204" pitchFamily="34" charset="0"/>
              <a:buChar char="•"/>
            </a:pPr>
            <a:r>
              <a:rPr lang="en-US" sz="2400">
                <a:solidFill>
                  <a:schemeClr val="tx1"/>
                </a:solidFill>
                <a:latin typeface="Times New Roman" panose="02020603050405020304" pitchFamily="18" charset="0"/>
                <a:cs typeface="Times New Roman" panose="02020603050405020304" pitchFamily="18" charset="0"/>
              </a:rPr>
              <a:t>Problem Statement</a:t>
            </a:r>
          </a:p>
          <a:p>
            <a:pPr marL="285750" indent="-285750" algn="l">
              <a:buFont typeface="Arial" panose="020B0604020202020204" pitchFamily="34" charset="0"/>
              <a:buChar char="•"/>
            </a:pPr>
            <a:r>
              <a:rPr lang="en-US" sz="2400">
                <a:solidFill>
                  <a:schemeClr val="tx1"/>
                </a:solidFill>
                <a:latin typeface="Times New Roman" panose="02020603050405020304" pitchFamily="18" charset="0"/>
                <a:cs typeface="Times New Roman" panose="02020603050405020304" pitchFamily="18" charset="0"/>
              </a:rPr>
              <a:t>Objective</a:t>
            </a:r>
          </a:p>
          <a:p>
            <a:pPr marL="285750" indent="-285750" algn="l">
              <a:buFont typeface="Arial" panose="020B0604020202020204" pitchFamily="34" charset="0"/>
              <a:buChar char="•"/>
            </a:pPr>
            <a:r>
              <a:rPr lang="en-US" sz="2400">
                <a:solidFill>
                  <a:schemeClr val="tx1"/>
                </a:solidFill>
                <a:latin typeface="Times New Roman" panose="02020603050405020304" pitchFamily="18" charset="0"/>
                <a:cs typeface="Times New Roman" panose="02020603050405020304" pitchFamily="18" charset="0"/>
              </a:rPr>
              <a:t>Development methodology</a:t>
            </a:r>
          </a:p>
          <a:p>
            <a:pPr marL="285750" indent="-285750" algn="l">
              <a:buFont typeface="Arial" panose="020B0604020202020204" pitchFamily="34" charset="0"/>
              <a:buChar char="•"/>
            </a:pPr>
            <a:r>
              <a:rPr lang="en-US" sz="2400">
                <a:solidFill>
                  <a:schemeClr val="tx1"/>
                </a:solidFill>
                <a:latin typeface="Times New Roman" panose="02020603050405020304" pitchFamily="18" charset="0"/>
                <a:cs typeface="Times New Roman" panose="02020603050405020304" pitchFamily="18" charset="0"/>
              </a:rPr>
              <a:t>Requirement Analysis</a:t>
            </a:r>
          </a:p>
          <a:p>
            <a:pPr marL="285750" indent="-285750" algn="l">
              <a:buFont typeface="Arial" panose="020B0604020202020204" pitchFamily="34" charset="0"/>
              <a:buChar char="•"/>
            </a:pPr>
            <a:r>
              <a:rPr lang="en-US" sz="2400">
                <a:solidFill>
                  <a:schemeClr val="tx1"/>
                </a:solidFill>
                <a:latin typeface="Times New Roman" panose="02020603050405020304" pitchFamily="18" charset="0"/>
                <a:cs typeface="Times New Roman" panose="02020603050405020304" pitchFamily="18" charset="0"/>
              </a:rPr>
              <a:t>Data Modeling</a:t>
            </a:r>
          </a:p>
          <a:p>
            <a:pPr marL="285750" indent="-285750" algn="l">
              <a:buFont typeface="Arial" panose="020B0604020202020204" pitchFamily="34" charset="0"/>
              <a:buChar char="•"/>
            </a:pPr>
            <a:r>
              <a:rPr lang="en-US" sz="2400">
                <a:solidFill>
                  <a:schemeClr val="tx1"/>
                </a:solidFill>
                <a:latin typeface="Times New Roman" panose="02020603050405020304" pitchFamily="18" charset="0"/>
                <a:cs typeface="Times New Roman" panose="02020603050405020304" pitchFamily="18" charset="0"/>
              </a:rPr>
              <a:t>Process Modeling</a:t>
            </a:r>
          </a:p>
          <a:p>
            <a:pPr marL="285750" indent="-285750" algn="l">
              <a:buFont typeface="Arial" panose="020B0604020202020204" pitchFamily="34" charset="0"/>
              <a:buChar char="•"/>
            </a:pPr>
            <a:r>
              <a:rPr lang="en-US" sz="2400">
                <a:solidFill>
                  <a:schemeClr val="tx1"/>
                </a:solidFill>
                <a:latin typeface="Times New Roman" panose="02020603050405020304" pitchFamily="18" charset="0"/>
                <a:cs typeface="Times New Roman" panose="02020603050405020304" pitchFamily="18" charset="0"/>
              </a:rPr>
              <a:t>Implementation Tools</a:t>
            </a:r>
          </a:p>
          <a:p>
            <a:pPr marL="285750" indent="-285750" algn="l">
              <a:buFont typeface="Arial" panose="020B0604020202020204" pitchFamily="34" charset="0"/>
              <a:buChar char="•"/>
            </a:pPr>
            <a:r>
              <a:rPr lang="en-US" sz="2400">
                <a:solidFill>
                  <a:schemeClr val="tx1"/>
                </a:solidFill>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188132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C6C94-0CAE-1AC1-32CD-DB3D86679463}"/>
              </a:ext>
            </a:extLst>
          </p:cNvPr>
          <p:cNvSpPr>
            <a:spLocks noGrp="1"/>
          </p:cNvSpPr>
          <p:nvPr>
            <p:ph type="ctrTitle"/>
          </p:nvPr>
        </p:nvSpPr>
        <p:spPr>
          <a:xfrm>
            <a:off x="4435714" y="143006"/>
            <a:ext cx="3320572" cy="521110"/>
          </a:xfrm>
        </p:spPr>
        <p:txBody>
          <a:bodyPr>
            <a:normAutofit fontScale="90000"/>
          </a:bodyPr>
          <a:lstStyle/>
          <a:p>
            <a:pPr algn="l"/>
            <a:r>
              <a:rPr lang="en-US" sz="3400">
                <a:solidFill>
                  <a:schemeClr val="accent2"/>
                </a:solidFill>
              </a:rPr>
              <a:t>INTRODUCTION</a:t>
            </a:r>
          </a:p>
        </p:txBody>
      </p:sp>
      <p:sp>
        <p:nvSpPr>
          <p:cNvPr id="3" name="Subtitle 2">
            <a:extLst>
              <a:ext uri="{FF2B5EF4-FFF2-40B4-BE49-F238E27FC236}">
                <a16:creationId xmlns:a16="http://schemas.microsoft.com/office/drawing/2014/main" id="{FEDC08E6-487F-EFAF-CD7F-67F1374543FE}"/>
              </a:ext>
            </a:extLst>
          </p:cNvPr>
          <p:cNvSpPr>
            <a:spLocks noGrp="1"/>
          </p:cNvSpPr>
          <p:nvPr>
            <p:ph type="subTitle" idx="1"/>
          </p:nvPr>
        </p:nvSpPr>
        <p:spPr>
          <a:xfrm>
            <a:off x="558801" y="664116"/>
            <a:ext cx="5537200" cy="5543644"/>
          </a:xfrm>
        </p:spPr>
        <p:txBody>
          <a:bodyPr>
            <a:normAutofit/>
          </a:bodyPr>
          <a:lstStyle/>
          <a:p>
            <a:pPr algn="just" rtl="0" fontAlgn="base">
              <a:buFont typeface="Arial" panose="020B0604020202020204" pitchFamily="34" charset="0"/>
              <a:buChar char="•"/>
            </a:pPr>
            <a:r>
              <a:rPr lang="en-US" sz="2400" b="0" i="0" u="none" strike="noStrike">
                <a:solidFill>
                  <a:schemeClr val="tx1"/>
                </a:solidFill>
                <a:effectLst/>
                <a:latin typeface="Times New Roman" panose="02020603050405020304" pitchFamily="18" charset="0"/>
                <a:cs typeface="Times New Roman" panose="02020603050405020304" pitchFamily="18" charset="0"/>
              </a:rPr>
              <a:t>Using a web based Gym Subscription Management System provides users with access to fitness related activities, services, and information.</a:t>
            </a:r>
            <a:r>
              <a:rPr lang="en-US" sz="2400" b="0" i="0">
                <a:solidFill>
                  <a:schemeClr val="tx1"/>
                </a:solidFill>
                <a:effectLst/>
                <a:latin typeface="Times New Roman" panose="02020603050405020304" pitchFamily="18" charset="0"/>
                <a:cs typeface="Times New Roman" panose="02020603050405020304" pitchFamily="18" charset="0"/>
              </a:rPr>
              <a:t>​</a:t>
            </a:r>
          </a:p>
          <a:p>
            <a:pPr algn="just" rtl="0" fontAlgn="base">
              <a:buFont typeface="Arial" panose="020B0604020202020204" pitchFamily="34" charset="0"/>
              <a:buChar char="•"/>
            </a:pPr>
            <a:r>
              <a:rPr lang="en-US" sz="2400" b="0" i="0" u="none" strike="noStrike">
                <a:solidFill>
                  <a:schemeClr val="tx1"/>
                </a:solidFill>
                <a:effectLst/>
                <a:latin typeface="Times New Roman" panose="02020603050405020304" pitchFamily="18" charset="0"/>
                <a:cs typeface="Times New Roman" panose="02020603050405020304" pitchFamily="18" charset="0"/>
              </a:rPr>
              <a:t>Through their web browser, members can access a variety of fitness </a:t>
            </a:r>
            <a:r>
              <a:rPr lang="en-US" sz="2400" b="0" i="0" strike="noStrike">
                <a:solidFill>
                  <a:schemeClr val="tx1"/>
                </a:solidFill>
                <a:effectLst/>
                <a:latin typeface="Times New Roman" panose="02020603050405020304" pitchFamily="18" charset="0"/>
                <a:cs typeface="Times New Roman" panose="02020603050405020304" pitchFamily="18" charset="0"/>
              </a:rPr>
              <a:t>services, such as and workout routine plans, and track </a:t>
            </a:r>
            <a:r>
              <a:rPr lang="en-US" sz="2400" b="0" i="0" u="none" strike="noStrike">
                <a:solidFill>
                  <a:schemeClr val="tx1"/>
                </a:solidFill>
                <a:effectLst/>
                <a:latin typeface="Times New Roman" panose="02020603050405020304" pitchFamily="18" charset="0"/>
                <a:cs typeface="Times New Roman" panose="02020603050405020304" pitchFamily="18" charset="0"/>
              </a:rPr>
              <a:t>membership expiry through a web based fitness subscription system.</a:t>
            </a:r>
            <a:r>
              <a:rPr lang="en-US" sz="2400" b="0" i="0">
                <a:solidFill>
                  <a:schemeClr val="tx1"/>
                </a:solidFill>
                <a:effectLst/>
                <a:latin typeface="Times New Roman" panose="02020603050405020304" pitchFamily="18" charset="0"/>
                <a:cs typeface="Times New Roman" panose="02020603050405020304" pitchFamily="18" charset="0"/>
              </a:rPr>
              <a:t>​</a:t>
            </a:r>
          </a:p>
          <a:p>
            <a:pPr algn="just" rtl="0" fontAlgn="base">
              <a:buFont typeface="Arial" panose="020B0604020202020204" pitchFamily="34" charset="0"/>
              <a:buChar char="•"/>
            </a:pPr>
            <a:r>
              <a:rPr lang="en-US" sz="2400" b="0" i="0" u="none" strike="noStrike">
                <a:solidFill>
                  <a:schemeClr val="tx1"/>
                </a:solidFill>
                <a:effectLst/>
                <a:latin typeface="Times New Roman" panose="02020603050405020304" pitchFamily="18" charset="0"/>
                <a:cs typeface="Times New Roman" panose="02020603050405020304" pitchFamily="18" charset="0"/>
              </a:rPr>
              <a:t>Users can choose a Gym routine and subscription package based on their interests.</a:t>
            </a:r>
            <a:r>
              <a:rPr lang="en-US" sz="2400" b="1" i="0" u="none" strike="noStrike">
                <a:solidFill>
                  <a:schemeClr val="tx1"/>
                </a:solidFill>
                <a:effectLst/>
                <a:latin typeface="Times New Roman" panose="02020603050405020304" pitchFamily="18" charset="0"/>
                <a:cs typeface="Times New Roman" panose="02020603050405020304" pitchFamily="18" charset="0"/>
              </a:rPr>
              <a:t>  </a:t>
            </a:r>
            <a:r>
              <a:rPr lang="en-US" sz="2400" b="0" i="0">
                <a:solidFill>
                  <a:schemeClr val="tx1"/>
                </a:solidFill>
                <a:effectLst/>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8413497D-18A2-4BB5-59AC-D60A83B7F8E9}"/>
              </a:ext>
            </a:extLst>
          </p:cNvPr>
          <p:cNvPicPr>
            <a:picLocks noChangeAspect="1"/>
          </p:cNvPicPr>
          <p:nvPr/>
        </p:nvPicPr>
        <p:blipFill rotWithShape="1">
          <a:blip r:embed="rId3">
            <a:extLst>
              <a:ext uri="{28A0092B-C50C-407E-A947-70E740481C1C}">
                <a14:useLocalDpi xmlns:a14="http://schemas.microsoft.com/office/drawing/2010/main" val="0"/>
              </a:ext>
            </a:extLst>
          </a:blip>
          <a:srcRect l="8848" r="8848"/>
          <a:stretch/>
        </p:blipFill>
        <p:spPr>
          <a:xfrm>
            <a:off x="6687890" y="741681"/>
            <a:ext cx="4749660" cy="5344160"/>
          </a:xfrm>
          <a:prstGeom prst="roundRect">
            <a:avLst>
              <a:gd name="adj" fmla="val 12817"/>
            </a:avLst>
          </a:prstGeom>
        </p:spPr>
      </p:pic>
    </p:spTree>
    <p:extLst>
      <p:ext uri="{BB962C8B-B14F-4D97-AF65-F5344CB8AC3E}">
        <p14:creationId xmlns:p14="http://schemas.microsoft.com/office/powerpoint/2010/main" val="1368156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4436D-6D0C-1523-1517-037210834542}"/>
              </a:ext>
            </a:extLst>
          </p:cNvPr>
          <p:cNvSpPr>
            <a:spLocks noGrp="1"/>
          </p:cNvSpPr>
          <p:nvPr>
            <p:ph type="ctrTitle"/>
          </p:nvPr>
        </p:nvSpPr>
        <p:spPr>
          <a:xfrm>
            <a:off x="653627" y="0"/>
            <a:ext cx="3268133" cy="650240"/>
          </a:xfrm>
        </p:spPr>
        <p:txBody>
          <a:bodyPr/>
          <a:lstStyle/>
          <a:p>
            <a:pPr algn="l"/>
            <a:r>
              <a:rPr lang="en-US" sz="3400" b="1">
                <a:solidFill>
                  <a:schemeClr val="accent2"/>
                </a:solidFill>
                <a:latin typeface="Times New Roman" panose="02020603050405020304" pitchFamily="18" charset="0"/>
                <a:cs typeface="Times New Roman" panose="02020603050405020304" pitchFamily="18" charset="0"/>
              </a:rPr>
              <a:t>OBJECTIVES</a:t>
            </a:r>
          </a:p>
        </p:txBody>
      </p:sp>
      <p:sp>
        <p:nvSpPr>
          <p:cNvPr id="3" name="Subtitle 2">
            <a:extLst>
              <a:ext uri="{FF2B5EF4-FFF2-40B4-BE49-F238E27FC236}">
                <a16:creationId xmlns:a16="http://schemas.microsoft.com/office/drawing/2014/main" id="{622965E3-B38D-6485-FF17-F1FEBF0B1FD8}"/>
              </a:ext>
            </a:extLst>
          </p:cNvPr>
          <p:cNvSpPr>
            <a:spLocks noGrp="1"/>
          </p:cNvSpPr>
          <p:nvPr>
            <p:ph type="subTitle" idx="1"/>
          </p:nvPr>
        </p:nvSpPr>
        <p:spPr>
          <a:xfrm>
            <a:off x="562187" y="650240"/>
            <a:ext cx="10976186" cy="5547360"/>
          </a:xfrm>
        </p:spPr>
        <p:txBody>
          <a:bodyPr>
            <a:normAutofit/>
          </a:bodyPr>
          <a:lstStyle/>
          <a:p>
            <a:pPr algn="l" rtl="0" fontAlgn="base">
              <a:buFont typeface="Arial" panose="020B0604020202020204" pitchFamily="34" charset="0"/>
              <a:buChar char="•"/>
            </a:pPr>
            <a:r>
              <a:rPr lang="en-US" sz="2400" b="0" i="0" u="none" strike="noStrike">
                <a:solidFill>
                  <a:schemeClr val="tx1"/>
                </a:solidFill>
                <a:effectLst/>
                <a:latin typeface="Times New Roman" panose="02020603050405020304" pitchFamily="18" charset="0"/>
                <a:cs typeface="Times New Roman" panose="02020603050405020304" pitchFamily="18" charset="0"/>
              </a:rPr>
              <a:t>To track the membership expiry date.</a:t>
            </a:r>
            <a:r>
              <a:rPr lang="en-US" sz="2400" b="0" i="0">
                <a:solidFill>
                  <a:schemeClr val="tx1"/>
                </a:solidFill>
                <a:effectLst/>
                <a:latin typeface="Times New Roman" panose="02020603050405020304" pitchFamily="18" charset="0"/>
                <a:cs typeface="Times New Roman" panose="02020603050405020304" pitchFamily="18" charset="0"/>
              </a:rPr>
              <a:t>​</a:t>
            </a:r>
          </a:p>
          <a:p>
            <a:pPr algn="l" rtl="0" fontAlgn="base">
              <a:buFont typeface="Arial" panose="020B0604020202020204" pitchFamily="34" charset="0"/>
              <a:buChar char="•"/>
            </a:pPr>
            <a:r>
              <a:rPr lang="en-US" sz="2400" b="0" i="0" u="none" strike="noStrike">
                <a:solidFill>
                  <a:schemeClr val="tx1"/>
                </a:solidFill>
                <a:effectLst/>
                <a:latin typeface="Times New Roman" panose="02020603050405020304" pitchFamily="18" charset="0"/>
                <a:cs typeface="Times New Roman" panose="02020603050405020304" pitchFamily="18" charset="0"/>
              </a:rPr>
              <a:t>To provide a proper exercise routine according to their body structure.</a:t>
            </a:r>
          </a:p>
          <a:p>
            <a:pPr algn="l" rtl="0" fontAlgn="base">
              <a:buFont typeface="Arial" panose="020B0604020202020204" pitchFamily="34" charset="0"/>
              <a:buChar char="•"/>
            </a:pPr>
            <a:r>
              <a:rPr lang="en-US" sz="2400">
                <a:solidFill>
                  <a:schemeClr val="tx1"/>
                </a:solidFill>
                <a:latin typeface="Times New Roman" panose="02020603050405020304" pitchFamily="18" charset="0"/>
                <a:cs typeface="Times New Roman" panose="02020603050405020304" pitchFamily="18" charset="0"/>
              </a:rPr>
              <a:t>To make easier to keep record of members.</a:t>
            </a:r>
            <a:br>
              <a:rPr lang="en-US" sz="2400" b="0" i="0">
                <a:solidFill>
                  <a:schemeClr val="tx1"/>
                </a:solidFill>
                <a:effectLst/>
                <a:latin typeface="Times New Roman" panose="02020603050405020304" pitchFamily="18" charset="0"/>
                <a:cs typeface="Times New Roman" panose="02020603050405020304" pitchFamily="18" charset="0"/>
              </a:rPr>
            </a:br>
            <a:r>
              <a:rPr lang="en-US" sz="2400" b="0" i="0">
                <a:solidFill>
                  <a:schemeClr val="tx1"/>
                </a:solidFill>
                <a:effectLst/>
                <a:latin typeface="Times New Roman" panose="02020603050405020304" pitchFamily="18" charset="0"/>
                <a:cs typeface="Times New Roman" panose="02020603050405020304" pitchFamily="18" charset="0"/>
              </a:rPr>
              <a:t>​</a:t>
            </a:r>
          </a:p>
          <a:p>
            <a:endParaRPr lang="en-US"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7461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3981-8FD8-8FB7-3C59-7839136382D5}"/>
              </a:ext>
            </a:extLst>
          </p:cNvPr>
          <p:cNvSpPr>
            <a:spLocks noGrp="1"/>
          </p:cNvSpPr>
          <p:nvPr>
            <p:ph type="title"/>
          </p:nvPr>
        </p:nvSpPr>
        <p:spPr>
          <a:xfrm>
            <a:off x="606214" y="211020"/>
            <a:ext cx="5306906" cy="511390"/>
          </a:xfrm>
        </p:spPr>
        <p:txBody>
          <a:bodyPr>
            <a:normAutofit fontScale="90000"/>
          </a:bodyPr>
          <a:lstStyle/>
          <a:p>
            <a:r>
              <a:rPr lang="en-US" sz="3200">
                <a:solidFill>
                  <a:schemeClr val="accent2"/>
                </a:solidFill>
              </a:rPr>
              <a:t>PROBLEM STATEMENT</a:t>
            </a:r>
          </a:p>
        </p:txBody>
      </p:sp>
      <p:sp>
        <p:nvSpPr>
          <p:cNvPr id="4" name="Text Placeholder 3">
            <a:extLst>
              <a:ext uri="{FF2B5EF4-FFF2-40B4-BE49-F238E27FC236}">
                <a16:creationId xmlns:a16="http://schemas.microsoft.com/office/drawing/2014/main" id="{BF72E78A-1F31-BF81-416D-9A2B82BD681F}"/>
              </a:ext>
            </a:extLst>
          </p:cNvPr>
          <p:cNvSpPr>
            <a:spLocks noGrp="1"/>
          </p:cNvSpPr>
          <p:nvPr>
            <p:ph type="body" sz="half" idx="2"/>
          </p:nvPr>
        </p:nvSpPr>
        <p:spPr>
          <a:xfrm>
            <a:off x="606214" y="722410"/>
            <a:ext cx="7836746" cy="5769830"/>
          </a:xfrm>
        </p:spPr>
        <p:txBody>
          <a:bodyPr vert="horz" lIns="91440" tIns="45720" rIns="91440" bIns="45720" rtlCol="0" anchor="t">
            <a:noAutofit/>
          </a:bodyPr>
          <a:lstStyle/>
          <a:p>
            <a:pPr marL="172720" lvl="1" indent="-112395" algn="just" defTabSz="114300" fontAlgn="base">
              <a:buFont typeface="Arial" panose="020B0604020202020204" pitchFamily="34" charset="0"/>
              <a:buChar char="•"/>
            </a:pPr>
            <a:r>
              <a:rPr lang="en-US" sz="2400" b="0" i="0" u="none" strike="noStrike">
                <a:solidFill>
                  <a:schemeClr val="tx1"/>
                </a:solidFill>
                <a:effectLst/>
                <a:latin typeface="Times New Roman"/>
                <a:cs typeface="Times New Roman"/>
              </a:rPr>
              <a:t>The lack of effective and contemporary systems for managing fitness subscriptions in Nepal is the stated issue, which causes a number of problems including  ineffective member data management, difficulty tracking subscriptions,  and others.</a:t>
            </a:r>
            <a:r>
              <a:rPr lang="en-US" sz="2400" b="0" i="0">
                <a:solidFill>
                  <a:schemeClr val="tx1"/>
                </a:solidFill>
                <a:effectLst/>
                <a:latin typeface="Times New Roman"/>
                <a:cs typeface="Times New Roman"/>
              </a:rPr>
              <a:t>​</a:t>
            </a:r>
            <a:endParaRPr lang="en-US">
              <a:solidFill>
                <a:schemeClr val="tx1"/>
              </a:solidFill>
              <a:latin typeface="Times New Roman"/>
              <a:cs typeface="Times New Roman"/>
            </a:endParaRPr>
          </a:p>
          <a:p>
            <a:pPr marL="172720" lvl="1" indent="-112395" algn="just" fontAlgn="base">
              <a:buFont typeface="Arial" panose="020B0604020202020204" pitchFamily="34" charset="0"/>
              <a:buChar char="•"/>
            </a:pPr>
            <a:r>
              <a:rPr lang="en-US" sz="2400" b="0" i="0" u="none" strike="noStrike">
                <a:solidFill>
                  <a:schemeClr val="tx1"/>
                </a:solidFill>
                <a:effectLst/>
                <a:latin typeface="Times New Roman"/>
                <a:cs typeface="Times New Roman"/>
              </a:rPr>
              <a:t>To member information, the majority of fitness centers in Nepal use </a:t>
            </a:r>
            <a:r>
              <a:rPr lang="en-US" sz="2400" err="1">
                <a:solidFill>
                  <a:schemeClr val="tx1"/>
                </a:solidFill>
                <a:latin typeface="Times New Roman"/>
                <a:cs typeface="Times New Roman"/>
              </a:rPr>
              <a:t>mannual</a:t>
            </a:r>
            <a:r>
              <a:rPr lang="en-US" sz="2400">
                <a:solidFill>
                  <a:schemeClr val="tx1"/>
                </a:solidFill>
                <a:latin typeface="Times New Roman"/>
                <a:cs typeface="Times New Roman"/>
              </a:rPr>
              <a:t> system.</a:t>
            </a:r>
            <a:endParaRPr lang="en-US" sz="2400" b="0" i="0">
              <a:solidFill>
                <a:schemeClr val="tx1"/>
              </a:solidFill>
              <a:effectLst/>
              <a:latin typeface="Times New Roman" panose="02020603050405020304" pitchFamily="18" charset="0"/>
              <a:cs typeface="Times New Roman" panose="02020603050405020304" pitchFamily="18" charset="0"/>
            </a:endParaRPr>
          </a:p>
          <a:p>
            <a:pPr marL="172720" lvl="1" indent="-112395" algn="just" fontAlgn="base">
              <a:buFont typeface="Arial" panose="020B0604020202020204" pitchFamily="34" charset="0"/>
              <a:buChar char="•"/>
            </a:pPr>
            <a:r>
              <a:rPr lang="en-US" sz="2400" b="0" i="0" u="none" strike="noStrike">
                <a:solidFill>
                  <a:schemeClr val="tx1"/>
                </a:solidFill>
                <a:effectLst/>
                <a:latin typeface="Times New Roman"/>
                <a:cs typeface="Times New Roman"/>
              </a:rPr>
              <a:t>The conventional paper based approach takes a lot of time, is prone to mistakes, and lacks the flexibility and convenience that today's members want.</a:t>
            </a:r>
            <a:r>
              <a:rPr lang="en-US" sz="2400" b="0" i="0">
                <a:solidFill>
                  <a:schemeClr val="tx1"/>
                </a:solidFill>
                <a:effectLst/>
                <a:latin typeface="Times New Roman"/>
                <a:cs typeface="Times New Roman"/>
              </a:rPr>
              <a:t>​</a:t>
            </a:r>
          </a:p>
          <a:p>
            <a:pPr marL="172720" lvl="1" indent="-112395" algn="just" fontAlgn="base">
              <a:buFont typeface="Arial" panose="020B0604020202020204" pitchFamily="34" charset="0"/>
              <a:buChar char="•"/>
            </a:pPr>
            <a:r>
              <a:rPr lang="en-US" sz="2400" b="0" i="0" u="none" strike="noStrike">
                <a:solidFill>
                  <a:schemeClr val="tx1"/>
                </a:solidFill>
                <a:effectLst/>
                <a:latin typeface="Times New Roman"/>
                <a:cs typeface="Times New Roman"/>
              </a:rPr>
              <a:t>Furthermore, customizing formulas in Excel to meet their needs is exceedingly challenging.</a:t>
            </a:r>
            <a:r>
              <a:rPr lang="en-US" sz="2400" b="0" i="0">
                <a:solidFill>
                  <a:schemeClr val="tx1"/>
                </a:solidFill>
                <a:effectLst/>
                <a:latin typeface="Times New Roman"/>
                <a:cs typeface="Times New Roman"/>
              </a:rPr>
              <a:t>​</a:t>
            </a:r>
          </a:p>
          <a:p>
            <a:pPr marL="172720" lvl="1" indent="-112395" algn="just" fontAlgn="base">
              <a:buFont typeface="Arial" panose="020B0604020202020204" pitchFamily="34" charset="0"/>
              <a:buChar char="•"/>
            </a:pPr>
            <a:r>
              <a:rPr lang="en-US" sz="2400" b="0" i="0" u="none" strike="noStrike">
                <a:solidFill>
                  <a:schemeClr val="tx1"/>
                </a:solidFill>
                <a:effectLst/>
                <a:latin typeface="Times New Roman" panose="02020603050405020304" pitchFamily="18" charset="0"/>
                <a:cs typeface="Times New Roman" panose="02020603050405020304" pitchFamily="18" charset="0"/>
              </a:rPr>
              <a:t>In order to successfully manage their memberships, fitness facilities and gyms need a digital solution.</a:t>
            </a:r>
            <a:r>
              <a:rPr lang="en-US" sz="2400" b="0" i="0">
                <a:solidFill>
                  <a:schemeClr val="tx1"/>
                </a:solidFill>
                <a:effectLst/>
                <a:latin typeface="Times New Roman" panose="02020603050405020304" pitchFamily="18" charset="0"/>
                <a:cs typeface="Times New Roman" panose="02020603050405020304" pitchFamily="18" charset="0"/>
              </a:rPr>
              <a:t>​</a:t>
            </a:r>
          </a:p>
          <a:p>
            <a:pPr marL="172720" lvl="1" indent="-112395"/>
            <a:endParaRPr lang="en-US" sz="2400">
              <a:solidFill>
                <a:schemeClr val="tx1"/>
              </a:solidFill>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8F89EE69-F4AA-8FDD-0302-2DF5EDD09C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57417" y="1023604"/>
            <a:ext cx="3413703" cy="4471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609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7B08091-F5A6-FE55-B205-64468CDA813F}"/>
              </a:ext>
            </a:extLst>
          </p:cNvPr>
          <p:cNvSpPr>
            <a:spLocks noGrp="1"/>
          </p:cNvSpPr>
          <p:nvPr>
            <p:ph type="subTitle" idx="1"/>
          </p:nvPr>
        </p:nvSpPr>
        <p:spPr>
          <a:xfrm>
            <a:off x="548640" y="690881"/>
            <a:ext cx="11094720" cy="5587999"/>
          </a:xfrm>
        </p:spPr>
        <p:txBody>
          <a:bodyPr>
            <a:normAutofit/>
          </a:bodyPr>
          <a:lstStyle/>
          <a:p>
            <a:pPr algn="just" rtl="0">
              <a:spcBef>
                <a:spcPts val="0"/>
              </a:spcBef>
              <a:spcAft>
                <a:spcPts val="1200"/>
              </a:spcAft>
            </a:pPr>
            <a:r>
              <a:rPr lang="en-US" sz="3200" b="1" i="0" u="none" strike="noStrike">
                <a:solidFill>
                  <a:schemeClr val="accent2"/>
                </a:solidFill>
                <a:effectLst/>
                <a:latin typeface="Times New Roman" panose="02020603050405020304" pitchFamily="18" charset="0"/>
                <a:cs typeface="Times New Roman" panose="02020603050405020304" pitchFamily="18" charset="0"/>
              </a:rPr>
              <a:t>Spiral Model</a:t>
            </a:r>
            <a:endParaRPr lang="en-US" sz="3200" b="1">
              <a:solidFill>
                <a:schemeClr val="accent2"/>
              </a:solidFill>
              <a:effectLst/>
              <a:latin typeface="Times New Roman" panose="02020603050405020304" pitchFamily="18" charset="0"/>
              <a:cs typeface="Times New Roman" panose="02020603050405020304" pitchFamily="18" charset="0"/>
            </a:endParaRPr>
          </a:p>
          <a:p>
            <a:pPr marL="342900" indent="-342900" algn="just" rtl="0">
              <a:buFont typeface="Arial" charset="2"/>
              <a:buChar char="•"/>
            </a:pPr>
            <a:r>
              <a:rPr lang="en-US" sz="2400">
                <a:solidFill>
                  <a:srgbClr val="000000"/>
                </a:solidFill>
                <a:latin typeface="Times New Roman"/>
                <a:ea typeface="+mn-lt"/>
                <a:cs typeface="+mn-lt"/>
              </a:rPr>
              <a:t>Combines waterfall modeling with prototyping.</a:t>
            </a:r>
            <a:endParaRPr lang="en-US">
              <a:latin typeface="Times New Roman"/>
              <a:cs typeface="Times New Roman"/>
            </a:endParaRPr>
          </a:p>
          <a:p>
            <a:pPr marL="342900" indent="-342900" algn="just">
              <a:buFont typeface="Arial" charset="2"/>
              <a:buChar char="•"/>
            </a:pPr>
            <a:r>
              <a:rPr lang="en-US" sz="2400">
                <a:solidFill>
                  <a:srgbClr val="000000"/>
                </a:solidFill>
                <a:latin typeface="Times New Roman"/>
                <a:ea typeface="+mn-lt"/>
                <a:cs typeface="+mn-lt"/>
              </a:rPr>
              <a:t>Facilitates adaptation and incorporation of changes to requirements during development.</a:t>
            </a:r>
            <a:endParaRPr lang="en-US">
              <a:latin typeface="Times New Roman"/>
              <a:cs typeface="Times New Roman"/>
            </a:endParaRPr>
          </a:p>
          <a:p>
            <a:pPr marL="342900" indent="-342900" algn="just">
              <a:buFont typeface="Arial" charset="2"/>
              <a:buChar char="•"/>
            </a:pPr>
            <a:r>
              <a:rPr lang="en-US" sz="2400">
                <a:solidFill>
                  <a:srgbClr val="000000"/>
                </a:solidFill>
                <a:latin typeface="Times New Roman"/>
                <a:ea typeface="+mn-lt"/>
                <a:cs typeface="+mn-lt"/>
              </a:rPr>
              <a:t>Incorporates risk analysis and management at every stage.</a:t>
            </a:r>
            <a:endParaRPr lang="en-US">
              <a:latin typeface="Times New Roman"/>
              <a:cs typeface="Times New Roman"/>
            </a:endParaRPr>
          </a:p>
          <a:p>
            <a:pPr marL="342900" indent="-342900" algn="just">
              <a:buFont typeface="Arial" charset="2"/>
              <a:buChar char="•"/>
            </a:pPr>
            <a:r>
              <a:rPr lang="en-US" sz="2400">
                <a:solidFill>
                  <a:srgbClr val="000000"/>
                </a:solidFill>
                <a:latin typeface="Times New Roman"/>
                <a:ea typeface="+mn-lt"/>
                <a:cs typeface="+mn-lt"/>
              </a:rPr>
              <a:t>Enhances security by addressing potential risks.</a:t>
            </a:r>
            <a:endParaRPr lang="en-US">
              <a:latin typeface="Times New Roman"/>
              <a:cs typeface="Times New Roman"/>
            </a:endParaRPr>
          </a:p>
          <a:p>
            <a:pPr marL="342900" indent="-342900" algn="just">
              <a:buFont typeface="Arial" charset="2"/>
              <a:buChar char="•"/>
            </a:pPr>
            <a:r>
              <a:rPr lang="en-US" sz="2400">
                <a:solidFill>
                  <a:srgbClr val="000000"/>
                </a:solidFill>
                <a:latin typeface="Times New Roman"/>
                <a:ea typeface="+mn-lt"/>
                <a:cs typeface="+mn-lt"/>
              </a:rPr>
              <a:t>Increases the likelihood of preventing assaults and security breaches.</a:t>
            </a:r>
            <a:endParaRPr lang="en-US">
              <a:latin typeface="Times New Roman"/>
              <a:cs typeface="Times New Roman"/>
            </a:endParaRPr>
          </a:p>
          <a:p>
            <a:pPr marL="342900" indent="-342900" algn="just">
              <a:spcBef>
                <a:spcPts val="0"/>
              </a:spcBef>
              <a:spcAft>
                <a:spcPts val="1200"/>
              </a:spcAft>
              <a:buFont typeface="Arial" charset="2"/>
              <a:buChar char="•"/>
            </a:pPr>
            <a:r>
              <a:rPr lang="en-US" sz="2400">
                <a:solidFill>
                  <a:srgbClr val="000000"/>
                </a:solidFill>
                <a:latin typeface="Times New Roman"/>
                <a:ea typeface="+mn-lt"/>
                <a:cs typeface="+mn-lt"/>
              </a:rPr>
              <a:t>Chosen for system development due to its ability to satisfy all requirements.</a:t>
            </a:r>
            <a:endParaRPr lang="en-US">
              <a:latin typeface="Times New Roman"/>
              <a:cs typeface="Times New Roman"/>
            </a:endParaRPr>
          </a:p>
          <a:p>
            <a:br>
              <a:rPr lang="en-US" sz="2400" b="0">
                <a:effectLst/>
                <a:latin typeface="Times New Roman" panose="02020603050405020304" pitchFamily="18" charset="0"/>
                <a:cs typeface="Times New Roman" panose="02020603050405020304" pitchFamily="18" charset="0"/>
              </a:rPr>
            </a:br>
            <a:br>
              <a:rPr lang="en-US" sz="2400" b="0">
                <a:effectLst/>
                <a:latin typeface="Times New Roman" panose="02020603050405020304" pitchFamily="18" charset="0"/>
                <a:cs typeface="Times New Roman" panose="02020603050405020304" pitchFamily="18" charset="0"/>
              </a:rPr>
            </a:br>
            <a:endParaRPr lang="en-US" sz="240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E86A627-273A-27D3-F302-D8EA0C654C4E}"/>
              </a:ext>
            </a:extLst>
          </p:cNvPr>
          <p:cNvSpPr>
            <a:spLocks noGrp="1"/>
          </p:cNvSpPr>
          <p:nvPr>
            <p:ph type="ctrTitle"/>
          </p:nvPr>
        </p:nvSpPr>
        <p:spPr>
          <a:xfrm>
            <a:off x="548640" y="62174"/>
            <a:ext cx="7037493" cy="596434"/>
          </a:xfrm>
        </p:spPr>
        <p:txBody>
          <a:bodyPr/>
          <a:lstStyle/>
          <a:p>
            <a:pPr algn="l"/>
            <a:r>
              <a:rPr lang="en-US" sz="3400" b="1" i="0" u="none" strike="noStrike" cap="all" dirty="0">
                <a:solidFill>
                  <a:schemeClr val="accent2"/>
                </a:solidFill>
                <a:effectLst/>
                <a:latin typeface="Times New Roman" panose="02020603050405020304" pitchFamily="18" charset="0"/>
              </a:rPr>
              <a:t>DEVELOPMENT METHOLOGY</a:t>
            </a:r>
            <a:r>
              <a:rPr lang="en-US" sz="3400" b="0" i="0" dirty="0">
                <a:solidFill>
                  <a:schemeClr val="accent2"/>
                </a:solidFill>
                <a:effectLst/>
                <a:latin typeface="Times New Roman" panose="02020603050405020304" pitchFamily="18" charset="0"/>
              </a:rPr>
              <a:t>​</a:t>
            </a:r>
            <a:endParaRPr lang="en-US" sz="3400" dirty="0">
              <a:solidFill>
                <a:schemeClr val="accent2"/>
              </a:solidFill>
            </a:endParaRPr>
          </a:p>
        </p:txBody>
      </p:sp>
    </p:spTree>
    <p:extLst>
      <p:ext uri="{BB962C8B-B14F-4D97-AF65-F5344CB8AC3E}">
        <p14:creationId xmlns:p14="http://schemas.microsoft.com/office/powerpoint/2010/main" val="1146517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6F4E4-E04C-1D18-5001-A51444ED572E}"/>
              </a:ext>
            </a:extLst>
          </p:cNvPr>
          <p:cNvSpPr>
            <a:spLocks noGrp="1"/>
          </p:cNvSpPr>
          <p:nvPr>
            <p:ph type="title"/>
          </p:nvPr>
        </p:nvSpPr>
        <p:spPr>
          <a:xfrm>
            <a:off x="594167" y="93518"/>
            <a:ext cx="4614441" cy="446248"/>
          </a:xfrm>
        </p:spPr>
        <p:txBody>
          <a:bodyPr>
            <a:normAutofit fontScale="90000"/>
          </a:bodyPr>
          <a:lstStyle/>
          <a:p>
            <a:r>
              <a:rPr lang="en-US" sz="3400" b="1" i="0" u="none" strike="noStrike">
                <a:solidFill>
                  <a:schemeClr val="accent2"/>
                </a:solidFill>
                <a:effectLst/>
                <a:latin typeface="Times New Roman" panose="02020603050405020304" pitchFamily="18" charset="0"/>
              </a:rPr>
              <a:t>Requirement Analysis</a:t>
            </a:r>
            <a:r>
              <a:rPr lang="en-US" sz="3400" b="1" i="0">
                <a:solidFill>
                  <a:schemeClr val="accent2"/>
                </a:solidFill>
                <a:effectLst/>
                <a:latin typeface="Times New Roman" panose="02020603050405020304" pitchFamily="18" charset="0"/>
              </a:rPr>
              <a:t>​</a:t>
            </a:r>
            <a:endParaRPr lang="en-US" sz="3400" b="1">
              <a:solidFill>
                <a:schemeClr val="accent2"/>
              </a:solidFill>
            </a:endParaRPr>
          </a:p>
        </p:txBody>
      </p:sp>
      <p:sp>
        <p:nvSpPr>
          <p:cNvPr id="3" name="Content Placeholder 2">
            <a:extLst>
              <a:ext uri="{FF2B5EF4-FFF2-40B4-BE49-F238E27FC236}">
                <a16:creationId xmlns:a16="http://schemas.microsoft.com/office/drawing/2014/main" id="{07C02DC3-8377-846D-955A-E9F50099E9BB}"/>
              </a:ext>
            </a:extLst>
          </p:cNvPr>
          <p:cNvSpPr>
            <a:spLocks noGrp="1"/>
          </p:cNvSpPr>
          <p:nvPr>
            <p:ph idx="1"/>
          </p:nvPr>
        </p:nvSpPr>
        <p:spPr>
          <a:xfrm>
            <a:off x="605741" y="1250967"/>
            <a:ext cx="10980517" cy="5513515"/>
          </a:xfrm>
        </p:spPr>
        <p:txBody>
          <a:bodyPr vert="horz" lIns="91440" tIns="45720" rIns="91440" bIns="45720" rtlCol="0" anchor="t">
            <a:noAutofit/>
          </a:bodyPr>
          <a:lstStyle/>
          <a:p>
            <a:pPr marL="0" lvl="4" indent="115570" algn="just" fontAlgn="base">
              <a:buFont typeface="Arial" panose="020B0604020202020204" pitchFamily="34" charset="0"/>
              <a:buChar char="•"/>
            </a:pPr>
            <a:r>
              <a:rPr lang="en-US" sz="2000" b="0" i="0" u="none" strike="noStrike" dirty="0">
                <a:solidFill>
                  <a:schemeClr val="tx1"/>
                </a:solidFill>
                <a:effectLst/>
                <a:latin typeface="Times New Roman"/>
                <a:cs typeface="Times New Roman"/>
              </a:rPr>
              <a:t>A member is be able to choose categories</a:t>
            </a:r>
            <a:r>
              <a:rPr lang="en-US" sz="2000" b="0" i="0" u="none" strike="noStrike">
                <a:solidFill>
                  <a:schemeClr val="tx1"/>
                </a:solidFill>
                <a:effectLst/>
                <a:latin typeface="Times New Roman"/>
                <a:cs typeface="Times New Roman"/>
              </a:rPr>
              <a:t>.</a:t>
            </a:r>
            <a:r>
              <a:rPr lang="en-US" sz="2000" b="0" i="0">
                <a:solidFill>
                  <a:schemeClr val="tx1"/>
                </a:solidFill>
                <a:effectLst/>
                <a:latin typeface="Times New Roman"/>
                <a:cs typeface="Times New Roman"/>
              </a:rPr>
              <a:t>​</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0" lvl="4" indent="115570" algn="just" fontAlgn="base">
              <a:buFont typeface="Arial" panose="020B0604020202020204" pitchFamily="34" charset="0"/>
              <a:buChar char="•"/>
            </a:pPr>
            <a:r>
              <a:rPr lang="en-US" sz="2000" b="0" i="0" u="none" strike="noStrike" dirty="0">
                <a:solidFill>
                  <a:schemeClr val="tx1"/>
                </a:solidFill>
                <a:effectLst/>
                <a:latin typeface="Times New Roman" panose="02020603050405020304" pitchFamily="18" charset="0"/>
                <a:cs typeface="Times New Roman" panose="02020603050405020304" pitchFamily="18" charset="0"/>
              </a:rPr>
              <a:t>A member is be able to request routine from the admin.</a:t>
            </a:r>
            <a:r>
              <a:rPr lang="en-US" sz="2000" b="0" i="0" dirty="0">
                <a:solidFill>
                  <a:schemeClr val="tx1"/>
                </a:solidFill>
                <a:effectLst/>
                <a:latin typeface="Times New Roman" panose="02020603050405020304" pitchFamily="18" charset="0"/>
                <a:cs typeface="Times New Roman" panose="02020603050405020304" pitchFamily="18" charset="0"/>
              </a:rPr>
              <a:t>​</a:t>
            </a:r>
            <a:endParaRPr lang="en-US" sz="2000" b="0" i="0">
              <a:solidFill>
                <a:schemeClr val="tx1"/>
              </a:solidFill>
              <a:effectLst/>
              <a:latin typeface="Times New Roman" panose="02020603050405020304" pitchFamily="18" charset="0"/>
              <a:cs typeface="Times New Roman" panose="02020603050405020304" pitchFamily="18" charset="0"/>
            </a:endParaRPr>
          </a:p>
          <a:p>
            <a:pPr marL="0" lvl="4" indent="115570" algn="just" fontAlgn="base">
              <a:buFont typeface="Arial" panose="020B0604020202020204" pitchFamily="34" charset="0"/>
              <a:buChar char="•"/>
            </a:pPr>
            <a:r>
              <a:rPr lang="en-US" sz="2000" b="0" i="0" u="none" strike="noStrike">
                <a:solidFill>
                  <a:schemeClr val="tx1"/>
                </a:solidFill>
                <a:effectLst/>
                <a:latin typeface="Times New Roman"/>
                <a:cs typeface="Times New Roman"/>
              </a:rPr>
              <a:t>An admin is be able to manage  categories, routine and member database.</a:t>
            </a:r>
            <a:r>
              <a:rPr lang="en-US" sz="2000" b="0" i="0">
                <a:solidFill>
                  <a:schemeClr val="tx1"/>
                </a:solidFill>
                <a:effectLst/>
                <a:latin typeface="Times New Roman"/>
                <a:cs typeface="Times New Roman"/>
              </a:rPr>
              <a:t>​</a:t>
            </a:r>
            <a:r>
              <a:rPr lang="en-US" sz="2000" dirty="0">
                <a:solidFill>
                  <a:schemeClr val="tx1"/>
                </a:solidFill>
                <a:latin typeface="Times New Roman"/>
                <a:cs typeface="Times New Roman"/>
              </a:rPr>
              <a:t> </a:t>
            </a:r>
          </a:p>
          <a:p>
            <a:pPr marL="0" lvl="4" indent="115570" algn="just" fontAlgn="base">
              <a:buFont typeface="Arial" panose="020B0604020202020204" pitchFamily="34" charset="0"/>
              <a:buChar char="•"/>
            </a:pPr>
            <a:r>
              <a:rPr lang="en-US" sz="2000" b="0" i="0" u="none" strike="noStrike" dirty="0">
                <a:solidFill>
                  <a:schemeClr val="tx1"/>
                </a:solidFill>
                <a:effectLst/>
                <a:latin typeface="Times New Roman" panose="02020603050405020304" pitchFamily="18" charset="0"/>
                <a:cs typeface="Times New Roman" panose="02020603050405020304" pitchFamily="18" charset="0"/>
              </a:rPr>
              <a:t>A member is be able to see payment records from the beginning of his own.</a:t>
            </a:r>
            <a:r>
              <a:rPr lang="en-US" sz="2000" b="0" i="0" dirty="0">
                <a:solidFill>
                  <a:schemeClr val="tx1"/>
                </a:solidFill>
                <a:effectLst/>
                <a:latin typeface="Times New Roman" panose="02020603050405020304" pitchFamily="18" charset="0"/>
                <a:cs typeface="Times New Roman" panose="02020603050405020304" pitchFamily="18" charset="0"/>
              </a:rPr>
              <a:t>​</a:t>
            </a:r>
            <a:endParaRPr lang="en-US" sz="2000" b="0" i="0">
              <a:solidFill>
                <a:schemeClr val="tx1"/>
              </a:solidFill>
              <a:effectLst/>
              <a:latin typeface="Times New Roman" panose="02020603050405020304" pitchFamily="18" charset="0"/>
              <a:cs typeface="Times New Roman" panose="02020603050405020304" pitchFamily="18" charset="0"/>
            </a:endParaRPr>
          </a:p>
          <a:p>
            <a:pPr marL="0" lvl="4" indent="115570" algn="just" fontAlgn="base">
              <a:buFont typeface="Arial" panose="020B0604020202020204" pitchFamily="34" charset="0"/>
              <a:buChar char="•"/>
            </a:pPr>
            <a:r>
              <a:rPr lang="en-US" sz="2000" b="0" i="0" u="none" strike="noStrike">
                <a:solidFill>
                  <a:schemeClr val="tx1"/>
                </a:solidFill>
                <a:effectLst/>
                <a:latin typeface="Times New Roman"/>
                <a:cs typeface="Times New Roman"/>
              </a:rPr>
              <a:t>An admin is be able to retrieve payment records of all members.</a:t>
            </a:r>
            <a:endParaRPr lang="en-US" sz="2000" b="0" i="0">
              <a:solidFill>
                <a:schemeClr val="tx1"/>
              </a:solidFill>
              <a:effectLst/>
              <a:latin typeface="Times New Roman" panose="02020603050405020304" pitchFamily="18" charset="0"/>
              <a:cs typeface="Times New Roman" panose="02020603050405020304" pitchFamily="18" charset="0"/>
            </a:endParaRPr>
          </a:p>
          <a:p>
            <a:pPr marL="0" lvl="4" indent="115570" algn="just" fontAlgn="base">
              <a:buFont typeface="Arial" panose="020B0604020202020204" pitchFamily="34" charset="0"/>
              <a:buChar char="•"/>
            </a:pPr>
            <a:r>
              <a:rPr lang="en-US" sz="2000" b="0" i="0" u="none" strike="noStrike">
                <a:solidFill>
                  <a:schemeClr val="tx1"/>
                </a:solidFill>
                <a:effectLst/>
                <a:latin typeface="Times New Roman"/>
                <a:cs typeface="Times New Roman"/>
              </a:rPr>
              <a:t>A member is be able to view their subscription expiry date</a:t>
            </a:r>
            <a:r>
              <a:rPr lang="en-US" sz="2000" b="0" i="0" u="none" strike="noStrike" dirty="0">
                <a:solidFill>
                  <a:schemeClr val="tx1"/>
                </a:solidFill>
                <a:effectLst/>
                <a:latin typeface="Times New Roman"/>
                <a:cs typeface="Times New Roman"/>
              </a:rPr>
              <a:t>.</a:t>
            </a:r>
            <a:r>
              <a:rPr lang="en-US" sz="2000" b="0" i="0" dirty="0">
                <a:solidFill>
                  <a:schemeClr val="tx1"/>
                </a:solidFill>
                <a:effectLst/>
                <a:latin typeface="Times New Roman"/>
                <a:cs typeface="Times New Roman"/>
              </a:rPr>
              <a:t>​</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0" lvl="4" indent="115570" algn="just" fontAlgn="base">
              <a:buFont typeface="Arial" panose="020B0604020202020204" pitchFamily="34" charset="0"/>
              <a:buChar char="•"/>
            </a:pPr>
            <a:r>
              <a:rPr lang="en-US" sz="2000" b="0" i="0" u="none" strike="noStrike" dirty="0">
                <a:solidFill>
                  <a:schemeClr val="tx1"/>
                </a:solidFill>
                <a:effectLst/>
                <a:latin typeface="Times New Roman" panose="02020603050405020304" pitchFamily="18" charset="0"/>
                <a:cs typeface="Times New Roman" panose="02020603050405020304" pitchFamily="18" charset="0"/>
              </a:rPr>
              <a:t>An admin is be able to update members subscription date.</a:t>
            </a:r>
            <a:r>
              <a:rPr lang="en-US" sz="2000" b="0" i="0" dirty="0">
                <a:solidFill>
                  <a:schemeClr val="tx1"/>
                </a:solidFill>
                <a:effectLst/>
                <a:latin typeface="Times New Roman" panose="02020603050405020304" pitchFamily="18" charset="0"/>
                <a:cs typeface="Times New Roman" panose="02020603050405020304" pitchFamily="18" charset="0"/>
              </a:rPr>
              <a:t>​</a:t>
            </a:r>
          </a:p>
          <a:p>
            <a:pPr marL="0" lvl="4" indent="115570" algn="just" fontAlgn="base">
              <a:buFont typeface="Arial" panose="020B0604020202020204" pitchFamily="34" charset="0"/>
              <a:buChar char="•"/>
            </a:pPr>
            <a:r>
              <a:rPr lang="en-US" sz="2000" b="0" i="0" u="none" strike="noStrike" dirty="0">
                <a:solidFill>
                  <a:schemeClr val="tx1"/>
                </a:solidFill>
                <a:effectLst/>
                <a:latin typeface="Times New Roman" panose="02020603050405020304" pitchFamily="18" charset="0"/>
                <a:cs typeface="Times New Roman" panose="02020603050405020304" pitchFamily="18" charset="0"/>
              </a:rPr>
              <a:t>An admin and members is be able to update their profile info.</a:t>
            </a:r>
            <a:r>
              <a:rPr lang="en-US" sz="2000" b="0" i="0" dirty="0">
                <a:solidFill>
                  <a:schemeClr val="tx1"/>
                </a:solidFill>
                <a:effectLst/>
                <a:latin typeface="Times New Roman" panose="02020603050405020304" pitchFamily="18" charset="0"/>
                <a:cs typeface="Times New Roman" panose="02020603050405020304" pitchFamily="18" charset="0"/>
              </a:rPr>
              <a:t>​</a:t>
            </a:r>
            <a:endParaRPr lang="en-US" sz="2000" b="0" i="0">
              <a:solidFill>
                <a:schemeClr val="tx1"/>
              </a:solidFill>
              <a:effectLst/>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D39BF1BC-25C9-D8F4-1D06-9584D26FCC1A}"/>
              </a:ext>
            </a:extLst>
          </p:cNvPr>
          <p:cNvSpPr txBox="1">
            <a:spLocks/>
          </p:cNvSpPr>
          <p:nvPr/>
        </p:nvSpPr>
        <p:spPr>
          <a:xfrm>
            <a:off x="594167" y="713837"/>
            <a:ext cx="3369567" cy="363059"/>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i="0" u="none" strike="noStrike">
                <a:solidFill>
                  <a:schemeClr val="accent2"/>
                </a:solidFill>
                <a:effectLst/>
                <a:latin typeface="Times New Roman" panose="02020603050405020304" pitchFamily="18" charset="0"/>
              </a:rPr>
              <a:t>Functional Requirements</a:t>
            </a:r>
            <a:r>
              <a:rPr lang="en-US" sz="2400" b="1" i="0">
                <a:solidFill>
                  <a:schemeClr val="accent2"/>
                </a:solidFill>
                <a:effectLst/>
                <a:latin typeface="Times New Roman" panose="02020603050405020304" pitchFamily="18" charset="0"/>
              </a:rPr>
              <a:t>​</a:t>
            </a:r>
            <a:endParaRPr lang="en-US" sz="2400" b="1">
              <a:solidFill>
                <a:schemeClr val="accent2"/>
              </a:solidFill>
            </a:endParaRPr>
          </a:p>
        </p:txBody>
      </p:sp>
    </p:spTree>
    <p:extLst>
      <p:ext uri="{BB962C8B-B14F-4D97-AF65-F5344CB8AC3E}">
        <p14:creationId xmlns:p14="http://schemas.microsoft.com/office/powerpoint/2010/main" val="66367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F6C0-351A-AFB4-27AF-150ADBD2351D}"/>
              </a:ext>
            </a:extLst>
          </p:cNvPr>
          <p:cNvSpPr>
            <a:spLocks noGrp="1"/>
          </p:cNvSpPr>
          <p:nvPr>
            <p:ph type="title"/>
          </p:nvPr>
        </p:nvSpPr>
        <p:spPr>
          <a:xfrm>
            <a:off x="569304" y="111889"/>
            <a:ext cx="5526696" cy="571018"/>
          </a:xfrm>
        </p:spPr>
        <p:txBody>
          <a:bodyPr>
            <a:normAutofit fontScale="90000"/>
          </a:bodyPr>
          <a:lstStyle/>
          <a:p>
            <a:r>
              <a:rPr lang="en-US" sz="3400" b="1" i="0" u="none" strike="noStrike">
                <a:solidFill>
                  <a:schemeClr val="accent2"/>
                </a:solidFill>
                <a:effectLst/>
                <a:latin typeface="Times New Roman" panose="02020603050405020304" pitchFamily="18" charset="0"/>
              </a:rPr>
              <a:t>Non - Functional Requirements</a:t>
            </a:r>
            <a:r>
              <a:rPr lang="en-US" sz="3400" b="1" i="0">
                <a:solidFill>
                  <a:schemeClr val="accent2"/>
                </a:solidFill>
                <a:effectLst/>
                <a:latin typeface="Times New Roman" panose="02020603050405020304" pitchFamily="18" charset="0"/>
              </a:rPr>
              <a:t>​</a:t>
            </a:r>
            <a:endParaRPr lang="en-US" sz="3400" b="1">
              <a:solidFill>
                <a:schemeClr val="accent2"/>
              </a:solidFill>
            </a:endParaRPr>
          </a:p>
        </p:txBody>
      </p:sp>
      <p:sp>
        <p:nvSpPr>
          <p:cNvPr id="3" name="Content Placeholder 2">
            <a:extLst>
              <a:ext uri="{FF2B5EF4-FFF2-40B4-BE49-F238E27FC236}">
                <a16:creationId xmlns:a16="http://schemas.microsoft.com/office/drawing/2014/main" id="{61ABD4D1-DDDB-D757-208D-E35B42C96053}"/>
              </a:ext>
            </a:extLst>
          </p:cNvPr>
          <p:cNvSpPr>
            <a:spLocks noGrp="1"/>
          </p:cNvSpPr>
          <p:nvPr>
            <p:ph idx="1"/>
          </p:nvPr>
        </p:nvSpPr>
        <p:spPr>
          <a:xfrm>
            <a:off x="569304" y="682907"/>
            <a:ext cx="11016954" cy="5358456"/>
          </a:xfrm>
        </p:spPr>
        <p:txBody>
          <a:bodyPr>
            <a:normAutofit/>
          </a:bodyPr>
          <a:lstStyle/>
          <a:p>
            <a:pPr algn="just" rtl="0" fontAlgn="base">
              <a:buFont typeface="Arial" panose="020B0604020202020204" pitchFamily="34" charset="0"/>
              <a:buChar char="•"/>
            </a:pPr>
            <a:r>
              <a:rPr lang="en-US" sz="2400" b="0" i="0" u="none" strike="noStrike">
                <a:solidFill>
                  <a:schemeClr val="tx1"/>
                </a:solidFill>
                <a:effectLst/>
                <a:latin typeface="Times New Roman" panose="02020603050405020304" pitchFamily="18" charset="0"/>
                <a:cs typeface="Times New Roman" panose="02020603050405020304" pitchFamily="18" charset="0"/>
              </a:rPr>
              <a:t>This system is very easy to use as it is written using basic html and PHP so that the user can interact with the system easily to do the needed work. </a:t>
            </a:r>
            <a:r>
              <a:rPr lang="en-US" sz="2400" b="0" i="0">
                <a:solidFill>
                  <a:schemeClr val="tx1"/>
                </a:solidFill>
                <a:effectLst/>
                <a:latin typeface="Times New Roman" panose="02020603050405020304" pitchFamily="18" charset="0"/>
                <a:cs typeface="Times New Roman" panose="02020603050405020304" pitchFamily="18" charset="0"/>
              </a:rPr>
              <a:t>​</a:t>
            </a:r>
          </a:p>
          <a:p>
            <a:pPr algn="just" rtl="0" fontAlgn="base">
              <a:buFont typeface="Arial" panose="020B0604020202020204" pitchFamily="34" charset="0"/>
              <a:buChar char="•"/>
            </a:pPr>
            <a:r>
              <a:rPr lang="en-US" sz="2400" b="0" i="0" u="none" strike="noStrike">
                <a:solidFill>
                  <a:schemeClr val="tx1"/>
                </a:solidFill>
                <a:effectLst/>
                <a:latin typeface="Times New Roman" panose="02020603050405020304" pitchFamily="18" charset="0"/>
                <a:cs typeface="Times New Roman" panose="02020603050405020304" pitchFamily="18" charset="0"/>
              </a:rPr>
              <a:t>The system shall require a localhost server, database server, and a web browser to run successfully. </a:t>
            </a:r>
            <a:r>
              <a:rPr lang="en-US" sz="2400" b="0" i="0">
                <a:solidFill>
                  <a:schemeClr val="tx1"/>
                </a:solidFill>
                <a:effectLst/>
                <a:latin typeface="Times New Roman" panose="02020603050405020304" pitchFamily="18" charset="0"/>
                <a:cs typeface="Times New Roman" panose="02020603050405020304" pitchFamily="18" charset="0"/>
              </a:rPr>
              <a:t>​</a:t>
            </a:r>
          </a:p>
          <a:p>
            <a:pPr algn="just" rtl="0" fontAlgn="base">
              <a:buFont typeface="Arial" panose="020B0604020202020204" pitchFamily="34" charset="0"/>
              <a:buChar char="•"/>
            </a:pPr>
            <a:r>
              <a:rPr lang="en-US" sz="2400" b="0" i="0" u="none" strike="noStrike">
                <a:solidFill>
                  <a:schemeClr val="tx1"/>
                </a:solidFill>
                <a:effectLst/>
                <a:latin typeface="Times New Roman" panose="02020603050405020304" pitchFamily="18" charset="0"/>
                <a:cs typeface="Times New Roman" panose="02020603050405020304" pitchFamily="18" charset="0"/>
              </a:rPr>
              <a:t>The system is compatible across all platforms under the required environment. </a:t>
            </a:r>
            <a:r>
              <a:rPr lang="en-US" sz="2400" b="0" i="0">
                <a:solidFill>
                  <a:schemeClr val="tx1"/>
                </a:solidFill>
                <a:effectLst/>
                <a:latin typeface="Times New Roman" panose="02020603050405020304" pitchFamily="18" charset="0"/>
                <a:cs typeface="Times New Roman" panose="02020603050405020304" pitchFamily="18" charset="0"/>
              </a:rPr>
              <a:t>​</a:t>
            </a:r>
          </a:p>
          <a:p>
            <a:pPr algn="just" rtl="0" fontAlgn="base">
              <a:buFont typeface="Arial" panose="020B0604020202020204" pitchFamily="34" charset="0"/>
              <a:buChar char="•"/>
            </a:pPr>
            <a:r>
              <a:rPr lang="en-US" sz="2400" b="0" i="0" u="none" strike="noStrike">
                <a:solidFill>
                  <a:schemeClr val="tx1"/>
                </a:solidFill>
                <a:effectLst/>
                <a:latin typeface="Times New Roman" panose="02020603050405020304" pitchFamily="18" charset="0"/>
                <a:cs typeface="Times New Roman" panose="02020603050405020304" pitchFamily="18" charset="0"/>
              </a:rPr>
              <a:t>Every user shall have a unique Session while logging into the system. </a:t>
            </a:r>
            <a:r>
              <a:rPr lang="en-US" sz="2400" b="0" i="0">
                <a:solidFill>
                  <a:schemeClr val="tx1"/>
                </a:solidFill>
                <a:effectLst/>
                <a:latin typeface="Times New Roman" panose="02020603050405020304" pitchFamily="18" charset="0"/>
                <a:cs typeface="Times New Roman" panose="02020603050405020304" pitchFamily="18" charset="0"/>
              </a:rPr>
              <a:t>​</a:t>
            </a:r>
          </a:p>
          <a:p>
            <a:pPr algn="just" rtl="0" fontAlgn="base">
              <a:buFont typeface="Arial" panose="020B0604020202020204" pitchFamily="34" charset="0"/>
              <a:buChar char="•"/>
            </a:pPr>
            <a:r>
              <a:rPr lang="en-US" sz="2400" b="0" i="0" u="none" strike="noStrike">
                <a:solidFill>
                  <a:schemeClr val="tx1"/>
                </a:solidFill>
                <a:effectLst/>
                <a:latin typeface="Times New Roman" panose="02020603050405020304" pitchFamily="18" charset="0"/>
                <a:cs typeface="Times New Roman" panose="02020603050405020304" pitchFamily="18" charset="0"/>
              </a:rPr>
              <a:t>The user password is in encrypted format in the database </a:t>
            </a:r>
            <a:r>
              <a:rPr lang="en-US" sz="2400" b="0" i="0">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1102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DD950-84E7-559D-0135-614A1FAEFE30}"/>
              </a:ext>
            </a:extLst>
          </p:cNvPr>
          <p:cNvSpPr>
            <a:spLocks noGrp="1"/>
          </p:cNvSpPr>
          <p:nvPr>
            <p:ph type="title"/>
          </p:nvPr>
        </p:nvSpPr>
        <p:spPr>
          <a:xfrm>
            <a:off x="6006" y="0"/>
            <a:ext cx="4843790" cy="652041"/>
          </a:xfrm>
        </p:spPr>
        <p:txBody>
          <a:bodyPr>
            <a:noAutofit/>
          </a:bodyPr>
          <a:lstStyle/>
          <a:p>
            <a:r>
              <a:rPr lang="en-US" sz="3400" b="1" i="0" u="none" strike="noStrike">
                <a:solidFill>
                  <a:schemeClr val="accent2"/>
                </a:solidFill>
                <a:effectLst/>
                <a:latin typeface="Times New Roman" panose="02020603050405020304" pitchFamily="18" charset="0"/>
              </a:rPr>
              <a:t>Data Modeling (ERD)</a:t>
            </a:r>
            <a:r>
              <a:rPr lang="en-US" sz="3400" b="0" i="0">
                <a:solidFill>
                  <a:schemeClr val="accent2"/>
                </a:solidFill>
                <a:effectLst/>
                <a:latin typeface="Times New Roman" panose="02020603050405020304" pitchFamily="18" charset="0"/>
              </a:rPr>
              <a:t>​</a:t>
            </a:r>
            <a:endParaRPr lang="en-US" sz="3400">
              <a:solidFill>
                <a:schemeClr val="accent2"/>
              </a:solidFill>
            </a:endParaRPr>
          </a:p>
        </p:txBody>
      </p:sp>
      <p:pic>
        <p:nvPicPr>
          <p:cNvPr id="5" name="Picture 4">
            <a:extLst>
              <a:ext uri="{FF2B5EF4-FFF2-40B4-BE49-F238E27FC236}">
                <a16:creationId xmlns:a16="http://schemas.microsoft.com/office/drawing/2014/main" id="{2F3041BC-21B5-B358-96AB-93C43708FC0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9135" y="652040"/>
            <a:ext cx="11375505" cy="6169949"/>
          </a:xfrm>
          <a:prstGeom prst="rect">
            <a:avLst/>
          </a:prstGeom>
        </p:spPr>
      </p:pic>
    </p:spTree>
    <p:extLst>
      <p:ext uri="{BB962C8B-B14F-4D97-AF65-F5344CB8AC3E}">
        <p14:creationId xmlns:p14="http://schemas.microsoft.com/office/powerpoint/2010/main" val="1457174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916</Words>
  <Application>Microsoft Office PowerPoint</Application>
  <PresentationFormat>Widescreen</PresentationFormat>
  <Paragraphs>85</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Times New Roman</vt:lpstr>
      <vt:lpstr>TimesNewRomanPSMT</vt:lpstr>
      <vt:lpstr>Trebuchet MS</vt:lpstr>
      <vt:lpstr>Wingdings 3</vt:lpstr>
      <vt:lpstr>Facet</vt:lpstr>
      <vt:lpstr>PowerPoint Presentation</vt:lpstr>
      <vt:lpstr>Presentation</vt:lpstr>
      <vt:lpstr>INTRODUCTION</vt:lpstr>
      <vt:lpstr>OBJECTIVES</vt:lpstr>
      <vt:lpstr>PROBLEM STATEMENT</vt:lpstr>
      <vt:lpstr>DEVELOPMENT METHOLOGY​</vt:lpstr>
      <vt:lpstr>Requirement Analysis​</vt:lpstr>
      <vt:lpstr>Non - Functional Requirements​</vt:lpstr>
      <vt:lpstr>Data Modeling (ERD)​</vt:lpstr>
      <vt:lpstr>Process Modeling​</vt:lpstr>
      <vt:lpstr>Level 1 DFD​</vt:lpstr>
      <vt:lpstr>SYSTEM IMPLEMENTATION TOOLS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 Mushyakhwo</dc:creator>
  <cp:lastModifiedBy>Suman Mushyakhwo</cp:lastModifiedBy>
  <cp:revision>2</cp:revision>
  <dcterms:created xsi:type="dcterms:W3CDTF">2023-11-21T16:01:22Z</dcterms:created>
  <dcterms:modified xsi:type="dcterms:W3CDTF">2023-12-02T04:21:13Z</dcterms:modified>
</cp:coreProperties>
</file>