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1"/>
  </p:handoutMasterIdLst>
  <p:sldIdLst>
    <p:sldId id="256" r:id="rId3"/>
    <p:sldId id="262" r:id="rId4"/>
    <p:sldId id="257" r:id="rId5"/>
    <p:sldId id="258" r:id="rId7"/>
    <p:sldId id="259" r:id="rId8"/>
    <p:sldId id="260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7" r:id="rId62"/>
    <p:sldId id="328" r:id="rId63"/>
    <p:sldId id="332" r:id="rId64"/>
    <p:sldId id="330" r:id="rId65"/>
    <p:sldId id="331" r:id="rId66"/>
    <p:sldId id="333" r:id="rId67"/>
    <p:sldId id="334" r:id="rId68"/>
    <p:sldId id="335" r:id="rId69"/>
    <p:sldId id="336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345 611,'4'1,"-1"-1,0 0,2 0,0 0,1 0,1 0,1 0,0 0,0 0,0 0,0 0,-2 0,0 0,-2 0,-2 0,-1 0,0 0,0 0,0 0,0 0,1 0,-1 0,1 0,0 0,0 0,0 0,-1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380 452,'2'0,"-1"1,1 0,1-1,2 1,0 0,2 0,1 1,2-1,-1 0,1 0,-1 2,1-1,-3-1,0 0,1 0,-3-1,2 0,-2 0,2 0,0 0,1 0,0 0,0 0,0 0,0 0,0 0,0 0,0 0,0 0,0 0,-1 0,2 0,-2-1,1 0,-1-1,0 1,0 0,0 0,0 0,-3 1,1 0,1 0,-1 0,1 0,-2 0,-1 0,0 0,-1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459,'0'1,"2"1,1 0,1-1,1 2,1-2,-1 1,2-1,0 1,1-1,0 1,0-1,-4-1,1 0,-1 0,0 0,-1 0,0 0,0 0,0 0,0 0,0 0,1 0,1 0,0 0,1 0,-1 0,1 0,-1 0,-2 0,0 0,0 0,0 0,-1 0,1 0,-2 0,2 0,-2 0,0 0,0 0,1 0,0 0,-1 0,0 0,2 0,-1 0,0 0,0 0,0 0,0 0,0 0,1 0,0 0,-1 0,1 0,0 0,0 0,1 0,-1 0,0 0,-1 0,0 0,0 0,0 0,0 0,0 0,1 0,-1 0,-1 0,0 0,1 0,-1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224 526,'1'0,"0"0,1 1,2 0,0 1,3 1,2-1,0 0,2-1,1 0,-3-1,3 0,0 0,0 0,-1 0,-1 0,1 0,-3 0,-1 0,-1 0,-2 0,-1 0,0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450 521,'1'0,"0"0,0 1,0 1,1-1,0 1,0-1,0 1,1-2,-1 2,0-1,0 1,2-1,-2 0,0 1,1-2,2 2,-1-1,0 1,2-1,0 0,-2-1,3 0,-1 0,1 0,-2 0,2 0,0 0,0 0,-2 0,2 0,-1 0,1 0,0 0,0 0,-1 0,0 0,-1 0,1 0,-1 0,0 0,2 0,1 0,0-1,1 0,-1-1,0 1,-1-1,0 1,-2 1,1 0,1 0,-3 0,1 0,2-1,-4 1,2-1,0 0,0 0,1 0,-1 0,2-1,2 1,-1 1,2 0,1-1,0 1,-1 0,4-2,-4 0,0 0,-2 0,2 1,-3-1,0 1,-2-1,-2 2,-1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321 573,'-1'0,"0"0,0 0,-1 0,0 0,-1 0,0-1,1 1,-4-1,0 0,-1-1,0 1,-1-1,-1 0,0 1,0 0,1 1,-2 0,1 0,0 0,-2 0,0 2,0 0,0 1,2 0,-1 0,3 0,1 0,1 0,3-2,0 2,-1-1,2-1,0 1,1 0,-1 0,1 0,-1 1,0-1,1 2,0-3,0 1,0 0,0 0,0-1,0 1,0-1,0 0,0 0,0 1,0 0,1-1,0 1,1 0,-1 0,0 0,1 0,0 0,0-1,1 1,0 0,0 0,1 0,-1-2,1 2,2 0,1 0,0-1,0 0,1 0,0 0,-1-1,2 0,0 0,2 0,-2 0,1 0,-1 0,2 0,-1 0,1 0,-3 0,3 0,-1-1,0 0,-1-1,1 1,-2-1,0 1,1-2,-3 3,0-2,0 1,-2 0,1 0,-2 0,0 0,-2 1,2 0,0-1,0 0,-1 1,0 0,0-1,0 1,0-1,-1 1,0 0,0 0,0 0,-1-1,1 1,0-1,1 1,-2-1,1 0,1 0,-2 0,2 0,-1 0,0 0,-1 0,0 0,0 0,0 0,0-1,0-1,-2 2,1-1,0-1,-1 1,0 0,0 0,0 1,-1-1,-1 0,0 0,-1 0,-1 0,-1 0,0 0,0 0,-1 0,-2 0,2 1,0-1,1 1,-1-1,0 1,1 0,1 1,0 0,0 0,1 0,-1 0,1 0,1 0,0 0,2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234 717,'3'1,"-2"-1,2 0,1 0,1 0,1 0,1 0,-1 0,2 0,0 0,0 0,0 0,0 0,0 0,0 0,-1 0,1 0,0 0,0 0,-1 0,-2 0,1 0,-1 0,-2 0,0 0,-2 0,1 0,-1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484 707,'0'1,"2"-1,1 0,0 0,2 0,1 0,-1 0,2 0,-2 0,2 0,0 0,0 0,-1 0,1 0,0 0,1 0,-2 0,2 0,-1 0,1 0,-1 0,1 0,0 0,1 0,1 0,-1 0,0 0,2 0,1 0,0 0,0 0,1 0,0 0,0 0,1 0,-4 0,2 0,-1 0,-3 0,0 0,-2-1,-2 0,-3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922 718,'1'0,"1"0,0 0,1 0,0 0,1 0,30 0,-31 0,0 0,-2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718,'1'0,"0"1,2 0,0-1,-1 0,3 1,-1-1,1 0,2 0,0 0,-2 0,-1 0,1 0,-3 0,1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721,'1'0,"0"0,1 0,1 0,0 0,1 0,2 0,-1 0,1 0,-1 0,0 0,1 0,-1 0,-1 0,-1 0,-1 0,0 0,-1 0,0 0,0-1,1 1,1-1,-1 1,0 0,2 0,0 0,-1 0,0 0,-1 0,1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492 606,'1'0,"0"0,1 0,1 0,2 0,0 0,2 0,1 0,1 0,1 0,0 0,1 0,-3 0,-1 0,-2 0,-1 0,0 0,-1 0,0 0,-1 0,0 0,0 0,0 0,0 0,0 0,0 0,0 0,1 0,0 0,0 0,-1 0,1 0,0 0,0 0,0 0,0 0,0 0,0 0,0 0,-1 0,0 0,1 0,-1 0,0 0,0 0,0 0,1 0,-1 0,-1 0,0 0,1 0,-1 0,1-1,-2 0,1 1,0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712,'-1'0,"2"1,0 0,1-1,0 1,1 0,-1-1,0 0,3 1,-1 0,2 0,-2-1,3 0,0 0,1 0,0 0,0 0,-2 0,2 0,-1 0,-1 0,-1 0,-1 0,-1 0,1 0,-1 0,0 0,0 0,1 0,0 0,0 0,-1 0,1 0,-1 0,1 0,-1 0,0 0,-1 0,0 0,1 0,0 0,0 0,-1 0,1 0,-2 0,1 0,2 0,-1-1,-1 0,-1 1,1 0,1-1,-1 1,0 0,1-1,-1 1,0 0,0 0,0 0,0 0,1 0,0 0,0 0,0 0,1 0,0 0,0 0,1-1,-3 0,0 0,-1 1,1 0,-1 0,0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579 781,'3'0,"2"0,5 0,0 0,3 0,6 0,5 0,1 0,2 0,-2 0,-4 0,-1 0,-6 0,-2 0,-3 0,-2 0,-3 0,-2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304 786,'1'0,"0"0,1 0,2 0,3 0,1 0,1 0,2 0,1 0,-1 0,1 0,0 0,2 0,-3 0,1 0,0 0,-1 0,0 0,-2 0,-2 0,-3 0,0 0,-2 0,-1 0,1 0,-1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831 778,'0'1,"1"0,1-1,2 0,-3 0,1 0,1 0,0 0,0 0,1 0,-1 0,1 0,1 0,2 1,0 0,-1 1,1-1,-1 1,1-1,-1 0,-1-1,0 0,0 0,1 0,-1 0,1 0,0 0,0 0,1 0,-1 0,2 0,-1 0,1 0,0 0,0 0,1 0,1 0,0 0,1 0,0 0,-1 0,2-1,-1 0,1-1,-1 0,1-2,-1 2,1 0,-1 1,-4 1,1 0,-3 0,1 0,-1 0,0 0,0 0,-1 0,-1 0,1 0,-1 0,1 0,-1 0,1 0,0 0,0 0,0 0,-1 0,1 0,3 0,-2 0,1 0,-2 0,1 0,-2 0,0 0,-2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778 843,'2'0,"0"0,1 2,3 0,1 0,1 0,3-1,-1 0,0-1,0 0,0 0,0 0,0 0,-4 0,1 0,-1 0,-2 0,1 0,1 0,-2 0,0 0,0 0,-2 0,0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949 833,'0'1,"1"0,1 1,-1-1,0 0,0 0,2 1,0-1,0 1,0-1,1 0,0 1,-1-1,1 0,-1-1,1 1,-1-1,-1 0,2 0,-1 0,1 0,0 0,0 0,0 0,0 0,2 0,-2 0,0 0,0 0,2 0,-2 0,0 0,0 0,1 0,1 0,-1 0,1 0,-1 0,2 0,-3-1,1 1,-2-1,0 0,-1 0,-1 1,1 0,2 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850,'3'0,"0"0,1 0,1 0,3 0,3 0,0 0,2 0,0 0,2 0,1 0,-2 0,-2 0,-1 0,-3 0,-3 0,-2 0,-1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313 839,'1'1,"0"-1,0 1,0 0,2-1,-1 1,0 0,0-1,0 1,0-1,0 0,1 1,-1 0,-1-1,2 0,-1 0,0 0,0 0,0 0,0 0,0 0,1 0,0 0,1 0,-1 0,1 0,0 0,2 0,-1 0,-1 0,1 0,-1 0,0 0,0 0,0 0,0 0,0 0,0 0,1 0,-1 0,0 0,1 0,1 0,-1 0,0 0,1 0,-1 0,-1 0,1 0,-2 0,1 0,-1 0,-1 0,-1 0,0 0,1 0,0 0,-1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537 846,'1'0,"0"0,1 0,0 0,2 0,0 0,2 0,-2 0,0 0,0 0,-2 0,0 0,1 0,-2 0,0 0,0 0,1 0,-1 0,1 0,0 0,1 0,0 0,0 0,1 0,0 0,2 0,-2 0,0 0,0 0,0 0,0 0,0 0,-1 0,0 0,0 0,-2 0,0 0,0 0,0 0,0 0,0 0,0 0,0 0,1 0,-1 0,0 0,0 0,0 0,0 0,0 0,0 0,0-1,0 0,0 1,0 0,0 0,0 0,0 0,0-1,0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221 909,'1'0,"1"0,-1 2,0-2,1 1,1 1,-1-2,1 1,2 1,-1-1,0 0,1 1,-1-2,0 1,-1-1,4 1,-2 0,-1-1,4 0,0 0,0 0,2 0,-1 0,0 0,1 0,-1 0,0 0,1 0,-1 0,-1 0,-1 0,-2 0,1 0,-2 0,-1 0,-1 0,0 0,0 0,0 0,0 0,1 0,2-1,-1 1,2-1,-1 0,1-1,-2 1,2 0,-4 1,2-1,-1 0,1 1,-2 0,1 0,1-1,0 0,0 0,1 0,-1 0,0 0,1 1,-1-1,0 0,1 0,-1 0,1 0,-2 1,0 0,0 0,0 0,1 0,1 0,-3 0,1 1,-2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600 900,'1'0,"0"2,0-1,2 1,-1 0,0-1,1 1,0-1,0 0,1 0,1 0,-1-1,3 1,-2 0,1 1,0-1,1 1,-1-1,3 1,-1-1,0-1,1 0,2 0,-1 0,2 0,-1 0,0 0,-2 0,0 0,-2 0,0 0,-4-1,-1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836 907,'2'0,"-2"1,2 0,1 1,2 0,0 1,0-1,3 0,-1 0,-2 0,1 0,0-1,-1 0,1 0,-2 0,1-1,-2 0,2 0,-1 0,1 0,1 0,-1 0,2 0,-2 0,2 0,0 0,-1 0,1 0,0 0,1 0,0 0,1 0,0 0,1 0,-1 0,1-1,-2 0,-1 0,-3 0,-1 1,-2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849,'-8'0,"5"-1,1 0,-1 0,0 1,-1-1,1 0,0 1,-1 0,1 0,-1 0,1 0,0 0,1 0,0 0,0 0,0 0,0 0,-1 0,1 1,0-1,0 2,1-2,-1 2,-1 0,2 0,-1 1,0-1,1 0,-1 0,1-1,-1 0,2 1,-1-2,1 1,-1 0,0 0,1 0,-1 0,1 0,-1 2,1-2,0 2,0 0,-1 0,1-1,0 0,0 0,0-1,0 0,0 0,0 1,0-1,1 0,0 0,0 0,0 1,0-1,1 1,-1 0,1 0,-1 0,1 0,1-1,-1 1,0-1,0 1,1-2,-1 2,0-1,0-1,0 2,1-1,-1-1,2 0,0 1,1 0,-1 0,0 0,0-1,2 0,-2 0,0 0,0 0,-1 0,-1 0,0 0,1 0,-2 0,1 0,-1 0,1 0,-1 0,0 0,0 0,1 0,-1 0,0 0,1 0,-1 0,1 0,-1 0,0 0,1 0,1-1,-2 1,1-1,0 0,-1 1,0 0,1-1,-1 0,0 0,-1 0,2 1,-1-1,0 1,0-2,0 2,0-2,0 2,0-2,1 0,-1 1,-1-1,1 2,0-1,-1 0,0 0,0 0,0-2,0 1,1 1,-1 0,1-3,-1 3,0 0,0-1,0 1,0-1,0 1,0 0,0 0,0 0,0 0,0 0,0 0,0 0,-1-1,0 0,0 1,-1 0,1-1,0 0,-1 0,1 0,-2 0,1 0,1 0,-1 1,0 0,1 0,-2-1,1 1,0-1,0 1,-1 0,1 0,1 0,-1 0,1 0,0 1,0 0,-1 0,1 0,0 0,0 0,0 0,0 0,-1 0,1 0,0 0,0 0,0 0,-1 0,1 0,0 0,0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923,'2'0,"3"0,0-1,2 0,0 1,3 0,4 0,0 0,2 0,4 0,-1 0,0 0,0 0,0 0,0 0,1 0,-1 0,-3 0,1 0,-4 0,0-2,0 1,-4-2,-2 2,-1 0,-2 1,-1-1,-1 1,1 0,-1 0,0 0,1 0,0 0,0 0,0 0,0 0,0 0,0 0,0 0,0 0,1 0,-1 0,1 0,-1 0,1 0,1-1,-3 1,1-1,-1 0,-1 1,1 0,-2-1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346 190,'-22'-2,"8"2,0 0,-1 0,-1 0,0 0,-2 1,4 2,4-1,1 0,4-1,1 0,2 3,0-1,-1 2,0 1,1 2,0-1,0 1,1 3,0-1,1-4,0 2,0 0,2-1,0-2,1 0,-1-2,2 1,0-2,4 1,0-1,3 0,1-1,0-1,2 0,3 0,1-3,0 1,5-3,-1-1,-2-1,-4 2,-3 0,-4 0,-1 2,-4 0,-1 1,-2 0,0 0,0-1,-1 0,0 1,0-1,0-1,1 0,0 1,-1 2,0-2,0 1,0-1,0 1,0 1,0-1,0 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621 263,'2'0,"0"0,2 1,-2-1,2 1,1 0,0 0,3 1,1-1,0 1,2 0,-3-1,2 1,-4-2,2 0,0 0,0 0,1 0,-1 0,1 0,1 0,0 0,-1 0,2 0,-1 0,1 0,-2 0,1 0,-2 0,-2 0,1 0,-2-1,-2 0,-2 1,0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452 326,'0'1,"2"0,0-1,0 1,-1-1,1 0,1 1,-1-1,-1 0,1 0,1 0,0 0,0 0,1 0,1 0,0 0,0 0,1 0,-1 0,1 0,-1 0,2 0,0 0,-2 0,-1 0,2 0,-1 0,-1 0,2 0,-2 0,0 0,2 0,1 0,0 0,1 0,0 0,0 0,-1 0,-1 0,0 0,-1 0,-1 0,1 0,-2 0,1 0,0 0,1 0,1 0,-1 0,0 0,1 0,-2 0,0 0,-1 0,-1 0,0 0,0 0,0 0,-1 0,1 0,-1 0,1 0,-1 0,1 0,-1 0,0 0,1 0,-1 0,0 0,0 0,0 0,0 0,0 0,0 0,1 0,0 0,0 0,-1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809 331,'0'1,"0"0,1-1,1 1,0 0,0-1,2 1,-1 0,0-1,0 0,3 1,-2 0,0 0,-1-1,1 0,0 0,0 0,2 0,-1 0,3 0,0 0,2 0,0 0,1 0,1 0,0 0,0 0,0 0,0 0,1 0,0 0,2 0,-4 0,4 0,-3 0,0 0,0 0,-3 0,-1 0,-1 0,-4 0,-1 0,-1 0,0 0,0 0,2 0,2 0,2 0,3 0,2 0,1 0,2 0,-1 0,0 0,-4 0,0 0,-4 0,-1 0,-4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331,'1'1,"0"-1,2 0,0 0,1 0,0 0,2 0,-1 0,0 0,1 0,-1 0,2 0,-2 0,1 0,-1 0,1 0,0 0,0 0,-1 0,1 0,-1 0,1 0,-1 0,0 0,0 0,-1 0,0 0,1 0,1 0,-1 0,2 0,0 0,-3 0,1 0,1 0,-1 0,0 0,1 0,-2 0,1 0,-1 0,1 0,-2 0,1 0,-1 0,-1 0,0 0,0 0,-1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256 391,'2'0,"0"0,1 0,2 0,1 1,-1-1,4 0,3 0,0 0,1 0,1 0,-1 0,3 0,0 0,1 0,-3 0,1 0,-3 0,0 0,-2 0,0 0,-2 0,-1 0,-1 0,-2 0,1 0,-2 0,-1 0,-1 0,0 0,0 0,0 0,0 0,0 0,1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817 328,'3'0,"0"1,4 0,2 0,2-1,4 0,3 0,1 0,5 0,1 0,0 0,-1 0,-2 0,0 0,-3 0,0 0,-1 0,-5 0,-1 0,-3 0,-1 0,-3 0,0 0,-2 0,-1 0,-1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09:16: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325,'1'0,"1"0,2 0,2 0,2 0,1 0,3 0,0 0,2 0,0 0,0 0,1 0,-1 0,0 0,-3 0,1 0,2 0,-2 0,-1 0,0 0,-3 0,0 0,-1 0,-3 0,0 0,-2 0,-1 0,0 0,0 0,0 0,0 0,0 0,0 0,1 0,-1 0,1 0,0 0,0 0,0 0,0 0,1 0,-2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9.png"/><Relationship Id="rId7" Type="http://schemas.openxmlformats.org/officeDocument/2006/relationships/customXml" Target="../ink/ink6.xml"/><Relationship Id="rId64" Type="http://schemas.openxmlformats.org/officeDocument/2006/relationships/notesSlide" Target="../notesSlides/notesSlide22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46.png"/><Relationship Id="rId61" Type="http://schemas.openxmlformats.org/officeDocument/2006/relationships/customXml" Target="../ink/ink33.xml"/><Relationship Id="rId60" Type="http://schemas.openxmlformats.org/officeDocument/2006/relationships/image" Target="../media/image45.png"/><Relationship Id="rId6" Type="http://schemas.openxmlformats.org/officeDocument/2006/relationships/image" Target="../media/image18.png"/><Relationship Id="rId59" Type="http://schemas.openxmlformats.org/officeDocument/2006/relationships/customXml" Target="../ink/ink32.xml"/><Relationship Id="rId58" Type="http://schemas.openxmlformats.org/officeDocument/2006/relationships/image" Target="../media/image44.png"/><Relationship Id="rId57" Type="http://schemas.openxmlformats.org/officeDocument/2006/relationships/customXml" Target="../ink/ink31.xml"/><Relationship Id="rId56" Type="http://schemas.openxmlformats.org/officeDocument/2006/relationships/image" Target="../media/image43.png"/><Relationship Id="rId55" Type="http://schemas.openxmlformats.org/officeDocument/2006/relationships/customXml" Target="../ink/ink30.xml"/><Relationship Id="rId54" Type="http://schemas.openxmlformats.org/officeDocument/2006/relationships/image" Target="../media/image42.png"/><Relationship Id="rId53" Type="http://schemas.openxmlformats.org/officeDocument/2006/relationships/customXml" Target="../ink/ink29.xml"/><Relationship Id="rId52" Type="http://schemas.openxmlformats.org/officeDocument/2006/relationships/image" Target="../media/image41.png"/><Relationship Id="rId51" Type="http://schemas.openxmlformats.org/officeDocument/2006/relationships/customXml" Target="../ink/ink28.xml"/><Relationship Id="rId50" Type="http://schemas.openxmlformats.org/officeDocument/2006/relationships/image" Target="../media/image40.png"/><Relationship Id="rId5" Type="http://schemas.openxmlformats.org/officeDocument/2006/relationships/customXml" Target="../ink/ink5.xml"/><Relationship Id="rId49" Type="http://schemas.openxmlformats.org/officeDocument/2006/relationships/customXml" Target="../ink/ink27.xml"/><Relationship Id="rId48" Type="http://schemas.openxmlformats.org/officeDocument/2006/relationships/image" Target="../media/image39.png"/><Relationship Id="rId47" Type="http://schemas.openxmlformats.org/officeDocument/2006/relationships/customXml" Target="../ink/ink26.xml"/><Relationship Id="rId46" Type="http://schemas.openxmlformats.org/officeDocument/2006/relationships/image" Target="../media/image38.png"/><Relationship Id="rId45" Type="http://schemas.openxmlformats.org/officeDocument/2006/relationships/customXml" Target="../ink/ink25.xml"/><Relationship Id="rId44" Type="http://schemas.openxmlformats.org/officeDocument/2006/relationships/image" Target="../media/image37.png"/><Relationship Id="rId43" Type="http://schemas.openxmlformats.org/officeDocument/2006/relationships/customXml" Target="../ink/ink24.xml"/><Relationship Id="rId42" Type="http://schemas.openxmlformats.org/officeDocument/2006/relationships/image" Target="../media/image36.png"/><Relationship Id="rId41" Type="http://schemas.openxmlformats.org/officeDocument/2006/relationships/customXml" Target="../ink/ink23.xml"/><Relationship Id="rId40" Type="http://schemas.openxmlformats.org/officeDocument/2006/relationships/image" Target="../media/image35.png"/><Relationship Id="rId4" Type="http://schemas.openxmlformats.org/officeDocument/2006/relationships/image" Target="../media/image17.png"/><Relationship Id="rId39" Type="http://schemas.openxmlformats.org/officeDocument/2006/relationships/customXml" Target="../ink/ink22.xml"/><Relationship Id="rId38" Type="http://schemas.openxmlformats.org/officeDocument/2006/relationships/image" Target="../media/image34.png"/><Relationship Id="rId37" Type="http://schemas.openxmlformats.org/officeDocument/2006/relationships/customXml" Target="../ink/ink21.xml"/><Relationship Id="rId36" Type="http://schemas.openxmlformats.org/officeDocument/2006/relationships/image" Target="../media/image33.png"/><Relationship Id="rId35" Type="http://schemas.openxmlformats.org/officeDocument/2006/relationships/customXml" Target="../ink/ink20.xml"/><Relationship Id="rId34" Type="http://schemas.openxmlformats.org/officeDocument/2006/relationships/image" Target="../media/image32.png"/><Relationship Id="rId33" Type="http://schemas.openxmlformats.org/officeDocument/2006/relationships/customXml" Target="../ink/ink19.xml"/><Relationship Id="rId32" Type="http://schemas.openxmlformats.org/officeDocument/2006/relationships/image" Target="../media/image31.png"/><Relationship Id="rId31" Type="http://schemas.openxmlformats.org/officeDocument/2006/relationships/customXml" Target="../ink/ink18.xml"/><Relationship Id="rId30" Type="http://schemas.openxmlformats.org/officeDocument/2006/relationships/image" Target="../media/image30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9.png"/><Relationship Id="rId27" Type="http://schemas.openxmlformats.org/officeDocument/2006/relationships/customXml" Target="../ink/ink16.xml"/><Relationship Id="rId26" Type="http://schemas.openxmlformats.org/officeDocument/2006/relationships/image" Target="../media/image28.png"/><Relationship Id="rId25" Type="http://schemas.openxmlformats.org/officeDocument/2006/relationships/customXml" Target="../ink/ink15.xml"/><Relationship Id="rId24" Type="http://schemas.openxmlformats.org/officeDocument/2006/relationships/image" Target="../media/image27.png"/><Relationship Id="rId23" Type="http://schemas.openxmlformats.org/officeDocument/2006/relationships/customXml" Target="../ink/ink14.xml"/><Relationship Id="rId22" Type="http://schemas.openxmlformats.org/officeDocument/2006/relationships/image" Target="../media/image26.png"/><Relationship Id="rId21" Type="http://schemas.openxmlformats.org/officeDocument/2006/relationships/customXml" Target="../ink/ink13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customXml" Target="../ink/ink12.xml"/><Relationship Id="rId18" Type="http://schemas.openxmlformats.org/officeDocument/2006/relationships/image" Target="../media/image24.png"/><Relationship Id="rId17" Type="http://schemas.openxmlformats.org/officeDocument/2006/relationships/customXml" Target="../ink/ink11.xml"/><Relationship Id="rId16" Type="http://schemas.openxmlformats.org/officeDocument/2006/relationships/image" Target="../media/image23.png"/><Relationship Id="rId15" Type="http://schemas.openxmlformats.org/officeDocument/2006/relationships/customXml" Target="../ink/ink10.xml"/><Relationship Id="rId14" Type="http://schemas.openxmlformats.org/officeDocument/2006/relationships/image" Target="../media/image22.png"/><Relationship Id="rId13" Type="http://schemas.openxmlformats.org/officeDocument/2006/relationships/customXml" Target="../ink/ink9.xml"/><Relationship Id="rId12" Type="http://schemas.openxmlformats.org/officeDocument/2006/relationships/image" Target="../media/image21.png"/><Relationship Id="rId11" Type="http://schemas.openxmlformats.org/officeDocument/2006/relationships/customXml" Target="../ink/ink8.xml"/><Relationship Id="rId10" Type="http://schemas.openxmlformats.org/officeDocument/2006/relationships/image" Target="../media/image20.png"/><Relationship Id="rId1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agou.com/jobs/list_&#230;&#142;&#168;&#232;&#141;&#144;&#231;&#179;&#187;&#231;&#187;&#159;?labelWords=&amp;fromSearch=true&amp;suginput=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  <a:endParaRPr lang="zh-CN" alt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  <a:endParaRPr lang="zh-CN" altLang="en-US" sz="72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ItemX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ItemY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ItemZ</a:t>
            </a:r>
            <a:endParaRPr lang="en-US" altLang="zh-CN"/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  <a:endParaRPr lang="en-US" altLang="zh-CN" sz="1400" b="1">
              <a:latin typeface="+mn-ea"/>
              <a:cs typeface="+mn-ea"/>
            </a:endParaRP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  <a:endParaRPr lang="zh-CN" altLang="en-US" sz="14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  <a:endParaRPr lang="zh-CN" altLang="en-US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  <a:endParaRPr lang="en-US" altLang="zh-CN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</a:t>
            </a:r>
            <a:r>
              <a:rPr lang="zh-CN" altLang="en-US" sz="1600">
                <a:latin typeface="+mn-ea"/>
                <a:cs typeface="+mn-ea"/>
              </a:rPr>
              <a:t>：</a:t>
            </a:r>
            <a:r>
              <a:rPr lang="zh-CN" altLang="en-US" sz="1600">
                <a:latin typeface="+mn-ea"/>
                <a:cs typeface="+mn-ea"/>
              </a:rPr>
              <a:t>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  <a:endParaRPr lang="zh-CN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前端打点日志</a:t>
            </a:r>
            <a:endParaRPr lang="zh-CN" altLang="en-US" sz="1200"/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物品内容数据</a:t>
            </a:r>
            <a:endParaRPr lang="zh-CN" altLang="en-US" sz="1200"/>
          </a:p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用户画像数据</a:t>
            </a:r>
            <a:endParaRPr lang="zh-CN" sz="1200"/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 Streaming</a:t>
            </a:r>
            <a:endParaRPr lang="en-US" sz="1200"/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  <a:p>
            <a:pPr algn="ctr"/>
            <a:r>
              <a:rPr lang="zh-CN" altLang="en-US" sz="1200"/>
              <a:t>存储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Hive</a:t>
            </a:r>
            <a:endParaRPr lang="en-US" sz="1200"/>
          </a:p>
          <a:p>
            <a:pPr algn="ctr"/>
            <a:r>
              <a:rPr lang="zh-CN" altLang="en-US" sz="1200"/>
              <a:t>建模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zh-CN" altLang="en-US" sz="1200"/>
              <a:t>模型训练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  <a:endParaRPr lang="en-US" sz="1200"/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数据存储</a:t>
            </a:r>
            <a:endParaRPr lang="zh-CN"/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endParaRPr lang="en-US" sz="1200"/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cassandra</a:t>
            </a:r>
            <a:endParaRPr lang="en-US" sz="1200"/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在线模型服务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en-US" sz="1200"/>
              <a:t>serving</a:t>
            </a:r>
            <a:endParaRPr lang="en-US" sz="1200"/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  <a:p>
            <a:pPr algn="l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召回、排序、</a:t>
            </a:r>
            <a:endParaRPr lang="zh-CN" sz="1200"/>
          </a:p>
          <a:p>
            <a:pPr algn="ctr"/>
            <a:r>
              <a:rPr lang="zh-CN" altLang="en-US" sz="1200"/>
              <a:t>过滤、打散、</a:t>
            </a:r>
            <a:endParaRPr lang="zh-CN" altLang="en-US" sz="1200"/>
          </a:p>
          <a:p>
            <a:pPr algn="ctr"/>
            <a:r>
              <a:rPr lang="zh-CN" altLang="en-US" sz="1200"/>
              <a:t>分页、内容合并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兜底补足</a:t>
            </a:r>
            <a:endParaRPr lang="zh-CN" sz="1200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产品客户端</a:t>
            </a:r>
            <a:endParaRPr lang="zh-CN"/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</a:t>
            </a:r>
            <a:endParaRPr lang="en-US" alt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IOS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Content-Based Recommendations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p>
            <a:pPr algn="l"/>
            <a:r>
              <a:rPr lang="zh-CN" sz="4000"/>
              <a:t>怎样实现基于内容的推荐系统？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地位：最早被使用的推荐算法，年代久远，但当今仍然被广泛使用，效果良好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定义：</a:t>
            </a:r>
            <a:r>
              <a:rPr lang="zh-CN" altLang="en-US" b="1">
                <a:solidFill>
                  <a:srgbClr val="7030A0"/>
                </a:solidFill>
              </a:rPr>
              <a:t>给用户</a:t>
            </a:r>
            <a:r>
              <a:rPr lang="en-US" altLang="zh-CN" b="1">
                <a:solidFill>
                  <a:srgbClr val="7030A0"/>
                </a:solidFill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推荐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之前喜欢的物品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  <a:endParaRPr 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根据历史，聚合计算用户的标签偏好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最简单计数、加权平均等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使用余弦相似度算法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计算用户标签向量最相似的</a:t>
            </a:r>
            <a:r>
              <a:rPr lang="en-US" altLang="zh-CN" sz="1400">
                <a:latin typeface="+mn-ea"/>
                <a:cs typeface="+mn-ea"/>
              </a:rPr>
              <a:t>TOPN</a:t>
            </a:r>
            <a:r>
              <a:rPr lang="zh-CN" altLang="en-US" sz="1400">
                <a:latin typeface="+mn-ea"/>
                <a:cs typeface="+mn-ea"/>
              </a:rPr>
              <a:t>物品列表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</a:t>
            </a:r>
            <a:r>
              <a:rPr lang="en-US" altLang="zh-CN"/>
              <a:t>)]</a:t>
            </a:r>
            <a:endParaRPr lang="en-US" altLang="zh-CN"/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</a:t>
            </a:r>
            <a:r>
              <a:rPr lang="en-US" altLang="zh-CN"/>
              <a:t>)]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</a:t>
            </a:r>
            <a:r>
              <a:rPr lang="en-US" altLang="zh-CN"/>
              <a:t>*1 + 2*1 + 1*0 = 5</a:t>
            </a:r>
            <a:endParaRPr lang="en-US" altLang="zh-CN"/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</a:t>
            </a:r>
            <a:r>
              <a:rPr lang="en-US" altLang="zh-CN"/>
              <a:t>/5.29 = 0.94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不需要其他用户的数据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能给具备独特口味的用户推荐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可以推荐最新的、冷门的物品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容易做推荐结果的解释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很难找到能表达物品的</a:t>
            </a:r>
            <a:r>
              <a:rPr lang="en-US" altLang="zh-CN"/>
              <a:t>“</a:t>
            </a:r>
            <a:r>
              <a:rPr lang="zh-CN" altLang="en-US"/>
              <a:t>标签</a:t>
            </a:r>
            <a:r>
              <a:rPr lang="en-US" altLang="zh-CN"/>
              <a:t>”</a:t>
            </a:r>
            <a:r>
              <a:rPr lang="zh-CN" altLang="en-US"/>
              <a:t>，有时候需要人工打标签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过于局限于自己的世界，无法挖掘出用户的潜在兴趣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新用户如果没有行为，没法做推荐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基于物品的协同过滤</a:t>
            </a:r>
            <a:r>
              <a:rPr lang="en-US" altLang="zh-CN"/>
              <a:t>-U2I2I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喜欢这个物品的人也喜欢 </a:t>
            </a:r>
            <a:r>
              <a:rPr lang="en-US" altLang="zh-CN"/>
              <a:t>xxx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/>
              <a:t>计算</a:t>
            </a:r>
            <a:r>
              <a:rPr lang="en-US" altLang="zh-CN"/>
              <a:t>u</a:t>
            </a:r>
            <a:r>
              <a:rPr lang="zh-CN" altLang="en-US"/>
              <a:t>和新</a:t>
            </a:r>
            <a:r>
              <a:rPr lang="en-US" altLang="zh-CN"/>
              <a:t>item</a:t>
            </a:r>
            <a:r>
              <a:rPr lang="zh-CN" altLang="en-US"/>
              <a:t>的相似度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/>
                <a:gridCol w="1066323"/>
                <a:gridCol w="1066244"/>
                <a:gridCol w="1066404"/>
                <a:gridCol w="1066324"/>
                <a:gridCol w="1066323"/>
                <a:gridCol w="1066324"/>
                <a:gridCol w="106632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相似度计算方法：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相似度：缺点没有考虑评分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Sim(A,B)&gt;sim(A, C)</a:t>
            </a:r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565"/>
                <a:gridCol w="1218747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  <a:endParaRPr lang="zh-CN" altLang="en-US"/>
          </a:p>
          <a:p>
            <a:r>
              <a:rPr lang="en-US" altLang="zh-CN"/>
              <a:t>sim(A,I5) = (3+5)/2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  <a:endParaRPr lang="zh-CN" altLang="en-US"/>
          </a:p>
          <a:p>
            <a:r>
              <a:rPr lang="en-US" altLang="zh-CN"/>
              <a:t>sim(A, I5) = (3*0.38+ 5*0.32) / (0.38 + 0.32)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协同过滤的优缺点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优点：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只需要行为数据，不需要用户和物品信息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缺点：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  <a:endParaRPr 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问题：多路召回怎样融合排序？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几种多路召回结果融合的方法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模型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预先离线算好各种召回的权重，然后做加权召回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</a:t>
            </a:r>
            <a:r>
              <a:rPr lang="zh-CN" altLang="en-US"/>
              <a:t>召回源：</a:t>
            </a:r>
            <a:r>
              <a:rPr lang="en-US" altLang="zh-CN"/>
              <a:t>X,Y,Z,X,Z,Y</a:t>
            </a:r>
            <a:endParaRPr lang="en-US" altLang="zh-CN"/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效果依次变好，按照成本进行选择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  <a:endParaRPr lang="zh-CN" altLang="en-US" sz="66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  <a:endParaRPr lang="en-US" altLang="zh-CN" sz="1200">
              <a:latin typeface="+mn-ea"/>
              <a:cs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怎样实现内容相似推荐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</a:rPr>
              <a:t>内容获取</a:t>
            </a:r>
            <a:endParaRPr lang="zh-CN" altLang="en-US">
              <a:latin typeface="+mn-ea"/>
            </a:endParaRPr>
          </a:p>
          <a:p>
            <a:pPr algn="ctr"/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、标题、介绍</a:t>
            </a:r>
            <a:endParaRPr lang="zh-CN" altLang="en-US" sz="140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Word2vec</a:t>
            </a:r>
            <a:endParaRPr 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  <a:endParaRPr lang="en-US" altLang="zh-CN" sz="1400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  <a:endParaRPr lang="zh-CN" altLang="en-US" sz="1400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  <a:endParaRPr lang="en-US" altLang="zh-CN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用户聚类推荐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  <a:endParaRPr lang="zh-CN">
              <a:latin typeface="+mn-ea"/>
              <a:cs typeface="+mn-ea"/>
            </a:endParaRP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  <a:endParaRPr lang="zh-CN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技术实现流程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用户聚类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分群热榜统计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计算结果缓存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word</a:t>
            </a:r>
            <a:endParaRPr lang="en-US" altLang="zh-CN" sz="1200" b="1"/>
          </a:p>
          <a:p>
            <a:pPr algn="ctr"/>
            <a:r>
              <a:rPr lang="en-US" altLang="zh-CN" sz="1200"/>
              <a:t>embedding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Vector</a:t>
            </a:r>
            <a:endParaRPr lang="en-US" altLang="zh-CN" sz="1200" b="1"/>
          </a:p>
          <a:p>
            <a:pPr algn="ctr"/>
            <a:r>
              <a:rPr lang="en-US" altLang="zh-CN" sz="1200" b="1"/>
              <a:t>Assembler</a:t>
            </a:r>
            <a:endParaRPr lang="en-US" altLang="zh-CN" sz="1200" b="1"/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聚类算法</a:t>
            </a:r>
            <a:endParaRPr lang="zh-CN" altLang="en-US" sz="1200" b="1"/>
          </a:p>
          <a:p>
            <a:pPr algn="ctr"/>
            <a:r>
              <a:rPr lang="en-US" altLang="zh-CN" sz="1200"/>
              <a:t>k-means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聚类结果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  <a:endParaRPr lang="en-US" altLang="zh-CN" sz="1200"/>
          </a:p>
          <a:p>
            <a:pPr algn="ctr"/>
            <a:r>
              <a:rPr lang="zh-CN" altLang="en-US" sz="1200"/>
              <a:t>聚类数字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历史日志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热榜结果</a:t>
            </a:r>
            <a:endParaRPr lang="zh-CN" sz="1200" b="1"/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  <a:endParaRPr lang="zh-CN" altLang="en-US" sz="1200" b="1"/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获得用户聚类数字</a:t>
            </a:r>
            <a:endParaRPr lang="zh-CN" sz="1200" b="1"/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获取该聚类推荐列表</a:t>
            </a:r>
            <a:endParaRPr lang="zh-CN" sz="1200" b="1"/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为什么要学习推荐系统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1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矩阵分解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  <a:endParaRPr lang="zh-CN" altLang="en-US" sz="1600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32155"/>
                <a:gridCol w="715645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输入矩阵：</a:t>
            </a:r>
            <a:r>
              <a:rPr lang="en-US" altLang="zh-CN"/>
              <a:t>4*3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输出矩阵：</a:t>
            </a:r>
            <a:r>
              <a:rPr lang="en-US" altLang="zh-CN"/>
              <a:t>4*3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</a:t>
            </a:r>
            <a:r>
              <a:rPr lang="en-US" altLang="zh-CN"/>
              <a:t>*3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矩阵分解</a:t>
            </a:r>
            <a:endParaRPr lang="zh-CN" altLang="en-US" sz="1200" b="1"/>
          </a:p>
          <a:p>
            <a:r>
              <a:rPr lang="en-US" altLang="zh-CN" sz="1200" b="1"/>
              <a:t>K=2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矩阵乘法</a:t>
            </a:r>
            <a:endParaRPr lang="zh-CN" altLang="en-US" sz="1200" b="1"/>
          </a:p>
          <a:p>
            <a:r>
              <a:rPr lang="zh-CN" altLang="en-US" sz="1200" b="1"/>
              <a:t>近似于原矩阵</a:t>
            </a:r>
            <a:endParaRPr lang="zh-CN" altLang="en-US" sz="1200" b="1"/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597535"/>
                <a:gridCol w="597535"/>
              </a:tblGrid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  <a:endParaRPr lang="zh-CN" altLang="en-US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原始输入文件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/>
              <a:t>als = ALS(userCol="userId", </a:t>
            </a:r>
            <a:endParaRPr lang="zh-CN" altLang="en-US" sz="1400"/>
          </a:p>
          <a:p>
            <a:r>
              <a:rPr lang="zh-CN" altLang="en-US" sz="1400"/>
              <a:t>          itemCol="movieId", </a:t>
            </a:r>
            <a:endParaRPr lang="zh-CN" altLang="en-US" sz="1400"/>
          </a:p>
          <a:p>
            <a:r>
              <a:rPr lang="zh-CN" altLang="en-US" sz="1400"/>
              <a:t>          ratingCol="rating")</a:t>
            </a:r>
            <a:endParaRPr lang="zh-CN" altLang="en-US" sz="1400"/>
          </a:p>
          <a:p>
            <a:r>
              <a:rPr lang="zh-CN" altLang="en-US" sz="1400"/>
              <a:t>model = als.fit(training)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矩阵分解模型训练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用户向量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物品向量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1184910"/>
              </a:tblGrid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/>
                <a:gridCol w="1301115"/>
              </a:tblGrid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  <a:endParaRPr lang="zh-CN" altLang="en-US" sz="1200" b="1"/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U2I</a:t>
            </a:r>
            <a:r>
              <a:rPr lang="zh-CN" altLang="en-US"/>
              <a:t>推荐结果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I2I</a:t>
            </a:r>
            <a:r>
              <a:rPr lang="zh-CN" altLang="en-US"/>
              <a:t>推荐结果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矩阵分解的优缺点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</a:t>
            </a:r>
            <a:r>
              <a:rPr lang="zh-CN" altLang="en-US" sz="6600">
                <a:solidFill>
                  <a:srgbClr val="C00000"/>
                </a:solidFill>
              </a:rPr>
              <a:t>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  <a:endParaRPr lang="zh-CN" alt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推荐系统的两大场景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  <a:endParaRPr lang="zh-CN" altLang="en-US" sz="1600" b="1">
              <a:solidFill>
                <a:srgbClr val="FF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  <a:endParaRPr lang="zh-CN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怎样解决物品冷启动问题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  <a:endParaRPr lang="zh-CN"/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推荐系统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基于协同过滤的推荐算法</a:t>
            </a:r>
            <a:endParaRPr lang="zh-CN" altLang="en-US"/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  <a:endParaRPr lang="zh-CN"/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  <a:endParaRPr lang="zh-CN" sz="1200"/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钢铁侠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蝙蝠侠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绿巨人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基于行为的协同过滤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基于内容相似推荐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历史行为</a:t>
            </a:r>
            <a:endParaRPr lang="zh-CN" sz="1600"/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科幻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Python</a:t>
            </a:r>
            <a:endParaRPr lang="en-US" sz="1600"/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蝙蝠侠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绿巨人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大数据</a:t>
            </a:r>
            <a:endParaRPr lang="zh-CN"/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物品列表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映射成物品内容向量</a:t>
            </a:r>
            <a:endParaRPr lang="zh-CN" altLang="en-US" sz="1400"/>
          </a:p>
          <a:p>
            <a:pPr algn="ctr"/>
            <a:r>
              <a:rPr lang="zh-CN" altLang="en-US" sz="1400"/>
              <a:t>余弦相似度计算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  <a:endParaRPr lang="zh-CN" altLang="en-US"/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产生行为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相似的其它物品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推荐相似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  <a:endParaRPr 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zh-CN"/>
              <a:t>协同过滤已经可以很好的推荐</a:t>
            </a:r>
            <a:endParaRPr 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进入标准：</a:t>
            </a:r>
            <a:endParaRPr lang="zh-CN" altLang="en-US" sz="1200"/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播放率、点赞率、评论率、转发率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则不再晋升流量池，推荐量停止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根据内容标签的分发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直观上看，是一个数组，元素是小数数字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物理意义上，每个小数代表一个兴趣强度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隐因子、隐含兴趣向量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  <a:endParaRPr lang="en-US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假如使用某种算法（下一页介绍）</a:t>
            </a:r>
            <a:endParaRPr lang="zh-CN" altLang="en-US"/>
          </a:p>
          <a:p>
            <a:r>
              <a:rPr lang="zh-CN" altLang="en-US"/>
              <a:t>得到了每个用户的</a:t>
            </a:r>
            <a:r>
              <a:rPr lang="en-US" altLang="zh-CN"/>
              <a:t>100</a:t>
            </a:r>
            <a:r>
              <a:rPr lang="zh-CN" altLang="en-US"/>
              <a:t>维兴趣向量、每个物品的</a:t>
            </a:r>
            <a:r>
              <a:rPr lang="en-US" altLang="zh-CN"/>
              <a:t>100</a:t>
            </a:r>
            <a:r>
              <a:rPr lang="zh-CN" altLang="en-US"/>
              <a:t>维兴趣向量，每个元素表示</a:t>
            </a:r>
            <a:r>
              <a:rPr lang="en-US" altLang="zh-CN"/>
              <a:t>“</a:t>
            </a:r>
            <a:r>
              <a:rPr lang="zh-CN" altLang="en-US"/>
              <a:t>隐含的兴趣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相关推荐、买了又买、看了又看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猜你认识、推荐好友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  <a:endParaRPr lang="zh-CN" altLang="en-US"/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  <a:endParaRPr lang="zh-CN" altLang="en-US"/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  <a:endParaRPr lang="zh-CN" altLang="en-US"/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  <a:endParaRPr lang="zh-CN" altLang="en-US"/>
          </a:p>
          <a:p>
            <a:r>
              <a:rPr lang="zh-CN" altLang="en-US"/>
              <a:t>使用的原理为降维、聚类、索引树等方法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用户行为日志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其他业务的可用数据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用于机器学习预估模型训练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用于在线机器学习模型预估</a:t>
            </a:r>
            <a:endParaRPr lang="zh-CN"/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</a:t>
            </a:r>
            <a:r>
              <a:rPr lang="zh-CN" altLang="en-US"/>
              <a:t>最喜欢的物品列表、标签、作者、价格区间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  <a:endParaRPr lang="zh-CN" altLang="en-US"/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故事：用户在某环境下</a:t>
            </a:r>
            <a:endParaRPr lang="zh-CN" altLang="en-US"/>
          </a:p>
          <a:p>
            <a:r>
              <a:rPr lang="zh-CN" altLang="en-US"/>
              <a:t>对物品做了某操作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行为数据表达了</a:t>
            </a:r>
            <a:endParaRPr lang="zh-CN" altLang="en-US"/>
          </a:p>
          <a:p>
            <a:r>
              <a:rPr lang="zh-CN" altLang="en-US"/>
              <a:t>用户直接的兴趣偏好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问题背景：机器学习模型的输入，都需要是数值类型</a:t>
            </a:r>
            <a:endParaRPr lang="zh-CN" altLang="en-US"/>
          </a:p>
          <a:p>
            <a:r>
              <a:rPr lang="zh-CN" altLang="en-US"/>
              <a:t>特征工程：把原始特征经过筛选、转换、映射，得到可以输入给机器学习模型的数值类型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比如年龄、价格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比如标题、关键词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  <a:endParaRPr lang="zh-CN" altLang="en-US" sz="200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现在学习推荐系统还来得及吗？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  <a:endParaRPr lang="zh-CN" altLang="en-US" sz="3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  <a:endParaRPr lang="zh-CN" altLang="en-US" sz="88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8" grpId="2"/>
      <p:bldP spid="15" grpId="1"/>
      <p:bldP spid="15" grpId="2"/>
    </p:bldLst>
  </p:timing>
</p:sld>
</file>

<file path=ppt/tags/tag1.xml><?xml version="1.0" encoding="utf-8"?>
<p:tagLst xmlns:p="http://schemas.openxmlformats.org/presentationml/2006/main">
  <p:tag name="KSO_WM_UNIT_TABLE_BEAUTIFY" val="smartTable{dcf61d94-5b75-4aa1-8581-cd5a9eefe32e}"/>
</p:tagLst>
</file>

<file path=ppt/tags/tag10.xml><?xml version="1.0" encoding="utf-8"?>
<p:tagLst xmlns:p="http://schemas.openxmlformats.org/presentationml/2006/main">
  <p:tag name="KSO_WM_UNIT_TABLE_BEAUTIFY" val="smartTable{f6166ef3-95e2-4e34-b597-0ab7357b871b}"/>
</p:tagLst>
</file>

<file path=ppt/tags/tag11.xml><?xml version="1.0" encoding="utf-8"?>
<p:tagLst xmlns:p="http://schemas.openxmlformats.org/presentationml/2006/main">
  <p:tag name="KSO_WM_UNIT_TABLE_BEAUTIFY" val="smartTable{f6166ef3-95e2-4e34-b597-0ab7357b871b}"/>
</p:tagLst>
</file>

<file path=ppt/tags/tag12.xml><?xml version="1.0" encoding="utf-8"?>
<p:tagLst xmlns:p="http://schemas.openxmlformats.org/presentationml/2006/main">
  <p:tag name="KSO_WM_UNIT_TABLE_BEAUTIFY" val="smartTable{7b5166d4-7971-463a-b35e-b5641dc804c6}"/>
</p:tagLst>
</file>

<file path=ppt/tags/tag13.xml><?xml version="1.0" encoding="utf-8"?>
<p:tagLst xmlns:p="http://schemas.openxmlformats.org/presentationml/2006/main">
  <p:tag name="KSO_WM_UNIT_TABLE_BEAUTIFY" val="smartTable{7b5166d4-7971-463a-b35e-b5641dc804c6}"/>
</p:tagLst>
</file>

<file path=ppt/tags/tag14.xml><?xml version="1.0" encoding="utf-8"?>
<p:tagLst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p="http://schemas.openxmlformats.org/presentationml/2006/main">
  <p:tag name="KSO_WM_UNIT_PLACING_PICTURE_USER_VIEWPORT" val="{&quot;height&quot;:2610,&quot;width&quot;:11565}"/>
</p:tagLst>
</file>

<file path=ppt/tags/tag2.xml><?xml version="1.0" encoding="utf-8"?>
<p:tagLst xmlns:p="http://schemas.openxmlformats.org/presentationml/2006/main">
  <p:tag name="KSO_WM_UNIT_TABLE_BEAUTIFY" val="smartTable{dcf61d94-5b75-4aa1-8581-cd5a9eefe32e}"/>
</p:tagLst>
</file>

<file path=ppt/tags/tag3.xml><?xml version="1.0" encoding="utf-8"?>
<p:tagLst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p="http://schemas.openxmlformats.org/presentationml/2006/main">
  <p:tag name="KSO_WM_UNIT_TABLE_BEAUTIFY" val="smartTable{af488ad5-a72c-460a-b7c6-ec0720e0a5f7}"/>
</p:tagLst>
</file>

<file path=ppt/tags/tag5.xml><?xml version="1.0" encoding="utf-8"?>
<p:tagLst xmlns:p="http://schemas.openxmlformats.org/presentationml/2006/main">
  <p:tag name="KSO_WM_UNIT_TABLE_BEAUTIFY" val="smartTable{af488ad5-a72c-460a-b7c6-ec0720e0a5f7}"/>
</p:tagLst>
</file>

<file path=ppt/tags/tag6.xml><?xml version="1.0" encoding="utf-8"?>
<p:tagLst xmlns:p="http://schemas.openxmlformats.org/presentationml/2006/main">
  <p:tag name="KSO_WM_UNIT_TABLE_BEAUTIFY" val="smartTable{af488ad5-a72c-460a-b7c6-ec0720e0a5f7}"/>
</p:tagLst>
</file>

<file path=ppt/tags/tag7.xml><?xml version="1.0" encoding="utf-8"?>
<p:tagLst xmlns:p="http://schemas.openxmlformats.org/presentationml/2006/main">
  <p:tag name="KSO_WM_UNIT_TABLE_BEAUTIFY" val="smartTable{f6166ef3-95e2-4e34-b597-0ab7357b871b}"/>
</p:tagLst>
</file>

<file path=ppt/tags/tag8.xml><?xml version="1.0" encoding="utf-8"?>
<p:tagLst xmlns:p="http://schemas.openxmlformats.org/presentationml/2006/main">
  <p:tag name="KSO_WM_UNIT_TABLE_BEAUTIFY" val="smartTable{f6166ef3-95e2-4e34-b597-0ab7357b871b}"/>
</p:tagLst>
</file>

<file path=ppt/tags/tag9.xml><?xml version="1.0" encoding="utf-8"?>
<p:tagLst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10634</Words>
  <Application>WPS 演示</Application>
  <PresentationFormat>宽屏</PresentationFormat>
  <Paragraphs>1457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Calibri</vt:lpstr>
      <vt:lpstr>Arial Unicode MS</vt:lpstr>
      <vt:lpstr>汉仪方隶简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1051</cp:revision>
  <dcterms:created xsi:type="dcterms:W3CDTF">2019-10-30T14:16:00Z</dcterms:created>
  <dcterms:modified xsi:type="dcterms:W3CDTF">2020-07-26T02:16:25Z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