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3" r:id="rId4"/>
    <p:sldId id="267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2" autoAdjust="0"/>
  </p:normalViewPr>
  <p:slideViewPr>
    <p:cSldViewPr>
      <p:cViewPr varScale="1">
        <p:scale>
          <a:sx n="52" d="100"/>
          <a:sy n="52" d="100"/>
        </p:scale>
        <p:origin x="136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25A0-A067-43DB-B8F3-019B17C9B270}" type="datetimeFigureOut">
              <a:rPr lang="en-CA" smtClean="0"/>
              <a:t>2017-04-29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7D2A1-6E91-402C-A01A-69D2A3A72B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8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7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2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0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2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5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2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267" y="4114800"/>
            <a:ext cx="70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“The sky calls to us.”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067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Carl Sagan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CA" dirty="0"/>
              <a:t>“name”: “</a:t>
            </a:r>
            <a:r>
              <a:rPr lang="en-CA" dirty="0" err="1"/>
              <a:t>gWaves</a:t>
            </a:r>
            <a:r>
              <a:rPr lang="en-CA" dirty="0"/>
              <a:t>”,</a:t>
            </a:r>
          </a:p>
          <a:p>
            <a:pPr>
              <a:spcBef>
                <a:spcPts val="300"/>
              </a:spcBef>
            </a:pPr>
            <a:r>
              <a:rPr lang="en-CA" dirty="0"/>
              <a:t>“motto”: “The sky calls to us.”,</a:t>
            </a:r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“challenge”: “</a:t>
            </a:r>
            <a:r>
              <a:rPr lang="en-CA" dirty="0"/>
              <a:t>1D, 2D, 3D, GO!</a:t>
            </a:r>
            <a:r>
              <a:rPr lang="en-CA" dirty="0">
                <a:effectLst/>
              </a:rPr>
              <a:t>”,</a:t>
            </a:r>
            <a:endParaRPr lang="en-CA" dirty="0"/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“description”: </a:t>
            </a:r>
            <a:r>
              <a:rPr lang="en-CA" dirty="0"/>
              <a:t>“Web-based App Radiation Management”,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“</a:t>
            </a:r>
            <a:r>
              <a:rPr lang="en-CA" dirty="0" err="1">
                <a:effectLst/>
              </a:rPr>
              <a:t>gitHub</a:t>
            </a:r>
            <a:r>
              <a:rPr lang="en-CA" dirty="0">
                <a:effectLst/>
              </a:rPr>
              <a:t>" : </a:t>
            </a:r>
            <a:r>
              <a:rPr lang="en-CA" dirty="0"/>
              <a:t>“https://github.com/4543386CanadaInc/SpaceApps2017",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"email" : “vroch@edu.uwaterloo.ca",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"mobile" : "(613) </a:t>
            </a:r>
            <a:r>
              <a:rPr lang="en-CA" dirty="0"/>
              <a:t>408</a:t>
            </a:r>
            <a:r>
              <a:rPr lang="en-CA" dirty="0">
                <a:effectLst/>
              </a:rPr>
              <a:t>-2495"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62" y="563881"/>
            <a:ext cx="209523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 Members</a:t>
            </a:r>
            <a:endParaRPr lang="en-CA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0772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“Vincent </a:t>
            </a:r>
            <a:r>
              <a:rPr lang="en-CA" sz="1900" dirty="0" err="1"/>
              <a:t>Roch</a:t>
            </a:r>
            <a:r>
              <a:rPr lang="en-CA" sz="1900" dirty="0"/>
              <a:t>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“team leader”,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“University of Waterloo Student </a:t>
            </a:r>
            <a:r>
              <a:rPr lang="en-CA" sz="1900" dirty="0"/>
              <a:t>Software Engineering</a:t>
            </a:r>
            <a:r>
              <a:rPr lang="en-CA" sz="1900" dirty="0">
                <a:effectLst/>
              </a:rPr>
              <a:t>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“vroch@edu.uwaterloo.ca",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408</a:t>
            </a:r>
            <a:r>
              <a:rPr lang="en-CA" sz="1900" dirty="0">
                <a:effectLst/>
              </a:rPr>
              <a:t>-2495"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900" dirty="0"/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“Johanne </a:t>
            </a:r>
            <a:r>
              <a:rPr lang="en-CA" sz="1900" dirty="0" err="1"/>
              <a:t>Bordeleau</a:t>
            </a:r>
            <a:r>
              <a:rPr lang="en-CA" sz="1900" dirty="0"/>
              <a:t>, </a:t>
            </a:r>
            <a:r>
              <a:rPr lang="en-CA" sz="1900" dirty="0" err="1"/>
              <a:t>P.Eng</a:t>
            </a:r>
            <a:r>
              <a:rPr lang="en-CA" sz="1900" dirty="0"/>
              <a:t>.”,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“software engineer having fun”,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“Senior Software Engineer,",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“johannebordeleau@bell.net",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791-6655"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“Johnny Slater”,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“SME day dreaming”,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"title" : “</a:t>
            </a:r>
            <a:r>
              <a:rPr lang="en-CA" sz="1900" dirty="0"/>
              <a:t>System </a:t>
            </a:r>
            <a:r>
              <a:rPr lang="en-CA" sz="1900" dirty="0">
                <a:effectLst/>
              </a:rPr>
              <a:t>Architect",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“slater_johnny@hotmail.com",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762</a:t>
            </a:r>
            <a:r>
              <a:rPr lang="en-CA" sz="1900" dirty="0">
                <a:effectLst/>
              </a:rPr>
              <a:t>-4015"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buNone/>
            </a:pPr>
            <a:endParaRPr lang="en-CA" sz="1900" dirty="0">
              <a:effectLst/>
            </a:endParaRP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43" y="486156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43" y="2948940"/>
            <a:ext cx="1341120" cy="1341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54" y="846435"/>
            <a:ext cx="2102505" cy="2102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19049"/>
            <a:ext cx="676275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WARM Solution Overview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9" y="1341383"/>
            <a:ext cx="8539801" cy="41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WARM Mock-Up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9" y="591900"/>
            <a:ext cx="8565601" cy="56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WARM System Context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289202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Component Architecture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251925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Sequence Diagram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40515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gWaves Team</vt:lpstr>
      <vt:lpstr>gWaves Team Members</vt:lpstr>
      <vt:lpstr>WARM Solution Overview</vt:lpstr>
      <vt:lpstr>WARM Mock-Up</vt:lpstr>
      <vt:lpstr>WARM System Context</vt:lpstr>
      <vt:lpstr>Component Architecture</vt:lpstr>
      <vt:lpstr>Sequence Diagram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</dc:creator>
  <cp:lastModifiedBy>JOHANNE BORDELEAU</cp:lastModifiedBy>
  <cp:revision>23</cp:revision>
  <dcterms:created xsi:type="dcterms:W3CDTF">2017-04-27T18:53:42Z</dcterms:created>
  <dcterms:modified xsi:type="dcterms:W3CDTF">2017-04-30T03:52:54Z</dcterms:modified>
</cp:coreProperties>
</file>