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60" r:id="rId2"/>
    <p:sldId id="259" r:id="rId3"/>
    <p:sldId id="261" r:id="rId4"/>
    <p:sldId id="262" r:id="rId5"/>
    <p:sldId id="263" r:id="rId6"/>
    <p:sldId id="264" r:id="rId7"/>
    <p:sldId id="265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94652" autoAdjust="0"/>
  </p:normalViewPr>
  <p:slideViewPr>
    <p:cSldViewPr>
      <p:cViewPr varScale="1">
        <p:scale>
          <a:sx n="52" d="100"/>
          <a:sy n="52" d="100"/>
        </p:scale>
        <p:origin x="1363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C25A0-A067-43DB-B8F3-019B17C9B270}" type="datetimeFigureOut">
              <a:rPr lang="en-CA" smtClean="0"/>
              <a:t>2017-04-29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7D2A1-6E91-402C-A01A-69D2A3A72B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1881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2017-04-27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3B32-52B6-49C2-B42D-6837FB86C9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7714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2017-04-27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3B32-52B6-49C2-B42D-6837FB86C9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8840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2017-04-27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3B32-52B6-49C2-B42D-6837FB86C9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1477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2017-04-27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3B32-52B6-49C2-B42D-6837FB86C9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9231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2017-04-27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3B32-52B6-49C2-B42D-6837FB86C9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742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2017-04-27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3B32-52B6-49C2-B42D-6837FB86C9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6079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2017-04-27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3B32-52B6-49C2-B42D-6837FB86C9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4816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2017-04-27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3B32-52B6-49C2-B42D-6837FB86C9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0282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2017-04-27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3B32-52B6-49C2-B42D-6837FB86C9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7515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2017-04-27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3B32-52B6-49C2-B42D-6837FB86C9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2265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2017-04-27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3B32-52B6-49C2-B42D-6837FB86C9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6293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2017-04-27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E3B32-52B6-49C2-B42D-6837FB86C9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0990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sz="2400" b="1" dirty="0" err="1"/>
              <a:t>gWaves</a:t>
            </a:r>
            <a:r>
              <a:rPr lang="en-US" sz="2400" b="1" dirty="0"/>
              <a:t> Team</a:t>
            </a:r>
            <a:endParaRPr lang="en-CA" sz="2400" b="1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81000" y="65532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381000" y="6553200"/>
            <a:ext cx="2133600" cy="274320"/>
          </a:xfrm>
        </p:spPr>
        <p:txBody>
          <a:bodyPr/>
          <a:lstStyle/>
          <a:p>
            <a:r>
              <a:rPr lang="en-CA" dirty="0"/>
              <a:t>2017-04-27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02267" y="4114800"/>
            <a:ext cx="7082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“The sky calls to us.”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98067" y="52578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Carl Sagan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228600" y="838200"/>
            <a:ext cx="868680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CA" dirty="0">
                <a:effectLst/>
              </a:rPr>
              <a:t>{ </a:t>
            </a:r>
          </a:p>
          <a:p>
            <a:pPr>
              <a:spcBef>
                <a:spcPts val="300"/>
              </a:spcBef>
            </a:pPr>
            <a:r>
              <a:rPr lang="en-CA" dirty="0"/>
              <a:t>“name”: “</a:t>
            </a:r>
            <a:r>
              <a:rPr lang="en-CA" dirty="0" err="1"/>
              <a:t>gWaves</a:t>
            </a:r>
            <a:r>
              <a:rPr lang="en-CA" dirty="0"/>
              <a:t>”,</a:t>
            </a:r>
          </a:p>
          <a:p>
            <a:pPr>
              <a:spcBef>
                <a:spcPts val="300"/>
              </a:spcBef>
            </a:pPr>
            <a:r>
              <a:rPr lang="en-CA" dirty="0"/>
              <a:t>“motto”: “The sky calls to us.”,</a:t>
            </a:r>
          </a:p>
          <a:p>
            <a:pPr>
              <a:spcBef>
                <a:spcPts val="300"/>
              </a:spcBef>
            </a:pPr>
            <a:r>
              <a:rPr lang="en-CA" dirty="0">
                <a:effectLst/>
              </a:rPr>
              <a:t>“challenge</a:t>
            </a:r>
            <a:r>
              <a:rPr lang="en-CA">
                <a:effectLst/>
              </a:rPr>
              <a:t>”: “</a:t>
            </a:r>
            <a:r>
              <a:rPr lang="en-CA"/>
              <a:t>1D, 2D, 3D, GO!</a:t>
            </a:r>
            <a:r>
              <a:rPr lang="en-CA">
                <a:effectLst/>
              </a:rPr>
              <a:t>”,</a:t>
            </a:r>
            <a:endParaRPr lang="en-CA" dirty="0"/>
          </a:p>
          <a:p>
            <a:pPr>
              <a:spcBef>
                <a:spcPts val="300"/>
              </a:spcBef>
            </a:pPr>
            <a:r>
              <a:rPr lang="en-CA" dirty="0">
                <a:effectLst/>
              </a:rPr>
              <a:t>“description”: </a:t>
            </a:r>
            <a:r>
              <a:rPr lang="en-CA" dirty="0"/>
              <a:t>“Web-based Space Mission Visualization and Situational Awareness App”,</a:t>
            </a:r>
            <a:br>
              <a:rPr lang="en-CA" dirty="0">
                <a:effectLst/>
              </a:rPr>
            </a:br>
            <a:r>
              <a:rPr lang="en-CA" dirty="0">
                <a:effectLst/>
              </a:rPr>
              <a:t>“</a:t>
            </a:r>
            <a:r>
              <a:rPr lang="en-CA" dirty="0" err="1">
                <a:effectLst/>
              </a:rPr>
              <a:t>gitHub</a:t>
            </a:r>
            <a:r>
              <a:rPr lang="en-CA" dirty="0">
                <a:effectLst/>
              </a:rPr>
              <a:t>" : </a:t>
            </a:r>
            <a:r>
              <a:rPr lang="en-CA" dirty="0"/>
              <a:t>“https://github.com/4543386CanadaInc/SpaceApps2017",</a:t>
            </a:r>
            <a:br>
              <a:rPr lang="en-CA" dirty="0">
                <a:effectLst/>
              </a:rPr>
            </a:br>
            <a:r>
              <a:rPr lang="en-CA" dirty="0">
                <a:effectLst/>
              </a:rPr>
              <a:t>"email" : “vroch@edu.uwaterloo.ca",</a:t>
            </a:r>
            <a:br>
              <a:rPr lang="en-CA" dirty="0">
                <a:effectLst/>
              </a:rPr>
            </a:br>
            <a:r>
              <a:rPr lang="en-CA" dirty="0">
                <a:effectLst/>
              </a:rPr>
              <a:t>"mobile" : "(613) </a:t>
            </a:r>
            <a:r>
              <a:rPr lang="en-CA" dirty="0"/>
              <a:t>408</a:t>
            </a:r>
            <a:r>
              <a:rPr lang="en-CA" dirty="0">
                <a:effectLst/>
              </a:rPr>
              <a:t>-2495"</a:t>
            </a:r>
            <a:br>
              <a:rPr lang="en-CA" dirty="0">
                <a:effectLst/>
              </a:rPr>
            </a:br>
            <a:r>
              <a:rPr lang="en-CA" dirty="0">
                <a:effectLst/>
              </a:rPr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562" y="563881"/>
            <a:ext cx="2095238" cy="1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810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sz="2400" b="1" dirty="0" err="1"/>
              <a:t>gWaves</a:t>
            </a:r>
            <a:r>
              <a:rPr lang="en-US" sz="2400" b="1" dirty="0"/>
              <a:t> Team Members</a:t>
            </a:r>
            <a:endParaRPr lang="en-CA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7924800" cy="5867400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CA" sz="1900" dirty="0">
                <a:effectLst/>
              </a:rPr>
              <a:t>{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CA" sz="1900" dirty="0"/>
              <a:t>“name”: “Vincent </a:t>
            </a:r>
            <a:r>
              <a:rPr lang="en-CA" sz="1900" dirty="0" err="1"/>
              <a:t>Roch</a:t>
            </a:r>
            <a:r>
              <a:rPr lang="en-CA" sz="1900" dirty="0"/>
              <a:t>”,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CA" sz="1900" dirty="0">
                <a:effectLst/>
              </a:rPr>
              <a:t>“role”: “team leader”,</a:t>
            </a:r>
            <a:br>
              <a:rPr lang="en-CA" sz="1900" dirty="0">
                <a:effectLst/>
              </a:rPr>
            </a:br>
            <a:r>
              <a:rPr lang="en-CA" sz="1900" dirty="0">
                <a:effectLst/>
              </a:rPr>
              <a:t>“occupation" : “Student </a:t>
            </a:r>
            <a:r>
              <a:rPr lang="en-CA" sz="1900" dirty="0"/>
              <a:t>Software Engineering</a:t>
            </a:r>
            <a:r>
              <a:rPr lang="en-CA" sz="1900" dirty="0">
                <a:effectLst/>
              </a:rPr>
              <a:t>",</a:t>
            </a:r>
            <a:br>
              <a:rPr lang="en-CA" sz="1900" dirty="0">
                <a:effectLst/>
              </a:rPr>
            </a:br>
            <a:r>
              <a:rPr lang="en-CA" sz="1900" dirty="0">
                <a:effectLst/>
              </a:rPr>
              <a:t>"company" : “Waterloo University",</a:t>
            </a:r>
            <a:br>
              <a:rPr lang="en-CA" sz="1900" dirty="0">
                <a:effectLst/>
              </a:rPr>
            </a:br>
            <a:r>
              <a:rPr lang="en-CA" sz="1900" dirty="0">
                <a:effectLst/>
              </a:rPr>
              <a:t>"email" : “vroch@edu.uwaterloo.ca",</a:t>
            </a:r>
            <a:br>
              <a:rPr lang="en-CA" sz="1900" dirty="0">
                <a:effectLst/>
              </a:rPr>
            </a:br>
            <a:r>
              <a:rPr lang="en-CA" sz="1900" dirty="0">
                <a:effectLst/>
              </a:rPr>
              <a:t>"mobile" : "(613) </a:t>
            </a:r>
            <a:r>
              <a:rPr lang="en-CA" sz="1900" dirty="0"/>
              <a:t>408</a:t>
            </a:r>
            <a:r>
              <a:rPr lang="en-CA" sz="1900" dirty="0">
                <a:effectLst/>
              </a:rPr>
              <a:t>-2495"</a:t>
            </a:r>
            <a:br>
              <a:rPr lang="en-CA" sz="1900" dirty="0">
                <a:effectLst/>
              </a:rPr>
            </a:br>
            <a:r>
              <a:rPr lang="en-CA" sz="1900" dirty="0">
                <a:effectLst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endParaRPr lang="en-US" sz="1900" dirty="0"/>
          </a:p>
          <a:p>
            <a:pPr marL="0" indent="0">
              <a:spcBef>
                <a:spcPts val="300"/>
              </a:spcBef>
              <a:buNone/>
            </a:pPr>
            <a:endParaRPr lang="en-CA" sz="1900" dirty="0"/>
          </a:p>
          <a:p>
            <a:pPr marL="0" indent="0">
              <a:spcBef>
                <a:spcPts val="300"/>
              </a:spcBef>
              <a:buNone/>
            </a:pPr>
            <a:r>
              <a:rPr lang="en-CA" sz="1900" dirty="0">
                <a:effectLst/>
              </a:rPr>
              <a:t>{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CA" sz="1900" dirty="0"/>
              <a:t>“name”: “Johanne </a:t>
            </a:r>
            <a:r>
              <a:rPr lang="en-CA" sz="1900" dirty="0" err="1"/>
              <a:t>Bordeleau</a:t>
            </a:r>
            <a:r>
              <a:rPr lang="en-CA" sz="1900" dirty="0"/>
              <a:t>, </a:t>
            </a:r>
            <a:r>
              <a:rPr lang="en-CA" sz="1900" dirty="0" err="1"/>
              <a:t>P.Eng</a:t>
            </a:r>
            <a:r>
              <a:rPr lang="en-CA" sz="1900" dirty="0"/>
              <a:t>.”,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CA" sz="1900" dirty="0">
                <a:effectLst/>
              </a:rPr>
              <a:t>“role”: “software engineer having fun”,</a:t>
            </a:r>
            <a:br>
              <a:rPr lang="en-CA" sz="1900" dirty="0">
                <a:effectLst/>
              </a:rPr>
            </a:br>
            <a:r>
              <a:rPr lang="en-CA" sz="1900" dirty="0">
                <a:effectLst/>
              </a:rPr>
              <a:t>“occupation" : “Senior Software Engineer,  Data Architect",</a:t>
            </a:r>
            <a:br>
              <a:rPr lang="en-CA" sz="1900" dirty="0">
                <a:effectLst/>
              </a:rPr>
            </a:br>
            <a:r>
              <a:rPr lang="en-CA" sz="1900" dirty="0">
                <a:effectLst/>
              </a:rPr>
              <a:t>"company" : "IBM",</a:t>
            </a:r>
            <a:br>
              <a:rPr lang="en-CA" sz="1900" dirty="0">
                <a:effectLst/>
              </a:rPr>
            </a:br>
            <a:r>
              <a:rPr lang="en-CA" sz="1900" dirty="0">
                <a:effectLst/>
              </a:rPr>
              <a:t>"email" : “johannebordeleau@bell.net",</a:t>
            </a:r>
            <a:br>
              <a:rPr lang="en-CA" sz="1900" dirty="0">
                <a:effectLst/>
              </a:rPr>
            </a:br>
            <a:r>
              <a:rPr lang="en-CA" sz="1900" dirty="0">
                <a:effectLst/>
              </a:rPr>
              <a:t>"mobile" : "(613) 791-6655"</a:t>
            </a:r>
            <a:br>
              <a:rPr lang="en-CA" sz="1900" dirty="0">
                <a:effectLst/>
              </a:rPr>
            </a:br>
            <a:r>
              <a:rPr lang="en-CA" sz="1900" dirty="0">
                <a:effectLst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endParaRPr lang="en-CA" sz="1900" dirty="0"/>
          </a:p>
          <a:p>
            <a:pPr marL="0" indent="0">
              <a:spcBef>
                <a:spcPts val="300"/>
              </a:spcBef>
              <a:buNone/>
            </a:pPr>
            <a:r>
              <a:rPr lang="en-CA" sz="1900" dirty="0">
                <a:effectLst/>
              </a:rPr>
              <a:t>{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CA" sz="1900" dirty="0"/>
              <a:t>“name”: “Johnny Slater”,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CA" sz="1900" dirty="0">
                <a:effectLst/>
              </a:rPr>
              <a:t>“role”: “SME day dreaming”,</a:t>
            </a:r>
            <a:br>
              <a:rPr lang="en-CA" sz="1900" dirty="0">
                <a:effectLst/>
              </a:rPr>
            </a:br>
            <a:r>
              <a:rPr lang="en-CA" sz="1900" dirty="0">
                <a:effectLst/>
              </a:rPr>
              <a:t>"title" : “</a:t>
            </a:r>
            <a:r>
              <a:rPr lang="en-CA" sz="1900" dirty="0"/>
              <a:t>System </a:t>
            </a:r>
            <a:r>
              <a:rPr lang="en-CA" sz="1900" dirty="0">
                <a:effectLst/>
              </a:rPr>
              <a:t>Architect",</a:t>
            </a:r>
            <a:br>
              <a:rPr lang="en-CA" sz="1900" dirty="0">
                <a:effectLst/>
              </a:rPr>
            </a:br>
            <a:r>
              <a:rPr lang="en-CA" sz="1900" dirty="0">
                <a:effectLst/>
              </a:rPr>
              <a:t>"company" : “DND",</a:t>
            </a:r>
            <a:br>
              <a:rPr lang="en-CA" sz="1900" dirty="0">
                <a:effectLst/>
              </a:rPr>
            </a:br>
            <a:r>
              <a:rPr lang="en-CA" sz="1900" dirty="0">
                <a:effectLst/>
              </a:rPr>
              <a:t>"email" : “slater_johnny@hotmail.com",</a:t>
            </a:r>
            <a:br>
              <a:rPr lang="en-CA" sz="1900" dirty="0">
                <a:effectLst/>
              </a:rPr>
            </a:br>
            <a:r>
              <a:rPr lang="en-CA" sz="1900" dirty="0">
                <a:effectLst/>
              </a:rPr>
              <a:t>"mobile" : "(613) </a:t>
            </a:r>
            <a:r>
              <a:rPr lang="en-CA" sz="1900" dirty="0"/>
              <a:t>762</a:t>
            </a:r>
            <a:r>
              <a:rPr lang="en-CA" sz="1900" dirty="0">
                <a:effectLst/>
              </a:rPr>
              <a:t>-4015"</a:t>
            </a:r>
            <a:br>
              <a:rPr lang="en-CA" sz="1900" dirty="0">
                <a:effectLst/>
              </a:rPr>
            </a:br>
            <a:r>
              <a:rPr lang="en-CA" sz="1900" dirty="0">
                <a:effectLst/>
              </a:rPr>
              <a:t>}</a:t>
            </a:r>
          </a:p>
          <a:p>
            <a:pPr marL="0" indent="0">
              <a:buNone/>
            </a:pPr>
            <a:endParaRPr lang="en-CA" sz="1900" dirty="0">
              <a:effectLst/>
            </a:endParaRPr>
          </a:p>
          <a:p>
            <a:pPr marL="0" indent="0">
              <a:buNone/>
            </a:pPr>
            <a:endParaRPr lang="en-CA" sz="1900" dirty="0"/>
          </a:p>
          <a:p>
            <a:pPr marL="0" indent="0">
              <a:buNone/>
            </a:pPr>
            <a:endParaRPr lang="en-CA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81000" y="65532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381000" y="6553200"/>
            <a:ext cx="2133600" cy="274320"/>
          </a:xfrm>
        </p:spPr>
        <p:txBody>
          <a:bodyPr/>
          <a:lstStyle/>
          <a:p>
            <a:r>
              <a:rPr lang="en-CA" dirty="0"/>
              <a:t>2017-04-27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960" y="4953000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440" y="3124200"/>
            <a:ext cx="1341120" cy="13411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762000"/>
            <a:ext cx="2209800" cy="2209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725" y="19049"/>
            <a:ext cx="676275" cy="59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215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sz="2400" b="1" dirty="0"/>
              <a:t>The Challenge</a:t>
            </a:r>
            <a:endParaRPr lang="en-CA" sz="2400" b="1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81000" y="65532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381000" y="6553200"/>
            <a:ext cx="2133600" cy="274320"/>
          </a:xfrm>
        </p:spPr>
        <p:txBody>
          <a:bodyPr/>
          <a:lstStyle/>
          <a:p>
            <a:r>
              <a:rPr lang="en-CA" dirty="0"/>
              <a:t>2017-04-27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990600"/>
            <a:ext cx="6781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Your challenge is to develop interactive 3D tools that display trajectories, spacecraft, instrumentation, Earth coverage, and data visualizations! Research previous and ongoing Earth science missions and available data, and develop a tool that explains the mission or visualizes the data collected.  Design your tool to engage the general public, especially teachers and students!</a:t>
            </a:r>
          </a:p>
        </p:txBody>
      </p:sp>
      <p:pic>
        <p:nvPicPr>
          <p:cNvPr id="1026" name="Picture 2" descr="Health Effects of Ionizing Radi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454904"/>
            <a:ext cx="428625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699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sz="2400" b="1" dirty="0"/>
              <a:t>The Opportunity</a:t>
            </a:r>
            <a:endParaRPr lang="en-CA" sz="2400" b="1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81000" y="65532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381000" y="6553200"/>
            <a:ext cx="2133600" cy="274320"/>
          </a:xfrm>
        </p:spPr>
        <p:txBody>
          <a:bodyPr/>
          <a:lstStyle/>
          <a:p>
            <a:r>
              <a:rPr lang="en-CA" dirty="0"/>
              <a:t>2017-04-27</a:t>
            </a:r>
          </a:p>
        </p:txBody>
      </p:sp>
    </p:spTree>
    <p:extLst>
      <p:ext uri="{BB962C8B-B14F-4D97-AF65-F5344CB8AC3E}">
        <p14:creationId xmlns:p14="http://schemas.microsoft.com/office/powerpoint/2010/main" val="1784346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sz="2400" b="1" dirty="0"/>
              <a:t>The Solution Overview</a:t>
            </a:r>
            <a:endParaRPr lang="en-CA" sz="2400" b="1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81000" y="65532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381000" y="6553200"/>
            <a:ext cx="2133600" cy="274320"/>
          </a:xfrm>
        </p:spPr>
        <p:txBody>
          <a:bodyPr/>
          <a:lstStyle/>
          <a:p>
            <a:r>
              <a:rPr lang="en-CA" dirty="0"/>
              <a:t>2017-04-27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990600"/>
            <a:ext cx="6629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 technologies:</a:t>
            </a:r>
          </a:p>
          <a:p>
            <a:endParaRPr lang="en-US" dirty="0"/>
          </a:p>
          <a:p>
            <a:r>
              <a:rPr lang="en-US" dirty="0"/>
              <a:t>JSON</a:t>
            </a:r>
          </a:p>
          <a:p>
            <a:r>
              <a:rPr lang="en-US"/>
              <a:t>HTTP / REST</a:t>
            </a:r>
            <a:endParaRPr lang="en-US" dirty="0"/>
          </a:p>
          <a:p>
            <a:r>
              <a:rPr lang="en-US" dirty="0"/>
              <a:t>Node.js</a:t>
            </a:r>
          </a:p>
          <a:p>
            <a:r>
              <a:rPr lang="en-US" dirty="0"/>
              <a:t>3D </a:t>
            </a:r>
            <a:r>
              <a:rPr lang="en-US" dirty="0" err="1"/>
              <a:t>WebGL</a:t>
            </a:r>
            <a:endParaRPr lang="en-US" dirty="0"/>
          </a:p>
          <a:p>
            <a:r>
              <a:rPr lang="en-US" dirty="0"/>
              <a:t>OAUTH (?)</a:t>
            </a:r>
          </a:p>
          <a:p>
            <a:r>
              <a:rPr lang="en-US" dirty="0"/>
              <a:t>JavaScript / Java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68580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sz="2400" b="1" dirty="0"/>
              <a:t>System Context</a:t>
            </a:r>
            <a:endParaRPr lang="en-CA" sz="2400" b="1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81000" y="65532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381000" y="6553200"/>
            <a:ext cx="2133600" cy="274320"/>
          </a:xfrm>
        </p:spPr>
        <p:txBody>
          <a:bodyPr/>
          <a:lstStyle/>
          <a:p>
            <a:r>
              <a:rPr lang="en-CA" dirty="0"/>
              <a:t>2017-04-27</a:t>
            </a:r>
          </a:p>
        </p:txBody>
      </p:sp>
    </p:spTree>
    <p:extLst>
      <p:ext uri="{BB962C8B-B14F-4D97-AF65-F5344CB8AC3E}">
        <p14:creationId xmlns:p14="http://schemas.microsoft.com/office/powerpoint/2010/main" val="2892020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sz="2400" b="1" dirty="0"/>
              <a:t>Component Architecture</a:t>
            </a:r>
            <a:endParaRPr lang="en-CA" sz="2400" b="1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81000" y="65532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381000" y="6553200"/>
            <a:ext cx="2133600" cy="274320"/>
          </a:xfrm>
        </p:spPr>
        <p:txBody>
          <a:bodyPr/>
          <a:lstStyle/>
          <a:p>
            <a:r>
              <a:rPr lang="en-CA" dirty="0"/>
              <a:t>2017-04-27</a:t>
            </a:r>
          </a:p>
        </p:txBody>
      </p:sp>
    </p:spTree>
    <p:extLst>
      <p:ext uri="{BB962C8B-B14F-4D97-AF65-F5344CB8AC3E}">
        <p14:creationId xmlns:p14="http://schemas.microsoft.com/office/powerpoint/2010/main" val="2519252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sz="2400" b="1" dirty="0"/>
              <a:t>Sequence Diagram</a:t>
            </a:r>
            <a:endParaRPr lang="en-CA" sz="2400" b="1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81000" y="65532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381000" y="6553200"/>
            <a:ext cx="2133600" cy="274320"/>
          </a:xfrm>
        </p:spPr>
        <p:txBody>
          <a:bodyPr/>
          <a:lstStyle/>
          <a:p>
            <a:r>
              <a:rPr lang="en-CA" dirty="0"/>
              <a:t>2017-04-27</a:t>
            </a:r>
          </a:p>
        </p:txBody>
      </p:sp>
    </p:spTree>
    <p:extLst>
      <p:ext uri="{BB962C8B-B14F-4D97-AF65-F5344CB8AC3E}">
        <p14:creationId xmlns:p14="http://schemas.microsoft.com/office/powerpoint/2010/main" val="4051552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157</Words>
  <Application>Microsoft Office PowerPoint</Application>
  <PresentationFormat>On-screen Show (4:3)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gWaves Team</vt:lpstr>
      <vt:lpstr>gWaves Team Members</vt:lpstr>
      <vt:lpstr>The Challenge</vt:lpstr>
      <vt:lpstr>The Opportunity</vt:lpstr>
      <vt:lpstr>The Solution Overview</vt:lpstr>
      <vt:lpstr>System Context</vt:lpstr>
      <vt:lpstr>Component Architecture</vt:lpstr>
      <vt:lpstr>Sequence Diagram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Johanne</dc:creator>
  <cp:lastModifiedBy>JOHANNE BORDELEAU</cp:lastModifiedBy>
  <cp:revision>17</cp:revision>
  <dcterms:created xsi:type="dcterms:W3CDTF">2017-04-27T18:53:42Z</dcterms:created>
  <dcterms:modified xsi:type="dcterms:W3CDTF">2017-04-29T21:28:21Z</dcterms:modified>
</cp:coreProperties>
</file>