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 varScale="1">
        <p:scale>
          <a:sx n="105" d="100"/>
          <a:sy n="105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astnavigation/recastnavigation" TargetMode="External"/><Relationship Id="rId2" Type="http://schemas.openxmlformats.org/officeDocument/2006/relationships/hyperlink" Target="http://gad.qq.com/article/detail/100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astnavigation/recastnavig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RecastNavigation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en-US" altLang="zh-CN" dirty="0" smtClean="0"/>
              <a:t>                       </a:t>
            </a:r>
            <a:r>
              <a:rPr lang="zh-CN" altLang="en-US" dirty="0" smtClean="0"/>
              <a:t>范安崇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2018/04/23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9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体素建模与</a:t>
            </a:r>
            <a:r>
              <a:rPr lang="en-US" altLang="zh-CN" dirty="0" err="1" smtClean="0"/>
              <a:t>NavMesh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体</a:t>
            </a:r>
            <a:r>
              <a:rPr lang="zh-CN" altLang="en-US" dirty="0" smtClean="0"/>
              <a:t>素建模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en-US" altLang="zh-CN" sz="2000" b="1" dirty="0" smtClean="0">
                <a:hlinkClick r:id="rId2"/>
              </a:rPr>
              <a:t>《</a:t>
            </a:r>
            <a:r>
              <a:rPr lang="zh-CN" altLang="en-US" sz="2000" b="1" dirty="0">
                <a:hlinkClick r:id="rId2"/>
              </a:rPr>
              <a:t>天涯明月刀</a:t>
            </a:r>
            <a:r>
              <a:rPr lang="en-US" altLang="zh-CN" sz="2000" b="1" dirty="0">
                <a:hlinkClick r:id="rId2"/>
              </a:rPr>
              <a:t>》</a:t>
            </a:r>
            <a:r>
              <a:rPr lang="zh-CN" altLang="en-US" sz="2000" b="1" dirty="0">
                <a:hlinkClick r:id="rId2"/>
              </a:rPr>
              <a:t>服务器端</a:t>
            </a:r>
            <a:r>
              <a:rPr lang="en-US" altLang="zh-CN" sz="2000" b="1" dirty="0">
                <a:hlinkClick r:id="rId2"/>
              </a:rPr>
              <a:t>3D</a:t>
            </a:r>
            <a:r>
              <a:rPr lang="zh-CN" altLang="en-US" sz="2000" b="1" dirty="0">
                <a:hlinkClick r:id="rId2"/>
              </a:rPr>
              <a:t>引擎设计与</a:t>
            </a:r>
            <a:r>
              <a:rPr lang="zh-CN" altLang="en-US" sz="2000" b="1" dirty="0" smtClean="0">
                <a:hlinkClick r:id="rId2"/>
              </a:rPr>
              <a:t>开发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 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使用体素概念将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问题转化为</a:t>
            </a:r>
            <a:r>
              <a:rPr lang="en-US" altLang="zh-CN" sz="2000" dirty="0" smtClean="0"/>
              <a:t>2D</a:t>
            </a:r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建模方式：简单粗暴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需要有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层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的概念，以区分同一个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上的多个体素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问题集中在解决内存占用量上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需要额外实现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运动计算引擎</a:t>
            </a:r>
            <a:r>
              <a:rPr lang="en-US" altLang="zh-CN" sz="2000" dirty="0" smtClean="0"/>
              <a:t>`</a:t>
            </a:r>
            <a:endParaRPr lang="en-US" altLang="zh-CN" sz="2000" dirty="0"/>
          </a:p>
          <a:p>
            <a:r>
              <a:rPr lang="en-US" altLang="zh-CN" dirty="0" err="1" smtClean="0"/>
              <a:t>NavMesh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>
                <a:hlinkClick r:id="rId3"/>
              </a:rPr>
              <a:t>著名的导航寻路解决方案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- </a:t>
            </a:r>
            <a:r>
              <a:rPr lang="zh-CN" altLang="en-US" sz="2000" dirty="0" smtClean="0"/>
              <a:t>使用</a:t>
            </a:r>
            <a:r>
              <a:rPr lang="zh-CN" altLang="en-US" sz="2000" dirty="0" smtClean="0"/>
              <a:t>网格的概念将</a:t>
            </a:r>
            <a:r>
              <a:rPr lang="en-US" altLang="zh-CN" sz="2000" dirty="0"/>
              <a:t>3D</a:t>
            </a:r>
            <a:r>
              <a:rPr lang="zh-CN" altLang="en-US" sz="2000" dirty="0"/>
              <a:t>问题转化为</a:t>
            </a:r>
            <a:r>
              <a:rPr lang="en-US" altLang="zh-CN" sz="2000" dirty="0"/>
              <a:t>2D</a:t>
            </a:r>
            <a:r>
              <a:rPr lang="zh-CN" altLang="en-US" sz="2000" dirty="0"/>
              <a:t>问题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- </a:t>
            </a:r>
            <a:r>
              <a:rPr lang="zh-CN" altLang="en-US" sz="2000" dirty="0" smtClean="0"/>
              <a:t>建模方式：体素建模的进阶版本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不改变地形版本，不需要有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层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的概念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有效解决内存占用量问题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需要</a:t>
            </a:r>
            <a:r>
              <a:rPr lang="zh-CN" altLang="en-US" sz="2000" dirty="0"/>
              <a:t>额外实现</a:t>
            </a:r>
            <a:r>
              <a:rPr lang="en-US" altLang="zh-CN" sz="2000" dirty="0"/>
              <a:t>`</a:t>
            </a:r>
            <a:r>
              <a:rPr lang="zh-CN" altLang="en-US" sz="2000" dirty="0"/>
              <a:t>运动计算引擎</a:t>
            </a:r>
            <a:r>
              <a:rPr lang="en-US" altLang="zh-CN" sz="2000" dirty="0"/>
              <a:t>`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65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NavMesh</a:t>
            </a:r>
            <a:r>
              <a:rPr lang="zh-CN" altLang="en-US" dirty="0" smtClean="0"/>
              <a:t>生成简介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生成过程（</a:t>
            </a:r>
            <a:r>
              <a:rPr lang="zh-CN" altLang="en-US" dirty="0"/>
              <a:t>演示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/>
              <a:t>     </a:t>
            </a:r>
            <a:r>
              <a:rPr lang="en-US" altLang="zh-CN" sz="2000" dirty="0"/>
              <a:t>- </a:t>
            </a:r>
            <a:r>
              <a:rPr lang="zh-CN" altLang="en-US" sz="2000" dirty="0"/>
              <a:t>场景</a:t>
            </a:r>
            <a:r>
              <a:rPr lang="zh-CN" altLang="en-US" sz="2000" dirty="0"/>
              <a:t>模型体素化（</a:t>
            </a:r>
            <a:r>
              <a:rPr lang="en-US" altLang="zh-CN" sz="2000" dirty="0" err="1"/>
              <a:t>Voxelization</a:t>
            </a:r>
            <a:r>
              <a:rPr lang="zh-CN" altLang="en-US" sz="2000" dirty="0"/>
              <a:t>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  - </a:t>
            </a:r>
            <a:r>
              <a:rPr lang="zh-CN" altLang="en-US" sz="2000" dirty="0"/>
              <a:t>过滤</a:t>
            </a:r>
            <a:r>
              <a:rPr lang="zh-CN" altLang="en-US" sz="2000" dirty="0"/>
              <a:t>出可行走面（</a:t>
            </a:r>
            <a:r>
              <a:rPr lang="en-US" altLang="zh-CN" sz="2000" dirty="0"/>
              <a:t>Walkable </a:t>
            </a:r>
            <a:r>
              <a:rPr lang="en-US" altLang="zh-CN" sz="2000" dirty="0" err="1"/>
              <a:t>Suface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- </a:t>
            </a:r>
            <a:r>
              <a:rPr lang="zh-CN" altLang="en-US" sz="2000" dirty="0"/>
              <a:t>生成 </a:t>
            </a:r>
            <a:r>
              <a:rPr lang="en-US" altLang="zh-CN" sz="2000" dirty="0"/>
              <a:t>Region</a:t>
            </a:r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/>
              <a:t>     </a:t>
            </a:r>
            <a:r>
              <a:rPr lang="en-US" altLang="zh-CN" sz="2000" dirty="0"/>
              <a:t>- </a:t>
            </a:r>
            <a:r>
              <a:rPr lang="zh-CN" altLang="en-US" sz="2000" dirty="0"/>
              <a:t>生成 </a:t>
            </a:r>
            <a:r>
              <a:rPr lang="en-US" altLang="zh-CN" sz="2000" dirty="0"/>
              <a:t>Contour</a:t>
            </a:r>
            <a:r>
              <a:rPr lang="zh-CN" altLang="en-US" sz="2000" dirty="0"/>
              <a:t>（边缘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  - </a:t>
            </a:r>
            <a:r>
              <a:rPr lang="zh-CN" altLang="en-US" sz="2000" dirty="0"/>
              <a:t>生成 </a:t>
            </a:r>
            <a:r>
              <a:rPr lang="en-US" altLang="zh-CN" sz="2000" dirty="0"/>
              <a:t>Poly Mesh</a:t>
            </a:r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- </a:t>
            </a:r>
            <a:r>
              <a:rPr lang="zh-CN" altLang="en-US" sz="2000" dirty="0"/>
              <a:t>生成 </a:t>
            </a:r>
            <a:r>
              <a:rPr lang="en-US" altLang="zh-CN" sz="2000" dirty="0"/>
              <a:t>Detailed </a:t>
            </a:r>
            <a:r>
              <a:rPr lang="en-US" altLang="zh-CN" sz="2000" dirty="0"/>
              <a:t>Mesh</a:t>
            </a:r>
          </a:p>
          <a:p>
            <a:r>
              <a:rPr lang="zh-CN" altLang="en-US" dirty="0" smtClean="0"/>
              <a:t>相比体素建模：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</a:t>
            </a:r>
            <a:r>
              <a:rPr lang="en-US" altLang="zh-CN" sz="2000" dirty="0" smtClean="0"/>
              <a:t>  - </a:t>
            </a:r>
            <a:r>
              <a:rPr lang="zh-CN" altLang="en-US" sz="2000" dirty="0" smtClean="0"/>
              <a:t>剔除不可行走区域，优化这些区域的数据量。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大面积合并高度值相似的区域。使内存占用量显著压缩。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23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RecastNavigation</a:t>
            </a:r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github.com/recastnavigation/recastnavigation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主要包括内容：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en-US" altLang="zh-CN" sz="2000" dirty="0"/>
              <a:t>Recast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a. 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目录代码用于把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文件转化为</a:t>
            </a:r>
            <a:r>
              <a:rPr lang="en-US" altLang="zh-CN" sz="2000" dirty="0" err="1"/>
              <a:t>navmesh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b. </a:t>
            </a:r>
            <a:r>
              <a:rPr lang="zh-CN" altLang="en-US" sz="2000" dirty="0" smtClean="0"/>
              <a:t>自己扩展工具时，可以直接包含该目录源码，做修改扩展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Detour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a. 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目录代码基于</a:t>
            </a:r>
            <a:r>
              <a:rPr lang="en-US" altLang="zh-CN" sz="2000" dirty="0" err="1"/>
              <a:t>navmesh</a:t>
            </a:r>
            <a:r>
              <a:rPr lang="zh-CN" altLang="en-US" sz="2000" dirty="0"/>
              <a:t>文件做导航寻</a:t>
            </a:r>
            <a:r>
              <a:rPr lang="zh-CN" altLang="en-US" sz="2000" dirty="0" smtClean="0"/>
              <a:t>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b. 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直接包含该目录</a:t>
            </a:r>
            <a:r>
              <a:rPr lang="zh-CN" altLang="en-US" sz="2000" dirty="0" smtClean="0"/>
              <a:t>源码，做封装使用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c. detour</a:t>
            </a:r>
            <a:r>
              <a:rPr lang="zh-CN" altLang="en-US" sz="2000" dirty="0" smtClean="0"/>
              <a:t>实现上，就是</a:t>
            </a:r>
            <a:r>
              <a:rPr lang="en-US" altLang="zh-CN" sz="2000" dirty="0" smtClean="0"/>
              <a:t>a*</a:t>
            </a:r>
            <a:r>
              <a:rPr lang="zh-CN" altLang="en-US" sz="2000" dirty="0" smtClean="0"/>
              <a:t>寻路算法实现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en-US" altLang="zh-CN" sz="2000" dirty="0" err="1" smtClean="0"/>
              <a:t>DetourTileCache</a:t>
            </a:r>
            <a:r>
              <a:rPr lang="zh-CN" altLang="en-US" sz="2000" dirty="0" smtClean="0"/>
              <a:t>目录：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a.</a:t>
            </a:r>
            <a:r>
              <a:rPr lang="zh-CN" altLang="en-US" sz="2000" dirty="0"/>
              <a:t>该目录</a:t>
            </a:r>
            <a:r>
              <a:rPr lang="zh-CN" altLang="en-US" sz="2000" dirty="0" smtClean="0"/>
              <a:t>代码主要实现动态改变地形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b.</a:t>
            </a:r>
            <a:r>
              <a:rPr lang="zh-CN" altLang="en-US" sz="2000" dirty="0"/>
              <a:t>可以直接包含该目录源码，做封装使用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en-US" altLang="zh-CN" sz="2000" dirty="0" err="1"/>
              <a:t>RecastDemo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a. </a:t>
            </a:r>
            <a:r>
              <a:rPr lang="zh-CN" altLang="en-US" sz="2000" dirty="0" smtClean="0"/>
              <a:t>演示</a:t>
            </a:r>
            <a:r>
              <a:rPr lang="zh-CN" altLang="en-US" sz="2000" dirty="0"/>
              <a:t>了所有使用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b. </a:t>
            </a:r>
            <a:r>
              <a:rPr lang="zh-CN" altLang="en-US" sz="2000" dirty="0" smtClean="0"/>
              <a:t>可以方便的扩展该工具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047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RecastDemo</a:t>
            </a:r>
            <a:r>
              <a:rPr lang="zh-CN" altLang="en-US" dirty="0" smtClean="0"/>
              <a:t>工具演示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演示 </a:t>
            </a:r>
            <a:r>
              <a:rPr lang="en-US" altLang="zh-CN" dirty="0" err="1" smtClean="0"/>
              <a:t>RecastDemo</a:t>
            </a:r>
            <a:r>
              <a:rPr lang="zh-CN" altLang="en-US" dirty="0" smtClean="0"/>
              <a:t>所有功能</a:t>
            </a:r>
            <a:endParaRPr lang="en-US" altLang="zh-CN" dirty="0" smtClean="0"/>
          </a:p>
          <a:p>
            <a:r>
              <a:rPr lang="zh-CN" altLang="en-US" dirty="0" smtClean="0"/>
              <a:t>学会使用</a:t>
            </a:r>
            <a:r>
              <a:rPr lang="en-US" altLang="zh-CN" dirty="0" err="1" smtClean="0"/>
              <a:t>RecastDemo</a:t>
            </a:r>
            <a:r>
              <a:rPr lang="zh-CN" altLang="en-US" dirty="0" smtClean="0"/>
              <a:t>，本质上已学会</a:t>
            </a:r>
            <a:r>
              <a:rPr lang="en-US" altLang="zh-CN" dirty="0" err="1" smtClean="0"/>
              <a:t>RecastNavigation</a:t>
            </a:r>
            <a:r>
              <a:rPr lang="zh-CN" altLang="en-US" dirty="0" smtClean="0"/>
              <a:t>的所有内容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RecastDemo</a:t>
            </a:r>
            <a:r>
              <a:rPr lang="zh-CN" altLang="en-US" dirty="0" smtClean="0"/>
              <a:t>中的使用代码例子，理解如何使用</a:t>
            </a:r>
            <a:r>
              <a:rPr lang="en-US" altLang="zh-CN" dirty="0" err="1"/>
              <a:t>RecastNavigation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04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RecastNavigation</a:t>
            </a:r>
            <a:r>
              <a:rPr lang="zh-CN" altLang="en-US" dirty="0" smtClean="0"/>
              <a:t>中可能的误区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dtMeshTile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en-US" altLang="zh-CN" sz="2000" dirty="0" err="1" smtClean="0"/>
              <a:t>RecastNavigation</a:t>
            </a:r>
            <a:r>
              <a:rPr lang="zh-CN" altLang="en-US" sz="2000" dirty="0" smtClean="0"/>
              <a:t>是基于</a:t>
            </a:r>
            <a:r>
              <a:rPr lang="en-US" altLang="zh-CN" sz="2000" dirty="0" smtClean="0"/>
              <a:t>mesh</a:t>
            </a:r>
            <a:r>
              <a:rPr lang="zh-CN" altLang="en-US" sz="2000" dirty="0" smtClean="0"/>
              <a:t>（凸多边形），是不需要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的概念的。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进入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是为了解决改变地形。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不支持改变地形的场景（</a:t>
            </a:r>
            <a:r>
              <a:rPr lang="en-US" altLang="zh-CN" sz="2000" dirty="0" smtClean="0"/>
              <a:t>solo mesh</a:t>
            </a:r>
            <a:r>
              <a:rPr lang="zh-CN" altLang="en-US" sz="2000" dirty="0" smtClean="0"/>
              <a:t>），整个场景是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因此此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非场景</a:t>
            </a:r>
            <a:r>
              <a:rPr lang="en-US" altLang="zh-CN" sz="2000" dirty="0" smtClean="0"/>
              <a:t>2D</a:t>
            </a:r>
            <a:r>
              <a:rPr lang="zh-CN" altLang="en-US" sz="2000" dirty="0" smtClean="0"/>
              <a:t>地图中的</a:t>
            </a:r>
            <a:r>
              <a:rPr lang="en-US" altLang="zh-CN" sz="2000" dirty="0" smtClean="0"/>
              <a:t>tile</a:t>
            </a:r>
            <a:r>
              <a:rPr lang="zh-CN" altLang="en-US" sz="2000" dirty="0" smtClean="0"/>
              <a:t>概念。</a:t>
            </a:r>
            <a:endParaRPr lang="en-US" altLang="zh-CN" sz="2000" dirty="0"/>
          </a:p>
          <a:p>
            <a:r>
              <a:rPr lang="en-US" altLang="zh-CN" dirty="0" err="1" smtClean="0"/>
              <a:t>Raycast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000" dirty="0"/>
              <a:t>- </a:t>
            </a:r>
            <a:r>
              <a:rPr lang="zh-CN" altLang="en-US" sz="2000" dirty="0" smtClean="0"/>
              <a:t>官方已明确说明：</a:t>
            </a:r>
            <a:r>
              <a:rPr lang="en-US" altLang="zh-CN" sz="2000" dirty="0" smtClean="0"/>
              <a:t>Casts </a:t>
            </a:r>
            <a:r>
              <a:rPr lang="en-US" altLang="zh-CN" sz="2000" dirty="0"/>
              <a:t>a 'walkability' ray along the surface of the navigation mesh from the start position toward the end position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即只用于对地表的射线检查。如对空中事物的是未定义的。</a:t>
            </a:r>
            <a:endParaRPr lang="en-US" altLang="zh-CN" sz="20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583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RecastNavigation</a:t>
            </a:r>
            <a:r>
              <a:rPr lang="zh-CN" altLang="en-US" dirty="0" smtClean="0"/>
              <a:t>服务器端应用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服务器端能实现以下功能：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- </a:t>
            </a:r>
            <a:r>
              <a:rPr lang="zh-CN" altLang="en-US" sz="2000" dirty="0"/>
              <a:t>能接近精确的赋予游戏对象（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</a:t>
            </a:r>
            <a:r>
              <a:rPr lang="zh-CN" altLang="en-US" sz="2000" dirty="0"/>
              <a:t>）属性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zh-CN" altLang="en-US" sz="2000" dirty="0"/>
              <a:t>给予游戏对象速度，能模拟游戏对象实时移动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zh-CN" altLang="en-US" sz="2000" dirty="0"/>
              <a:t>能扩展实现 游戏对象 间的碰撞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- </a:t>
            </a:r>
            <a:r>
              <a:rPr lang="zh-CN" altLang="en-US" sz="2000" dirty="0"/>
              <a:t>能改变场景地形</a:t>
            </a:r>
            <a:endParaRPr lang="en-US" altLang="zh-CN" sz="2000" dirty="0" smtClean="0"/>
          </a:p>
          <a:p>
            <a:r>
              <a:rPr lang="zh-CN" altLang="en-US" dirty="0"/>
              <a:t>服务器</a:t>
            </a:r>
            <a:r>
              <a:rPr lang="zh-CN" altLang="en-US" dirty="0" smtClean="0"/>
              <a:t>端不能直接实现</a:t>
            </a:r>
            <a:r>
              <a:rPr lang="zh-CN" altLang="en-US" dirty="0"/>
              <a:t>以下功能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      - </a:t>
            </a:r>
            <a:r>
              <a:rPr lang="en-US" altLang="zh-CN" sz="2000" dirty="0"/>
              <a:t>`</a:t>
            </a:r>
            <a:r>
              <a:rPr lang="zh-CN" altLang="en-US" sz="2000" dirty="0"/>
              <a:t>运动计算引擎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，需要额外实现。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对空中的游戏对象的交互。</a:t>
            </a:r>
          </a:p>
          <a:p>
            <a:r>
              <a:rPr lang="zh-CN" altLang="en-US" dirty="0" smtClean="0"/>
              <a:t>终极解决方法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</a:t>
            </a:r>
            <a:r>
              <a:rPr lang="en-US" altLang="zh-CN" sz="2000" dirty="0" smtClean="0"/>
              <a:t>  - 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RecastNavigation</a:t>
            </a:r>
            <a:r>
              <a:rPr lang="zh-CN" altLang="en-US" sz="2000" dirty="0" smtClean="0"/>
              <a:t>做</a:t>
            </a:r>
            <a:r>
              <a:rPr lang="en-US" altLang="zh-CN" sz="2000" dirty="0" smtClean="0"/>
              <a:t>3D</a:t>
            </a:r>
            <a:r>
              <a:rPr lang="zh-CN" altLang="en-US" sz="2000" dirty="0" smtClean="0"/>
              <a:t>场景建模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physx</a:t>
            </a:r>
            <a:r>
              <a:rPr lang="zh-CN" altLang="en-US" sz="2000" dirty="0" smtClean="0"/>
              <a:t>做射线检测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- </a:t>
            </a:r>
            <a:r>
              <a:rPr lang="zh-CN" altLang="en-US" sz="2000" dirty="0" smtClean="0"/>
              <a:t>自己提供简单的</a:t>
            </a:r>
            <a:r>
              <a:rPr lang="en-US" altLang="zh-CN" sz="2000" dirty="0"/>
              <a:t>`</a:t>
            </a:r>
            <a:r>
              <a:rPr lang="zh-CN" altLang="en-US" sz="2000" dirty="0"/>
              <a:t>运动计算引擎</a:t>
            </a:r>
            <a:r>
              <a:rPr lang="en-US" altLang="zh-CN" sz="20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75074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652</Words>
  <Application>Microsoft Office PowerPoint</Application>
  <PresentationFormat>全屏显示(4:3)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RecastNavigation介绍</vt:lpstr>
      <vt:lpstr>体素建模与NavMesh</vt:lpstr>
      <vt:lpstr>NavMesh生成简介</vt:lpstr>
      <vt:lpstr>RecastNavigation项目介绍</vt:lpstr>
      <vt:lpstr>RecastDemo工具演示</vt:lpstr>
      <vt:lpstr>RecastNavigation中可能的误区</vt:lpstr>
      <vt:lpstr>RecastNavigation服务器端应用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Webrtc语音模块相关分享</dc:title>
  <dc:creator>范安崇</dc:creator>
  <cp:lastModifiedBy>AutoBVT</cp:lastModifiedBy>
  <cp:revision>48</cp:revision>
  <dcterms:created xsi:type="dcterms:W3CDTF">2016-10-21T02:27:49Z</dcterms:created>
  <dcterms:modified xsi:type="dcterms:W3CDTF">2018-04-23T04:23:28Z</dcterms:modified>
</cp:coreProperties>
</file>