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0222C-52F9-4A74-8A7C-FDC63AF7F18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6B01E5-6449-432E-B19E-EA275837695E}">
      <dgm:prSet phldrT="[텍스트]"/>
      <dgm:spPr/>
      <dgm:t>
        <a:bodyPr/>
        <a:lstStyle/>
        <a:p>
          <a:pPr latinLnBrk="1"/>
          <a:r>
            <a:rPr lang="en-US" altLang="ko-KR" dirty="0" smtClean="0"/>
            <a:t>Product()</a:t>
          </a:r>
          <a:endParaRPr lang="ko-KR" altLang="en-US" dirty="0"/>
        </a:p>
      </dgm:t>
    </dgm:pt>
    <dgm:pt modelId="{C81906EB-62AD-4D86-A659-E1F692C3983A}" type="parTrans" cxnId="{723BEA0B-3DDA-4D32-B011-3EBD645237F9}">
      <dgm:prSet/>
      <dgm:spPr/>
      <dgm:t>
        <a:bodyPr/>
        <a:lstStyle/>
        <a:p>
          <a:pPr latinLnBrk="1"/>
          <a:endParaRPr lang="ko-KR" altLang="en-US"/>
        </a:p>
      </dgm:t>
    </dgm:pt>
    <dgm:pt modelId="{0CC0A389-0C66-4DDF-9FE4-5ED399B026B5}" type="sibTrans" cxnId="{723BEA0B-3DDA-4D32-B011-3EBD645237F9}">
      <dgm:prSet/>
      <dgm:spPr/>
      <dgm:t>
        <a:bodyPr/>
        <a:lstStyle/>
        <a:p>
          <a:pPr latinLnBrk="1"/>
          <a:endParaRPr lang="ko-KR" altLang="en-US"/>
        </a:p>
      </dgm:t>
    </dgm:pt>
    <dgm:pt modelId="{50C379E4-5CF5-4F7E-8EE5-5CB5EFED5386}">
      <dgm:prSet phldrT="[텍스트]"/>
      <dgm:spPr/>
      <dgm:t>
        <a:bodyPr/>
        <a:lstStyle/>
        <a:p>
          <a:pPr latinLnBrk="1"/>
          <a:r>
            <a:rPr lang="en-US" altLang="ko-KR" dirty="0" smtClean="0"/>
            <a:t>Products</a:t>
          </a:r>
          <a:endParaRPr lang="ko-KR" altLang="en-US" dirty="0"/>
        </a:p>
      </dgm:t>
    </dgm:pt>
    <dgm:pt modelId="{1A39B7DF-1325-4349-A9E4-230F6479A46B}" type="parTrans" cxnId="{9B46A84B-0648-4CFC-A3FD-45B7B08D2B7C}">
      <dgm:prSet/>
      <dgm:spPr/>
      <dgm:t>
        <a:bodyPr/>
        <a:lstStyle/>
        <a:p>
          <a:pPr latinLnBrk="1"/>
          <a:endParaRPr lang="ko-KR" altLang="en-US"/>
        </a:p>
      </dgm:t>
    </dgm:pt>
    <dgm:pt modelId="{50BDDCD0-3648-4DE8-BF76-E0F417DF683F}" type="sibTrans" cxnId="{9B46A84B-0648-4CFC-A3FD-45B7B08D2B7C}">
      <dgm:prSet/>
      <dgm:spPr/>
      <dgm:t>
        <a:bodyPr/>
        <a:lstStyle/>
        <a:p>
          <a:pPr latinLnBrk="1"/>
          <a:endParaRPr lang="ko-KR" altLang="en-US"/>
        </a:p>
      </dgm:t>
    </dgm:pt>
    <dgm:pt modelId="{3A3FDADA-5F37-43B1-9143-D9F8EE94D8C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C1A8C48D-9BDC-4BD3-9C47-270D284376BB}" type="parTrans" cxnId="{1707315D-53B9-46AA-BFA5-03719B0A2145}">
      <dgm:prSet/>
      <dgm:spPr/>
      <dgm:t>
        <a:bodyPr/>
        <a:lstStyle/>
        <a:p>
          <a:pPr latinLnBrk="1"/>
          <a:endParaRPr lang="ko-KR" altLang="en-US"/>
        </a:p>
      </dgm:t>
    </dgm:pt>
    <dgm:pt modelId="{D920A37E-4CCA-4476-85E1-475B09673D94}" type="sibTrans" cxnId="{1707315D-53B9-46AA-BFA5-03719B0A2145}">
      <dgm:prSet/>
      <dgm:spPr/>
      <dgm:t>
        <a:bodyPr/>
        <a:lstStyle/>
        <a:p>
          <a:pPr latinLnBrk="1"/>
          <a:endParaRPr lang="ko-KR" altLang="en-US"/>
        </a:p>
      </dgm:t>
    </dgm:pt>
    <dgm:pt modelId="{0EAE4553-6909-46CD-974F-288C85DC558D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797F7439-6A98-4FC0-9E75-FEC2E36B1702}" type="parTrans" cxnId="{DE63F2C3-163B-4236-B267-FD79C632ACED}">
      <dgm:prSet/>
      <dgm:spPr/>
      <dgm:t>
        <a:bodyPr/>
        <a:lstStyle/>
        <a:p>
          <a:pPr latinLnBrk="1"/>
          <a:endParaRPr lang="ko-KR" altLang="en-US"/>
        </a:p>
      </dgm:t>
    </dgm:pt>
    <dgm:pt modelId="{1B2C177A-0D43-47DA-AA20-BCBE12ED34FC}" type="sibTrans" cxnId="{DE63F2C3-163B-4236-B267-FD79C632ACED}">
      <dgm:prSet/>
      <dgm:spPr/>
      <dgm:t>
        <a:bodyPr/>
        <a:lstStyle/>
        <a:p>
          <a:pPr latinLnBrk="1"/>
          <a:endParaRPr lang="ko-KR" altLang="en-US"/>
        </a:p>
      </dgm:t>
    </dgm:pt>
    <dgm:pt modelId="{4FB76040-B506-4956-8E5D-D6187C2287D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76508A97-D46C-41F0-AE4E-94B6773AD9BC}" type="parTrans" cxnId="{ACF685B7-5CE0-4B19-92A6-BD7B71231976}">
      <dgm:prSet/>
      <dgm:spPr/>
      <dgm:t>
        <a:bodyPr/>
        <a:lstStyle/>
        <a:p>
          <a:pPr latinLnBrk="1"/>
          <a:endParaRPr lang="ko-KR" altLang="en-US"/>
        </a:p>
      </dgm:t>
    </dgm:pt>
    <dgm:pt modelId="{BFD4E627-8EF4-4E68-A4EE-F32F131728C5}" type="sibTrans" cxnId="{ACF685B7-5CE0-4B19-92A6-BD7B71231976}">
      <dgm:prSet/>
      <dgm:spPr/>
      <dgm:t>
        <a:bodyPr/>
        <a:lstStyle/>
        <a:p>
          <a:pPr latinLnBrk="1"/>
          <a:endParaRPr lang="ko-KR" altLang="en-US"/>
        </a:p>
      </dgm:t>
    </dgm:pt>
    <dgm:pt modelId="{1882D231-FEF5-4FAA-BBCD-74FC5CBC408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Prds</a:t>
          </a:r>
          <a:endParaRPr lang="ko-KR" altLang="en-US" dirty="0"/>
        </a:p>
      </dgm:t>
    </dgm:pt>
    <dgm:pt modelId="{FD5E04CC-75D8-4D50-BF76-7FFDCAD65915}" type="parTrans" cxnId="{783AE201-C137-4BFC-9C81-43C284376688}">
      <dgm:prSet/>
      <dgm:spPr/>
      <dgm:t>
        <a:bodyPr/>
        <a:lstStyle/>
        <a:p>
          <a:pPr latinLnBrk="1"/>
          <a:endParaRPr lang="ko-KR" altLang="en-US"/>
        </a:p>
      </dgm:t>
    </dgm:pt>
    <dgm:pt modelId="{448EC718-4B76-4241-99E3-66FE3DDB29F4}" type="sibTrans" cxnId="{783AE201-C137-4BFC-9C81-43C284376688}">
      <dgm:prSet/>
      <dgm:spPr/>
      <dgm:t>
        <a:bodyPr/>
        <a:lstStyle/>
        <a:p>
          <a:pPr latinLnBrk="1"/>
          <a:endParaRPr lang="ko-KR" altLang="en-US"/>
        </a:p>
      </dgm:t>
    </dgm:pt>
    <dgm:pt modelId="{617AF8F2-51D9-4240-A738-7C688388A4C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prt</a:t>
          </a:r>
          <a:endParaRPr lang="ko-KR" altLang="en-US" dirty="0"/>
        </a:p>
      </dgm:t>
    </dgm:pt>
    <dgm:pt modelId="{2B8DF93E-3C2A-4DC9-8E77-61E6B20A163F}" type="parTrans" cxnId="{3C682EC5-8B53-4A2F-AF47-9BB6B331D471}">
      <dgm:prSet/>
      <dgm:spPr/>
      <dgm:t>
        <a:bodyPr/>
        <a:lstStyle/>
        <a:p>
          <a:pPr latinLnBrk="1"/>
          <a:endParaRPr lang="ko-KR" altLang="en-US"/>
        </a:p>
      </dgm:t>
    </dgm:pt>
    <dgm:pt modelId="{F7F32161-EC20-40AC-AC65-ACC6C9ED4189}" type="sibTrans" cxnId="{3C682EC5-8B53-4A2F-AF47-9BB6B331D471}">
      <dgm:prSet/>
      <dgm:spPr/>
      <dgm:t>
        <a:bodyPr/>
        <a:lstStyle/>
        <a:p>
          <a:pPr latinLnBrk="1"/>
          <a:endParaRPr lang="ko-KR" altLang="en-US"/>
        </a:p>
      </dgm:t>
    </dgm:pt>
    <dgm:pt modelId="{4B39B776-C696-4E03-9421-FDAEC7850C55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01ACF06F-2D78-43E0-BA5E-E53E77666449}" type="parTrans" cxnId="{B58753B8-5C0C-49A3-B55D-EE1C12AACEB9}">
      <dgm:prSet/>
      <dgm:spPr/>
      <dgm:t>
        <a:bodyPr/>
        <a:lstStyle/>
        <a:p>
          <a:pPr latinLnBrk="1"/>
          <a:endParaRPr lang="ko-KR" altLang="en-US"/>
        </a:p>
      </dgm:t>
    </dgm:pt>
    <dgm:pt modelId="{86331E4B-EA1B-49A0-AB90-2EB4AF736F55}" type="sibTrans" cxnId="{B58753B8-5C0C-49A3-B55D-EE1C12AACEB9}">
      <dgm:prSet/>
      <dgm:spPr/>
      <dgm:t>
        <a:bodyPr/>
        <a:lstStyle/>
        <a:p>
          <a:pPr latinLnBrk="1"/>
          <a:endParaRPr lang="ko-KR" altLang="en-US"/>
        </a:p>
      </dgm:t>
    </dgm:pt>
    <dgm:pt modelId="{CC99EDAB-DFB1-4812-BD40-77D568B3EAE2}">
      <dgm:prSet phldrT="[텍스트]"/>
      <dgm:spPr/>
      <dgm:t>
        <a:bodyPr/>
        <a:lstStyle/>
        <a:p>
          <a:pPr latinLnBrk="1"/>
          <a:r>
            <a:rPr lang="en-US" altLang="ko-KR" dirty="0" smtClean="0"/>
            <a:t>products</a:t>
          </a:r>
          <a:endParaRPr lang="ko-KR" altLang="en-US" dirty="0"/>
        </a:p>
      </dgm:t>
    </dgm:pt>
    <dgm:pt modelId="{23DAE603-5287-42DE-B8F8-60DFD91B7B81}" type="parTrans" cxnId="{0B3B788B-0014-4589-884F-2D7D02707ACC}">
      <dgm:prSet/>
      <dgm:spPr/>
      <dgm:t>
        <a:bodyPr/>
        <a:lstStyle/>
        <a:p>
          <a:pPr latinLnBrk="1"/>
          <a:endParaRPr lang="ko-KR" altLang="en-US"/>
        </a:p>
      </dgm:t>
    </dgm:pt>
    <dgm:pt modelId="{FB352E92-B4B4-496F-8E48-36ECA3660D3E}" type="sibTrans" cxnId="{0B3B788B-0014-4589-884F-2D7D02707ACC}">
      <dgm:prSet/>
      <dgm:spPr/>
      <dgm:t>
        <a:bodyPr/>
        <a:lstStyle/>
        <a:p>
          <a:pPr latinLnBrk="1"/>
          <a:endParaRPr lang="ko-KR" altLang="en-US"/>
        </a:p>
      </dgm:t>
    </dgm:pt>
    <dgm:pt modelId="{DE2BB136-BCE5-4EAC-B270-6BB0E6EE5A0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A1227CCF-108F-4AF3-8366-5AC6DB743F8C}" type="parTrans" cxnId="{748095EF-C696-4467-A95F-77619764CA56}">
      <dgm:prSet/>
      <dgm:spPr/>
      <dgm:t>
        <a:bodyPr/>
        <a:lstStyle/>
        <a:p>
          <a:pPr latinLnBrk="1"/>
          <a:endParaRPr lang="ko-KR" altLang="en-US"/>
        </a:p>
      </dgm:t>
    </dgm:pt>
    <dgm:pt modelId="{2EC66EB6-C2EC-451B-B190-920A342C24AE}" type="sibTrans" cxnId="{748095EF-C696-4467-A95F-77619764CA56}">
      <dgm:prSet/>
      <dgm:spPr/>
      <dgm:t>
        <a:bodyPr/>
        <a:lstStyle/>
        <a:p>
          <a:pPr latinLnBrk="1"/>
          <a:endParaRPr lang="ko-KR" altLang="en-US"/>
        </a:p>
      </dgm:t>
    </dgm:pt>
    <dgm:pt modelId="{D373FBD2-9D19-4F48-B4DB-F28CA36E3751}" type="pres">
      <dgm:prSet presAssocID="{0BD0222C-52F9-4A74-8A7C-FDC63AF7F1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549C0B-A8F6-41CE-9468-CD21D3A6E42E}" type="pres">
      <dgm:prSet presAssocID="{C96B01E5-6449-432E-B19E-EA275837695E}" presName="root1" presStyleCnt="0"/>
      <dgm:spPr/>
    </dgm:pt>
    <dgm:pt modelId="{46DAD3CA-6D7A-4E23-A3B4-448E0B7A27A0}" type="pres">
      <dgm:prSet presAssocID="{C96B01E5-6449-432E-B19E-EA275837695E}" presName="LevelOneTextNode" presStyleLbl="node0" presStyleIdx="0" presStyleCnt="1">
        <dgm:presLayoutVars>
          <dgm:chPref val="3"/>
        </dgm:presLayoutVars>
      </dgm:prSet>
      <dgm:spPr/>
    </dgm:pt>
    <dgm:pt modelId="{1C005A7B-22D7-42B9-B175-F325F183D757}" type="pres">
      <dgm:prSet presAssocID="{C96B01E5-6449-432E-B19E-EA275837695E}" presName="level2hierChild" presStyleCnt="0"/>
      <dgm:spPr/>
    </dgm:pt>
    <dgm:pt modelId="{CAFCAF7D-B1CA-4609-82AE-CB1BD875E521}" type="pres">
      <dgm:prSet presAssocID="{23DAE603-5287-42DE-B8F8-60DFD91B7B81}" presName="conn2-1" presStyleLbl="parChTrans1D2" presStyleIdx="0" presStyleCnt="1"/>
      <dgm:spPr/>
    </dgm:pt>
    <dgm:pt modelId="{17E3BFF6-4618-40C0-BFFF-764A7B936A4C}" type="pres">
      <dgm:prSet presAssocID="{23DAE603-5287-42DE-B8F8-60DFD91B7B81}" presName="connTx" presStyleLbl="parChTrans1D2" presStyleIdx="0" presStyleCnt="1"/>
      <dgm:spPr/>
    </dgm:pt>
    <dgm:pt modelId="{966822C5-DB63-4A99-8EB8-D945447AA3AC}" type="pres">
      <dgm:prSet presAssocID="{CC99EDAB-DFB1-4812-BD40-77D568B3EAE2}" presName="root2" presStyleCnt="0"/>
      <dgm:spPr/>
    </dgm:pt>
    <dgm:pt modelId="{197F1A79-C06B-4F16-9059-089E06B72681}" type="pres">
      <dgm:prSet presAssocID="{CC99EDAB-DFB1-4812-BD40-77D568B3EAE2}" presName="LevelTwoTextNode" presStyleLbl="node2" presStyleIdx="0" presStyleCnt="1">
        <dgm:presLayoutVars>
          <dgm:chPref val="3"/>
        </dgm:presLayoutVars>
      </dgm:prSet>
      <dgm:spPr/>
    </dgm:pt>
    <dgm:pt modelId="{6ED69C03-ABCC-46C0-95ED-94B70CFB5C4E}" type="pres">
      <dgm:prSet presAssocID="{CC99EDAB-DFB1-4812-BD40-77D568B3EAE2}" presName="level3hierChild" presStyleCnt="0"/>
      <dgm:spPr/>
    </dgm:pt>
    <dgm:pt modelId="{E3066F44-D392-4557-82E5-381430198155}" type="pres">
      <dgm:prSet presAssocID="{01ACF06F-2D78-43E0-BA5E-E53E77666449}" presName="conn2-1" presStyleLbl="parChTrans1D3" presStyleIdx="0" presStyleCnt="2"/>
      <dgm:spPr/>
    </dgm:pt>
    <dgm:pt modelId="{46E28502-19DD-484A-A817-7B36B9F54A76}" type="pres">
      <dgm:prSet presAssocID="{01ACF06F-2D78-43E0-BA5E-E53E77666449}" presName="connTx" presStyleLbl="parChTrans1D3" presStyleIdx="0" presStyleCnt="2"/>
      <dgm:spPr/>
    </dgm:pt>
    <dgm:pt modelId="{B0493494-9592-4230-A128-A37FD2F9D782}" type="pres">
      <dgm:prSet presAssocID="{4B39B776-C696-4E03-9421-FDAEC7850C55}" presName="root2" presStyleCnt="0"/>
      <dgm:spPr/>
    </dgm:pt>
    <dgm:pt modelId="{B94B0EC3-10C0-416D-8DC7-88CE95C974ED}" type="pres">
      <dgm:prSet presAssocID="{4B39B776-C696-4E03-9421-FDAEC7850C5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69B34D-687A-4953-A492-F06ACEE17799}" type="pres">
      <dgm:prSet presAssocID="{4B39B776-C696-4E03-9421-FDAEC7850C55}" presName="level3hierChild" presStyleCnt="0"/>
      <dgm:spPr/>
    </dgm:pt>
    <dgm:pt modelId="{433717D8-9E15-4388-BADE-7ADE4F2B0407}" type="pres">
      <dgm:prSet presAssocID="{1A39B7DF-1325-4349-A9E4-230F6479A46B}" presName="conn2-1" presStyleLbl="parChTrans1D4" presStyleIdx="0" presStyleCnt="6"/>
      <dgm:spPr/>
    </dgm:pt>
    <dgm:pt modelId="{77792EB9-EFF6-4F79-B48B-14B6BA030361}" type="pres">
      <dgm:prSet presAssocID="{1A39B7DF-1325-4349-A9E4-230F6479A46B}" presName="connTx" presStyleLbl="parChTrans1D4" presStyleIdx="0" presStyleCnt="6"/>
      <dgm:spPr/>
    </dgm:pt>
    <dgm:pt modelId="{3B0698E5-FE7B-4552-BDF6-8E1FA905FCBF}" type="pres">
      <dgm:prSet presAssocID="{50C379E4-5CF5-4F7E-8EE5-5CB5EFED5386}" presName="root2" presStyleCnt="0"/>
      <dgm:spPr/>
    </dgm:pt>
    <dgm:pt modelId="{C659C51F-B1EA-432A-AA44-93ED33A55CB5}" type="pres">
      <dgm:prSet presAssocID="{50C379E4-5CF5-4F7E-8EE5-5CB5EFED5386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FF4D0-EE6D-4F72-B976-7C30E8D0F904}" type="pres">
      <dgm:prSet presAssocID="{50C379E4-5CF5-4F7E-8EE5-5CB5EFED5386}" presName="level3hierChild" presStyleCnt="0"/>
      <dgm:spPr/>
    </dgm:pt>
    <dgm:pt modelId="{EBD1FE74-F507-4F3B-96B4-68595736B1C4}" type="pres">
      <dgm:prSet presAssocID="{797F7439-6A98-4FC0-9E75-FEC2E36B1702}" presName="conn2-1" presStyleLbl="parChTrans1D4" presStyleIdx="1" presStyleCnt="6"/>
      <dgm:spPr/>
    </dgm:pt>
    <dgm:pt modelId="{6F27C403-4394-40A1-AE8D-FB7516C1C08D}" type="pres">
      <dgm:prSet presAssocID="{797F7439-6A98-4FC0-9E75-FEC2E36B1702}" presName="connTx" presStyleLbl="parChTrans1D4" presStyleIdx="1" presStyleCnt="6"/>
      <dgm:spPr/>
    </dgm:pt>
    <dgm:pt modelId="{A68FC472-FFED-4158-9E8D-9180C44C9092}" type="pres">
      <dgm:prSet presAssocID="{0EAE4553-6909-46CD-974F-288C85DC558D}" presName="root2" presStyleCnt="0"/>
      <dgm:spPr/>
    </dgm:pt>
    <dgm:pt modelId="{492CE3B2-627B-4549-8925-3CE7D6B02C8F}" type="pres">
      <dgm:prSet presAssocID="{0EAE4553-6909-46CD-974F-288C85DC558D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E341C-53B1-4316-8FCB-18DF7658D26E}" type="pres">
      <dgm:prSet presAssocID="{0EAE4553-6909-46CD-974F-288C85DC558D}" presName="level3hierChild" presStyleCnt="0"/>
      <dgm:spPr/>
    </dgm:pt>
    <dgm:pt modelId="{A6645935-14B8-4A26-BF89-CB6EAF36BC79}" type="pres">
      <dgm:prSet presAssocID="{76508A97-D46C-41F0-AE4E-94B6773AD9BC}" presName="conn2-1" presStyleLbl="parChTrans1D4" presStyleIdx="2" presStyleCnt="6"/>
      <dgm:spPr/>
    </dgm:pt>
    <dgm:pt modelId="{8D693795-6E55-4FF6-AC8B-CA974B91219C}" type="pres">
      <dgm:prSet presAssocID="{76508A97-D46C-41F0-AE4E-94B6773AD9BC}" presName="connTx" presStyleLbl="parChTrans1D4" presStyleIdx="2" presStyleCnt="6"/>
      <dgm:spPr/>
    </dgm:pt>
    <dgm:pt modelId="{7DCD8C8D-37BC-43F7-9871-980D394EB3FC}" type="pres">
      <dgm:prSet presAssocID="{4FB76040-B506-4956-8E5D-D6187C2287DF}" presName="root2" presStyleCnt="0"/>
      <dgm:spPr/>
    </dgm:pt>
    <dgm:pt modelId="{E5291123-B059-403A-872F-2DA746382EAA}" type="pres">
      <dgm:prSet presAssocID="{4FB76040-B506-4956-8E5D-D6187C2287D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D1B06D-9B89-44B9-B64B-C2D8AE747BCD}" type="pres">
      <dgm:prSet presAssocID="{4FB76040-B506-4956-8E5D-D6187C2287DF}" presName="level3hierChild" presStyleCnt="0"/>
      <dgm:spPr/>
    </dgm:pt>
    <dgm:pt modelId="{8A823368-C90B-4B0D-BF1D-90411CA229CD}" type="pres">
      <dgm:prSet presAssocID="{C1A8C48D-9BDC-4BD3-9C47-270D284376BB}" presName="conn2-1" presStyleLbl="parChTrans1D3" presStyleIdx="1" presStyleCnt="2"/>
      <dgm:spPr/>
    </dgm:pt>
    <dgm:pt modelId="{B25158D8-1E8B-4F99-8DC4-D61D11A82AC3}" type="pres">
      <dgm:prSet presAssocID="{C1A8C48D-9BDC-4BD3-9C47-270D284376BB}" presName="connTx" presStyleLbl="parChTrans1D3" presStyleIdx="1" presStyleCnt="2"/>
      <dgm:spPr/>
    </dgm:pt>
    <dgm:pt modelId="{A8E947B3-0BA8-44F8-AB47-15199A84A095}" type="pres">
      <dgm:prSet presAssocID="{3A3FDADA-5F37-43B1-9143-D9F8EE94D8CB}" presName="root2" presStyleCnt="0"/>
      <dgm:spPr/>
    </dgm:pt>
    <dgm:pt modelId="{940FF299-ED3E-4714-AD33-5EFC49D63497}" type="pres">
      <dgm:prSet presAssocID="{3A3FDADA-5F37-43B1-9143-D9F8EE94D8C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06643-D48E-457B-8891-5E2811F59A6B}" type="pres">
      <dgm:prSet presAssocID="{3A3FDADA-5F37-43B1-9143-D9F8EE94D8CB}" presName="level3hierChild" presStyleCnt="0"/>
      <dgm:spPr/>
    </dgm:pt>
    <dgm:pt modelId="{6A26DF4C-5C0F-472C-84A7-8B6C8A90C8EC}" type="pres">
      <dgm:prSet presAssocID="{FD5E04CC-75D8-4D50-BF76-7FFDCAD65915}" presName="conn2-1" presStyleLbl="parChTrans1D4" presStyleIdx="3" presStyleCnt="6"/>
      <dgm:spPr/>
    </dgm:pt>
    <dgm:pt modelId="{C2EBD83D-DE58-4884-91E9-E43718406953}" type="pres">
      <dgm:prSet presAssocID="{FD5E04CC-75D8-4D50-BF76-7FFDCAD65915}" presName="connTx" presStyleLbl="parChTrans1D4" presStyleIdx="3" presStyleCnt="6"/>
      <dgm:spPr/>
    </dgm:pt>
    <dgm:pt modelId="{A10E976B-6074-4B4D-A40E-DD6818984AA4}" type="pres">
      <dgm:prSet presAssocID="{1882D231-FEF5-4FAA-BBCD-74FC5CBC4080}" presName="root2" presStyleCnt="0"/>
      <dgm:spPr/>
    </dgm:pt>
    <dgm:pt modelId="{623B7F37-D8A7-466D-81CE-62DD22220AB1}" type="pres">
      <dgm:prSet presAssocID="{1882D231-FEF5-4FAA-BBCD-74FC5CBC4080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45EE30-ED19-4C37-994C-C66FEDCA6003}" type="pres">
      <dgm:prSet presAssocID="{1882D231-FEF5-4FAA-BBCD-74FC5CBC4080}" presName="level3hierChild" presStyleCnt="0"/>
      <dgm:spPr/>
    </dgm:pt>
    <dgm:pt modelId="{2832FE5D-FA0B-4FAC-BCCE-CA248BC550CF}" type="pres">
      <dgm:prSet presAssocID="{A1227CCF-108F-4AF3-8366-5AC6DB743F8C}" presName="conn2-1" presStyleLbl="parChTrans1D4" presStyleIdx="4" presStyleCnt="6"/>
      <dgm:spPr/>
    </dgm:pt>
    <dgm:pt modelId="{173FE093-1046-49DC-A33F-47CB30AAD018}" type="pres">
      <dgm:prSet presAssocID="{A1227CCF-108F-4AF3-8366-5AC6DB743F8C}" presName="connTx" presStyleLbl="parChTrans1D4" presStyleIdx="4" presStyleCnt="6"/>
      <dgm:spPr/>
    </dgm:pt>
    <dgm:pt modelId="{4E167195-3545-4951-9A5C-F614584AF0AA}" type="pres">
      <dgm:prSet presAssocID="{DE2BB136-BCE5-4EAC-B270-6BB0E6EE5A0F}" presName="root2" presStyleCnt="0"/>
      <dgm:spPr/>
    </dgm:pt>
    <dgm:pt modelId="{3624300F-FF8C-4066-8ADA-6287C012466F}" type="pres">
      <dgm:prSet presAssocID="{DE2BB136-BCE5-4EAC-B270-6BB0E6EE5A0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CEF828-30A5-4FA5-8AE7-AA45FD1C4746}" type="pres">
      <dgm:prSet presAssocID="{DE2BB136-BCE5-4EAC-B270-6BB0E6EE5A0F}" presName="level3hierChild" presStyleCnt="0"/>
      <dgm:spPr/>
    </dgm:pt>
    <dgm:pt modelId="{A25AA59B-51C2-4A38-82CA-4BE2E13EFE8E}" type="pres">
      <dgm:prSet presAssocID="{2B8DF93E-3C2A-4DC9-8E77-61E6B20A163F}" presName="conn2-1" presStyleLbl="parChTrans1D4" presStyleIdx="5" presStyleCnt="6"/>
      <dgm:spPr/>
    </dgm:pt>
    <dgm:pt modelId="{C6DD2D0D-2C6D-4883-B50D-A99668111980}" type="pres">
      <dgm:prSet presAssocID="{2B8DF93E-3C2A-4DC9-8E77-61E6B20A163F}" presName="connTx" presStyleLbl="parChTrans1D4" presStyleIdx="5" presStyleCnt="6"/>
      <dgm:spPr/>
    </dgm:pt>
    <dgm:pt modelId="{2689D37E-2F6B-4A62-BFA2-D0A2CF239568}" type="pres">
      <dgm:prSet presAssocID="{617AF8F2-51D9-4240-A738-7C688388A4CD}" presName="root2" presStyleCnt="0"/>
      <dgm:spPr/>
    </dgm:pt>
    <dgm:pt modelId="{2BF8CC9C-AAF4-44D7-BBF0-C0926BFF9225}" type="pres">
      <dgm:prSet presAssocID="{617AF8F2-51D9-4240-A738-7C688388A4CD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9307FC-94C8-43A8-916B-C4654B756844}" type="pres">
      <dgm:prSet presAssocID="{617AF8F2-51D9-4240-A738-7C688388A4CD}" presName="level3hierChild" presStyleCnt="0"/>
      <dgm:spPr/>
    </dgm:pt>
  </dgm:ptLst>
  <dgm:cxnLst>
    <dgm:cxn modelId="{EE7619EC-F597-4C6D-9EBF-2E37E81F03D1}" type="presOf" srcId="{01ACF06F-2D78-43E0-BA5E-E53E77666449}" destId="{E3066F44-D392-4557-82E5-381430198155}" srcOrd="0" destOrd="0" presId="urn:microsoft.com/office/officeart/2008/layout/HorizontalMultiLevelHierarchy"/>
    <dgm:cxn modelId="{979E04FD-4292-4CCC-A2DF-3952F8CED422}" type="presOf" srcId="{76508A97-D46C-41F0-AE4E-94B6773AD9BC}" destId="{8D693795-6E55-4FF6-AC8B-CA974B91219C}" srcOrd="1" destOrd="0" presId="urn:microsoft.com/office/officeart/2008/layout/HorizontalMultiLevelHierarchy"/>
    <dgm:cxn modelId="{999A4033-117C-44F5-B9C0-66AA4D8A131F}" type="presOf" srcId="{76508A97-D46C-41F0-AE4E-94B6773AD9BC}" destId="{A6645935-14B8-4A26-BF89-CB6EAF36BC79}" srcOrd="0" destOrd="0" presId="urn:microsoft.com/office/officeart/2008/layout/HorizontalMultiLevelHierarchy"/>
    <dgm:cxn modelId="{4C90053B-7B6D-4D6E-897A-CE085548D3D1}" type="presOf" srcId="{A1227CCF-108F-4AF3-8366-5AC6DB743F8C}" destId="{173FE093-1046-49DC-A33F-47CB30AAD018}" srcOrd="1" destOrd="0" presId="urn:microsoft.com/office/officeart/2008/layout/HorizontalMultiLevelHierarchy"/>
    <dgm:cxn modelId="{DB780443-6D8F-4654-BA66-A9003968BFE8}" type="presOf" srcId="{CC99EDAB-DFB1-4812-BD40-77D568B3EAE2}" destId="{197F1A79-C06B-4F16-9059-089E06B72681}" srcOrd="0" destOrd="0" presId="urn:microsoft.com/office/officeart/2008/layout/HorizontalMultiLevelHierarchy"/>
    <dgm:cxn modelId="{58EFF62A-CFCA-4285-981D-803B26E8B607}" type="presOf" srcId="{1A39B7DF-1325-4349-A9E4-230F6479A46B}" destId="{433717D8-9E15-4388-BADE-7ADE4F2B0407}" srcOrd="0" destOrd="0" presId="urn:microsoft.com/office/officeart/2008/layout/HorizontalMultiLevelHierarchy"/>
    <dgm:cxn modelId="{66B70595-12CE-4075-9923-D8842FC4777F}" type="presOf" srcId="{4FB76040-B506-4956-8E5D-D6187C2287DF}" destId="{E5291123-B059-403A-872F-2DA746382EAA}" srcOrd="0" destOrd="0" presId="urn:microsoft.com/office/officeart/2008/layout/HorizontalMultiLevelHierarchy"/>
    <dgm:cxn modelId="{783AE201-C137-4BFC-9C81-43C284376688}" srcId="{3A3FDADA-5F37-43B1-9143-D9F8EE94D8CB}" destId="{1882D231-FEF5-4FAA-BBCD-74FC5CBC4080}" srcOrd="0" destOrd="0" parTransId="{FD5E04CC-75D8-4D50-BF76-7FFDCAD65915}" sibTransId="{448EC718-4B76-4241-99E3-66FE3DDB29F4}"/>
    <dgm:cxn modelId="{A6D0F472-5B5B-4CB5-9B41-86DC26B1C69B}" type="presOf" srcId="{23DAE603-5287-42DE-B8F8-60DFD91B7B81}" destId="{17E3BFF6-4618-40C0-BFFF-764A7B936A4C}" srcOrd="1" destOrd="0" presId="urn:microsoft.com/office/officeart/2008/layout/HorizontalMultiLevelHierarchy"/>
    <dgm:cxn modelId="{3C682EC5-8B53-4A2F-AF47-9BB6B331D471}" srcId="{DE2BB136-BCE5-4EAC-B270-6BB0E6EE5A0F}" destId="{617AF8F2-51D9-4240-A738-7C688388A4CD}" srcOrd="0" destOrd="0" parTransId="{2B8DF93E-3C2A-4DC9-8E77-61E6B20A163F}" sibTransId="{F7F32161-EC20-40AC-AC65-ACC6C9ED4189}"/>
    <dgm:cxn modelId="{52856C57-7F2B-46DF-B048-E97A562175C4}" type="presOf" srcId="{0BD0222C-52F9-4A74-8A7C-FDC63AF7F18B}" destId="{D373FBD2-9D19-4F48-B4DB-F28CA36E3751}" srcOrd="0" destOrd="0" presId="urn:microsoft.com/office/officeart/2008/layout/HorizontalMultiLevelHierarchy"/>
    <dgm:cxn modelId="{D738E8F5-0A61-41DC-B431-C9627E747DFA}" type="presOf" srcId="{C96B01E5-6449-432E-B19E-EA275837695E}" destId="{46DAD3CA-6D7A-4E23-A3B4-448E0B7A27A0}" srcOrd="0" destOrd="0" presId="urn:microsoft.com/office/officeart/2008/layout/HorizontalMultiLevelHierarchy"/>
    <dgm:cxn modelId="{0950FA99-A24D-4297-8CFC-6A8ABA328172}" type="presOf" srcId="{1882D231-FEF5-4FAA-BBCD-74FC5CBC4080}" destId="{623B7F37-D8A7-466D-81CE-62DD22220AB1}" srcOrd="0" destOrd="0" presId="urn:microsoft.com/office/officeart/2008/layout/HorizontalMultiLevelHierarchy"/>
    <dgm:cxn modelId="{DE63F2C3-163B-4236-B267-FD79C632ACED}" srcId="{50C379E4-5CF5-4F7E-8EE5-5CB5EFED5386}" destId="{0EAE4553-6909-46CD-974F-288C85DC558D}" srcOrd="0" destOrd="0" parTransId="{797F7439-6A98-4FC0-9E75-FEC2E36B1702}" sibTransId="{1B2C177A-0D43-47DA-AA20-BCBE12ED34FC}"/>
    <dgm:cxn modelId="{98241E63-7DC8-4CDA-84A9-8EBAAE20F143}" type="presOf" srcId="{FD5E04CC-75D8-4D50-BF76-7FFDCAD65915}" destId="{6A26DF4C-5C0F-472C-84A7-8B6C8A90C8EC}" srcOrd="0" destOrd="0" presId="urn:microsoft.com/office/officeart/2008/layout/HorizontalMultiLevelHierarchy"/>
    <dgm:cxn modelId="{FCFB2150-F3B9-4FA1-9061-93B2487F22B2}" type="presOf" srcId="{A1227CCF-108F-4AF3-8366-5AC6DB743F8C}" destId="{2832FE5D-FA0B-4FAC-BCCE-CA248BC550CF}" srcOrd="0" destOrd="0" presId="urn:microsoft.com/office/officeart/2008/layout/HorizontalMultiLevelHierarchy"/>
    <dgm:cxn modelId="{2FE93481-3B48-4424-A79F-0F8DC9AAF697}" type="presOf" srcId="{2B8DF93E-3C2A-4DC9-8E77-61E6B20A163F}" destId="{C6DD2D0D-2C6D-4883-B50D-A99668111980}" srcOrd="1" destOrd="0" presId="urn:microsoft.com/office/officeart/2008/layout/HorizontalMultiLevelHierarchy"/>
    <dgm:cxn modelId="{948B414B-237E-45F5-88C9-DD3DFB110010}" type="presOf" srcId="{797F7439-6A98-4FC0-9E75-FEC2E36B1702}" destId="{EBD1FE74-F507-4F3B-96B4-68595736B1C4}" srcOrd="0" destOrd="0" presId="urn:microsoft.com/office/officeart/2008/layout/HorizontalMultiLevelHierarchy"/>
    <dgm:cxn modelId="{D3F61A26-A83F-4746-8C50-6513211D31E0}" type="presOf" srcId="{23DAE603-5287-42DE-B8F8-60DFD91B7B81}" destId="{CAFCAF7D-B1CA-4609-82AE-CB1BD875E521}" srcOrd="0" destOrd="0" presId="urn:microsoft.com/office/officeart/2008/layout/HorizontalMultiLevelHierarchy"/>
    <dgm:cxn modelId="{5E52C363-C32E-4BF1-8E25-6E28F71F1F01}" type="presOf" srcId="{4B39B776-C696-4E03-9421-FDAEC7850C55}" destId="{B94B0EC3-10C0-416D-8DC7-88CE95C974ED}" srcOrd="0" destOrd="0" presId="urn:microsoft.com/office/officeart/2008/layout/HorizontalMultiLevelHierarchy"/>
    <dgm:cxn modelId="{0B3B788B-0014-4589-884F-2D7D02707ACC}" srcId="{C96B01E5-6449-432E-B19E-EA275837695E}" destId="{CC99EDAB-DFB1-4812-BD40-77D568B3EAE2}" srcOrd="0" destOrd="0" parTransId="{23DAE603-5287-42DE-B8F8-60DFD91B7B81}" sibTransId="{FB352E92-B4B4-496F-8E48-36ECA3660D3E}"/>
    <dgm:cxn modelId="{2DA448F6-2F53-45D2-90A0-E3BBAF6B026A}" type="presOf" srcId="{2B8DF93E-3C2A-4DC9-8E77-61E6B20A163F}" destId="{A25AA59B-51C2-4A38-82CA-4BE2E13EFE8E}" srcOrd="0" destOrd="0" presId="urn:microsoft.com/office/officeart/2008/layout/HorizontalMultiLevelHierarchy"/>
    <dgm:cxn modelId="{7B54F5A3-B735-40C8-BF30-C811FCAB9087}" type="presOf" srcId="{50C379E4-5CF5-4F7E-8EE5-5CB5EFED5386}" destId="{C659C51F-B1EA-432A-AA44-93ED33A55CB5}" srcOrd="0" destOrd="0" presId="urn:microsoft.com/office/officeart/2008/layout/HorizontalMultiLevelHierarchy"/>
    <dgm:cxn modelId="{EEA7F0EE-F6D3-4555-85E9-FF8B97CA74E3}" type="presOf" srcId="{01ACF06F-2D78-43E0-BA5E-E53E77666449}" destId="{46E28502-19DD-484A-A817-7B36B9F54A76}" srcOrd="1" destOrd="0" presId="urn:microsoft.com/office/officeart/2008/layout/HorizontalMultiLevelHierarchy"/>
    <dgm:cxn modelId="{B58753B8-5C0C-49A3-B55D-EE1C12AACEB9}" srcId="{CC99EDAB-DFB1-4812-BD40-77D568B3EAE2}" destId="{4B39B776-C696-4E03-9421-FDAEC7850C55}" srcOrd="0" destOrd="0" parTransId="{01ACF06F-2D78-43E0-BA5E-E53E77666449}" sibTransId="{86331E4B-EA1B-49A0-AB90-2EB4AF736F55}"/>
    <dgm:cxn modelId="{1707315D-53B9-46AA-BFA5-03719B0A2145}" srcId="{CC99EDAB-DFB1-4812-BD40-77D568B3EAE2}" destId="{3A3FDADA-5F37-43B1-9143-D9F8EE94D8CB}" srcOrd="1" destOrd="0" parTransId="{C1A8C48D-9BDC-4BD3-9C47-270D284376BB}" sibTransId="{D920A37E-4CCA-4476-85E1-475B09673D94}"/>
    <dgm:cxn modelId="{ACF685B7-5CE0-4B19-92A6-BD7B71231976}" srcId="{50C379E4-5CF5-4F7E-8EE5-5CB5EFED5386}" destId="{4FB76040-B506-4956-8E5D-D6187C2287DF}" srcOrd="1" destOrd="0" parTransId="{76508A97-D46C-41F0-AE4E-94B6773AD9BC}" sibTransId="{BFD4E627-8EF4-4E68-A4EE-F32F131728C5}"/>
    <dgm:cxn modelId="{74669F3D-E34E-448E-8B87-B5A130081B04}" type="presOf" srcId="{FD5E04CC-75D8-4D50-BF76-7FFDCAD65915}" destId="{C2EBD83D-DE58-4884-91E9-E43718406953}" srcOrd="1" destOrd="0" presId="urn:microsoft.com/office/officeart/2008/layout/HorizontalMultiLevelHierarchy"/>
    <dgm:cxn modelId="{BB5EFEAF-5D09-4D15-AE65-9450BD99B119}" type="presOf" srcId="{3A3FDADA-5F37-43B1-9143-D9F8EE94D8CB}" destId="{940FF299-ED3E-4714-AD33-5EFC49D63497}" srcOrd="0" destOrd="0" presId="urn:microsoft.com/office/officeart/2008/layout/HorizontalMultiLevelHierarchy"/>
    <dgm:cxn modelId="{3F1DB573-4A6E-4B98-B8E3-E17D641B7B07}" type="presOf" srcId="{0EAE4553-6909-46CD-974F-288C85DC558D}" destId="{492CE3B2-627B-4549-8925-3CE7D6B02C8F}" srcOrd="0" destOrd="0" presId="urn:microsoft.com/office/officeart/2008/layout/HorizontalMultiLevelHierarchy"/>
    <dgm:cxn modelId="{9B46A84B-0648-4CFC-A3FD-45B7B08D2B7C}" srcId="{4B39B776-C696-4E03-9421-FDAEC7850C55}" destId="{50C379E4-5CF5-4F7E-8EE5-5CB5EFED5386}" srcOrd="0" destOrd="0" parTransId="{1A39B7DF-1325-4349-A9E4-230F6479A46B}" sibTransId="{50BDDCD0-3648-4DE8-BF76-E0F417DF683F}"/>
    <dgm:cxn modelId="{B9B0C8A0-0596-4472-B916-71CBBEC4BBE0}" type="presOf" srcId="{617AF8F2-51D9-4240-A738-7C688388A4CD}" destId="{2BF8CC9C-AAF4-44D7-BBF0-C0926BFF9225}" srcOrd="0" destOrd="0" presId="urn:microsoft.com/office/officeart/2008/layout/HorizontalMultiLevelHierarchy"/>
    <dgm:cxn modelId="{F37F896E-F9E3-4F71-B96B-FE3E0F860BCA}" type="presOf" srcId="{797F7439-6A98-4FC0-9E75-FEC2E36B1702}" destId="{6F27C403-4394-40A1-AE8D-FB7516C1C08D}" srcOrd="1" destOrd="0" presId="urn:microsoft.com/office/officeart/2008/layout/HorizontalMultiLevelHierarchy"/>
    <dgm:cxn modelId="{748095EF-C696-4467-A95F-77619764CA56}" srcId="{1882D231-FEF5-4FAA-BBCD-74FC5CBC4080}" destId="{DE2BB136-BCE5-4EAC-B270-6BB0E6EE5A0F}" srcOrd="0" destOrd="0" parTransId="{A1227CCF-108F-4AF3-8366-5AC6DB743F8C}" sibTransId="{2EC66EB6-C2EC-451B-B190-920A342C24AE}"/>
    <dgm:cxn modelId="{34045273-EA69-4B84-824E-9C1C8D725827}" type="presOf" srcId="{C1A8C48D-9BDC-4BD3-9C47-270D284376BB}" destId="{8A823368-C90B-4B0D-BF1D-90411CA229CD}" srcOrd="0" destOrd="0" presId="urn:microsoft.com/office/officeart/2008/layout/HorizontalMultiLevelHierarchy"/>
    <dgm:cxn modelId="{9841E8A9-517C-4832-8804-EC96C23C7315}" type="presOf" srcId="{DE2BB136-BCE5-4EAC-B270-6BB0E6EE5A0F}" destId="{3624300F-FF8C-4066-8ADA-6287C012466F}" srcOrd="0" destOrd="0" presId="urn:microsoft.com/office/officeart/2008/layout/HorizontalMultiLevelHierarchy"/>
    <dgm:cxn modelId="{723BEA0B-3DDA-4D32-B011-3EBD645237F9}" srcId="{0BD0222C-52F9-4A74-8A7C-FDC63AF7F18B}" destId="{C96B01E5-6449-432E-B19E-EA275837695E}" srcOrd="0" destOrd="0" parTransId="{C81906EB-62AD-4D86-A659-E1F692C3983A}" sibTransId="{0CC0A389-0C66-4DDF-9FE4-5ED399B026B5}"/>
    <dgm:cxn modelId="{11D55594-8121-4C60-B8F8-186B486AA0C1}" type="presOf" srcId="{C1A8C48D-9BDC-4BD3-9C47-270D284376BB}" destId="{B25158D8-1E8B-4F99-8DC4-D61D11A82AC3}" srcOrd="1" destOrd="0" presId="urn:microsoft.com/office/officeart/2008/layout/HorizontalMultiLevelHierarchy"/>
    <dgm:cxn modelId="{72B761FD-ABE2-4F01-91BD-F7A919DA90C3}" type="presOf" srcId="{1A39B7DF-1325-4349-A9E4-230F6479A46B}" destId="{77792EB9-EFF6-4F79-B48B-14B6BA030361}" srcOrd="1" destOrd="0" presId="urn:microsoft.com/office/officeart/2008/layout/HorizontalMultiLevelHierarchy"/>
    <dgm:cxn modelId="{458144FC-A71B-43F8-B116-B67719FAC5A7}" type="presParOf" srcId="{D373FBD2-9D19-4F48-B4DB-F28CA36E3751}" destId="{07549C0B-A8F6-41CE-9468-CD21D3A6E42E}" srcOrd="0" destOrd="0" presId="urn:microsoft.com/office/officeart/2008/layout/HorizontalMultiLevelHierarchy"/>
    <dgm:cxn modelId="{9D93D803-280A-4D1D-BA82-2A59F46A69A8}" type="presParOf" srcId="{07549C0B-A8F6-41CE-9468-CD21D3A6E42E}" destId="{46DAD3CA-6D7A-4E23-A3B4-448E0B7A27A0}" srcOrd="0" destOrd="0" presId="urn:microsoft.com/office/officeart/2008/layout/HorizontalMultiLevelHierarchy"/>
    <dgm:cxn modelId="{2AFDA100-02AE-4516-BDDA-EDE4B6FCB5F1}" type="presParOf" srcId="{07549C0B-A8F6-41CE-9468-CD21D3A6E42E}" destId="{1C005A7B-22D7-42B9-B175-F325F183D757}" srcOrd="1" destOrd="0" presId="urn:microsoft.com/office/officeart/2008/layout/HorizontalMultiLevelHierarchy"/>
    <dgm:cxn modelId="{B3F7BB0F-1A06-4B2E-B6D9-6FF95D1027D0}" type="presParOf" srcId="{1C005A7B-22D7-42B9-B175-F325F183D757}" destId="{CAFCAF7D-B1CA-4609-82AE-CB1BD875E521}" srcOrd="0" destOrd="0" presId="urn:microsoft.com/office/officeart/2008/layout/HorizontalMultiLevelHierarchy"/>
    <dgm:cxn modelId="{BC721385-DDD9-4D6E-A6C0-E801108AEB12}" type="presParOf" srcId="{CAFCAF7D-B1CA-4609-82AE-CB1BD875E521}" destId="{17E3BFF6-4618-40C0-BFFF-764A7B936A4C}" srcOrd="0" destOrd="0" presId="urn:microsoft.com/office/officeart/2008/layout/HorizontalMultiLevelHierarchy"/>
    <dgm:cxn modelId="{879887D8-0176-4978-9A46-AA4C2BA0E9F9}" type="presParOf" srcId="{1C005A7B-22D7-42B9-B175-F325F183D757}" destId="{966822C5-DB63-4A99-8EB8-D945447AA3AC}" srcOrd="1" destOrd="0" presId="urn:microsoft.com/office/officeart/2008/layout/HorizontalMultiLevelHierarchy"/>
    <dgm:cxn modelId="{A9975579-5D93-43BA-9E41-4B2B3778A6CD}" type="presParOf" srcId="{966822C5-DB63-4A99-8EB8-D945447AA3AC}" destId="{197F1A79-C06B-4F16-9059-089E06B72681}" srcOrd="0" destOrd="0" presId="urn:microsoft.com/office/officeart/2008/layout/HorizontalMultiLevelHierarchy"/>
    <dgm:cxn modelId="{D9CCAF5D-3C21-4047-8BA1-A02977A34F12}" type="presParOf" srcId="{966822C5-DB63-4A99-8EB8-D945447AA3AC}" destId="{6ED69C03-ABCC-46C0-95ED-94B70CFB5C4E}" srcOrd="1" destOrd="0" presId="urn:microsoft.com/office/officeart/2008/layout/HorizontalMultiLevelHierarchy"/>
    <dgm:cxn modelId="{AD2841DB-6A41-40E9-8FB9-923E3AB474D2}" type="presParOf" srcId="{6ED69C03-ABCC-46C0-95ED-94B70CFB5C4E}" destId="{E3066F44-D392-4557-82E5-381430198155}" srcOrd="0" destOrd="0" presId="urn:microsoft.com/office/officeart/2008/layout/HorizontalMultiLevelHierarchy"/>
    <dgm:cxn modelId="{6B60889E-6EAE-4005-A6C7-28F6CA1836A9}" type="presParOf" srcId="{E3066F44-D392-4557-82E5-381430198155}" destId="{46E28502-19DD-484A-A817-7B36B9F54A76}" srcOrd="0" destOrd="0" presId="urn:microsoft.com/office/officeart/2008/layout/HorizontalMultiLevelHierarchy"/>
    <dgm:cxn modelId="{61228E9C-812D-4178-9876-68B666759379}" type="presParOf" srcId="{6ED69C03-ABCC-46C0-95ED-94B70CFB5C4E}" destId="{B0493494-9592-4230-A128-A37FD2F9D782}" srcOrd="1" destOrd="0" presId="urn:microsoft.com/office/officeart/2008/layout/HorizontalMultiLevelHierarchy"/>
    <dgm:cxn modelId="{656C28A8-431A-4B26-89CB-7C6EF93144A5}" type="presParOf" srcId="{B0493494-9592-4230-A128-A37FD2F9D782}" destId="{B94B0EC3-10C0-416D-8DC7-88CE95C974ED}" srcOrd="0" destOrd="0" presId="urn:microsoft.com/office/officeart/2008/layout/HorizontalMultiLevelHierarchy"/>
    <dgm:cxn modelId="{CF88231D-554B-4FA5-A411-498336316AE7}" type="presParOf" srcId="{B0493494-9592-4230-A128-A37FD2F9D782}" destId="{DA69B34D-687A-4953-A492-F06ACEE17799}" srcOrd="1" destOrd="0" presId="urn:microsoft.com/office/officeart/2008/layout/HorizontalMultiLevelHierarchy"/>
    <dgm:cxn modelId="{2700AEA2-4EB5-4234-A6AC-A9BAE65E718B}" type="presParOf" srcId="{DA69B34D-687A-4953-A492-F06ACEE17799}" destId="{433717D8-9E15-4388-BADE-7ADE4F2B0407}" srcOrd="0" destOrd="0" presId="urn:microsoft.com/office/officeart/2008/layout/HorizontalMultiLevelHierarchy"/>
    <dgm:cxn modelId="{86AD8D22-8B4B-4FCA-B6D8-83EE92D2DF03}" type="presParOf" srcId="{433717D8-9E15-4388-BADE-7ADE4F2B0407}" destId="{77792EB9-EFF6-4F79-B48B-14B6BA030361}" srcOrd="0" destOrd="0" presId="urn:microsoft.com/office/officeart/2008/layout/HorizontalMultiLevelHierarchy"/>
    <dgm:cxn modelId="{8F215759-BD93-4E27-B60D-9234D9766C57}" type="presParOf" srcId="{DA69B34D-687A-4953-A492-F06ACEE17799}" destId="{3B0698E5-FE7B-4552-BDF6-8E1FA905FCBF}" srcOrd="1" destOrd="0" presId="urn:microsoft.com/office/officeart/2008/layout/HorizontalMultiLevelHierarchy"/>
    <dgm:cxn modelId="{3657822C-6E2B-4901-95A1-5CD1E79F4D35}" type="presParOf" srcId="{3B0698E5-FE7B-4552-BDF6-8E1FA905FCBF}" destId="{C659C51F-B1EA-432A-AA44-93ED33A55CB5}" srcOrd="0" destOrd="0" presId="urn:microsoft.com/office/officeart/2008/layout/HorizontalMultiLevelHierarchy"/>
    <dgm:cxn modelId="{73821CB3-8E28-4C2D-8C22-414959DFB962}" type="presParOf" srcId="{3B0698E5-FE7B-4552-BDF6-8E1FA905FCBF}" destId="{65CFF4D0-EE6D-4F72-B976-7C30E8D0F904}" srcOrd="1" destOrd="0" presId="urn:microsoft.com/office/officeart/2008/layout/HorizontalMultiLevelHierarchy"/>
    <dgm:cxn modelId="{5820C054-9366-46EA-AFF3-0EB3F6C9714B}" type="presParOf" srcId="{65CFF4D0-EE6D-4F72-B976-7C30E8D0F904}" destId="{EBD1FE74-F507-4F3B-96B4-68595736B1C4}" srcOrd="0" destOrd="0" presId="urn:microsoft.com/office/officeart/2008/layout/HorizontalMultiLevelHierarchy"/>
    <dgm:cxn modelId="{D39C38E5-A285-4DB6-9024-C6795C6C1CD4}" type="presParOf" srcId="{EBD1FE74-F507-4F3B-96B4-68595736B1C4}" destId="{6F27C403-4394-40A1-AE8D-FB7516C1C08D}" srcOrd="0" destOrd="0" presId="urn:microsoft.com/office/officeart/2008/layout/HorizontalMultiLevelHierarchy"/>
    <dgm:cxn modelId="{DE3D71FA-F1A1-4C23-B280-AF8E75D4FAB6}" type="presParOf" srcId="{65CFF4D0-EE6D-4F72-B976-7C30E8D0F904}" destId="{A68FC472-FFED-4158-9E8D-9180C44C9092}" srcOrd="1" destOrd="0" presId="urn:microsoft.com/office/officeart/2008/layout/HorizontalMultiLevelHierarchy"/>
    <dgm:cxn modelId="{A5865B28-6C19-4B24-AE73-EEEE8FCB2FEC}" type="presParOf" srcId="{A68FC472-FFED-4158-9E8D-9180C44C9092}" destId="{492CE3B2-627B-4549-8925-3CE7D6B02C8F}" srcOrd="0" destOrd="0" presId="urn:microsoft.com/office/officeart/2008/layout/HorizontalMultiLevelHierarchy"/>
    <dgm:cxn modelId="{BB606727-3DB9-457E-9869-F3607D0B446C}" type="presParOf" srcId="{A68FC472-FFED-4158-9E8D-9180C44C9092}" destId="{568E341C-53B1-4316-8FCB-18DF7658D26E}" srcOrd="1" destOrd="0" presId="urn:microsoft.com/office/officeart/2008/layout/HorizontalMultiLevelHierarchy"/>
    <dgm:cxn modelId="{569BBB4A-6703-47F1-B517-23D0C8C383F5}" type="presParOf" srcId="{65CFF4D0-EE6D-4F72-B976-7C30E8D0F904}" destId="{A6645935-14B8-4A26-BF89-CB6EAF36BC79}" srcOrd="2" destOrd="0" presId="urn:microsoft.com/office/officeart/2008/layout/HorizontalMultiLevelHierarchy"/>
    <dgm:cxn modelId="{2AFFD299-0DDC-463D-BEC9-A7E72491A018}" type="presParOf" srcId="{A6645935-14B8-4A26-BF89-CB6EAF36BC79}" destId="{8D693795-6E55-4FF6-AC8B-CA974B91219C}" srcOrd="0" destOrd="0" presId="urn:microsoft.com/office/officeart/2008/layout/HorizontalMultiLevelHierarchy"/>
    <dgm:cxn modelId="{2C7146CA-90E6-4599-92DA-660BDA386B22}" type="presParOf" srcId="{65CFF4D0-EE6D-4F72-B976-7C30E8D0F904}" destId="{7DCD8C8D-37BC-43F7-9871-980D394EB3FC}" srcOrd="3" destOrd="0" presId="urn:microsoft.com/office/officeart/2008/layout/HorizontalMultiLevelHierarchy"/>
    <dgm:cxn modelId="{453254F5-A284-421F-A8AB-D710DBC662D5}" type="presParOf" srcId="{7DCD8C8D-37BC-43F7-9871-980D394EB3FC}" destId="{E5291123-B059-403A-872F-2DA746382EAA}" srcOrd="0" destOrd="0" presId="urn:microsoft.com/office/officeart/2008/layout/HorizontalMultiLevelHierarchy"/>
    <dgm:cxn modelId="{288D95C4-477B-45C0-AD15-41548B176FE1}" type="presParOf" srcId="{7DCD8C8D-37BC-43F7-9871-980D394EB3FC}" destId="{3BD1B06D-9B89-44B9-B64B-C2D8AE747BCD}" srcOrd="1" destOrd="0" presId="urn:microsoft.com/office/officeart/2008/layout/HorizontalMultiLevelHierarchy"/>
    <dgm:cxn modelId="{3D765F3E-006F-4796-A36E-183C9DC5F441}" type="presParOf" srcId="{6ED69C03-ABCC-46C0-95ED-94B70CFB5C4E}" destId="{8A823368-C90B-4B0D-BF1D-90411CA229CD}" srcOrd="2" destOrd="0" presId="urn:microsoft.com/office/officeart/2008/layout/HorizontalMultiLevelHierarchy"/>
    <dgm:cxn modelId="{408C6AC3-62F7-4636-8CEB-D0B1044A2A9B}" type="presParOf" srcId="{8A823368-C90B-4B0D-BF1D-90411CA229CD}" destId="{B25158D8-1E8B-4F99-8DC4-D61D11A82AC3}" srcOrd="0" destOrd="0" presId="urn:microsoft.com/office/officeart/2008/layout/HorizontalMultiLevelHierarchy"/>
    <dgm:cxn modelId="{E3314860-5EFC-41D0-B211-EF1B893DE429}" type="presParOf" srcId="{6ED69C03-ABCC-46C0-95ED-94B70CFB5C4E}" destId="{A8E947B3-0BA8-44F8-AB47-15199A84A095}" srcOrd="3" destOrd="0" presId="urn:microsoft.com/office/officeart/2008/layout/HorizontalMultiLevelHierarchy"/>
    <dgm:cxn modelId="{2FABDDEB-1FDC-49FE-BC39-C3CB7E6357FC}" type="presParOf" srcId="{A8E947B3-0BA8-44F8-AB47-15199A84A095}" destId="{940FF299-ED3E-4714-AD33-5EFC49D63497}" srcOrd="0" destOrd="0" presId="urn:microsoft.com/office/officeart/2008/layout/HorizontalMultiLevelHierarchy"/>
    <dgm:cxn modelId="{B89D5B7B-0357-4392-83E9-E6606AC3B599}" type="presParOf" srcId="{A8E947B3-0BA8-44F8-AB47-15199A84A095}" destId="{83906643-D48E-457B-8891-5E2811F59A6B}" srcOrd="1" destOrd="0" presId="urn:microsoft.com/office/officeart/2008/layout/HorizontalMultiLevelHierarchy"/>
    <dgm:cxn modelId="{EFB95023-0767-4677-905A-1D8C7ECA8C6D}" type="presParOf" srcId="{83906643-D48E-457B-8891-5E2811F59A6B}" destId="{6A26DF4C-5C0F-472C-84A7-8B6C8A90C8EC}" srcOrd="0" destOrd="0" presId="urn:microsoft.com/office/officeart/2008/layout/HorizontalMultiLevelHierarchy"/>
    <dgm:cxn modelId="{439BDB4E-9243-471A-8FED-4F3CD870000A}" type="presParOf" srcId="{6A26DF4C-5C0F-472C-84A7-8B6C8A90C8EC}" destId="{C2EBD83D-DE58-4884-91E9-E43718406953}" srcOrd="0" destOrd="0" presId="urn:microsoft.com/office/officeart/2008/layout/HorizontalMultiLevelHierarchy"/>
    <dgm:cxn modelId="{B279D552-2C31-4000-8630-AE706A01EEFB}" type="presParOf" srcId="{83906643-D48E-457B-8891-5E2811F59A6B}" destId="{A10E976B-6074-4B4D-A40E-DD6818984AA4}" srcOrd="1" destOrd="0" presId="urn:microsoft.com/office/officeart/2008/layout/HorizontalMultiLevelHierarchy"/>
    <dgm:cxn modelId="{4FBC8E67-CB6A-4F8E-B143-0770714D8F1C}" type="presParOf" srcId="{A10E976B-6074-4B4D-A40E-DD6818984AA4}" destId="{623B7F37-D8A7-466D-81CE-62DD22220AB1}" srcOrd="0" destOrd="0" presId="urn:microsoft.com/office/officeart/2008/layout/HorizontalMultiLevelHierarchy"/>
    <dgm:cxn modelId="{C60EBF76-7B7A-448B-8261-067BC145ADFC}" type="presParOf" srcId="{A10E976B-6074-4B4D-A40E-DD6818984AA4}" destId="{EB45EE30-ED19-4C37-994C-C66FEDCA6003}" srcOrd="1" destOrd="0" presId="urn:microsoft.com/office/officeart/2008/layout/HorizontalMultiLevelHierarchy"/>
    <dgm:cxn modelId="{9E84ED1F-AE8E-406E-A72E-47CEF1632DFD}" type="presParOf" srcId="{EB45EE30-ED19-4C37-994C-C66FEDCA6003}" destId="{2832FE5D-FA0B-4FAC-BCCE-CA248BC550CF}" srcOrd="0" destOrd="0" presId="urn:microsoft.com/office/officeart/2008/layout/HorizontalMultiLevelHierarchy"/>
    <dgm:cxn modelId="{556DAC6E-226D-4CAB-9A1E-5AF02796EABA}" type="presParOf" srcId="{2832FE5D-FA0B-4FAC-BCCE-CA248BC550CF}" destId="{173FE093-1046-49DC-A33F-47CB30AAD018}" srcOrd="0" destOrd="0" presId="urn:microsoft.com/office/officeart/2008/layout/HorizontalMultiLevelHierarchy"/>
    <dgm:cxn modelId="{609068B1-3781-480D-87FF-A47DBC5A1C76}" type="presParOf" srcId="{EB45EE30-ED19-4C37-994C-C66FEDCA6003}" destId="{4E167195-3545-4951-9A5C-F614584AF0AA}" srcOrd="1" destOrd="0" presId="urn:microsoft.com/office/officeart/2008/layout/HorizontalMultiLevelHierarchy"/>
    <dgm:cxn modelId="{914AF266-CB3B-4A7D-94E3-6350BB0D4B46}" type="presParOf" srcId="{4E167195-3545-4951-9A5C-F614584AF0AA}" destId="{3624300F-FF8C-4066-8ADA-6287C012466F}" srcOrd="0" destOrd="0" presId="urn:microsoft.com/office/officeart/2008/layout/HorizontalMultiLevelHierarchy"/>
    <dgm:cxn modelId="{5283715B-A850-47EB-9499-700A7E094F6C}" type="presParOf" srcId="{4E167195-3545-4951-9A5C-F614584AF0AA}" destId="{5ACEF828-30A5-4FA5-8AE7-AA45FD1C4746}" srcOrd="1" destOrd="0" presId="urn:microsoft.com/office/officeart/2008/layout/HorizontalMultiLevelHierarchy"/>
    <dgm:cxn modelId="{F9E69395-0CE3-4BB7-8AB5-2CD4E177084C}" type="presParOf" srcId="{5ACEF828-30A5-4FA5-8AE7-AA45FD1C4746}" destId="{A25AA59B-51C2-4A38-82CA-4BE2E13EFE8E}" srcOrd="0" destOrd="0" presId="urn:microsoft.com/office/officeart/2008/layout/HorizontalMultiLevelHierarchy"/>
    <dgm:cxn modelId="{9840835E-9A6E-46C3-9A67-C53A070D5B70}" type="presParOf" srcId="{A25AA59B-51C2-4A38-82CA-4BE2E13EFE8E}" destId="{C6DD2D0D-2C6D-4883-B50D-A99668111980}" srcOrd="0" destOrd="0" presId="urn:microsoft.com/office/officeart/2008/layout/HorizontalMultiLevelHierarchy"/>
    <dgm:cxn modelId="{5126F2CD-950C-4F84-8B54-DB3BA256219D}" type="presParOf" srcId="{5ACEF828-30A5-4FA5-8AE7-AA45FD1C4746}" destId="{2689D37E-2F6B-4A62-BFA2-D0A2CF239568}" srcOrd="1" destOrd="0" presId="urn:microsoft.com/office/officeart/2008/layout/HorizontalMultiLevelHierarchy"/>
    <dgm:cxn modelId="{54B8DCB3-0ACA-4B0B-82B2-FF8A74FFEA9E}" type="presParOf" srcId="{2689D37E-2F6B-4A62-BFA2-D0A2CF239568}" destId="{2BF8CC9C-AAF4-44D7-BBF0-C0926BFF9225}" srcOrd="0" destOrd="0" presId="urn:microsoft.com/office/officeart/2008/layout/HorizontalMultiLevelHierarchy"/>
    <dgm:cxn modelId="{3B85A331-3CDD-4FB2-9668-D5182C885B46}" type="presParOf" srcId="{2689D37E-2F6B-4A62-BFA2-D0A2CF239568}" destId="{8A9307FC-94C8-43A8-916B-C4654B7568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23567-31AA-444E-AA9C-56CC022088D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7946132-72BC-482C-9786-1377E6786BC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FF6845CB-D94A-4CBB-A207-A3BC3B944386}" type="parTrans" cxnId="{3D31585E-6F9D-4EC5-8D4C-EA2FC2A037C8}">
      <dgm:prSet/>
      <dgm:spPr/>
      <dgm:t>
        <a:bodyPr/>
        <a:lstStyle/>
        <a:p>
          <a:pPr latinLnBrk="1"/>
          <a:endParaRPr lang="ko-KR" altLang="en-US"/>
        </a:p>
      </dgm:t>
    </dgm:pt>
    <dgm:pt modelId="{46CD18B9-E314-48F3-BDDD-50E9A7C09A9C}" type="sibTrans" cxnId="{3D31585E-6F9D-4EC5-8D4C-EA2FC2A037C8}">
      <dgm:prSet/>
      <dgm:spPr/>
      <dgm:t>
        <a:bodyPr/>
        <a:lstStyle/>
        <a:p>
          <a:pPr latinLnBrk="1"/>
          <a:endParaRPr lang="ko-KR" altLang="en-US"/>
        </a:p>
      </dgm:t>
    </dgm:pt>
    <dgm:pt modelId="{3F905D39-5270-4E38-B550-F1B70122C0EA}">
      <dgm:prSet phldrT="[텍스트]"/>
      <dgm:spPr/>
      <dgm:t>
        <a:bodyPr/>
        <a:lstStyle/>
        <a:p>
          <a:pPr latinLnBrk="1"/>
          <a:r>
            <a:rPr lang="en-US" altLang="ko-KR" dirty="0" smtClean="0"/>
            <a:t>Reference </a:t>
          </a:r>
          <a:r>
            <a:rPr lang="en-US" altLang="ko-KR" dirty="0" err="1" smtClean="0"/>
            <a:t>Prd</a:t>
          </a:r>
          <a:endParaRPr lang="ko-KR" altLang="en-US" dirty="0"/>
        </a:p>
      </dgm:t>
    </dgm:pt>
    <dgm:pt modelId="{3FAEAA71-00D8-4CF5-BECD-5F918DE81D4B}" type="parTrans" cxnId="{2A557411-597E-430F-8C14-EF6EC68B50AB}">
      <dgm:prSet/>
      <dgm:spPr/>
      <dgm:t>
        <a:bodyPr/>
        <a:lstStyle/>
        <a:p>
          <a:pPr latinLnBrk="1"/>
          <a:endParaRPr lang="ko-KR" altLang="en-US"/>
        </a:p>
      </dgm:t>
    </dgm:pt>
    <dgm:pt modelId="{3B9E5C90-4365-4DA4-8FEA-0709F815B0F6}" type="sibTrans" cxnId="{2A557411-597E-430F-8C14-EF6EC68B50AB}">
      <dgm:prSet/>
      <dgm:spPr/>
      <dgm:t>
        <a:bodyPr/>
        <a:lstStyle/>
        <a:p>
          <a:pPr latinLnBrk="1"/>
          <a:endParaRPr lang="ko-KR" altLang="en-US"/>
        </a:p>
      </dgm:t>
    </dgm:pt>
    <dgm:pt modelId="{AC4368E7-CFEE-4308-87E5-A4A4FBEA6C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prt</a:t>
          </a:r>
          <a:endParaRPr lang="ko-KR" altLang="en-US" dirty="0"/>
        </a:p>
      </dgm:t>
    </dgm:pt>
    <dgm:pt modelId="{2A230AEE-D37A-49C4-9CB7-8B43AC047161}" type="parTrans" cxnId="{14FE5381-D5A7-4483-B517-449EF7367A7F}">
      <dgm:prSet/>
      <dgm:spPr/>
      <dgm:t>
        <a:bodyPr/>
        <a:lstStyle/>
        <a:p>
          <a:pPr latinLnBrk="1"/>
          <a:endParaRPr lang="ko-KR" altLang="en-US"/>
        </a:p>
      </dgm:t>
    </dgm:pt>
    <dgm:pt modelId="{10BBC865-B765-4FC2-8D9C-5F9D511D29B4}" type="sibTrans" cxnId="{14FE5381-D5A7-4483-B517-449EF7367A7F}">
      <dgm:prSet/>
      <dgm:spPr/>
      <dgm:t>
        <a:bodyPr/>
        <a:lstStyle/>
        <a:p>
          <a:pPr latinLnBrk="1"/>
          <a:endParaRPr lang="ko-KR" altLang="en-US"/>
        </a:p>
      </dgm:t>
    </dgm:pt>
    <dgm:pt modelId="{48220956-29E6-47B7-A990-0C6123A77A2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44BAD9E-5C73-426C-A21E-FC912E44B581}" type="parTrans" cxnId="{15F903CF-AAB6-4853-B296-89DF1B7F2E21}">
      <dgm:prSet/>
      <dgm:spPr/>
      <dgm:t>
        <a:bodyPr/>
        <a:lstStyle/>
        <a:p>
          <a:pPr latinLnBrk="1"/>
          <a:endParaRPr lang="ko-KR" altLang="en-US"/>
        </a:p>
      </dgm:t>
    </dgm:pt>
    <dgm:pt modelId="{BDE5F61C-9617-48DF-B823-A265D336574B}" type="sibTrans" cxnId="{15F903CF-AAB6-4853-B296-89DF1B7F2E21}">
      <dgm:prSet/>
      <dgm:spPr/>
      <dgm:t>
        <a:bodyPr/>
        <a:lstStyle/>
        <a:p>
          <a:pPr latinLnBrk="1"/>
          <a:endParaRPr lang="ko-KR" altLang="en-US"/>
        </a:p>
      </dgm:t>
    </dgm:pt>
    <dgm:pt modelId="{29009971-6A3D-4E64-B592-C4F654371055}" type="pres">
      <dgm:prSet presAssocID="{53A23567-31AA-444E-AA9C-56CC022088D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869A28-76D8-4F05-AD83-090FB672FC76}" type="pres">
      <dgm:prSet presAssocID="{17946132-72BC-482C-9786-1377E6786BCA}" presName="root1" presStyleCnt="0"/>
      <dgm:spPr/>
    </dgm:pt>
    <dgm:pt modelId="{D7E1D699-C5C1-4053-8755-36214768B582}" type="pres">
      <dgm:prSet presAssocID="{17946132-72BC-482C-9786-1377E6786BCA}" presName="LevelOneTextNode" presStyleLbl="node0" presStyleIdx="0" presStyleCnt="1">
        <dgm:presLayoutVars>
          <dgm:chPref val="3"/>
        </dgm:presLayoutVars>
      </dgm:prSet>
      <dgm:spPr/>
    </dgm:pt>
    <dgm:pt modelId="{48518EE8-42DF-4092-849F-388CA67793F6}" type="pres">
      <dgm:prSet presAssocID="{17946132-72BC-482C-9786-1377E6786BCA}" presName="level2hierChild" presStyleCnt="0"/>
      <dgm:spPr/>
    </dgm:pt>
    <dgm:pt modelId="{87ABA6C6-A18D-43CC-A595-782484CEEA6C}" type="pres">
      <dgm:prSet presAssocID="{3FAEAA71-00D8-4CF5-BECD-5F918DE81D4B}" presName="conn2-1" presStyleLbl="parChTrans1D2" presStyleIdx="0" presStyleCnt="3"/>
      <dgm:spPr/>
    </dgm:pt>
    <dgm:pt modelId="{E88024F2-5DB6-4FFF-AA11-A925B37B710A}" type="pres">
      <dgm:prSet presAssocID="{3FAEAA71-00D8-4CF5-BECD-5F918DE81D4B}" presName="connTx" presStyleLbl="parChTrans1D2" presStyleIdx="0" presStyleCnt="3"/>
      <dgm:spPr/>
    </dgm:pt>
    <dgm:pt modelId="{5A7FF94F-DE7F-4881-ABD3-BC93B6C36428}" type="pres">
      <dgm:prSet presAssocID="{3F905D39-5270-4E38-B550-F1B70122C0EA}" presName="root2" presStyleCnt="0"/>
      <dgm:spPr/>
    </dgm:pt>
    <dgm:pt modelId="{1D58EEAF-F341-4451-9C6A-F1F1431D43B9}" type="pres">
      <dgm:prSet presAssocID="{3F905D39-5270-4E38-B550-F1B70122C0EA}" presName="LevelTwoTextNode" presStyleLbl="node2" presStyleIdx="0" presStyleCnt="3">
        <dgm:presLayoutVars>
          <dgm:chPref val="3"/>
        </dgm:presLayoutVars>
      </dgm:prSet>
      <dgm:spPr/>
    </dgm:pt>
    <dgm:pt modelId="{41DE16A7-53E9-4534-85FA-7EB748CCBC2E}" type="pres">
      <dgm:prSet presAssocID="{3F905D39-5270-4E38-B550-F1B70122C0EA}" presName="level3hierChild" presStyleCnt="0"/>
      <dgm:spPr/>
    </dgm:pt>
    <dgm:pt modelId="{E1620D00-2E87-4899-919E-9665F16A6FDA}" type="pres">
      <dgm:prSet presAssocID="{2A230AEE-D37A-49C4-9CB7-8B43AC047161}" presName="conn2-1" presStyleLbl="parChTrans1D2" presStyleIdx="1" presStyleCnt="3"/>
      <dgm:spPr/>
    </dgm:pt>
    <dgm:pt modelId="{2766E564-DAB5-46C2-B60A-77892D22F29B}" type="pres">
      <dgm:prSet presAssocID="{2A230AEE-D37A-49C4-9CB7-8B43AC047161}" presName="connTx" presStyleLbl="parChTrans1D2" presStyleIdx="1" presStyleCnt="3"/>
      <dgm:spPr/>
    </dgm:pt>
    <dgm:pt modelId="{868E86EE-2446-470B-9E11-083241B8FB5A}" type="pres">
      <dgm:prSet presAssocID="{AC4368E7-CFEE-4308-87E5-A4A4FBEA6C9B}" presName="root2" presStyleCnt="0"/>
      <dgm:spPr/>
    </dgm:pt>
    <dgm:pt modelId="{1504979A-68BC-4B6C-A113-59FCD2E14368}" type="pres">
      <dgm:prSet presAssocID="{AC4368E7-CFEE-4308-87E5-A4A4FBEA6C9B}" presName="LevelTwoTextNode" presStyleLbl="node2" presStyleIdx="1" presStyleCnt="3">
        <dgm:presLayoutVars>
          <dgm:chPref val="3"/>
        </dgm:presLayoutVars>
      </dgm:prSet>
      <dgm:spPr/>
    </dgm:pt>
    <dgm:pt modelId="{3BB9E941-98B3-48B6-8AC4-31357FC998EF}" type="pres">
      <dgm:prSet presAssocID="{AC4368E7-CFEE-4308-87E5-A4A4FBEA6C9B}" presName="level3hierChild" presStyleCnt="0"/>
      <dgm:spPr/>
    </dgm:pt>
    <dgm:pt modelId="{C073B07A-34B7-467A-9A46-294B96988DC7}" type="pres">
      <dgm:prSet presAssocID="{144BAD9E-5C73-426C-A21E-FC912E44B581}" presName="conn2-1" presStyleLbl="parChTrans1D2" presStyleIdx="2" presStyleCnt="3"/>
      <dgm:spPr/>
    </dgm:pt>
    <dgm:pt modelId="{43E61B99-C62A-48FB-9AF7-FB528733AC2A}" type="pres">
      <dgm:prSet presAssocID="{144BAD9E-5C73-426C-A21E-FC912E44B581}" presName="connTx" presStyleLbl="parChTrans1D2" presStyleIdx="2" presStyleCnt="3"/>
      <dgm:spPr/>
    </dgm:pt>
    <dgm:pt modelId="{3C986331-4CB0-414B-B0F5-A92B647E3928}" type="pres">
      <dgm:prSet presAssocID="{48220956-29E6-47B7-A990-0C6123A77A28}" presName="root2" presStyleCnt="0"/>
      <dgm:spPr/>
    </dgm:pt>
    <dgm:pt modelId="{8652FAD6-F4B1-4824-BF7E-AC9041DE1ACC}" type="pres">
      <dgm:prSet presAssocID="{48220956-29E6-47B7-A990-0C6123A77A28}" presName="LevelTwoTextNode" presStyleLbl="node2" presStyleIdx="2" presStyleCnt="3">
        <dgm:presLayoutVars>
          <dgm:chPref val="3"/>
        </dgm:presLayoutVars>
      </dgm:prSet>
      <dgm:spPr/>
    </dgm:pt>
    <dgm:pt modelId="{60632932-CDE5-48DC-AA0E-FC8DF3683E2B}" type="pres">
      <dgm:prSet presAssocID="{48220956-29E6-47B7-A990-0C6123A77A28}" presName="level3hierChild" presStyleCnt="0"/>
      <dgm:spPr/>
    </dgm:pt>
  </dgm:ptLst>
  <dgm:cxnLst>
    <dgm:cxn modelId="{03219262-7229-43DA-AD79-AA13E61ABBF2}" type="presOf" srcId="{144BAD9E-5C73-426C-A21E-FC912E44B581}" destId="{43E61B99-C62A-48FB-9AF7-FB528733AC2A}" srcOrd="1" destOrd="0" presId="urn:microsoft.com/office/officeart/2008/layout/HorizontalMultiLevelHierarchy"/>
    <dgm:cxn modelId="{14FE5381-D5A7-4483-B517-449EF7367A7F}" srcId="{17946132-72BC-482C-9786-1377E6786BCA}" destId="{AC4368E7-CFEE-4308-87E5-A4A4FBEA6C9B}" srcOrd="1" destOrd="0" parTransId="{2A230AEE-D37A-49C4-9CB7-8B43AC047161}" sibTransId="{10BBC865-B765-4FC2-8D9C-5F9D511D29B4}"/>
    <dgm:cxn modelId="{2A557411-597E-430F-8C14-EF6EC68B50AB}" srcId="{17946132-72BC-482C-9786-1377E6786BCA}" destId="{3F905D39-5270-4E38-B550-F1B70122C0EA}" srcOrd="0" destOrd="0" parTransId="{3FAEAA71-00D8-4CF5-BECD-5F918DE81D4B}" sibTransId="{3B9E5C90-4365-4DA4-8FEA-0709F815B0F6}"/>
    <dgm:cxn modelId="{05261747-1CEA-4460-9701-6E2E04DA1236}" type="presOf" srcId="{3FAEAA71-00D8-4CF5-BECD-5F918DE81D4B}" destId="{E88024F2-5DB6-4FFF-AA11-A925B37B710A}" srcOrd="1" destOrd="0" presId="urn:microsoft.com/office/officeart/2008/layout/HorizontalMultiLevelHierarchy"/>
    <dgm:cxn modelId="{3D31585E-6F9D-4EC5-8D4C-EA2FC2A037C8}" srcId="{53A23567-31AA-444E-AA9C-56CC022088D8}" destId="{17946132-72BC-482C-9786-1377E6786BCA}" srcOrd="0" destOrd="0" parTransId="{FF6845CB-D94A-4CBB-A207-A3BC3B944386}" sibTransId="{46CD18B9-E314-48F3-BDDD-50E9A7C09A9C}"/>
    <dgm:cxn modelId="{831EDB60-4392-40BB-B5E2-3571E9253E7A}" type="presOf" srcId="{144BAD9E-5C73-426C-A21E-FC912E44B581}" destId="{C073B07A-34B7-467A-9A46-294B96988DC7}" srcOrd="0" destOrd="0" presId="urn:microsoft.com/office/officeart/2008/layout/HorizontalMultiLevelHierarchy"/>
    <dgm:cxn modelId="{7DB8E0DD-777E-48DE-ACDD-A2529620C631}" type="presOf" srcId="{3F905D39-5270-4E38-B550-F1B70122C0EA}" destId="{1D58EEAF-F341-4451-9C6A-F1F1431D43B9}" srcOrd="0" destOrd="0" presId="urn:microsoft.com/office/officeart/2008/layout/HorizontalMultiLevelHierarchy"/>
    <dgm:cxn modelId="{A3E44324-5F03-4C29-8DB1-A02D8CA1EDD7}" type="presOf" srcId="{2A230AEE-D37A-49C4-9CB7-8B43AC047161}" destId="{E1620D00-2E87-4899-919E-9665F16A6FDA}" srcOrd="0" destOrd="0" presId="urn:microsoft.com/office/officeart/2008/layout/HorizontalMultiLevelHierarchy"/>
    <dgm:cxn modelId="{19376F11-1203-427A-8FD5-F7C65654A086}" type="presOf" srcId="{48220956-29E6-47B7-A990-0C6123A77A28}" destId="{8652FAD6-F4B1-4824-BF7E-AC9041DE1ACC}" srcOrd="0" destOrd="0" presId="urn:microsoft.com/office/officeart/2008/layout/HorizontalMultiLevelHierarchy"/>
    <dgm:cxn modelId="{2264DE84-DA96-4CE5-A9C5-B46F95ED3EEF}" type="presOf" srcId="{AC4368E7-CFEE-4308-87E5-A4A4FBEA6C9B}" destId="{1504979A-68BC-4B6C-A113-59FCD2E14368}" srcOrd="0" destOrd="0" presId="urn:microsoft.com/office/officeart/2008/layout/HorizontalMultiLevelHierarchy"/>
    <dgm:cxn modelId="{D480C390-075D-46C2-832E-CBD54D01912D}" type="presOf" srcId="{17946132-72BC-482C-9786-1377E6786BCA}" destId="{D7E1D699-C5C1-4053-8755-36214768B582}" srcOrd="0" destOrd="0" presId="urn:microsoft.com/office/officeart/2008/layout/HorizontalMultiLevelHierarchy"/>
    <dgm:cxn modelId="{0B86DE73-0B41-4114-BA41-EEDCD5CA8370}" type="presOf" srcId="{2A230AEE-D37A-49C4-9CB7-8B43AC047161}" destId="{2766E564-DAB5-46C2-B60A-77892D22F29B}" srcOrd="1" destOrd="0" presId="urn:microsoft.com/office/officeart/2008/layout/HorizontalMultiLevelHierarchy"/>
    <dgm:cxn modelId="{E016515D-9A34-48A1-AAA5-434676E61E4E}" type="presOf" srcId="{53A23567-31AA-444E-AA9C-56CC022088D8}" destId="{29009971-6A3D-4E64-B592-C4F654371055}" srcOrd="0" destOrd="0" presId="urn:microsoft.com/office/officeart/2008/layout/HorizontalMultiLevelHierarchy"/>
    <dgm:cxn modelId="{15F903CF-AAB6-4853-B296-89DF1B7F2E21}" srcId="{17946132-72BC-482C-9786-1377E6786BCA}" destId="{48220956-29E6-47B7-A990-0C6123A77A28}" srcOrd="2" destOrd="0" parTransId="{144BAD9E-5C73-426C-A21E-FC912E44B581}" sibTransId="{BDE5F61C-9617-48DF-B823-A265D336574B}"/>
    <dgm:cxn modelId="{143D3870-115D-40AD-9A67-5A3C3C8E5663}" type="presOf" srcId="{3FAEAA71-00D8-4CF5-BECD-5F918DE81D4B}" destId="{87ABA6C6-A18D-43CC-A595-782484CEEA6C}" srcOrd="0" destOrd="0" presId="urn:microsoft.com/office/officeart/2008/layout/HorizontalMultiLevelHierarchy"/>
    <dgm:cxn modelId="{33B1C0B2-8554-473F-8D73-6AB3E5B9D066}" type="presParOf" srcId="{29009971-6A3D-4E64-B592-C4F654371055}" destId="{4F869A28-76D8-4F05-AD83-090FB672FC76}" srcOrd="0" destOrd="0" presId="urn:microsoft.com/office/officeart/2008/layout/HorizontalMultiLevelHierarchy"/>
    <dgm:cxn modelId="{A551CB3E-616F-4391-B48D-CAFEB6194FD5}" type="presParOf" srcId="{4F869A28-76D8-4F05-AD83-090FB672FC76}" destId="{D7E1D699-C5C1-4053-8755-36214768B582}" srcOrd="0" destOrd="0" presId="urn:microsoft.com/office/officeart/2008/layout/HorizontalMultiLevelHierarchy"/>
    <dgm:cxn modelId="{AB1A3537-B35F-4A10-82B0-549BB7835C59}" type="presParOf" srcId="{4F869A28-76D8-4F05-AD83-090FB672FC76}" destId="{48518EE8-42DF-4092-849F-388CA67793F6}" srcOrd="1" destOrd="0" presId="urn:microsoft.com/office/officeart/2008/layout/HorizontalMultiLevelHierarchy"/>
    <dgm:cxn modelId="{60114B86-1E74-450C-BC51-EDDAA9FBB635}" type="presParOf" srcId="{48518EE8-42DF-4092-849F-388CA67793F6}" destId="{87ABA6C6-A18D-43CC-A595-782484CEEA6C}" srcOrd="0" destOrd="0" presId="urn:microsoft.com/office/officeart/2008/layout/HorizontalMultiLevelHierarchy"/>
    <dgm:cxn modelId="{E60C6D0E-12E6-4423-B9C5-5D1678AECFC4}" type="presParOf" srcId="{87ABA6C6-A18D-43CC-A595-782484CEEA6C}" destId="{E88024F2-5DB6-4FFF-AA11-A925B37B710A}" srcOrd="0" destOrd="0" presId="urn:microsoft.com/office/officeart/2008/layout/HorizontalMultiLevelHierarchy"/>
    <dgm:cxn modelId="{F15FEE16-D654-49FE-AF3C-E110555E500D}" type="presParOf" srcId="{48518EE8-42DF-4092-849F-388CA67793F6}" destId="{5A7FF94F-DE7F-4881-ABD3-BC93B6C36428}" srcOrd="1" destOrd="0" presId="urn:microsoft.com/office/officeart/2008/layout/HorizontalMultiLevelHierarchy"/>
    <dgm:cxn modelId="{66343B25-FB2F-47A6-949A-6F490D841A80}" type="presParOf" srcId="{5A7FF94F-DE7F-4881-ABD3-BC93B6C36428}" destId="{1D58EEAF-F341-4451-9C6A-F1F1431D43B9}" srcOrd="0" destOrd="0" presId="urn:microsoft.com/office/officeart/2008/layout/HorizontalMultiLevelHierarchy"/>
    <dgm:cxn modelId="{FB4B392E-50BC-46EB-80D9-4135326EDC26}" type="presParOf" srcId="{5A7FF94F-DE7F-4881-ABD3-BC93B6C36428}" destId="{41DE16A7-53E9-4534-85FA-7EB748CCBC2E}" srcOrd="1" destOrd="0" presId="urn:microsoft.com/office/officeart/2008/layout/HorizontalMultiLevelHierarchy"/>
    <dgm:cxn modelId="{62ABEA30-0D6B-4192-8E13-45CDBDA1F86D}" type="presParOf" srcId="{48518EE8-42DF-4092-849F-388CA67793F6}" destId="{E1620D00-2E87-4899-919E-9665F16A6FDA}" srcOrd="2" destOrd="0" presId="urn:microsoft.com/office/officeart/2008/layout/HorizontalMultiLevelHierarchy"/>
    <dgm:cxn modelId="{D7DAC628-F146-4CBA-919C-E1555A4F6332}" type="presParOf" srcId="{E1620D00-2E87-4899-919E-9665F16A6FDA}" destId="{2766E564-DAB5-46C2-B60A-77892D22F29B}" srcOrd="0" destOrd="0" presId="urn:microsoft.com/office/officeart/2008/layout/HorizontalMultiLevelHierarchy"/>
    <dgm:cxn modelId="{33C0B327-36AF-48B6-944D-C93179AFF5D6}" type="presParOf" srcId="{48518EE8-42DF-4092-849F-388CA67793F6}" destId="{868E86EE-2446-470B-9E11-083241B8FB5A}" srcOrd="3" destOrd="0" presId="urn:microsoft.com/office/officeart/2008/layout/HorizontalMultiLevelHierarchy"/>
    <dgm:cxn modelId="{AF8BDF8D-BF05-4C92-B71B-75ED404724DB}" type="presParOf" srcId="{868E86EE-2446-470B-9E11-083241B8FB5A}" destId="{1504979A-68BC-4B6C-A113-59FCD2E14368}" srcOrd="0" destOrd="0" presId="urn:microsoft.com/office/officeart/2008/layout/HorizontalMultiLevelHierarchy"/>
    <dgm:cxn modelId="{0C4D9644-8169-4840-8685-A6379E9F2C25}" type="presParOf" srcId="{868E86EE-2446-470B-9E11-083241B8FB5A}" destId="{3BB9E941-98B3-48B6-8AC4-31357FC998EF}" srcOrd="1" destOrd="0" presId="urn:microsoft.com/office/officeart/2008/layout/HorizontalMultiLevelHierarchy"/>
    <dgm:cxn modelId="{0BA492C2-449A-4D29-8A62-EE2C327FB2D6}" type="presParOf" srcId="{48518EE8-42DF-4092-849F-388CA67793F6}" destId="{C073B07A-34B7-467A-9A46-294B96988DC7}" srcOrd="4" destOrd="0" presId="urn:microsoft.com/office/officeart/2008/layout/HorizontalMultiLevelHierarchy"/>
    <dgm:cxn modelId="{D80F5542-1F4C-45B6-8899-AA76649619EF}" type="presParOf" srcId="{C073B07A-34B7-467A-9A46-294B96988DC7}" destId="{43E61B99-C62A-48FB-9AF7-FB528733AC2A}" srcOrd="0" destOrd="0" presId="urn:microsoft.com/office/officeart/2008/layout/HorizontalMultiLevelHierarchy"/>
    <dgm:cxn modelId="{3737EB19-5EA9-4195-BD64-79CF3333F9A4}" type="presParOf" srcId="{48518EE8-42DF-4092-849F-388CA67793F6}" destId="{3C986331-4CB0-414B-B0F5-A92B647E3928}" srcOrd="5" destOrd="0" presId="urn:microsoft.com/office/officeart/2008/layout/HorizontalMultiLevelHierarchy"/>
    <dgm:cxn modelId="{A167A2EA-2579-4D0F-AE90-7A26AADE707C}" type="presParOf" srcId="{3C986331-4CB0-414B-B0F5-A92B647E3928}" destId="{8652FAD6-F4B1-4824-BF7E-AC9041DE1ACC}" srcOrd="0" destOrd="0" presId="urn:microsoft.com/office/officeart/2008/layout/HorizontalMultiLevelHierarchy"/>
    <dgm:cxn modelId="{E3C67CC4-EF49-4812-8C07-A590BE424409}" type="presParOf" srcId="{3C986331-4CB0-414B-B0F5-A92B647E3928}" destId="{60632932-CDE5-48DC-AA0E-FC8DF3683E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AA59B-51C2-4A38-82CA-4BE2E13EFE8E}">
      <dsp:nvSpPr>
        <dsp:cNvPr id="0" name=""/>
        <dsp:cNvSpPr/>
      </dsp:nvSpPr>
      <dsp:spPr>
        <a:xfrm>
          <a:off x="6578307" y="3031690"/>
          <a:ext cx="257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700646" y="3070971"/>
        <a:ext cx="12877" cy="12877"/>
      </dsp:txXfrm>
    </dsp:sp>
    <dsp:sp modelId="{2832FE5D-FA0B-4FAC-BCCE-CA248BC550CF}">
      <dsp:nvSpPr>
        <dsp:cNvPr id="0" name=""/>
        <dsp:cNvSpPr/>
      </dsp:nvSpPr>
      <dsp:spPr>
        <a:xfrm>
          <a:off x="5032974" y="3031690"/>
          <a:ext cx="257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55313" y="3070971"/>
        <a:ext cx="12877" cy="12877"/>
      </dsp:txXfrm>
    </dsp:sp>
    <dsp:sp modelId="{6A26DF4C-5C0F-472C-84A7-8B6C8A90C8EC}">
      <dsp:nvSpPr>
        <dsp:cNvPr id="0" name=""/>
        <dsp:cNvSpPr/>
      </dsp:nvSpPr>
      <dsp:spPr>
        <a:xfrm>
          <a:off x="3487640" y="3031690"/>
          <a:ext cx="257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09979" y="3070971"/>
        <a:ext cx="12877" cy="12877"/>
      </dsp:txXfrm>
    </dsp:sp>
    <dsp:sp modelId="{8A823368-C90B-4B0D-BF1D-90411CA229CD}">
      <dsp:nvSpPr>
        <dsp:cNvPr id="0" name=""/>
        <dsp:cNvSpPr/>
      </dsp:nvSpPr>
      <dsp:spPr>
        <a:xfrm>
          <a:off x="1942307" y="2709333"/>
          <a:ext cx="257555" cy="368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777" y="0"/>
              </a:lnTo>
              <a:lnTo>
                <a:pt x="128777" y="368076"/>
              </a:lnTo>
              <a:lnTo>
                <a:pt x="257555" y="3680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59854" y="2882140"/>
        <a:ext cx="22461" cy="22461"/>
      </dsp:txXfrm>
    </dsp:sp>
    <dsp:sp modelId="{A6645935-14B8-4A26-BF89-CB6EAF36BC79}">
      <dsp:nvSpPr>
        <dsp:cNvPr id="0" name=""/>
        <dsp:cNvSpPr/>
      </dsp:nvSpPr>
      <dsp:spPr>
        <a:xfrm>
          <a:off x="5032974" y="2341256"/>
          <a:ext cx="257555" cy="245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777" y="0"/>
              </a:lnTo>
              <a:lnTo>
                <a:pt x="128777" y="245384"/>
              </a:lnTo>
              <a:lnTo>
                <a:pt x="257555" y="2453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52858" y="2455055"/>
        <a:ext cx="17786" cy="17786"/>
      </dsp:txXfrm>
    </dsp:sp>
    <dsp:sp modelId="{EBD1FE74-F507-4F3B-96B4-68595736B1C4}">
      <dsp:nvSpPr>
        <dsp:cNvPr id="0" name=""/>
        <dsp:cNvSpPr/>
      </dsp:nvSpPr>
      <dsp:spPr>
        <a:xfrm>
          <a:off x="5032974" y="2095872"/>
          <a:ext cx="257555" cy="245384"/>
        </a:xfrm>
        <a:custGeom>
          <a:avLst/>
          <a:gdLst/>
          <a:ahLst/>
          <a:cxnLst/>
          <a:rect l="0" t="0" r="0" b="0"/>
          <a:pathLst>
            <a:path>
              <a:moveTo>
                <a:pt x="0" y="245384"/>
              </a:moveTo>
              <a:lnTo>
                <a:pt x="128777" y="245384"/>
              </a:lnTo>
              <a:lnTo>
                <a:pt x="128777" y="0"/>
              </a:lnTo>
              <a:lnTo>
                <a:pt x="25755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52858" y="2209671"/>
        <a:ext cx="17786" cy="17786"/>
      </dsp:txXfrm>
    </dsp:sp>
    <dsp:sp modelId="{433717D8-9E15-4388-BADE-7ADE4F2B0407}">
      <dsp:nvSpPr>
        <dsp:cNvPr id="0" name=""/>
        <dsp:cNvSpPr/>
      </dsp:nvSpPr>
      <dsp:spPr>
        <a:xfrm>
          <a:off x="3487640" y="2295536"/>
          <a:ext cx="257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09979" y="2334817"/>
        <a:ext cx="12877" cy="12877"/>
      </dsp:txXfrm>
    </dsp:sp>
    <dsp:sp modelId="{E3066F44-D392-4557-82E5-381430198155}">
      <dsp:nvSpPr>
        <dsp:cNvPr id="0" name=""/>
        <dsp:cNvSpPr/>
      </dsp:nvSpPr>
      <dsp:spPr>
        <a:xfrm>
          <a:off x="1942307" y="2341256"/>
          <a:ext cx="257555" cy="368076"/>
        </a:xfrm>
        <a:custGeom>
          <a:avLst/>
          <a:gdLst/>
          <a:ahLst/>
          <a:cxnLst/>
          <a:rect l="0" t="0" r="0" b="0"/>
          <a:pathLst>
            <a:path>
              <a:moveTo>
                <a:pt x="0" y="368076"/>
              </a:moveTo>
              <a:lnTo>
                <a:pt x="128777" y="368076"/>
              </a:lnTo>
              <a:lnTo>
                <a:pt x="128777" y="0"/>
              </a:lnTo>
              <a:lnTo>
                <a:pt x="25755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59854" y="2514064"/>
        <a:ext cx="22461" cy="22461"/>
      </dsp:txXfrm>
    </dsp:sp>
    <dsp:sp modelId="{CAFCAF7D-B1CA-4609-82AE-CB1BD875E521}">
      <dsp:nvSpPr>
        <dsp:cNvPr id="0" name=""/>
        <dsp:cNvSpPr/>
      </dsp:nvSpPr>
      <dsp:spPr>
        <a:xfrm>
          <a:off x="396973" y="2663613"/>
          <a:ext cx="257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55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9312" y="2702894"/>
        <a:ext cx="12877" cy="12877"/>
      </dsp:txXfrm>
    </dsp:sp>
    <dsp:sp modelId="{46DAD3CA-6D7A-4E23-A3B4-448E0B7A27A0}">
      <dsp:nvSpPr>
        <dsp:cNvPr id="0" name=""/>
        <dsp:cNvSpPr/>
      </dsp:nvSpPr>
      <dsp:spPr>
        <a:xfrm rot="16200000">
          <a:off x="-832531" y="2513025"/>
          <a:ext cx="2066395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Product()</a:t>
          </a:r>
          <a:endParaRPr lang="ko-KR" altLang="en-US" sz="1800" kern="1200" dirty="0"/>
        </a:p>
      </dsp:txBody>
      <dsp:txXfrm>
        <a:off x="-832531" y="2513025"/>
        <a:ext cx="2066395" cy="392615"/>
      </dsp:txXfrm>
    </dsp:sp>
    <dsp:sp modelId="{197F1A79-C06B-4F16-9059-089E06B72681}">
      <dsp:nvSpPr>
        <dsp:cNvPr id="0" name=""/>
        <dsp:cNvSpPr/>
      </dsp:nvSpPr>
      <dsp:spPr>
        <a:xfrm>
          <a:off x="654529" y="2513025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products</a:t>
          </a:r>
          <a:endParaRPr lang="ko-KR" altLang="en-US" sz="1800" kern="1200" dirty="0"/>
        </a:p>
      </dsp:txBody>
      <dsp:txXfrm>
        <a:off x="654529" y="2513025"/>
        <a:ext cx="1287777" cy="392615"/>
      </dsp:txXfrm>
    </dsp:sp>
    <dsp:sp modelId="{B94B0EC3-10C0-416D-8DC7-88CE95C974ED}">
      <dsp:nvSpPr>
        <dsp:cNvPr id="0" name=""/>
        <dsp:cNvSpPr/>
      </dsp:nvSpPr>
      <dsp:spPr>
        <a:xfrm>
          <a:off x="2199862" y="2144949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product</a:t>
          </a:r>
          <a:endParaRPr lang="ko-KR" altLang="en-US" sz="1800" kern="1200" dirty="0"/>
        </a:p>
      </dsp:txBody>
      <dsp:txXfrm>
        <a:off x="2199862" y="2144949"/>
        <a:ext cx="1287777" cy="392615"/>
      </dsp:txXfrm>
    </dsp:sp>
    <dsp:sp modelId="{C659C51F-B1EA-432A-AA44-93ED33A55CB5}">
      <dsp:nvSpPr>
        <dsp:cNvPr id="0" name=""/>
        <dsp:cNvSpPr/>
      </dsp:nvSpPr>
      <dsp:spPr>
        <a:xfrm>
          <a:off x="3745196" y="2144949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Products</a:t>
          </a:r>
          <a:endParaRPr lang="ko-KR" altLang="en-US" sz="1800" kern="1200" dirty="0"/>
        </a:p>
      </dsp:txBody>
      <dsp:txXfrm>
        <a:off x="3745196" y="2144949"/>
        <a:ext cx="1287777" cy="392615"/>
      </dsp:txXfrm>
    </dsp:sp>
    <dsp:sp modelId="{492CE3B2-627B-4549-8925-3CE7D6B02C8F}">
      <dsp:nvSpPr>
        <dsp:cNvPr id="0" name=""/>
        <dsp:cNvSpPr/>
      </dsp:nvSpPr>
      <dsp:spPr>
        <a:xfrm>
          <a:off x="5290529" y="1899564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Product</a:t>
          </a:r>
          <a:endParaRPr lang="ko-KR" altLang="en-US" sz="1800" kern="1200" dirty="0"/>
        </a:p>
      </dsp:txBody>
      <dsp:txXfrm>
        <a:off x="5290529" y="1899564"/>
        <a:ext cx="1287777" cy="392615"/>
      </dsp:txXfrm>
    </dsp:sp>
    <dsp:sp modelId="{E5291123-B059-403A-872F-2DA746382EAA}">
      <dsp:nvSpPr>
        <dsp:cNvPr id="0" name=""/>
        <dsp:cNvSpPr/>
      </dsp:nvSpPr>
      <dsp:spPr>
        <a:xfrm>
          <a:off x="5290529" y="2390333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prd</a:t>
          </a:r>
          <a:endParaRPr lang="ko-KR" altLang="en-US" sz="1800" kern="1200" dirty="0"/>
        </a:p>
      </dsp:txBody>
      <dsp:txXfrm>
        <a:off x="5290529" y="2390333"/>
        <a:ext cx="1287777" cy="392615"/>
      </dsp:txXfrm>
    </dsp:sp>
    <dsp:sp modelId="{940FF299-ED3E-4714-AD33-5EFC49D63497}">
      <dsp:nvSpPr>
        <dsp:cNvPr id="0" name=""/>
        <dsp:cNvSpPr/>
      </dsp:nvSpPr>
      <dsp:spPr>
        <a:xfrm>
          <a:off x="2199862" y="2881102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Prd</a:t>
          </a:r>
          <a:endParaRPr lang="ko-KR" altLang="en-US" sz="1800" kern="1200" dirty="0"/>
        </a:p>
      </dsp:txBody>
      <dsp:txXfrm>
        <a:off x="2199862" y="2881102"/>
        <a:ext cx="1287777" cy="392615"/>
      </dsp:txXfrm>
    </dsp:sp>
    <dsp:sp modelId="{623B7F37-D8A7-466D-81CE-62DD22220AB1}">
      <dsp:nvSpPr>
        <dsp:cNvPr id="0" name=""/>
        <dsp:cNvSpPr/>
      </dsp:nvSpPr>
      <dsp:spPr>
        <a:xfrm>
          <a:off x="3745196" y="2881102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Prds</a:t>
          </a:r>
          <a:endParaRPr lang="ko-KR" altLang="en-US" sz="1800" kern="1200" dirty="0"/>
        </a:p>
      </dsp:txBody>
      <dsp:txXfrm>
        <a:off x="3745196" y="2881102"/>
        <a:ext cx="1287777" cy="392615"/>
      </dsp:txXfrm>
    </dsp:sp>
    <dsp:sp modelId="{3624300F-FF8C-4066-8ADA-6287C012466F}">
      <dsp:nvSpPr>
        <dsp:cNvPr id="0" name=""/>
        <dsp:cNvSpPr/>
      </dsp:nvSpPr>
      <dsp:spPr>
        <a:xfrm>
          <a:off x="5290529" y="2881102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prd</a:t>
          </a:r>
          <a:endParaRPr lang="ko-KR" altLang="en-US" sz="1800" kern="1200" dirty="0"/>
        </a:p>
      </dsp:txBody>
      <dsp:txXfrm>
        <a:off x="5290529" y="2881102"/>
        <a:ext cx="1287777" cy="392615"/>
      </dsp:txXfrm>
    </dsp:sp>
    <dsp:sp modelId="{2BF8CC9C-AAF4-44D7-BBF0-C0926BFF9225}">
      <dsp:nvSpPr>
        <dsp:cNvPr id="0" name=""/>
        <dsp:cNvSpPr/>
      </dsp:nvSpPr>
      <dsp:spPr>
        <a:xfrm>
          <a:off x="6835863" y="2881102"/>
          <a:ext cx="1287777" cy="392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prt</a:t>
          </a:r>
          <a:endParaRPr lang="ko-KR" altLang="en-US" sz="1800" kern="1200" dirty="0"/>
        </a:p>
      </dsp:txBody>
      <dsp:txXfrm>
        <a:off x="6835863" y="2881102"/>
        <a:ext cx="1287777" cy="392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3B07A-34B7-467A-9A46-294B96988DC7}">
      <dsp:nvSpPr>
        <dsp:cNvPr id="0" name=""/>
        <dsp:cNvSpPr/>
      </dsp:nvSpPr>
      <dsp:spPr>
        <a:xfrm>
          <a:off x="2001577" y="2175669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033442"/>
              </a:lnTo>
              <a:lnTo>
                <a:pt x="542350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43574" y="2663212"/>
        <a:ext cx="58355" cy="58355"/>
      </dsp:txXfrm>
    </dsp:sp>
    <dsp:sp modelId="{E1620D00-2E87-4899-919E-9665F16A6FDA}">
      <dsp:nvSpPr>
        <dsp:cNvPr id="0" name=""/>
        <dsp:cNvSpPr/>
      </dsp:nvSpPr>
      <dsp:spPr>
        <a:xfrm>
          <a:off x="2001577" y="2129948"/>
          <a:ext cx="542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35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59193" y="2162110"/>
        <a:ext cx="27117" cy="27117"/>
      </dsp:txXfrm>
    </dsp:sp>
    <dsp:sp modelId="{87ABA6C6-A18D-43CC-A595-782484CEEA6C}">
      <dsp:nvSpPr>
        <dsp:cNvPr id="0" name=""/>
        <dsp:cNvSpPr/>
      </dsp:nvSpPr>
      <dsp:spPr>
        <a:xfrm>
          <a:off x="2001577" y="1142226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271175" y="1033442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43574" y="1629769"/>
        <a:ext cx="58355" cy="58355"/>
      </dsp:txXfrm>
    </dsp:sp>
    <dsp:sp modelId="{D7E1D699-C5C1-4053-8755-36214768B582}">
      <dsp:nvSpPr>
        <dsp:cNvPr id="0" name=""/>
        <dsp:cNvSpPr/>
      </dsp:nvSpPr>
      <dsp:spPr>
        <a:xfrm rot="16200000">
          <a:off x="-587468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err="1" smtClean="0"/>
            <a:t>prd</a:t>
          </a:r>
          <a:endParaRPr lang="ko-KR" altLang="en-US" sz="3800" kern="1200" dirty="0"/>
        </a:p>
      </dsp:txBody>
      <dsp:txXfrm>
        <a:off x="-587468" y="1762291"/>
        <a:ext cx="4351338" cy="826754"/>
      </dsp:txXfrm>
    </dsp:sp>
    <dsp:sp modelId="{1D58EEAF-F341-4451-9C6A-F1F1431D43B9}">
      <dsp:nvSpPr>
        <dsp:cNvPr id="0" name=""/>
        <dsp:cNvSpPr/>
      </dsp:nvSpPr>
      <dsp:spPr>
        <a:xfrm>
          <a:off x="2543928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smtClean="0"/>
            <a:t>Reference </a:t>
          </a:r>
          <a:r>
            <a:rPr lang="en-US" altLang="ko-KR" sz="3300" kern="1200" dirty="0" err="1" smtClean="0"/>
            <a:t>Prd</a:t>
          </a:r>
          <a:endParaRPr lang="ko-KR" altLang="en-US" sz="3300" kern="1200" dirty="0"/>
        </a:p>
      </dsp:txBody>
      <dsp:txXfrm>
        <a:off x="2543928" y="728849"/>
        <a:ext cx="2711753" cy="826754"/>
      </dsp:txXfrm>
    </dsp:sp>
    <dsp:sp modelId="{1504979A-68BC-4B6C-A113-59FCD2E14368}">
      <dsp:nvSpPr>
        <dsp:cNvPr id="0" name=""/>
        <dsp:cNvSpPr/>
      </dsp:nvSpPr>
      <dsp:spPr>
        <a:xfrm>
          <a:off x="2543928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err="1" smtClean="0"/>
            <a:t>prt</a:t>
          </a:r>
          <a:endParaRPr lang="ko-KR" altLang="en-US" sz="3300" kern="1200" dirty="0"/>
        </a:p>
      </dsp:txBody>
      <dsp:txXfrm>
        <a:off x="2543928" y="1762291"/>
        <a:ext cx="2711753" cy="826754"/>
      </dsp:txXfrm>
    </dsp:sp>
    <dsp:sp modelId="{8652FAD6-F4B1-4824-BF7E-AC9041DE1ACC}">
      <dsp:nvSpPr>
        <dsp:cNvPr id="0" name=""/>
        <dsp:cNvSpPr/>
      </dsp:nvSpPr>
      <dsp:spPr>
        <a:xfrm>
          <a:off x="2543928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300" kern="1200"/>
        </a:p>
      </dsp:txBody>
      <dsp:txXfrm>
        <a:off x="2543928" y="2795734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5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2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automation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Prt</a:t>
            </a:r>
            <a:r>
              <a:rPr lang="en-US" altLang="ko-KR" dirty="0"/>
              <a:t> </a:t>
            </a:r>
            <a:r>
              <a:rPr lang="en-US" altLang="ko-KR" dirty="0" smtClean="0"/>
              <a:t>doc -root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234717467"/>
              </p:ext>
            </p:extLst>
          </p:nvPr>
        </p:nvGraphicFramePr>
        <p:xfrm>
          <a:off x="8382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698" y="3937903"/>
            <a:ext cx="3915044" cy="2911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21" y="2727443"/>
            <a:ext cx="1809750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8354" y="3925136"/>
            <a:ext cx="187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Products.item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2298" y="1674362"/>
            <a:ext cx="374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Products.item</a:t>
            </a:r>
            <a:r>
              <a:rPr lang="en-US" altLang="ko-KR" dirty="0" smtClean="0"/>
              <a:t>(1).</a:t>
            </a:r>
            <a:r>
              <a:rPr lang="en-US" altLang="ko-KR" dirty="0" err="1" smtClean="0"/>
              <a:t>products.item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82298" y="1565329"/>
            <a:ext cx="3940671" cy="60443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431614" y="3898447"/>
            <a:ext cx="3940671" cy="604434"/>
          </a:xfrm>
          <a:prstGeom prst="wedgeRoundRectCallout">
            <a:avLst>
              <a:gd name="adj1" fmla="val -16900"/>
              <a:gd name="adj2" fmla="val -964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610386"/>
            <a:ext cx="33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  <a:r>
              <a:rPr lang="ko-KR" altLang="en-US" dirty="0" smtClean="0"/>
              <a:t> </a:t>
            </a:r>
            <a:r>
              <a:rPr lang="en-US" altLang="ko-KR" dirty="0" smtClean="0"/>
              <a:t>always has a products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2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55402"/>
              </p:ext>
            </p:extLst>
          </p:nvPr>
        </p:nvGraphicFramePr>
        <p:xfrm>
          <a:off x="838200" y="1825625"/>
          <a:ext cx="643050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759" y="2789695"/>
            <a:ext cx="2590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-&gt;parent -&gt; document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prt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4929" y="3297526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-&gt;save…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664" y="361415"/>
            <a:ext cx="2466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//product - </a:t>
            </a:r>
            <a:r>
              <a:rPr lang="en-US" altLang="ko-KR" dirty="0" err="1" smtClean="0"/>
              <a:t>prt,prt,prt,prt</a:t>
            </a:r>
            <a:endParaRPr lang="en-US" altLang="ko-KR" dirty="0" smtClean="0"/>
          </a:p>
          <a:p>
            <a:r>
              <a:rPr lang="en-US" altLang="ko-KR" dirty="0" smtClean="0"/>
              <a:t>//active </a:t>
            </a:r>
            <a:r>
              <a:rPr lang="en-US" altLang="ko-KR" dirty="0" err="1" smtClean="0"/>
              <a:t>ducument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최상위</a:t>
            </a:r>
            <a:r>
              <a:rPr lang="en-US" altLang="ko-KR" dirty="0" smtClean="0"/>
              <a:t>(root) document</a:t>
            </a:r>
          </a:p>
          <a:p>
            <a:r>
              <a:rPr lang="en-US" altLang="ko-KR" dirty="0" smtClean="0"/>
              <a:t>---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ym typeface="Wingdings" panose="05000000000000000000" pitchFamily="2" charset="2"/>
              </a:rPr>
              <a:t>prd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products.item</a:t>
            </a:r>
            <a:r>
              <a:rPr lang="en-US" altLang="ko-KR" dirty="0" smtClean="0">
                <a:sym typeface="Wingdings" panose="05000000000000000000" pitchFamily="2" charset="2"/>
              </a:rPr>
              <a:t>(int32);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part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err="1" smtClean="0"/>
              <a:t>aprtDocument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Documents -&gt; </a:t>
            </a:r>
            <a:r>
              <a:rPr lang="ko-KR" altLang="en-US" dirty="0" smtClean="0"/>
              <a:t>열려있는 모든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9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유일하다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중요하다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9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5907922" cy="65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5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78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automation</vt:lpstr>
      <vt:lpstr>Document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517-11</dc:creator>
  <cp:lastModifiedBy>517-11</cp:lastModifiedBy>
  <cp:revision>10</cp:revision>
  <dcterms:created xsi:type="dcterms:W3CDTF">2016-11-09T04:55:48Z</dcterms:created>
  <dcterms:modified xsi:type="dcterms:W3CDTF">2016-11-09T06:12:06Z</dcterms:modified>
</cp:coreProperties>
</file>