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64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6213-32F1-4B7D-AA8E-C6E7C0EE2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0B6F3-A925-4959-B5C5-F4BA6882E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3D1A2-5BD4-44F0-ACCE-66E880FC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8240-9AD2-4ADD-B625-D10184B82568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7095A-D740-4129-B7A5-43FA4AF44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D3CF2-5039-4526-BDA5-C5AF68E2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326C-217B-4CA4-B64C-624FD164C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74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E8EE-D1C7-4CA2-B018-A259BC5A7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199B4-ECE8-435A-9F8B-ABEDB38A5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80CE5-68F9-4727-904F-C2F47A91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8240-9AD2-4ADD-B625-D10184B82568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FB624-F8C6-4A40-BB1C-9B302286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B813F-6BAD-4173-9068-181B1BA5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326C-217B-4CA4-B64C-624FD164C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6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E7131-0A3B-4907-BD5C-B5FBC1F87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71548-D9AD-41E1-9EAE-2F892CB6C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B9B42-6452-4656-BAE5-D0801101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8240-9AD2-4ADD-B625-D10184B82568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31433-26DB-4486-A200-F6D43C81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5B66F-E117-4BEC-A7D2-EF247C4B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326C-217B-4CA4-B64C-624FD164C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34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10DB-07D0-4E5D-805D-2E3AD8E5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E004-844C-4523-8F3D-EECF7BD56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BEB3B-94C9-4A96-8783-6530EFDB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8240-9AD2-4ADD-B625-D10184B82568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FDBE6-1C5A-4F72-AC60-06284A1C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051C8-76C4-48B0-B01B-C7E263F4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326C-217B-4CA4-B64C-624FD164C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5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5103-88DC-4191-85EF-F8016373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A387A-AC20-4B34-BA02-E3C83CE5F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FB493-ADD0-4441-A61F-36CB36FB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8240-9AD2-4ADD-B625-D10184B82568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7A683-B774-4797-87A2-E39334EA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4913F-D049-4D23-BB03-426742DF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326C-217B-4CA4-B64C-624FD164C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32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624A-B8B4-4E91-815B-5079E700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11DEA-DBD0-491E-8C27-9FD51D3F9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68234-E97D-4DE1-9005-DC6D38375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3F359-5164-48C6-B9A1-18C64C84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8240-9AD2-4ADD-B625-D10184B82568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712C3-E869-4C69-AE21-EF4C1573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510D8-6BFA-42B9-8828-323538D3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326C-217B-4CA4-B64C-624FD164C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82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42162-9459-4286-A89C-2FD7D985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3F99F-7E73-4FEB-8090-535FF379D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838FB-C6CB-4F19-8CBC-A2101897F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4D028-9721-4DAB-8E59-E557B7FDB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005CE-3986-4045-A939-5B3D9E496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329FA-26A4-4E18-B930-1CF45694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8240-9AD2-4ADD-B625-D10184B82568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23DDE5-ADE9-4350-A9DE-A9BADF23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BB4AC0-C5CD-4B8E-9C28-05DD69FD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326C-217B-4CA4-B64C-624FD164C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32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6632-9644-42E1-A1AC-66D51A54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007E2D-7032-4862-B335-851F5A6A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8240-9AD2-4ADD-B625-D10184B82568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B7CD0-E099-4EE8-80EF-7533A010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D0161A-EE8D-489C-9CF4-25FF322C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326C-217B-4CA4-B64C-624FD164C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39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8F920-C8AA-4A29-B235-613F694C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8240-9AD2-4ADD-B625-D10184B82568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D5470-81CA-4D51-B1BE-8C81A921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80A6F-C9A9-4406-8C78-AC96F75A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326C-217B-4CA4-B64C-624FD164C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5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C280-35C7-4BEB-BA22-8F35CC6E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E531-8EC5-4FD9-B36A-A9DB5953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2762F-0F18-483A-BC8F-53B1DEF60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C62C4-45A3-4009-8FED-6628440B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8240-9AD2-4ADD-B625-D10184B82568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A9AFC-DD3B-4E98-96FF-4A925EF6E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49648-9FF9-47C6-838C-B4EBE53C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326C-217B-4CA4-B64C-624FD164C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5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705D-FC85-4123-91D2-ECDE2D76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67EB8-4586-46F3-A68F-FC7042469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21955-EED6-4877-84C1-2F3380C0B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A992-5761-494F-AE02-15C5E61D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8240-9AD2-4ADD-B625-D10184B82568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21609-5DE7-43B6-861A-12CD31ED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693B4-81D5-4F87-8726-D85559F4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9326C-217B-4CA4-B64C-624FD164C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90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72674-BCC0-44AF-BF2A-500D9ADF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90744-953F-4931-B08A-B2FC76722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C5483-173E-4583-A72E-C759F8D5C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28240-9AD2-4ADD-B625-D10184B82568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B526C-E499-48FD-A3E6-41AFF1E04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86861-9518-4A95-B1AB-C81A05861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9326C-217B-4CA4-B64C-624FD164C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96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s.mbed.com/users/12104404/code/BMP280/file/c72b726c7dc9/BMP280.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FB8E-C230-4914-94E8-B80832335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PDIOT Week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BC3C0-D1D8-45C4-8E41-E8AB50FFD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26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2A09-AAEF-41FF-9785-C5230C55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Pressure Sensor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9D263-4CE1-4C06-81A9-39C895BC7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Working over I2C connection</a:t>
            </a:r>
          </a:p>
          <a:p>
            <a:r>
              <a:rPr lang="en-GB" dirty="0"/>
              <a:t>Using the following </a:t>
            </a:r>
            <a:r>
              <a:rPr lang="en-GB" dirty="0" err="1"/>
              <a:t>mbed</a:t>
            </a:r>
            <a:r>
              <a:rPr lang="en-GB" dirty="0"/>
              <a:t> library:</a:t>
            </a:r>
          </a:p>
          <a:p>
            <a:pPr lvl="1"/>
            <a:r>
              <a:rPr lang="en-GB" dirty="0">
                <a:hlinkClick r:id="rId2"/>
              </a:rPr>
              <a:t>https://os.mbed.com/users/12104404/code/BMP280/file/c72b726c7dc9/BMP280.h</a:t>
            </a:r>
            <a:endParaRPr lang="en-GB" dirty="0"/>
          </a:p>
          <a:p>
            <a:pPr lvl="1"/>
            <a:r>
              <a:rPr lang="en-GB" dirty="0"/>
              <a:t>Note: Many libraries exist for the BME280 sensor, which includes temp/humidity. These don’t seem to work with the BMP280</a:t>
            </a:r>
          </a:p>
          <a:p>
            <a:r>
              <a:rPr lang="en-GB" dirty="0"/>
              <a:t>Print pressure in </a:t>
            </a:r>
            <a:r>
              <a:rPr lang="en-GB" dirty="0" err="1"/>
              <a:t>hPa</a:t>
            </a:r>
            <a:r>
              <a:rPr lang="en-GB" dirty="0"/>
              <a:t> over serial</a:t>
            </a:r>
          </a:p>
          <a:p>
            <a:r>
              <a:rPr lang="en-GB" dirty="0"/>
              <a:t>Add to BLE packet format</a:t>
            </a:r>
          </a:p>
          <a:p>
            <a:r>
              <a:rPr lang="en-GB" dirty="0"/>
              <a:t>Look for changes in pressure when climbing and descending stairs</a:t>
            </a:r>
          </a:p>
          <a:p>
            <a:r>
              <a:rPr lang="en-GB" dirty="0"/>
              <a:t>Will need some calibration to get actual heights and will be affected by temperature</a:t>
            </a:r>
          </a:p>
        </p:txBody>
      </p:sp>
    </p:spTree>
    <p:extLst>
      <p:ext uri="{BB962C8B-B14F-4D97-AF65-F5344CB8AC3E}">
        <p14:creationId xmlns:p14="http://schemas.microsoft.com/office/powerpoint/2010/main" val="105225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</TotalTime>
  <Words>97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PDIOT Week 8</vt:lpstr>
      <vt:lpstr>Pressure Sensor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PDIOT Week 8</dc:title>
  <dc:creator>rat</dc:creator>
  <cp:lastModifiedBy>rat</cp:lastModifiedBy>
  <cp:revision>3</cp:revision>
  <dcterms:created xsi:type="dcterms:W3CDTF">2017-11-07T11:12:17Z</dcterms:created>
  <dcterms:modified xsi:type="dcterms:W3CDTF">2017-11-09T11:30:14Z</dcterms:modified>
</cp:coreProperties>
</file>