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3EA7-D20F-470D-88E9-F927E583C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0C7BF-3398-4532-867B-99AA1EBFA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CB3A-0E9E-420E-8122-0DBD1B8D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46D-A0EB-4C85-9403-83434748152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2837-49BB-41DA-9531-4A31D5D8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3E53-54CF-44EC-A9BF-94AE1927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C1E-B4D4-4574-AF62-74C5CFF67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33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9BC1-372E-40FF-A7CB-10393225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6B678-5C8C-42C4-8659-FD02C972B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F54D0-D830-4F77-B6C2-EAD418D0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46D-A0EB-4C85-9403-83434748152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D3757-09EF-4F8B-9FFD-DAF6320D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110D0-93F0-4DD6-8FDC-F3BB7C68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C1E-B4D4-4574-AF62-74C5CFF67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6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9269B-FF4A-4026-B8B2-E03C4DFB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8A77F-5F08-405E-8483-1C29ECC22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80D7-5071-41D8-A4CE-F30B8B1F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46D-A0EB-4C85-9403-83434748152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ADC5-8A89-49EB-91F9-7EFE8F87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511E0-1F07-4574-A4D4-D75A013B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C1E-B4D4-4574-AF62-74C5CFF67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89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9F70-ED6D-4394-BFF7-AF0A7E9E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80E9-43F2-4CAD-9ADD-9E0F39F1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3753E-350C-44EE-BE38-88DC4FC1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46D-A0EB-4C85-9403-83434748152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1317-3561-41A8-AB68-3BFC1DDC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99D89-53BC-4603-9482-5814C93A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C1E-B4D4-4574-AF62-74C5CFF67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50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81F6-3BD1-496C-B974-ECCB7D5B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C23CB-383B-41DE-A64E-2A2C8C354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B8C2-E52E-472A-9740-329CB846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46D-A0EB-4C85-9403-83434748152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9687B-D011-4597-8276-503E22E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966C2-8944-4B93-B77D-340DCF37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C1E-B4D4-4574-AF62-74C5CFF67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3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2467-3566-4BD3-BCFF-4725564A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BC42-B8CA-4A51-90B3-0482D8130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DD21E-285E-4504-A74A-2A773F02F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DF717-2294-4E97-8263-27A1E62C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46D-A0EB-4C85-9403-83434748152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3D5D0-8905-4A6B-8276-0120DAE1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E9620-749D-4767-ABFD-C5032478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C1E-B4D4-4574-AF62-74C5CFF67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86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BB64-DE88-421A-BC7C-70B98DEC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C398F-7EA5-4EB4-BABF-0A0C160BF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602D8-0E45-4329-9390-0E4D2C070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73313-B803-433F-9DCF-5811119E1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0CAF5-F862-462D-AD41-5DD1919D9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0FF1C-6D37-45E3-AF04-8192CE5B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46D-A0EB-4C85-9403-83434748152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E919D-1933-4D45-BFA1-B696F728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817D6-66E3-4117-A0D9-FE46F9B9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C1E-B4D4-4574-AF62-74C5CFF67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40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D378-E9C8-4065-B5CF-3ADAC827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1AC99-A1F0-41C7-9170-9915049A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46D-A0EB-4C85-9403-83434748152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A05B7-70B7-4886-A150-4307E4EB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1202A-BE6B-4D67-92AD-E8EE44AA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C1E-B4D4-4574-AF62-74C5CFF67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4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493BA-5D20-4056-9BC5-EC986B47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46D-A0EB-4C85-9403-83434748152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B3A79-A18E-4151-8CF8-5E740EA7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D2201-E26E-49B8-A4E5-43D7FF9C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C1E-B4D4-4574-AF62-74C5CFF67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B373-6DC9-4698-8AD2-CFE37CEC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FC3E-FF43-420F-918D-2C29D9B0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6E3E1-B106-4E9F-B131-62AB7CA6E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95E29-1C7F-46FB-9999-53324FDF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46D-A0EB-4C85-9403-83434748152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1E9F3-4EC4-4E19-A67E-2844E6B8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659E8-CCBF-424B-8423-239A0C01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C1E-B4D4-4574-AF62-74C5CFF67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3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93E-48A2-4ABE-8085-AC761890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32757-B96B-45A1-864E-27CF72F81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027FA-5793-4F23-B7B2-8929A1642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4805E-E3F2-421A-9DA8-FCA7A48E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46D-A0EB-4C85-9403-83434748152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EA31A-AB94-4383-A88E-5812955E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D17-93E2-43EF-9E47-56DE239E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C1E-B4D4-4574-AF62-74C5CFF67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0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A86BE-141A-40DD-8161-94AE41E8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6FEEC-4577-42DF-AB99-F16D170A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06EF-DD6F-49BE-92CE-FF5183E1B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646D-A0EB-4C85-9403-834347481524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E8E0-D90B-4512-99C8-5497BAD3C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0968C-838F-45A4-8010-025D4B0E3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D6C1E-B4D4-4574-AF62-74C5CFF67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09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s.mbed.com/users/andrewbates11/code/pdiot-ble-notify-arra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A4C5-6D71-4549-B92D-5C10FAB93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BEB2C-E6D3-4145-8C55-C4D965941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28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258E-2594-497C-8033-C355D5A6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AD52-B76A-4F13-8483-89FBE93C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Make sure everyone can stream sensor data over serial and that the values look correct</a:t>
            </a:r>
          </a:p>
          <a:p>
            <a:pPr lvl="1"/>
            <a:r>
              <a:rPr lang="en-GB" dirty="0" err="1"/>
              <a:t>Gyrosocpe</a:t>
            </a:r>
            <a:r>
              <a:rPr lang="en-GB" dirty="0"/>
              <a:t> (rotation)</a:t>
            </a:r>
          </a:p>
          <a:p>
            <a:pPr lvl="1"/>
            <a:r>
              <a:rPr lang="en-GB" dirty="0"/>
              <a:t>Accelerometer (direction of gravity)</a:t>
            </a:r>
          </a:p>
          <a:p>
            <a:pPr lvl="1"/>
            <a:r>
              <a:rPr lang="en-GB" dirty="0"/>
              <a:t>https://os.mbed.com/users/andrewbates11/code/pdiot-MPU9250-test/</a:t>
            </a:r>
          </a:p>
          <a:p>
            <a:r>
              <a:rPr lang="en-GB" dirty="0"/>
              <a:t>Bluetooth example: </a:t>
            </a:r>
          </a:p>
          <a:p>
            <a:pPr lvl="1"/>
            <a:r>
              <a:rPr lang="en-GB" dirty="0"/>
              <a:t>sending multiple values</a:t>
            </a:r>
          </a:p>
          <a:p>
            <a:pPr lvl="2"/>
            <a:r>
              <a:rPr lang="en-GB" dirty="0">
                <a:hlinkClick r:id="rId2"/>
              </a:rPr>
              <a:t>https://os.mbed.com/users/andrewbates11/code/pdiot-ble-notify-array/</a:t>
            </a:r>
            <a:endParaRPr lang="en-GB" dirty="0"/>
          </a:p>
          <a:p>
            <a:pPr lvl="2"/>
            <a:r>
              <a:rPr lang="en-GB" dirty="0"/>
              <a:t>Use NRF Connect app on Android phone</a:t>
            </a:r>
          </a:p>
          <a:p>
            <a:r>
              <a:rPr lang="en-GB" dirty="0"/>
              <a:t>Task for this week:</a:t>
            </a:r>
          </a:p>
          <a:p>
            <a:pPr lvl="1"/>
            <a:r>
              <a:rPr lang="en-GB" dirty="0"/>
              <a:t>Collect test sensor data to be used for </a:t>
            </a:r>
            <a:r>
              <a:rPr lang="en-GB" dirty="0" err="1"/>
              <a:t>steptracking</a:t>
            </a:r>
            <a:endParaRPr lang="en-GB" dirty="0"/>
          </a:p>
          <a:p>
            <a:pPr lvl="1"/>
            <a:r>
              <a:rPr lang="en-GB" dirty="0"/>
              <a:t>Combination of Button, MPU9250 test and </a:t>
            </a:r>
            <a:r>
              <a:rPr lang="en-GB" dirty="0" err="1"/>
              <a:t>BatteryService</a:t>
            </a:r>
            <a:endParaRPr lang="en-GB" dirty="0"/>
          </a:p>
          <a:p>
            <a:pPr lvl="1"/>
            <a:r>
              <a:rPr lang="en-GB" dirty="0"/>
              <a:t>Note: </a:t>
            </a:r>
            <a:r>
              <a:rPr lang="en-GB" dirty="0" err="1"/>
              <a:t>Latet</a:t>
            </a:r>
            <a:r>
              <a:rPr lang="en-GB" dirty="0"/>
              <a:t> </a:t>
            </a:r>
            <a:r>
              <a:rPr lang="en-GB" dirty="0" err="1"/>
              <a:t>Mbed-os</a:t>
            </a:r>
            <a:r>
              <a:rPr lang="en-GB" dirty="0"/>
              <a:t> library won’t compile with the BLE examples. Roll back to version 5.5.7</a:t>
            </a:r>
          </a:p>
        </p:txBody>
      </p:sp>
    </p:spTree>
    <p:extLst>
      <p:ext uri="{BB962C8B-B14F-4D97-AF65-F5344CB8AC3E}">
        <p14:creationId xmlns:p14="http://schemas.microsoft.com/office/powerpoint/2010/main" val="170643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111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Week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</dc:creator>
  <cp:lastModifiedBy>rat</cp:lastModifiedBy>
  <cp:revision>4</cp:revision>
  <dcterms:created xsi:type="dcterms:W3CDTF">2017-10-03T10:15:37Z</dcterms:created>
  <dcterms:modified xsi:type="dcterms:W3CDTF">2017-10-05T18:05:48Z</dcterms:modified>
</cp:coreProperties>
</file>