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64A0-30F6-4906-80A0-18A482637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72F11-0B5C-4E04-B167-7C7325206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12FB-DA94-4392-BE86-BBDEA9E0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ABFD-DDC8-4FDE-B809-75E32562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2CE3-12B7-4204-ACCC-66B17BD7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F801-9F28-47FF-B8A2-8A33D1A5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A115F-FF5A-461F-A0FA-ED39FD2EB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D88D-9744-4E02-BFDF-E60FC3E9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43AA-F7A5-4C1B-90CD-DF863CC8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83BED-5CA5-4A92-AEAE-D7D09E3B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19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28C9D-2B0C-4301-A66B-855DD3C0C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CBC68-CE54-4A82-A3AD-997348C75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20AB-EACE-456C-B20A-137053C7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303C-72DD-48DA-9A23-40C5C4F5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E2CB-357E-4B82-80D5-16BD84FC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8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C0FE-18BD-406D-8990-13FC69F1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4B11-0490-4475-9F2D-88A225F5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94AF-48A4-43B3-B9C7-8587527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B4A1-E38A-4CE9-AF82-4B50A9C2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CBEB-66F7-4FB1-AC4F-E0390434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7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EF13-5AFC-40C9-BCA1-6B1EB4B5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6A24-599F-4561-8625-556997A2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EA8C-CB88-416E-A084-182870FC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3A5BF-5411-43CC-9F3F-A2327DE5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6276-F1B9-4E1F-A264-01427377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16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3A9-05CB-40C4-A728-193241B7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81AD-5DBB-4C9F-BB83-AE8475CAF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C9CF4-F374-4F1A-8580-9F4C221AB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97581-E2EA-41BE-BADF-F214C7F1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73EE-B701-44E9-88C0-E2259EE3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94A42-EDDC-4C4E-B8BD-78F428C9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BC69-D890-492A-938C-47147937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07FC6-78FF-488A-9F25-88173D90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7E3FF-17DD-4816-B15F-9D18E8AC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813D6-48C9-4753-A134-AC54D2135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961A2-5303-4D99-86D3-58B464A3E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49904-9FE4-4E39-8B08-F3F49696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03FF3-E863-41A9-AFE1-9FA55067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5367E-EC98-4C7F-901D-582D9EBF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76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9BC-2478-45F8-89C4-5CC07789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CAC45-5EEE-453D-A230-65BFF7FC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FE70E-33B4-4668-BA71-CCBB8710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4CDE0-C030-4521-84D8-B5A5FFB2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FE2E8-7A4C-4FD7-BC20-F7512F85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CC5F0-B644-419C-B027-7A3326C7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7540-6105-4B46-880E-CD7A48CE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1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2C3-BD31-490B-AD12-0E64B9C8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8E07-5CA4-420A-A0AF-4679825D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09C7F-3040-4E41-B58F-31F08B4D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D705-5005-4BF9-855E-963EF4CA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20540-CE32-4618-9B7A-58B7EA4A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54F8-D274-4786-9397-CAF2AB3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7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B0C4-19A4-4A7B-B522-8A97FB34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D045B-10CB-486A-803D-E333AA170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F96E2-2DB0-4AEB-AD92-F65D617E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06B1A-C42A-48DC-80E8-138C9E6C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C9DA2-482F-4C31-81CC-DB136F4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4189-8268-4358-A73B-C1A931E5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5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97C5D-9E2E-478E-8A1B-865AED9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ACDB4-739A-45E4-95A7-82AE222A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69A0-DFAE-40F1-8D11-1DBF61919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FE53-5231-40BA-8299-A2F49EADE6DA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39D4-2C50-476C-A549-48DD2BCB5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E4B9-F01E-466C-AC83-B1CB7FBF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A8FF-C238-465B-B09C-215B9BF67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01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FA00-EFD3-4E95-8E05-FC0F5849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PDIOT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EAAC-F369-487B-AD33-C3019F69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Last week: Sending Gyro and Accelerometer data over BLE</a:t>
            </a:r>
          </a:p>
          <a:p>
            <a:r>
              <a:rPr lang="en-GB" dirty="0"/>
              <a:t>Android app</a:t>
            </a:r>
          </a:p>
          <a:p>
            <a:pPr lvl="1"/>
            <a:r>
              <a:rPr lang="en-GB" dirty="0"/>
              <a:t>Discover NRF board and notify sensor data using BLE</a:t>
            </a:r>
          </a:p>
          <a:p>
            <a:pPr lvl="1"/>
            <a:r>
              <a:rPr lang="en-GB" dirty="0"/>
              <a:t>Unpack sensor data</a:t>
            </a:r>
          </a:p>
          <a:p>
            <a:pPr lvl="1"/>
            <a:r>
              <a:rPr lang="en-GB" dirty="0"/>
              <a:t>Log to a CSV file for inclusion in the PDIOT step tracking dataset</a:t>
            </a:r>
          </a:p>
          <a:p>
            <a:r>
              <a:rPr lang="en-GB" dirty="0"/>
              <a:t>Tools/libraries</a:t>
            </a:r>
          </a:p>
          <a:p>
            <a:pPr lvl="1"/>
            <a:r>
              <a:rPr lang="en-GB" dirty="0"/>
              <a:t>Android Studio is available on the Dice machines</a:t>
            </a:r>
          </a:p>
          <a:p>
            <a:pPr lvl="2"/>
            <a:r>
              <a:rPr lang="en-GB" dirty="0"/>
              <a:t>Type </a:t>
            </a:r>
            <a:r>
              <a:rPr lang="en-GB" b="1" i="1" dirty="0"/>
              <a:t>androidstudio3 </a:t>
            </a:r>
            <a:r>
              <a:rPr lang="en-GB"/>
              <a:t>from terminal </a:t>
            </a:r>
            <a:endParaRPr lang="en-GB" dirty="0"/>
          </a:p>
          <a:p>
            <a:pPr lvl="1"/>
            <a:r>
              <a:rPr lang="en-GB" dirty="0" err="1"/>
              <a:t>Rxandroidble</a:t>
            </a:r>
            <a:r>
              <a:rPr lang="en-GB" dirty="0"/>
              <a:t> is a BLE library that saves a lot of time!</a:t>
            </a:r>
          </a:p>
          <a:p>
            <a:pPr lvl="1"/>
            <a:r>
              <a:rPr lang="en-GB" dirty="0"/>
              <a:t>If android version &gt;= 6, you need to grant location/storage permissions in settings/apps</a:t>
            </a:r>
          </a:p>
        </p:txBody>
      </p:sp>
    </p:spTree>
    <p:extLst>
      <p:ext uri="{BB962C8B-B14F-4D97-AF65-F5344CB8AC3E}">
        <p14:creationId xmlns:p14="http://schemas.microsoft.com/office/powerpoint/2010/main" val="336459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E3CA-E755-43F2-88E0-FF10F625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Packing sensor data into byte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5C1E-7CA5-43A0-8AF2-7596DB70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sensor sends a signed 16 bit integer (int16_t)</a:t>
            </a:r>
          </a:p>
          <a:p>
            <a:r>
              <a:rPr lang="en-GB" dirty="0"/>
              <a:t>The Bluetooth library only accepts an array of 8 bit unsigned integers (uint8_t [])</a:t>
            </a:r>
          </a:p>
          <a:p>
            <a:r>
              <a:rPr lang="en-GB" dirty="0"/>
              <a:t>You need to convert the sensor value for each axis into 2 8 bit values by splitting the 16 bit value.</a:t>
            </a:r>
          </a:p>
          <a:p>
            <a:pPr lvl="1"/>
            <a:r>
              <a:rPr lang="en-GB" dirty="0"/>
              <a:t>Int16_t sensor;</a:t>
            </a:r>
          </a:p>
          <a:p>
            <a:pPr lvl="1"/>
            <a:r>
              <a:rPr lang="it-IT" dirty="0"/>
              <a:t>b1 = sensor &amp; 0xff;</a:t>
            </a:r>
          </a:p>
          <a:p>
            <a:pPr lvl="1"/>
            <a:r>
              <a:rPr lang="it-IT" dirty="0"/>
              <a:t>b2 = sensor &gt;&gt; 8;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59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594D-FF76-4ABF-B90D-E96CB7F9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recombine on the Android side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B01329-B09D-49F5-8A5F-413E41DDF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85686"/>
            <a:ext cx="100335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float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combineAccelerationBytes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(Byte upper, Byte lower)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unsigned_lower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(lower &amp;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=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((upper &lt;&lt;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unsigned_lower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 /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16384.0f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7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71CD-F116-4654-A7C6-3A796858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Steptracking</a:t>
            </a:r>
            <a:r>
              <a:rPr lang="en-GB" dirty="0"/>
              <a:t> dataset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F540-04A0-405F-92A2-98CB45A8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Store sensor data as a CSV file with the following format:</a:t>
            </a:r>
          </a:p>
          <a:p>
            <a:r>
              <a:rPr lang="en-GB" dirty="0"/>
              <a:t>Start with dataset description lines</a:t>
            </a:r>
          </a:p>
          <a:p>
            <a:pPr lvl="1"/>
            <a:r>
              <a:rPr lang="en-GB" dirty="0"/>
              <a:t>#</a:t>
            </a:r>
            <a:r>
              <a:rPr lang="en-GB" dirty="0" err="1"/>
              <a:t>num_steps</a:t>
            </a:r>
            <a:r>
              <a:rPr lang="en-GB" dirty="0"/>
              <a:t>=n</a:t>
            </a:r>
          </a:p>
          <a:p>
            <a:pPr lvl="1"/>
            <a:r>
              <a:rPr lang="en-GB" dirty="0"/>
              <a:t>#</a:t>
            </a:r>
            <a:r>
              <a:rPr lang="en-GB" dirty="0" err="1"/>
              <a:t>num_upsteps</a:t>
            </a:r>
            <a:r>
              <a:rPr lang="en-GB" dirty="0"/>
              <a:t>=n</a:t>
            </a:r>
          </a:p>
          <a:p>
            <a:pPr lvl="1"/>
            <a:r>
              <a:rPr lang="en-GB" dirty="0"/>
              <a:t>#</a:t>
            </a:r>
            <a:r>
              <a:rPr lang="en-GB" dirty="0" err="1"/>
              <a:t>num_downsteps</a:t>
            </a:r>
            <a:r>
              <a:rPr lang="en-GB" dirty="0"/>
              <a:t>=n</a:t>
            </a:r>
          </a:p>
          <a:p>
            <a:pPr lvl="1"/>
            <a:r>
              <a:rPr lang="en-GB" dirty="0"/>
              <a:t>#</a:t>
            </a:r>
            <a:r>
              <a:rPr lang="en-GB" dirty="0" err="1"/>
              <a:t>sensor_position</a:t>
            </a:r>
            <a:r>
              <a:rPr lang="en-GB" dirty="0"/>
              <a:t>={</a:t>
            </a:r>
            <a:r>
              <a:rPr lang="en-GB" dirty="0" err="1"/>
              <a:t>upper_leg</a:t>
            </a:r>
            <a:r>
              <a:rPr lang="en-GB" dirty="0"/>
              <a:t>, </a:t>
            </a:r>
            <a:r>
              <a:rPr lang="en-GB" dirty="0" err="1"/>
              <a:t>lower_leg</a:t>
            </a:r>
            <a:r>
              <a:rPr lang="en-GB" dirty="0"/>
              <a:t>, hips, </a:t>
            </a:r>
            <a:r>
              <a:rPr lang="en-GB" dirty="0" err="1"/>
              <a:t>upper_arm</a:t>
            </a:r>
            <a:r>
              <a:rPr lang="en-GB" dirty="0"/>
              <a:t>, </a:t>
            </a:r>
            <a:r>
              <a:rPr lang="en-GB" dirty="0" err="1"/>
              <a:t>lower_arm</a:t>
            </a:r>
            <a:r>
              <a:rPr lang="en-GB" dirty="0"/>
              <a:t>}</a:t>
            </a:r>
          </a:p>
          <a:p>
            <a:pPr lvl="1"/>
            <a:r>
              <a:rPr lang="en-GB" dirty="0"/>
              <a:t>#</a:t>
            </a:r>
            <a:r>
              <a:rPr lang="en-GB" dirty="0" err="1"/>
              <a:t>sensor_side</a:t>
            </a:r>
            <a:r>
              <a:rPr lang="en-GB" dirty="0"/>
              <a:t>={</a:t>
            </a:r>
            <a:r>
              <a:rPr lang="en-GB" dirty="0" err="1"/>
              <a:t>left,right</a:t>
            </a:r>
            <a:r>
              <a:rPr lang="en-GB" dirty="0"/>
              <a:t>}</a:t>
            </a:r>
          </a:p>
          <a:p>
            <a:pPr lvl="1"/>
            <a:r>
              <a:rPr lang="en-GB" dirty="0"/>
              <a:t>#</a:t>
            </a:r>
            <a:r>
              <a:rPr lang="en-GB" dirty="0" err="1"/>
              <a:t>gait_type</a:t>
            </a:r>
            <a:r>
              <a:rPr lang="en-GB" dirty="0"/>
              <a:t>={walking, running}</a:t>
            </a:r>
          </a:p>
          <a:p>
            <a:pPr lvl="1"/>
            <a:r>
              <a:rPr lang="en-GB" dirty="0"/>
              <a:t>#</a:t>
            </a:r>
            <a:r>
              <a:rPr lang="en-GB" dirty="0" err="1"/>
              <a:t>surface_type</a:t>
            </a:r>
            <a:r>
              <a:rPr lang="en-GB" dirty="0"/>
              <a:t>{carpet, hard, smooth, uneven}</a:t>
            </a:r>
          </a:p>
          <a:p>
            <a:pPr lvl="1"/>
            <a:r>
              <a:rPr lang="en-GB" dirty="0"/>
              <a:t>#</a:t>
            </a:r>
            <a:r>
              <a:rPr lang="en-GB" dirty="0" err="1"/>
              <a:t>sample_rate</a:t>
            </a:r>
            <a:r>
              <a:rPr lang="en-GB" dirty="0"/>
              <a:t>=</a:t>
            </a:r>
            <a:r>
              <a:rPr lang="en-GB" dirty="0" err="1"/>
              <a:t>nnHz</a:t>
            </a:r>
            <a:endParaRPr lang="en-GB" dirty="0"/>
          </a:p>
          <a:p>
            <a:r>
              <a:rPr lang="en-GB" dirty="0"/>
              <a:t>Header row</a:t>
            </a:r>
          </a:p>
          <a:p>
            <a:pPr lvl="1"/>
            <a:r>
              <a:rPr lang="en-GB" dirty="0" err="1"/>
              <a:t>accel_x</a:t>
            </a:r>
            <a:r>
              <a:rPr lang="en-GB" dirty="0"/>
              <a:t>, </a:t>
            </a:r>
            <a:r>
              <a:rPr lang="en-GB" dirty="0" err="1"/>
              <a:t>accel_y</a:t>
            </a:r>
            <a:r>
              <a:rPr lang="en-GB" dirty="0"/>
              <a:t>, </a:t>
            </a:r>
            <a:r>
              <a:rPr lang="en-GB" dirty="0" err="1"/>
              <a:t>accel_z,gyro_x,gyro_y,gyro_z</a:t>
            </a:r>
            <a:endParaRPr lang="en-GB" dirty="0"/>
          </a:p>
          <a:p>
            <a:r>
              <a:rPr lang="en-GB" dirty="0"/>
              <a:t>Data: 1 sample per line. Acceleration in g, Rotation in degrees per second</a:t>
            </a:r>
          </a:p>
        </p:txBody>
      </p:sp>
    </p:spTree>
    <p:extLst>
      <p:ext uri="{BB962C8B-B14F-4D97-AF65-F5344CB8AC3E}">
        <p14:creationId xmlns:p14="http://schemas.microsoft.com/office/powerpoint/2010/main" val="8596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PDIOT Week 4</vt:lpstr>
      <vt:lpstr>Packing sensor data into byte array</vt:lpstr>
      <vt:lpstr>And recombine on the Android side</vt:lpstr>
      <vt:lpstr>Steptracking dataset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</dc:creator>
  <cp:lastModifiedBy>rat</cp:lastModifiedBy>
  <cp:revision>6</cp:revision>
  <dcterms:created xsi:type="dcterms:W3CDTF">2017-10-10T10:24:25Z</dcterms:created>
  <dcterms:modified xsi:type="dcterms:W3CDTF">2017-10-10T15:13:29Z</dcterms:modified>
</cp:coreProperties>
</file>