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0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5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8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2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6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6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2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1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7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9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3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3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B03487-0771-6E3F-2E98-4443645448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168" b="13622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524005-1D5F-4EC2-2812-06019D97D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ru-RU" sz="5200" dirty="0">
                <a:solidFill>
                  <a:srgbClr val="FFFFFF"/>
                </a:solidFill>
              </a:rPr>
              <a:t>А</a:t>
            </a:r>
            <a:r>
              <a:rPr lang="en-US" sz="5200" dirty="0" err="1">
                <a:solidFill>
                  <a:srgbClr val="FFFFFF"/>
                </a:solidFill>
              </a:rPr>
              <a:t>mur</a:t>
            </a:r>
            <a:r>
              <a:rPr lang="en-US" sz="5200" dirty="0">
                <a:solidFill>
                  <a:srgbClr val="FFFFFF"/>
                </a:solidFill>
              </a:rPr>
              <a:t> Compass</a:t>
            </a:r>
            <a:endParaRPr lang="ru-RU" sz="5200" dirty="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A3972E-ABF6-197A-4A30-8A189FDAD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endParaRPr lang="ru-RU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178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>
            <a:extLst>
              <a:ext uri="{FF2B5EF4-FFF2-40B4-BE49-F238E27FC236}">
                <a16:creationId xmlns:a16="http://schemas.microsoft.com/office/drawing/2014/main" id="{BB33BA19-E426-D77C-8B89-0F8410E6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011" y="2017336"/>
            <a:ext cx="11274612" cy="3327662"/>
          </a:xfrm>
        </p:spPr>
        <p:txBody>
          <a:bodyPr/>
          <a:lstStyle/>
          <a:p>
            <a:r>
              <a:rPr lang="ru-RU" sz="4000" dirty="0"/>
              <a:t>Идея проекта:</a:t>
            </a:r>
          </a:p>
          <a:p>
            <a:r>
              <a:rPr lang="ru-RU" dirty="0"/>
              <a:t>Сайт представляет из себя путеводитель по Амурской области. На нем представлена информация о нескольких турах и о достопримечательностях нашего регионах</a:t>
            </a:r>
          </a:p>
        </p:txBody>
      </p:sp>
    </p:spTree>
    <p:extLst>
      <p:ext uri="{BB962C8B-B14F-4D97-AF65-F5344CB8AC3E}">
        <p14:creationId xmlns:p14="http://schemas.microsoft.com/office/powerpoint/2010/main" val="344928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BDDA1-D62F-42F2-2044-C05AD6FD9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627FBD-7591-8ED9-B09E-344EE0C4A26A}"/>
              </a:ext>
            </a:extLst>
          </p:cNvPr>
          <p:cNvSpPr txBox="1"/>
          <p:nvPr/>
        </p:nvSpPr>
        <p:spPr>
          <a:xfrm>
            <a:off x="565608" y="2243580"/>
            <a:ext cx="100301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191B0E"/>
                </a:solidFill>
                <a:effectLst/>
                <a:latin typeface="Franklin Gothic Book" panose="020B0503020102020204" pitchFamily="34" charset="0"/>
              </a:rPr>
              <a:t>Flask_wtf</a:t>
            </a:r>
            <a:endParaRPr lang="en-US" sz="36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191B0E"/>
                </a:solidFill>
                <a:effectLst/>
                <a:latin typeface="Franklin Gothic Book" panose="020B0503020102020204" pitchFamily="34" charset="0"/>
              </a:rPr>
              <a:t>Flask_login</a:t>
            </a:r>
            <a:endParaRPr lang="en-US" sz="36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191B0E"/>
                </a:solidFill>
                <a:effectLst/>
                <a:latin typeface="Franklin Gothic Book" panose="020B0503020102020204" pitchFamily="34" charset="0"/>
              </a:rPr>
              <a:t>Sqlalchemy</a:t>
            </a:r>
            <a:endParaRPr lang="en-US" sz="36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191B0E"/>
                </a:solidFill>
                <a:effectLst/>
                <a:latin typeface="Franklin Gothic Book" panose="020B0503020102020204" pitchFamily="34" charset="0"/>
              </a:rPr>
              <a:t>Flask_restful</a:t>
            </a:r>
            <a:endParaRPr lang="en-US" sz="36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191B0E"/>
                </a:solidFill>
                <a:effectLst/>
                <a:latin typeface="Franklin Gothic Book" panose="020B0503020102020204" pitchFamily="34" charset="0"/>
              </a:rPr>
              <a:t>Wtforms</a:t>
            </a:r>
            <a:endParaRPr lang="en-US" sz="36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191B0E"/>
                </a:solidFill>
                <a:effectLst/>
                <a:latin typeface="Franklin Gothic Book" panose="020B0503020102020204" pitchFamily="34" charset="0"/>
              </a:rPr>
              <a:t>flask</a:t>
            </a:r>
            <a:endParaRPr lang="en-US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9236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DBD099-3C8C-58F7-54C1-FB3C265CE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C47360-40F5-2BAA-6E67-4D2892796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610085"/>
            <a:ext cx="11274612" cy="4195763"/>
          </a:xfrm>
        </p:spPr>
        <p:txBody>
          <a:bodyPr>
            <a:normAutofit/>
          </a:bodyPr>
          <a:lstStyle/>
          <a:p>
            <a:r>
              <a:rPr lang="ru-RU" sz="3200" b="1" dirty="0"/>
              <a:t>Сфера использования:</a:t>
            </a:r>
          </a:p>
          <a:p>
            <a:r>
              <a:rPr lang="ru-RU" dirty="0"/>
              <a:t>Приложение «</a:t>
            </a:r>
            <a:r>
              <a:rPr lang="en-US" dirty="0"/>
              <a:t>Amur compass</a:t>
            </a:r>
            <a:r>
              <a:rPr lang="ru-RU" dirty="0"/>
              <a:t>» предназначено для предоставления туристических услуг и удобного планирования путешествий. А также для передачи обратной связи.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b="1" dirty="0">
                <a:solidFill>
                  <a:srgbClr val="000000"/>
                </a:solidFill>
                <a:effectLst/>
              </a:rPr>
              <a:t>Перспективы для развития проекта:</a:t>
            </a:r>
            <a:endParaRPr lang="ru-RU" sz="4400" b="1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Добавление новых туров и возможность добавить их в корзину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effectLst/>
              </a:rPr>
              <a:t>Улучшение дизайна сайта</a:t>
            </a:r>
            <a:endParaRPr lang="ru-RU" dirty="0">
              <a:effectLst/>
            </a:endParaRP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96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EC30241-2BBF-7D82-16F9-FE2519694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2364242"/>
            <a:ext cx="11274612" cy="1325563"/>
          </a:xfrm>
        </p:spPr>
        <p:txBody>
          <a:bodyPr/>
          <a:lstStyle/>
          <a:p>
            <a:pPr algn="ctr"/>
            <a:r>
              <a:rPr lang="ru-RU" dirty="0"/>
              <a:t>Спасибо </a:t>
            </a:r>
            <a:r>
              <a:rPr lang="ru-RU"/>
              <a:t>за внимание!!!</a:t>
            </a:r>
          </a:p>
        </p:txBody>
      </p:sp>
    </p:spTree>
    <p:extLst>
      <p:ext uri="{BB962C8B-B14F-4D97-AF65-F5344CB8AC3E}">
        <p14:creationId xmlns:p14="http://schemas.microsoft.com/office/powerpoint/2010/main" val="1043373710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_2SEEDS">
      <a:dk1>
        <a:srgbClr val="000000"/>
      </a:dk1>
      <a:lt1>
        <a:srgbClr val="FFFFFF"/>
      </a:lt1>
      <a:dk2>
        <a:srgbClr val="3E3423"/>
      </a:dk2>
      <a:lt2>
        <a:srgbClr val="E2E7E8"/>
      </a:lt2>
      <a:accent1>
        <a:srgbClr val="B14D3B"/>
      </a:accent1>
      <a:accent2>
        <a:srgbClr val="C34D6C"/>
      </a:accent2>
      <a:accent3>
        <a:srgbClr val="C3904D"/>
      </a:accent3>
      <a:accent4>
        <a:srgbClr val="4EB13B"/>
      </a:accent4>
      <a:accent5>
        <a:srgbClr val="49B965"/>
      </a:accent5>
      <a:accent6>
        <a:srgbClr val="3BB18A"/>
      </a:accent6>
      <a:hlink>
        <a:srgbClr val="519130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87</Words>
  <Application>Microsoft Office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AvenirNext LT Pro Medium</vt:lpstr>
      <vt:lpstr>Franklin Gothic Book</vt:lpstr>
      <vt:lpstr>Sabon Next LT</vt:lpstr>
      <vt:lpstr>DappledVTI</vt:lpstr>
      <vt:lpstr>Аmur Compass</vt:lpstr>
      <vt:lpstr>Презентация PowerPoint</vt:lpstr>
      <vt:lpstr>Технологии</vt:lpstr>
      <vt:lpstr>Заключение</vt:lpstr>
      <vt:lpstr>Спасибо за внимание!!!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Аmur Compass</dc:title>
  <dc:creator>Николай Гребенников</dc:creator>
  <cp:lastModifiedBy>Николай Гребенников</cp:lastModifiedBy>
  <cp:revision>2</cp:revision>
  <dcterms:created xsi:type="dcterms:W3CDTF">2024-04-21T14:30:46Z</dcterms:created>
  <dcterms:modified xsi:type="dcterms:W3CDTF">2024-04-25T11:25:45Z</dcterms:modified>
</cp:coreProperties>
</file>