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9" r:id="rId5"/>
    <p:sldId id="270" r:id="rId6"/>
    <p:sldId id="271" r:id="rId7"/>
    <p:sldId id="260" r:id="rId8"/>
    <p:sldId id="261" r:id="rId9"/>
    <p:sldId id="265" r:id="rId10"/>
    <p:sldId id="264" r:id="rId11"/>
    <p:sldId id="263" r:id="rId12"/>
    <p:sldId id="259" r:id="rId13"/>
    <p:sldId id="258" r:id="rId14"/>
    <p:sldId id="257" r:id="rId15"/>
    <p:sldId id="268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00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7" autoAdjust="0"/>
    <p:restoredTop sz="95599" autoAdjust="0"/>
  </p:normalViewPr>
  <p:slideViewPr>
    <p:cSldViewPr snapToGrid="0" snapToObjects="1" showGuides="1">
      <p:cViewPr varScale="1">
        <p:scale>
          <a:sx n="218" d="100"/>
          <a:sy n="218" d="100"/>
        </p:scale>
        <p:origin x="-2432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2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DD61-8DDC-734B-B9EA-6E9439BDC538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D0EF-6FE3-2A43-BF15-F8ACC527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30000" dirty="0" smtClean="0">
                <a:solidFill>
                  <a:schemeClr val="accent6">
                    <a:lumMod val="75000"/>
                  </a:schemeClr>
                </a:solidFill>
                <a:latin typeface="Bauhaus 93"/>
                <a:cs typeface="Bauhaus 93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9113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25000" b="1" dirty="0" smtClean="0">
                <a:solidFill>
                  <a:schemeClr val="accent6">
                    <a:lumMod val="75000"/>
                  </a:schemeClr>
                </a:solidFill>
                <a:latin typeface="Avenir Black Oblique"/>
                <a:cs typeface="Avenir Black Oblique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08023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30000" b="1" dirty="0" smtClean="0">
                <a:solidFill>
                  <a:schemeClr val="accent6">
                    <a:lumMod val="75000"/>
                  </a:schemeClr>
                </a:solidFill>
                <a:latin typeface="Avenir Black Oblique"/>
                <a:cs typeface="Avenir Black Oblique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680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30000" b="1" dirty="0" smtClean="0">
                <a:solidFill>
                  <a:schemeClr val="accent6">
                    <a:lumMod val="75000"/>
                  </a:schemeClr>
                </a:solidFill>
                <a:latin typeface="Apple Chancery"/>
                <a:cs typeface="Apple Chancery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21919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43200" b="1" dirty="0" smtClean="0">
                <a:solidFill>
                  <a:schemeClr val="accent6">
                    <a:lumMod val="75000"/>
                  </a:schemeClr>
                </a:solidFill>
                <a:latin typeface="SignPainter-HouseScript"/>
                <a:cs typeface="SignPainter-HouseScript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4440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25000" b="1" dirty="0" smtClean="0">
                <a:solidFill>
                  <a:schemeClr val="accent6">
                    <a:lumMod val="75000"/>
                  </a:schemeClr>
                </a:solidFill>
                <a:latin typeface="Myriad Pro"/>
                <a:cs typeface="Myriad Pro"/>
              </a:rPr>
              <a:t>L</a:t>
            </a:r>
            <a:r>
              <a:rPr lang="en-US" sz="25000" b="1" dirty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5000" b="1" dirty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5000" b="1" dirty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6657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25000" b="1" dirty="0" smtClean="0">
                <a:latin typeface="Myriad Pro"/>
                <a:cs typeface="Myriad Pro"/>
              </a:rPr>
              <a:t>L</a:t>
            </a:r>
            <a:r>
              <a:rPr lang="en-US" sz="25000" b="1" dirty="0" smtClean="0">
                <a:solidFill>
                  <a:schemeClr val="accent2">
                    <a:lumMod val="75000"/>
                  </a:schemeClr>
                </a:solidFill>
                <a:latin typeface="Myriad Pro"/>
                <a:cs typeface="Myriad Pro"/>
              </a:rPr>
              <a:t>S</a:t>
            </a:r>
            <a:r>
              <a:rPr lang="en-US" sz="250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50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0594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9144000" cy="5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30000" dirty="0" smtClean="0">
                <a:solidFill>
                  <a:schemeClr val="accent6">
                    <a:lumMod val="75000"/>
                  </a:schemeClr>
                </a:solidFill>
                <a:effectLst>
                  <a:glow rad="114300">
                    <a:schemeClr val="bg1">
                      <a:alpha val="75000"/>
                    </a:schemeClr>
                  </a:glow>
                </a:effectLst>
                <a:latin typeface="Bauhaus 93"/>
                <a:cs typeface="Bauhaus 93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effectLst>
                  <a:glow rad="114300">
                    <a:schemeClr val="bg1">
                      <a:alpha val="75000"/>
                    </a:schemeClr>
                  </a:glow>
                </a:effectLst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effectLst>
                  <a:glow rad="114300">
                    <a:schemeClr val="bg1">
                      <a:alpha val="75000"/>
                    </a:schemeClr>
                  </a:glow>
                </a:effectLst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effectLst>
                  <a:glow rad="114300">
                    <a:schemeClr val="bg1">
                      <a:alpha val="75000"/>
                    </a:schemeClr>
                  </a:glow>
                </a:effectLst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effectLst>
                <a:glow rad="114300">
                  <a:schemeClr val="bg1">
                    <a:alpha val="75000"/>
                  </a:schemeClr>
                </a:glow>
              </a:effectLst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8067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5100" dirty="0">
                <a:solidFill>
                  <a:schemeClr val="accent6">
                    <a:lumMod val="75000"/>
                  </a:schemeClr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latin typeface="Jazz LET"/>
                <a:cs typeface="Jazz LET"/>
              </a:rPr>
              <a:t>L</a:t>
            </a:r>
            <a:r>
              <a:rPr lang="en-US" sz="20800" b="1" dirty="0">
                <a:solidFill>
                  <a:srgbClr val="FF00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S</a:t>
            </a:r>
            <a:r>
              <a:rPr lang="en-US" sz="20800" b="1" dirty="0">
                <a:solidFill>
                  <a:srgbClr val="0080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U</a:t>
            </a:r>
            <a:r>
              <a:rPr lang="en-US" sz="20800" b="1" dirty="0">
                <a:solidFill>
                  <a:srgbClr val="0000FF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N</a:t>
            </a:r>
            <a:endParaRPr lang="en-US" sz="17300" b="1" dirty="0">
              <a:solidFill>
                <a:srgbClr val="0000FF"/>
              </a:solidFill>
              <a:effectLst>
                <a:glow rad="114300">
                  <a:schemeClr val="bg1">
                    <a:alpha val="81000"/>
                  </a:schemeClr>
                </a:glow>
              </a:effectLst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348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5000" b="1" dirty="0">
                <a:solidFill>
                  <a:srgbClr val="E46C0A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L</a:t>
            </a:r>
            <a:r>
              <a:rPr lang="en-US" sz="25000" b="1" dirty="0" smtClean="0">
                <a:solidFill>
                  <a:srgbClr val="FF00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S</a:t>
            </a:r>
            <a:r>
              <a:rPr lang="en-US" sz="25000" b="1" dirty="0" smtClean="0">
                <a:solidFill>
                  <a:srgbClr val="0080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U</a:t>
            </a:r>
            <a:r>
              <a:rPr lang="en-US" sz="25000" b="1" dirty="0" smtClean="0">
                <a:solidFill>
                  <a:srgbClr val="0000FF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N</a:t>
            </a:r>
            <a:endParaRPr lang="en-US" sz="20800" b="1" dirty="0">
              <a:solidFill>
                <a:srgbClr val="0000FF"/>
              </a:solidFill>
              <a:effectLst>
                <a:glow rad="114300">
                  <a:schemeClr val="bg1">
                    <a:alpha val="81000"/>
                  </a:schemeClr>
                </a:glow>
              </a:effectLst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78033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5000" b="1" dirty="0">
                <a:solidFill>
                  <a:srgbClr val="FF99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L</a:t>
            </a:r>
            <a:r>
              <a:rPr lang="en-US" sz="25000" b="1" dirty="0" smtClean="0">
                <a:solidFill>
                  <a:srgbClr val="FF00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S</a:t>
            </a:r>
            <a:r>
              <a:rPr lang="en-US" sz="25000" b="1" dirty="0" smtClean="0">
                <a:solidFill>
                  <a:srgbClr val="00FF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U</a:t>
            </a:r>
            <a:r>
              <a:rPr lang="en-US" sz="25000" b="1" dirty="0" smtClean="0">
                <a:solidFill>
                  <a:srgbClr val="0000FF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N</a:t>
            </a:r>
            <a:endParaRPr lang="en-US" sz="20800" b="1" dirty="0">
              <a:solidFill>
                <a:srgbClr val="0000FF"/>
              </a:solidFill>
              <a:effectLst>
                <a:glow rad="114300">
                  <a:schemeClr val="bg1">
                    <a:alpha val="81000"/>
                  </a:schemeClr>
                </a:glow>
              </a:effectLst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53412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5000" b="1" dirty="0" smtClean="0">
                <a:solidFill>
                  <a:srgbClr val="FF99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L</a:t>
            </a:r>
            <a:r>
              <a:rPr lang="en-US" sz="6000" b="1" dirty="0" smtClean="0">
                <a:solidFill>
                  <a:srgbClr val="FF99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 </a:t>
            </a:r>
            <a:r>
              <a:rPr lang="en-US" sz="25000" b="1" dirty="0" smtClean="0">
                <a:solidFill>
                  <a:srgbClr val="FF00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S</a:t>
            </a:r>
            <a:r>
              <a:rPr lang="en-US" sz="25000" b="1" dirty="0" smtClean="0">
                <a:solidFill>
                  <a:srgbClr val="00FF00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U</a:t>
            </a:r>
            <a:r>
              <a:rPr lang="en-US" sz="25000" b="1" dirty="0" smtClean="0">
                <a:solidFill>
                  <a:srgbClr val="0000FF"/>
                </a:solidFill>
                <a:effectLst>
                  <a:glow rad="114300">
                    <a:schemeClr val="bg1">
                      <a:alpha val="81000"/>
                    </a:schemeClr>
                  </a:glow>
                </a:effectLst>
                <a:cs typeface="Calibri"/>
              </a:rPr>
              <a:t>N</a:t>
            </a:r>
            <a:endParaRPr lang="en-US" sz="20800" b="1" dirty="0">
              <a:solidFill>
                <a:srgbClr val="0000FF"/>
              </a:solidFill>
              <a:effectLst>
                <a:glow rad="114300">
                  <a:schemeClr val="bg1">
                    <a:alpha val="81000"/>
                  </a:schemeClr>
                </a:glow>
              </a:effectLst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3815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25000" dirty="0" smtClean="0">
                <a:solidFill>
                  <a:schemeClr val="accent6">
                    <a:lumMod val="75000"/>
                  </a:schemeClr>
                </a:solidFill>
                <a:latin typeface="Jazz LET"/>
                <a:cs typeface="Jazz LET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lang="en-US" sz="250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94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30000" b="1" i="1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7274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sz="25000" dirty="0" smtClean="0">
                <a:solidFill>
                  <a:schemeClr val="accent6">
                    <a:lumMod val="75000"/>
                  </a:schemeClr>
                </a:solidFill>
                <a:latin typeface="Matura MT Script Capitals"/>
                <a:cs typeface="Matura MT Script Capitals"/>
              </a:rPr>
              <a:t>L</a:t>
            </a:r>
            <a:r>
              <a:rPr lang="en-US" sz="20800" b="1" dirty="0" smtClean="0">
                <a:solidFill>
                  <a:srgbClr val="FF0000"/>
                </a:solidFill>
                <a:latin typeface="Myriad Pro"/>
                <a:cs typeface="Myriad Pro"/>
              </a:rPr>
              <a:t>S</a:t>
            </a:r>
            <a:r>
              <a:rPr lang="en-US" sz="20800" b="1" dirty="0" smtClean="0">
                <a:solidFill>
                  <a:srgbClr val="008000"/>
                </a:solidFill>
                <a:latin typeface="Myriad Pro"/>
                <a:cs typeface="Myriad Pro"/>
              </a:rPr>
              <a:t>U</a:t>
            </a:r>
            <a:r>
              <a:rPr lang="en-US" sz="20800" b="1" dirty="0" smtClean="0">
                <a:solidFill>
                  <a:srgbClr val="0000FF"/>
                </a:solidFill>
                <a:latin typeface="Myriad Pro"/>
                <a:cs typeface="Myriad Pro"/>
              </a:rPr>
              <a:t>N</a:t>
            </a:r>
            <a:endParaRPr lang="en-US" sz="25000" b="1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10456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</Words>
  <Application>Microsoft Macintosh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LSUN</vt:lpstr>
      <vt:lpstr>LSUN</vt:lpstr>
      <vt:lpstr>LSUN</vt:lpstr>
      <vt:lpstr>LSUN</vt:lpstr>
      <vt:lpstr>LSUN</vt:lpstr>
      <vt:lpstr>L SUN</vt:lpstr>
      <vt:lpstr>LSUN</vt:lpstr>
      <vt:lpstr>LSUN</vt:lpstr>
      <vt:lpstr>LSUN</vt:lpstr>
      <vt:lpstr>LSUN</vt:lpstr>
      <vt:lpstr>LSUN</vt:lpstr>
      <vt:lpstr>LSUN</vt:lpstr>
      <vt:lpstr>LSUN</vt:lpstr>
      <vt:lpstr>LSUN</vt:lpstr>
      <vt:lpstr>LSUN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LSUN</dc:title>
  <dc:creator>Jianxiong Xiao</dc:creator>
  <cp:lastModifiedBy>Jianxiong Xiao</cp:lastModifiedBy>
  <cp:revision>9</cp:revision>
  <dcterms:created xsi:type="dcterms:W3CDTF">2015-06-18T18:44:30Z</dcterms:created>
  <dcterms:modified xsi:type="dcterms:W3CDTF">2015-06-19T02:41:18Z</dcterms:modified>
</cp:coreProperties>
</file>