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06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40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7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36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88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8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674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8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89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02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22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489B-B48E-4403-BD8F-3788F43202E2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1B75-3552-4403-B79A-6A4D69A15E4C}" type="slidenum">
              <a:rPr lang="uk-UA" smtClean="0"/>
              <a:t>‹#›</a:t>
            </a:fld>
            <a:endParaRPr lang="uk-UA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5925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Euclidean_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cs.oracle.com/javase/7/docs/api/java/math/BigInteger.html" TargetMode="External"/><Relationship Id="rId7" Type="http://schemas.openxmlformats.org/officeDocument/2006/relationships/hyperlink" Target="https://www.techsmith.com/camtasia.html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en.wikipedia.org/wiki/Euclidean_algorithm#Implementations" TargetMode="Externa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6354" y="15566"/>
            <a:ext cx="10076075" cy="12306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Group #1: </a:t>
            </a:r>
            <a:r>
              <a:rPr lang="en-US" sz="5400" dirty="0" smtClean="0">
                <a:solidFill>
                  <a:srgbClr val="FFC000"/>
                </a:solidFill>
              </a:rPr>
              <a:t>Sleepless developers</a:t>
            </a:r>
            <a:endParaRPr lang="uk-UA" sz="5400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11363" y="4227326"/>
            <a:ext cx="7389341" cy="1155359"/>
          </a:xfrm>
        </p:spPr>
        <p:txBody>
          <a:bodyPr>
            <a:normAutofit fontScale="40000" lnSpcReduction="20000"/>
          </a:bodyPr>
          <a:lstStyle/>
          <a:p>
            <a:r>
              <a:rPr lang="en-US" sz="12300" dirty="0" smtClean="0">
                <a:solidFill>
                  <a:schemeClr val="accent1">
                    <a:lumMod val="50000"/>
                  </a:schemeClr>
                </a:solidFill>
              </a:rPr>
              <a:t>Project: </a:t>
            </a:r>
            <a:r>
              <a:rPr lang="en-US" sz="12300" dirty="0">
                <a:hlinkClick r:id="rId2"/>
              </a:rPr>
              <a:t>Euclidean algorithm</a:t>
            </a:r>
            <a:endParaRPr lang="en-US" sz="12300" dirty="0"/>
          </a:p>
          <a:p>
            <a:endParaRPr lang="en-US" sz="123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06163" y="1655805"/>
            <a:ext cx="2603156" cy="4487563"/>
            <a:chOff x="819666" y="1826740"/>
            <a:chExt cx="2063578" cy="404581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819666" y="4070521"/>
              <a:ext cx="2063578" cy="1802029"/>
              <a:chOff x="667266" y="1674340"/>
              <a:chExt cx="2063578" cy="1802029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667266" y="1674340"/>
                <a:ext cx="2063578" cy="685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Eugene</a:t>
                </a:r>
                <a:endParaRPr lang="uk-UA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67266" y="2790567"/>
                <a:ext cx="2063578" cy="685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Venus</a:t>
                </a: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819666" y="1826740"/>
              <a:ext cx="2063578" cy="1802029"/>
              <a:chOff x="667266" y="1674340"/>
              <a:chExt cx="2063578" cy="1802029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667266" y="1674340"/>
                <a:ext cx="2063578" cy="685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Andrey</a:t>
                </a:r>
                <a:endParaRPr lang="uk-UA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67266" y="2790567"/>
                <a:ext cx="2063578" cy="685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Roman</a:t>
                </a:r>
              </a:p>
            </p:txBody>
          </p:sp>
        </p:grpSp>
      </p:grpSp>
      <p:sp>
        <p:nvSpPr>
          <p:cNvPr id="11" name="Подзаголовок 2"/>
          <p:cNvSpPr txBox="1">
            <a:spLocks/>
          </p:cNvSpPr>
          <p:nvPr/>
        </p:nvSpPr>
        <p:spPr>
          <a:xfrm>
            <a:off x="3398108" y="5719449"/>
            <a:ext cx="7405817" cy="84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Mentor: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Sergei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Melenevskyi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3" y="1260936"/>
            <a:ext cx="5385596" cy="4816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59142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6091881" y="1260936"/>
            <a:ext cx="5733536" cy="4816261"/>
            <a:chOff x="6096000" y="314516"/>
            <a:chExt cx="5914768" cy="5000797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7434537" y="2210489"/>
              <a:ext cx="3425667" cy="31048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uk-UA" sz="2800" b="1" dirty="0" err="1">
                  <a:solidFill>
                    <a:schemeClr val="tx1"/>
                  </a:solidFill>
                </a:rPr>
                <a:t>function</a:t>
              </a:r>
              <a:r>
                <a:rPr lang="uk-UA" sz="2800" dirty="0">
                  <a:solidFill>
                    <a:schemeClr val="tx1"/>
                  </a:solidFill>
                </a:rPr>
                <a:t> </a:t>
              </a:r>
              <a:r>
                <a:rPr lang="uk-UA" sz="2800" dirty="0" err="1">
                  <a:solidFill>
                    <a:schemeClr val="tx1"/>
                  </a:solidFill>
                </a:rPr>
                <a:t>gcd</a:t>
              </a:r>
              <a:r>
                <a:rPr lang="uk-UA" sz="2800" dirty="0">
                  <a:solidFill>
                    <a:schemeClr val="tx1"/>
                  </a:solidFill>
                </a:rPr>
                <a:t>(a, b)</a:t>
              </a:r>
            </a:p>
            <a:p>
              <a:r>
                <a:rPr lang="uk-UA" sz="2800" dirty="0">
                  <a:solidFill>
                    <a:schemeClr val="tx1"/>
                  </a:solidFill>
                </a:rPr>
                <a:t>    </a:t>
              </a:r>
              <a:r>
                <a:rPr lang="uk-UA" sz="2800" b="1" dirty="0" err="1">
                  <a:solidFill>
                    <a:schemeClr val="tx1"/>
                  </a:solidFill>
                </a:rPr>
                <a:t>while</a:t>
              </a:r>
              <a:r>
                <a:rPr lang="uk-UA" sz="2800" dirty="0">
                  <a:solidFill>
                    <a:schemeClr val="tx1"/>
                  </a:solidFill>
                </a:rPr>
                <a:t> b ≠ 0</a:t>
              </a:r>
            </a:p>
            <a:p>
              <a:r>
                <a:rPr lang="uk-UA" sz="2800" dirty="0">
                  <a:solidFill>
                    <a:schemeClr val="tx1"/>
                  </a:solidFill>
                </a:rPr>
                <a:t>       t := b; </a:t>
              </a:r>
            </a:p>
            <a:p>
              <a:r>
                <a:rPr lang="uk-UA" sz="2800" dirty="0">
                  <a:solidFill>
                    <a:schemeClr val="tx1"/>
                  </a:solidFill>
                </a:rPr>
                <a:t>       b := a </a:t>
              </a:r>
              <a:r>
                <a:rPr lang="uk-UA" sz="2800" b="1" dirty="0" err="1">
                  <a:solidFill>
                    <a:schemeClr val="tx1"/>
                  </a:solidFill>
                </a:rPr>
                <a:t>mod</a:t>
              </a:r>
              <a:r>
                <a:rPr lang="uk-UA" sz="2800" dirty="0">
                  <a:solidFill>
                    <a:schemeClr val="tx1"/>
                  </a:solidFill>
                </a:rPr>
                <a:t> b; </a:t>
              </a:r>
            </a:p>
            <a:p>
              <a:r>
                <a:rPr lang="uk-UA" sz="2800" dirty="0">
                  <a:solidFill>
                    <a:schemeClr val="tx1"/>
                  </a:solidFill>
                </a:rPr>
                <a:t>       a := t; </a:t>
              </a:r>
            </a:p>
            <a:p>
              <a:r>
                <a:rPr lang="uk-UA" sz="2800" dirty="0">
                  <a:solidFill>
                    <a:schemeClr val="tx1"/>
                  </a:solidFill>
                </a:rPr>
                <a:t>    </a:t>
              </a:r>
              <a:r>
                <a:rPr lang="uk-UA" sz="2800" b="1" dirty="0" err="1">
                  <a:solidFill>
                    <a:schemeClr val="tx1"/>
                  </a:solidFill>
                </a:rPr>
                <a:t>return</a:t>
              </a:r>
              <a:r>
                <a:rPr lang="uk-UA" sz="2800" dirty="0">
                  <a:solidFill>
                    <a:schemeClr val="tx1"/>
                  </a:solidFill>
                </a:rPr>
                <a:t> a;</a:t>
              </a:r>
            </a:p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096000" y="314516"/>
              <a:ext cx="5914768" cy="10772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3200" dirty="0" smtClean="0"/>
                <a:t>Implementations of the algorithm in pseudocode</a:t>
              </a:r>
              <a:r>
                <a:rPr lang="uk-UA" sz="3200" dirty="0" smtClean="0"/>
                <a:t>:</a:t>
              </a:r>
              <a:endParaRPr lang="uk-UA" sz="3200" dirty="0"/>
            </a:p>
          </p:txBody>
        </p:sp>
        <p:sp>
          <p:nvSpPr>
            <p:cNvPr id="18" name="Стрелка вниз 17"/>
            <p:cNvSpPr/>
            <p:nvPr/>
          </p:nvSpPr>
          <p:spPr>
            <a:xfrm>
              <a:off x="8812427" y="1446426"/>
              <a:ext cx="481914" cy="764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80752" y="254814"/>
            <a:ext cx="8859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Euclidean algorithm description</a:t>
            </a:r>
            <a:endParaRPr lang="uk-UA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56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r>
              <a:rPr lang="en-US" sz="6600" dirty="0" smtClean="0"/>
              <a:t>UML - diagram</a:t>
            </a:r>
            <a:endParaRPr lang="uk-UA" sz="6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60" y="1417638"/>
            <a:ext cx="9688140" cy="48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9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Список литературы после 3 класса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4" descr="Список литературы после 3 класса"/>
          <p:cNvSpPr>
            <a:spLocks noChangeAspect="1" noChangeArrowheads="1"/>
          </p:cNvSpPr>
          <p:nvPr/>
        </p:nvSpPr>
        <p:spPr bwMode="auto">
          <a:xfrm>
            <a:off x="155575" y="-144463"/>
            <a:ext cx="1523596" cy="15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54" name="Picture 6" descr="Список литературы после 3 клас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34" y="3690850"/>
            <a:ext cx="4222865" cy="31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260"/>
              </p:ext>
            </p:extLst>
          </p:nvPr>
        </p:nvGraphicFramePr>
        <p:xfrm>
          <a:off x="368300" y="417829"/>
          <a:ext cx="7593734" cy="382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34">
                  <a:extLst>
                    <a:ext uri="{9D8B030D-6E8A-4147-A177-3AD203B41FA5}">
                      <a16:colId xmlns:a16="http://schemas.microsoft.com/office/drawing/2014/main" val="3774666490"/>
                    </a:ext>
                  </a:extLst>
                </a:gridCol>
              </a:tblGrid>
              <a:tr h="69707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2060"/>
                          </a:solidFill>
                          <a:latin typeface="Goudy Stout" panose="0202090407030B020401" pitchFamily="18" charset="0"/>
                        </a:rPr>
                        <a:t>Bibliography</a:t>
                      </a:r>
                      <a:endParaRPr lang="uk-UA" sz="3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63382"/>
                  </a:ext>
                </a:extLst>
              </a:tr>
              <a:tr h="44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https://docs.oracle.com/javase/7/docs/api/java/math/BigInteger.html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564378"/>
                  </a:ext>
                </a:extLst>
              </a:tr>
              <a:tr h="44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https://en.wikipedia.org/wiki/Euclidean_algorithm#Implementations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987116"/>
                  </a:ext>
                </a:extLst>
              </a:tr>
              <a:tr h="44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https://www.google.com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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029462"/>
                  </a:ext>
                </a:extLst>
              </a:tr>
              <a:tr h="44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http</a:t>
                      </a:r>
                      <a:r>
                        <a:rPr lang="uk-UA" sz="1800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://</a:t>
                      </a:r>
                      <a:r>
                        <a:rPr lang="ru-RU" sz="180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stackoverflow</a:t>
                      </a:r>
                      <a:r>
                        <a:rPr lang="uk-UA" sz="180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.</a:t>
                      </a:r>
                      <a:r>
                        <a:rPr lang="ru-RU" sz="180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com</a:t>
                      </a:r>
                      <a:r>
                        <a:rPr lang="uk-UA" sz="180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/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855449"/>
                  </a:ext>
                </a:extLst>
              </a:tr>
              <a:tr h="44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https</a:t>
                      </a:r>
                      <a:r>
                        <a:rPr lang="uk-UA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://</a:t>
                      </a:r>
                      <a:r>
                        <a:rPr lang="ru-RU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www</a:t>
                      </a:r>
                      <a:r>
                        <a:rPr lang="uk-UA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.</a:t>
                      </a:r>
                      <a:r>
                        <a:rPr lang="ru-RU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techsmith</a:t>
                      </a:r>
                      <a:r>
                        <a:rPr lang="uk-UA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.</a:t>
                      </a:r>
                      <a:r>
                        <a:rPr lang="ru-RU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com</a:t>
                      </a:r>
                      <a:r>
                        <a:rPr lang="uk-UA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/</a:t>
                      </a:r>
                      <a:r>
                        <a:rPr lang="ru-RU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camtasia</a:t>
                      </a:r>
                      <a:r>
                        <a:rPr lang="uk-UA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.</a:t>
                      </a:r>
                      <a:r>
                        <a:rPr lang="ru-RU" sz="1800" u="sng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html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263663"/>
                  </a:ext>
                </a:extLst>
              </a:tr>
              <a:tr h="44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Horstmann Cay S., Cornell G. </a:t>
                      </a: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"Core Java" Volume I and II</a:t>
                      </a:r>
                      <a:r>
                        <a:rPr lang="en-US" sz="18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9th edition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810949"/>
                  </a:ext>
                </a:extLst>
              </a:tr>
              <a:tr h="44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Eckel Bruce Thinking in Java, 4th edition / Prentice Hall, 2006.</a:t>
                      </a:r>
                      <a:endParaRPr lang="en-US" sz="18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468910"/>
                  </a:ext>
                </a:extLst>
              </a:tr>
            </a:tbl>
          </a:graphicData>
        </a:graphic>
      </p:graphicFrame>
      <p:pic>
        <p:nvPicPr>
          <p:cNvPr id="2058" name="Picture 10" descr="http://900igr.net/datai/geometrija/Tretij-priznak-ravenstva-treugolnikov/0007-009-Domashnee-zadani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74" y="4489044"/>
            <a:ext cx="3172922" cy="21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Картинки по запросу список использованой литературы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34" y="417829"/>
            <a:ext cx="3975042" cy="35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3074" name="Picture 2" descr="http://image.slidesharecdn.com/04-140919202246-phpapp01/95/04-6-638.jpg?cb=14111583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" b="23353"/>
          <a:stretch/>
        </p:blipFill>
        <p:spPr bwMode="auto">
          <a:xfrm>
            <a:off x="0" y="-16625"/>
            <a:ext cx="12192000" cy="70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</TotalTime>
  <Words>122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Stout</vt:lpstr>
      <vt:lpstr>Times New Roman</vt:lpstr>
      <vt:lpstr>Wingdings</vt:lpstr>
      <vt:lpstr>La mente</vt:lpstr>
      <vt:lpstr>Group #1: Sleepless developers</vt:lpstr>
      <vt:lpstr>Презентация PowerPoint</vt:lpstr>
      <vt:lpstr>UML - diagram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#1</dc:title>
  <dc:creator>Roman</dc:creator>
  <cp:lastModifiedBy>Roman</cp:lastModifiedBy>
  <cp:revision>15</cp:revision>
  <dcterms:created xsi:type="dcterms:W3CDTF">2016-04-20T15:59:30Z</dcterms:created>
  <dcterms:modified xsi:type="dcterms:W3CDTF">2016-04-20T18:47:53Z</dcterms:modified>
</cp:coreProperties>
</file>