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866" y="1196752"/>
            <a:ext cx="6790269" cy="151216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的美食聚集点的可视化分析研究</a:t>
            </a:r>
            <a:b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r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级软件工程一班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r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201402505124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r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周亚新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866" y="2204864"/>
            <a:ext cx="6851518" cy="3528392"/>
          </a:xfrm>
        </p:spPr>
        <p:txBody>
          <a:bodyPr>
            <a:normAutofit/>
          </a:bodyPr>
          <a:lstStyle/>
          <a:p>
            <a:r>
              <a:rPr lang="zh-CN" altLang="en-US" sz="9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谢！</a:t>
            </a:r>
            <a:b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选题来源与意义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随着社会经济和互联网技术的不断发展，以及人们对生活质量的不断追求，互联网的普及为饮食行业的发展提供了有利的发展条件，而各地区美食在城市地理位置的集聚也已经成为发展的趋势。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工作、学习之余，人们更加注重饮食的质量问题，或者外出旅行也希望能吃遍当地名吃。那么，如何较为准确地发现美食聚集点成为一个值得去探索研究的问题。其次，商家在餐馆选址、举办美食活动等一系列问题中，也希望可以借助网络中信息来做一定的参考和依据，以助于自身各方面的不断发展与提升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国内外研究现状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理论研究，从餐饮业的特点来看，餐饮产业聚集实际上是一种服务业聚集，也是一种商业聚集。</a:t>
            </a:r>
            <a:endParaRPr lang="zh-CN" altLang="en-US" sz="55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实践应用，在线餐饮系统最早发源于欧美，且运作相当成熟。目前在欧美，已经有多家上市公司产生，包括</a:t>
            </a:r>
            <a:r>
              <a:rPr lang="en-US" altLang="zh-CN" sz="55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GrubHub</a:t>
            </a:r>
            <a:r>
              <a:rPr lang="en-US" altLang="zh-CN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55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DoorDash</a:t>
            </a:r>
            <a:r>
              <a:rPr lang="zh-CN" altLang="en-US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Yelp</a:t>
            </a:r>
            <a:r>
              <a:rPr lang="zh-CN" altLang="en-US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等。近年来，国内的餐饮系统也得到了飞速的发展，饿了么、美团、大众点评等在线订餐系统正在日趋成熟与完善。</a:t>
            </a:r>
            <a:endParaRPr lang="zh-CN" altLang="en-US" sz="55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可视化技术的研究，目前不仅全世界各高校成立可视化研究小组，政府和各大企业也纷纷投入到可视化的研究当中，每年都有若干个数据可视化的国陈会议。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865" y="1268760"/>
            <a:ext cx="6798736" cy="4666372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Microsoft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IBM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SAS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等知名企业在数据可视化方面取得显著发展，开发出了许多成熟稳定的可视化产品或工具。除了著名的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OPENGL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directX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，还有：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SASR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Visual BI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、美国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Skyline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系列软件、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Gephi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，此外还有很多其他优秀的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分析工具，如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Tableau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BIEE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等，也都运用了可视化技术，具有良好的可视化效果。目前国内在可视化方面也取得了一定的成果，如：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360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大数据平台的可视化产品、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ETHINK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数据智能分析平台、阿里巴巴研发了淘宝指数。此外，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的数据可视化库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Matplotlib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Pyecharts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Pyecharts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是一个用于生成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Echarts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图表的类库，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Echarts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是百度开源的一个数据可视化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JS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库。主要用于数据可视化。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研究内容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爬取网络餐饮平台的美食排名数据，对爬取的数据进行处理和分析，根据美食店铺的地理位置信息将其在地图上标识出来，可视化显示美食店铺地址信息，通过聚类分析法来分析聚集点的地理位置、交通、环境等因素的影响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借助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技术的支持和聚类分析法的运用，进而为顾客合理规划行程提供参考，其次也可为商家发掘潜在的应用商机提供依据。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研究思路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首先，运用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语言爬取美团美食版块的美食排名数据，主要包括其美食名称、位置、类型等数据信息，将爬取到的数据信息进行处理；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然后，利用经纬度转换工具将收集到的地理位置数据转换成经纬度数据，并将其可视化显示在地图上；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最后，通过聚类分析法来分析聚集点的地理位置、交通、环境等因素对美食位置分布的影响，为顾客和商家提供相应的建议，进而为顾客合理规划行程提供参考，其次也可为商家发掘潜在的应用商机提供依据。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hou\AppData\Local\Temp\ksohtml\wps7D4A.tmp.jp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63262"/>
            <a:ext cx="2736304" cy="573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4" cy="3747176"/>
          </a:xfrm>
        </p:spPr>
        <p:txBody>
          <a:bodyPr>
            <a:normAutofit fontScale="32500" lnSpcReduction="20000"/>
          </a:bodyPr>
          <a:lstStyle/>
          <a:p>
            <a:r>
              <a:rPr lang="zh-CN" altLang="en-US" sz="6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根据经验总结法和文献研究法，查找相关论文、书籍等资料来分析美食聚集点的主要影响因素，以及现实生活所涉及的必要因素。</a:t>
            </a:r>
            <a:endParaRPr lang="zh-CN" altLang="en-US" sz="6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6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采用功能分析法，分析不同聚类方法所适用的问题情况，并结合需求分析设计适合本研究的聚类方法。</a:t>
            </a:r>
            <a:endParaRPr lang="zh-CN" altLang="en-US" sz="6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6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采用数量研究法来定量分析满足研究所需的样本数量。</a:t>
            </a:r>
            <a:endParaRPr lang="zh-CN" altLang="en-US" sz="6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6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通过探索性研究法来分析和确定影响美食聚集的主要因素，以助于顾客用户根据自己对美食质量、美食分布位置等的需要来做出更好地决策。</a:t>
            </a:r>
            <a:endParaRPr lang="zh-CN" altLang="en-US" sz="6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6195" y="795655"/>
            <a:ext cx="6531610" cy="5267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1438</Words>
  <Application>WPS 演示</Application>
  <PresentationFormat>全屏显示(4:3)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Arial</vt:lpstr>
      <vt:lpstr>华文楷体</vt:lpstr>
      <vt:lpstr>微软雅黑</vt:lpstr>
      <vt:lpstr>Arial Unicode MS</vt:lpstr>
      <vt:lpstr>方正舒体</vt:lpstr>
      <vt:lpstr>Garamond</vt:lpstr>
      <vt:lpstr>Calibri</vt:lpstr>
      <vt:lpstr>环保</vt:lpstr>
      <vt:lpstr>基于Python的美食聚集点的可视化分析研究 </vt:lpstr>
      <vt:lpstr>选题来源与意义</vt:lpstr>
      <vt:lpstr>国内外研究现状</vt:lpstr>
      <vt:lpstr>PowerPoint 演示文稿</vt:lpstr>
      <vt:lpstr>研究内容</vt:lpstr>
      <vt:lpstr>研究思路</vt:lpstr>
      <vt:lpstr>PowerPoint 演示文稿</vt:lpstr>
      <vt:lpstr>研究方法</vt:lpstr>
      <vt:lpstr>PowerPoint 演示文稿</vt:lpstr>
      <vt:lpstr>谢 谢！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带响铃提醒功能的简易备忘录</dc:title>
  <dc:creator>Administrator</dc:creator>
  <cp:lastModifiedBy>zhou</cp:lastModifiedBy>
  <cp:revision>20</cp:revision>
  <dcterms:created xsi:type="dcterms:W3CDTF">2016-12-15T01:08:00Z</dcterms:created>
  <dcterms:modified xsi:type="dcterms:W3CDTF">2018-03-06T04:34:57Z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