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60" r:id="rId3"/>
    <p:sldId id="278" r:id="rId4"/>
    <p:sldId id="274" r:id="rId5"/>
    <p:sldId id="275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5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7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55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5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1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0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726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1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7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8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6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2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0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866" y="1196752"/>
            <a:ext cx="6790269" cy="151216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的美食聚集点的</a:t>
            </a:r>
            <a:b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可视化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分析研究</a:t>
            </a:r>
            <a:b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r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级软件工程一班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r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201402505124</a:t>
            </a:r>
          </a:p>
          <a:p>
            <a:pPr marL="0" indent="0" algn="r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周亚新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r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指导老师：房正华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566" y="1412776"/>
            <a:ext cx="3179110" cy="785471"/>
          </a:xfrm>
        </p:spPr>
        <p:txBody>
          <a:bodyPr/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780928"/>
            <a:ext cx="6954152" cy="3450539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美食的追求也越来越高，也更注重饮食的质量问题，外出旅行也希望能吃遍当地名吃；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商家餐馆选址、举办美食活动；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美食在城市中不断趋于集中化分布；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借助科技来发现美食聚集点；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566" y="1412776"/>
            <a:ext cx="3179110" cy="785471"/>
          </a:xfrm>
        </p:spPr>
        <p:txBody>
          <a:bodyPr/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420888"/>
            <a:ext cx="7098168" cy="381642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Django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框架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MongoDB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数据库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MongoEngine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32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566" y="1412776"/>
            <a:ext cx="4238538" cy="86409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需求分析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087A7B41-032F-4750-A2B6-ACF935A2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75" y="2276872"/>
            <a:ext cx="6127649" cy="37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29394"/>
            <a:ext cx="6745545" cy="94660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详细设计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6E774-EF9E-4C4F-89B2-E2172CB7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27" y="1412776"/>
            <a:ext cx="6745545" cy="49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5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866" y="2204864"/>
            <a:ext cx="6851518" cy="3528392"/>
          </a:xfrm>
        </p:spPr>
        <p:txBody>
          <a:bodyPr>
            <a:normAutofit/>
          </a:bodyPr>
          <a:lstStyle/>
          <a:p>
            <a:r>
              <a:rPr lang="zh-CN" altLang="en-US" sz="9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谢！</a:t>
            </a:r>
            <a:b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</TotalTime>
  <Words>89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方正舒体</vt:lpstr>
      <vt:lpstr>华文楷体</vt:lpstr>
      <vt:lpstr>Arial</vt:lpstr>
      <vt:lpstr>Garamond</vt:lpstr>
      <vt:lpstr>环保</vt:lpstr>
      <vt:lpstr>基于Python的美食聚集点的 可视化分析研究 </vt:lpstr>
      <vt:lpstr>项目背景</vt:lpstr>
      <vt:lpstr>技术介绍</vt:lpstr>
      <vt:lpstr>需求分析</vt:lpstr>
      <vt:lpstr>详细设计</vt:lpstr>
      <vt:lpstr>谢 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带响铃提醒功能的简易备忘录</dc:title>
  <dc:creator>Administrator</dc:creator>
  <cp:lastModifiedBy>周 zhou</cp:lastModifiedBy>
  <cp:revision>38</cp:revision>
  <dcterms:created xsi:type="dcterms:W3CDTF">2016-12-15T01:08:00Z</dcterms:created>
  <dcterms:modified xsi:type="dcterms:W3CDTF">2018-05-30T03:30:56Z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