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57" r:id="rId7"/>
    <p:sldId id="271" r:id="rId8"/>
    <p:sldId id="273" r:id="rId9"/>
    <p:sldId id="265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11A5E-F42A-4F6A-A094-BAF2781DD1EB}" type="doc">
      <dgm:prSet loTypeId="urn:microsoft.com/office/officeart/2005/8/layout/hierarchy2" loCatId="hierarchy" qsTypeId="urn:microsoft.com/office/officeart/2005/8/quickstyle/3d5" qsCatId="3D" csTypeId="urn:microsoft.com/office/officeart/2005/8/colors/accent6_4" csCatId="accent6" phldr="1"/>
      <dgm:spPr/>
      <dgm:t>
        <a:bodyPr/>
        <a:lstStyle/>
        <a:p>
          <a:endParaRPr lang="en-IN"/>
        </a:p>
      </dgm:t>
    </dgm:pt>
    <dgm:pt modelId="{EF605185-DCB9-4EC6-BE25-172EA32A75ED}">
      <dgm:prSet phldrT="[Text]"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MEMORY ELEMENTS</a:t>
          </a:r>
          <a:endParaRPr lang="en-IN" dirty="0">
            <a:latin typeface="Rockwell" panose="02060603020205020403" pitchFamily="18" charset="0"/>
          </a:endParaRPr>
        </a:p>
      </dgm:t>
    </dgm:pt>
    <dgm:pt modelId="{13D38508-A3ED-47FC-993A-29F833CE85E7}" type="parTrans" cxnId="{ECA3EDCD-B2DC-4DEE-9188-94019C0CD04C}">
      <dgm:prSet/>
      <dgm:spPr/>
      <dgm:t>
        <a:bodyPr/>
        <a:lstStyle/>
        <a:p>
          <a:endParaRPr lang="en-IN"/>
        </a:p>
      </dgm:t>
    </dgm:pt>
    <dgm:pt modelId="{DF64984F-64B7-4DF9-B264-13133B206700}" type="sibTrans" cxnId="{ECA3EDCD-B2DC-4DEE-9188-94019C0CD04C}">
      <dgm:prSet/>
      <dgm:spPr/>
      <dgm:t>
        <a:bodyPr/>
        <a:lstStyle/>
        <a:p>
          <a:endParaRPr lang="en-IN"/>
        </a:p>
      </dgm:t>
    </dgm:pt>
    <dgm:pt modelId="{8520B74D-5CB7-4DD9-A0EB-4C0FF3D1556C}" type="asst">
      <dgm:prSet phldrT="[Text]"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RAM</a:t>
          </a:r>
          <a:endParaRPr lang="en-IN" dirty="0">
            <a:latin typeface="Rockwell" panose="02060603020205020403" pitchFamily="18" charset="0"/>
          </a:endParaRPr>
        </a:p>
      </dgm:t>
    </dgm:pt>
    <dgm:pt modelId="{42B8C678-B865-4372-8731-5F4DC1635526}" type="parTrans" cxnId="{75D0B944-8436-4ECB-B7C8-016007439104}">
      <dgm:prSet/>
      <dgm:spPr/>
      <dgm:t>
        <a:bodyPr/>
        <a:lstStyle/>
        <a:p>
          <a:endParaRPr lang="en-IN"/>
        </a:p>
      </dgm:t>
    </dgm:pt>
    <dgm:pt modelId="{4502207E-2284-459E-AA25-F02032AEC865}" type="sibTrans" cxnId="{75D0B944-8436-4ECB-B7C8-016007439104}">
      <dgm:prSet/>
      <dgm:spPr/>
      <dgm:t>
        <a:bodyPr/>
        <a:lstStyle/>
        <a:p>
          <a:endParaRPr lang="en-IN"/>
        </a:p>
      </dgm:t>
    </dgm:pt>
    <dgm:pt modelId="{A1C4BE76-0B66-48AA-A879-8981E6306372}" type="asst">
      <dgm:prSet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ROM</a:t>
          </a:r>
          <a:endParaRPr lang="en-IN" dirty="0">
            <a:latin typeface="Rockwell" panose="02060603020205020403" pitchFamily="18" charset="0"/>
          </a:endParaRPr>
        </a:p>
      </dgm:t>
    </dgm:pt>
    <dgm:pt modelId="{BEB5ADAB-61F2-4363-A588-E3456C0828C1}" type="parTrans" cxnId="{F2129F96-9916-4A71-96AE-B577BC050263}">
      <dgm:prSet/>
      <dgm:spPr/>
      <dgm:t>
        <a:bodyPr/>
        <a:lstStyle/>
        <a:p>
          <a:endParaRPr lang="en-IN"/>
        </a:p>
      </dgm:t>
    </dgm:pt>
    <dgm:pt modelId="{6B380EC5-8F02-49A7-A754-EA7252BA8471}" type="sibTrans" cxnId="{F2129F96-9916-4A71-96AE-B577BC050263}">
      <dgm:prSet/>
      <dgm:spPr/>
      <dgm:t>
        <a:bodyPr/>
        <a:lstStyle/>
        <a:p>
          <a:endParaRPr lang="en-IN"/>
        </a:p>
      </dgm:t>
    </dgm:pt>
    <dgm:pt modelId="{10967C6C-1EF2-4A10-87EF-6D4AEAFAFDE0}" type="asst">
      <dgm:prSet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SRAM</a:t>
          </a:r>
          <a:endParaRPr lang="en-IN" dirty="0">
            <a:latin typeface="Rockwell" panose="02060603020205020403" pitchFamily="18" charset="0"/>
          </a:endParaRPr>
        </a:p>
      </dgm:t>
    </dgm:pt>
    <dgm:pt modelId="{BE4E0E8D-2823-4816-8A4B-E35E127FCA23}" type="parTrans" cxnId="{B67CE52E-DFB0-465F-A8F8-6645C648BDD7}">
      <dgm:prSet/>
      <dgm:spPr/>
      <dgm:t>
        <a:bodyPr/>
        <a:lstStyle/>
        <a:p>
          <a:endParaRPr lang="en-IN"/>
        </a:p>
      </dgm:t>
    </dgm:pt>
    <dgm:pt modelId="{1F9D25E6-A23F-41FD-96DE-F8855FF06D91}" type="sibTrans" cxnId="{B67CE52E-DFB0-465F-A8F8-6645C648BDD7}">
      <dgm:prSet/>
      <dgm:spPr/>
      <dgm:t>
        <a:bodyPr/>
        <a:lstStyle/>
        <a:p>
          <a:endParaRPr lang="en-IN"/>
        </a:p>
      </dgm:t>
    </dgm:pt>
    <dgm:pt modelId="{6C1065C6-B833-412F-A631-782C02C6B879}" type="asst">
      <dgm:prSet/>
      <dgm:spPr/>
      <dgm:t>
        <a:bodyPr/>
        <a:lstStyle/>
        <a:p>
          <a:r>
            <a:rPr lang="en-US" dirty="0"/>
            <a:t>DRAM</a:t>
          </a:r>
          <a:endParaRPr lang="en-IN" dirty="0"/>
        </a:p>
      </dgm:t>
    </dgm:pt>
    <dgm:pt modelId="{3CA40FF8-165F-48A6-8C2A-A8763F2E630B}" type="parTrans" cxnId="{E5C845FB-2E41-4D7D-A564-34939E155CAD}">
      <dgm:prSet/>
      <dgm:spPr/>
      <dgm:t>
        <a:bodyPr/>
        <a:lstStyle/>
        <a:p>
          <a:endParaRPr lang="en-IN"/>
        </a:p>
      </dgm:t>
    </dgm:pt>
    <dgm:pt modelId="{72A23C33-5E6B-4636-B86D-5CE76F72FD20}" type="sibTrans" cxnId="{E5C845FB-2E41-4D7D-A564-34939E155CAD}">
      <dgm:prSet/>
      <dgm:spPr/>
      <dgm:t>
        <a:bodyPr/>
        <a:lstStyle/>
        <a:p>
          <a:endParaRPr lang="en-IN"/>
        </a:p>
      </dgm:t>
    </dgm:pt>
    <dgm:pt modelId="{1D753AC1-31BA-4673-9590-B4493BECBFB9}" type="asst">
      <dgm:prSet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PROM</a:t>
          </a:r>
          <a:endParaRPr lang="en-IN" dirty="0">
            <a:latin typeface="Rockwell" panose="02060603020205020403" pitchFamily="18" charset="0"/>
          </a:endParaRPr>
        </a:p>
      </dgm:t>
    </dgm:pt>
    <dgm:pt modelId="{33E75355-3AE7-4DA5-A2B3-55F867D23A4B}" type="parTrans" cxnId="{96B9BF71-9D04-408C-B452-6F0D2F0443E3}">
      <dgm:prSet/>
      <dgm:spPr/>
      <dgm:t>
        <a:bodyPr/>
        <a:lstStyle/>
        <a:p>
          <a:endParaRPr lang="en-IN"/>
        </a:p>
      </dgm:t>
    </dgm:pt>
    <dgm:pt modelId="{93F5D45F-6D9F-4045-B0F7-72C8F882CEB5}" type="sibTrans" cxnId="{96B9BF71-9D04-408C-B452-6F0D2F0443E3}">
      <dgm:prSet/>
      <dgm:spPr/>
      <dgm:t>
        <a:bodyPr/>
        <a:lstStyle/>
        <a:p>
          <a:endParaRPr lang="en-IN"/>
        </a:p>
      </dgm:t>
    </dgm:pt>
    <dgm:pt modelId="{40D4AB0A-EEDB-4B69-AC05-2FAEB0B34DAC}" type="asst">
      <dgm:prSet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EEPROM</a:t>
          </a:r>
          <a:endParaRPr lang="en-IN" dirty="0">
            <a:latin typeface="Rockwell" panose="02060603020205020403" pitchFamily="18" charset="0"/>
          </a:endParaRPr>
        </a:p>
      </dgm:t>
    </dgm:pt>
    <dgm:pt modelId="{C50D53FE-523E-48D3-B8CB-3DC358049381}" type="parTrans" cxnId="{F26E898B-D414-4562-9644-265FFC1F0EBD}">
      <dgm:prSet/>
      <dgm:spPr/>
      <dgm:t>
        <a:bodyPr/>
        <a:lstStyle/>
        <a:p>
          <a:endParaRPr lang="en-IN"/>
        </a:p>
      </dgm:t>
    </dgm:pt>
    <dgm:pt modelId="{04E91226-F653-4CB7-A1CF-FDB495711E6B}" type="sibTrans" cxnId="{F26E898B-D414-4562-9644-265FFC1F0EBD}">
      <dgm:prSet/>
      <dgm:spPr/>
      <dgm:t>
        <a:bodyPr/>
        <a:lstStyle/>
        <a:p>
          <a:endParaRPr lang="en-IN"/>
        </a:p>
      </dgm:t>
    </dgm:pt>
    <dgm:pt modelId="{16F17A24-47F7-478D-BD7F-0FC2564D85EC}" type="asst">
      <dgm:prSet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EPROM</a:t>
          </a:r>
          <a:endParaRPr lang="en-IN" dirty="0">
            <a:latin typeface="Rockwell" panose="02060603020205020403" pitchFamily="18" charset="0"/>
          </a:endParaRPr>
        </a:p>
      </dgm:t>
    </dgm:pt>
    <dgm:pt modelId="{122DF9A6-27A7-48EB-9131-841300722FC1}" type="parTrans" cxnId="{483C91F4-E1EE-43C6-B55E-363A94B3A575}">
      <dgm:prSet/>
      <dgm:spPr/>
      <dgm:t>
        <a:bodyPr/>
        <a:lstStyle/>
        <a:p>
          <a:endParaRPr lang="en-IN"/>
        </a:p>
      </dgm:t>
    </dgm:pt>
    <dgm:pt modelId="{520CD73A-BE5D-4CFD-A7AB-EC401D01D189}" type="sibTrans" cxnId="{483C91F4-E1EE-43C6-B55E-363A94B3A575}">
      <dgm:prSet/>
      <dgm:spPr/>
      <dgm:t>
        <a:bodyPr/>
        <a:lstStyle/>
        <a:p>
          <a:endParaRPr lang="en-IN"/>
        </a:p>
      </dgm:t>
    </dgm:pt>
    <dgm:pt modelId="{37D83804-5954-4F8E-9C0B-E0202446064F}" type="pres">
      <dgm:prSet presAssocID="{9C311A5E-F42A-4F6A-A094-BAF2781DD1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B223AF-BB28-414F-8BAB-729BBF5E42AA}" type="pres">
      <dgm:prSet presAssocID="{EF605185-DCB9-4EC6-BE25-172EA32A75ED}" presName="root1" presStyleCnt="0"/>
      <dgm:spPr/>
    </dgm:pt>
    <dgm:pt modelId="{FDFB0C39-881C-4A47-881E-C206C4EFDB83}" type="pres">
      <dgm:prSet presAssocID="{EF605185-DCB9-4EC6-BE25-172EA32A75ED}" presName="LevelOneTextNode" presStyleLbl="node0" presStyleIdx="0" presStyleCnt="1">
        <dgm:presLayoutVars>
          <dgm:chPref val="3"/>
        </dgm:presLayoutVars>
      </dgm:prSet>
      <dgm:spPr/>
    </dgm:pt>
    <dgm:pt modelId="{A97242C5-DE37-426A-9DD2-7DD143333CD0}" type="pres">
      <dgm:prSet presAssocID="{EF605185-DCB9-4EC6-BE25-172EA32A75ED}" presName="level2hierChild" presStyleCnt="0"/>
      <dgm:spPr/>
    </dgm:pt>
    <dgm:pt modelId="{9364E8C3-F4DA-4433-A58D-CCE25A032633}" type="pres">
      <dgm:prSet presAssocID="{42B8C678-B865-4372-8731-5F4DC1635526}" presName="conn2-1" presStyleLbl="parChTrans1D2" presStyleIdx="0" presStyleCnt="2"/>
      <dgm:spPr/>
    </dgm:pt>
    <dgm:pt modelId="{C377D4B1-9872-440B-974B-32C5B06C54F2}" type="pres">
      <dgm:prSet presAssocID="{42B8C678-B865-4372-8731-5F4DC1635526}" presName="connTx" presStyleLbl="parChTrans1D2" presStyleIdx="0" presStyleCnt="2"/>
      <dgm:spPr/>
    </dgm:pt>
    <dgm:pt modelId="{6A5CDF38-DE13-41BE-9CC6-E4F144334B85}" type="pres">
      <dgm:prSet presAssocID="{8520B74D-5CB7-4DD9-A0EB-4C0FF3D1556C}" presName="root2" presStyleCnt="0"/>
      <dgm:spPr/>
    </dgm:pt>
    <dgm:pt modelId="{55262DC3-EC61-43A0-86DE-686A9490855F}" type="pres">
      <dgm:prSet presAssocID="{8520B74D-5CB7-4DD9-A0EB-4C0FF3D1556C}" presName="LevelTwoTextNode" presStyleLbl="asst1" presStyleIdx="0" presStyleCnt="7">
        <dgm:presLayoutVars>
          <dgm:chPref val="3"/>
        </dgm:presLayoutVars>
      </dgm:prSet>
      <dgm:spPr/>
    </dgm:pt>
    <dgm:pt modelId="{0D8F8CF2-83C2-43BF-916F-6596C0765394}" type="pres">
      <dgm:prSet presAssocID="{8520B74D-5CB7-4DD9-A0EB-4C0FF3D1556C}" presName="level3hierChild" presStyleCnt="0"/>
      <dgm:spPr/>
    </dgm:pt>
    <dgm:pt modelId="{AB6BDF4D-8EED-4575-8BB5-B195C1974631}" type="pres">
      <dgm:prSet presAssocID="{BE4E0E8D-2823-4816-8A4B-E35E127FCA23}" presName="conn2-1" presStyleLbl="parChTrans1D3" presStyleIdx="0" presStyleCnt="5"/>
      <dgm:spPr/>
    </dgm:pt>
    <dgm:pt modelId="{38721A8B-269D-4F46-91BC-BC23F6E1A6A7}" type="pres">
      <dgm:prSet presAssocID="{BE4E0E8D-2823-4816-8A4B-E35E127FCA23}" presName="connTx" presStyleLbl="parChTrans1D3" presStyleIdx="0" presStyleCnt="5"/>
      <dgm:spPr/>
    </dgm:pt>
    <dgm:pt modelId="{831F2DD8-86E1-411C-A269-C3E76A2BA5DE}" type="pres">
      <dgm:prSet presAssocID="{10967C6C-1EF2-4A10-87EF-6D4AEAFAFDE0}" presName="root2" presStyleCnt="0"/>
      <dgm:spPr/>
    </dgm:pt>
    <dgm:pt modelId="{0160BA91-D6A2-4833-BEE1-C24ED3A9FAD7}" type="pres">
      <dgm:prSet presAssocID="{10967C6C-1EF2-4A10-87EF-6D4AEAFAFDE0}" presName="LevelTwoTextNode" presStyleLbl="asst1" presStyleIdx="1" presStyleCnt="7">
        <dgm:presLayoutVars>
          <dgm:chPref val="3"/>
        </dgm:presLayoutVars>
      </dgm:prSet>
      <dgm:spPr/>
    </dgm:pt>
    <dgm:pt modelId="{33EF14C7-AF80-402B-B899-9D397C211964}" type="pres">
      <dgm:prSet presAssocID="{10967C6C-1EF2-4A10-87EF-6D4AEAFAFDE0}" presName="level3hierChild" presStyleCnt="0"/>
      <dgm:spPr/>
    </dgm:pt>
    <dgm:pt modelId="{C35343C9-C17A-400B-95C6-9C5D20F778A1}" type="pres">
      <dgm:prSet presAssocID="{3CA40FF8-165F-48A6-8C2A-A8763F2E630B}" presName="conn2-1" presStyleLbl="parChTrans1D3" presStyleIdx="1" presStyleCnt="5"/>
      <dgm:spPr/>
    </dgm:pt>
    <dgm:pt modelId="{41C20728-F034-42EA-86D4-37782EF9BA69}" type="pres">
      <dgm:prSet presAssocID="{3CA40FF8-165F-48A6-8C2A-A8763F2E630B}" presName="connTx" presStyleLbl="parChTrans1D3" presStyleIdx="1" presStyleCnt="5"/>
      <dgm:spPr/>
    </dgm:pt>
    <dgm:pt modelId="{7790A9D3-91BF-4620-9AE7-C65C7A66DC45}" type="pres">
      <dgm:prSet presAssocID="{6C1065C6-B833-412F-A631-782C02C6B879}" presName="root2" presStyleCnt="0"/>
      <dgm:spPr/>
    </dgm:pt>
    <dgm:pt modelId="{73C24ACB-3144-43A0-8EFD-ED2C0AC90E2B}" type="pres">
      <dgm:prSet presAssocID="{6C1065C6-B833-412F-A631-782C02C6B879}" presName="LevelTwoTextNode" presStyleLbl="asst1" presStyleIdx="2" presStyleCnt="7">
        <dgm:presLayoutVars>
          <dgm:chPref val="3"/>
        </dgm:presLayoutVars>
      </dgm:prSet>
      <dgm:spPr/>
    </dgm:pt>
    <dgm:pt modelId="{CC2DC1B8-2F46-42F8-9CC4-FAF25912C0A3}" type="pres">
      <dgm:prSet presAssocID="{6C1065C6-B833-412F-A631-782C02C6B879}" presName="level3hierChild" presStyleCnt="0"/>
      <dgm:spPr/>
    </dgm:pt>
    <dgm:pt modelId="{EF80447C-545D-40CD-B0D8-CD9F3F511892}" type="pres">
      <dgm:prSet presAssocID="{BEB5ADAB-61F2-4363-A588-E3456C0828C1}" presName="conn2-1" presStyleLbl="parChTrans1D2" presStyleIdx="1" presStyleCnt="2"/>
      <dgm:spPr/>
    </dgm:pt>
    <dgm:pt modelId="{F46459D4-02C1-4B3A-9127-06D337A37EF1}" type="pres">
      <dgm:prSet presAssocID="{BEB5ADAB-61F2-4363-A588-E3456C0828C1}" presName="connTx" presStyleLbl="parChTrans1D2" presStyleIdx="1" presStyleCnt="2"/>
      <dgm:spPr/>
    </dgm:pt>
    <dgm:pt modelId="{87B4BCA5-BFBE-4997-A6F4-272DA473EC39}" type="pres">
      <dgm:prSet presAssocID="{A1C4BE76-0B66-48AA-A879-8981E6306372}" presName="root2" presStyleCnt="0"/>
      <dgm:spPr/>
    </dgm:pt>
    <dgm:pt modelId="{D8F6F019-CB36-4117-AB43-6CB2BA2ED87D}" type="pres">
      <dgm:prSet presAssocID="{A1C4BE76-0B66-48AA-A879-8981E6306372}" presName="LevelTwoTextNode" presStyleLbl="asst1" presStyleIdx="3" presStyleCnt="7">
        <dgm:presLayoutVars>
          <dgm:chPref val="3"/>
        </dgm:presLayoutVars>
      </dgm:prSet>
      <dgm:spPr/>
    </dgm:pt>
    <dgm:pt modelId="{B45D7BFA-7C0A-4E80-AC63-FEEC85F5A40B}" type="pres">
      <dgm:prSet presAssocID="{A1C4BE76-0B66-48AA-A879-8981E6306372}" presName="level3hierChild" presStyleCnt="0"/>
      <dgm:spPr/>
    </dgm:pt>
    <dgm:pt modelId="{47F3EF2F-8A89-4E28-A538-6F331DE0C94D}" type="pres">
      <dgm:prSet presAssocID="{33E75355-3AE7-4DA5-A2B3-55F867D23A4B}" presName="conn2-1" presStyleLbl="parChTrans1D3" presStyleIdx="2" presStyleCnt="5"/>
      <dgm:spPr/>
    </dgm:pt>
    <dgm:pt modelId="{0366EA1A-CA66-4C16-B6FC-AF41353DBEE1}" type="pres">
      <dgm:prSet presAssocID="{33E75355-3AE7-4DA5-A2B3-55F867D23A4B}" presName="connTx" presStyleLbl="parChTrans1D3" presStyleIdx="2" presStyleCnt="5"/>
      <dgm:spPr/>
    </dgm:pt>
    <dgm:pt modelId="{342685FB-859B-43CF-9D12-C4F204E42EFC}" type="pres">
      <dgm:prSet presAssocID="{1D753AC1-31BA-4673-9590-B4493BECBFB9}" presName="root2" presStyleCnt="0"/>
      <dgm:spPr/>
    </dgm:pt>
    <dgm:pt modelId="{C3A9CF37-4134-4A5F-9AD3-F7CCF92CD02C}" type="pres">
      <dgm:prSet presAssocID="{1D753AC1-31BA-4673-9590-B4493BECBFB9}" presName="LevelTwoTextNode" presStyleLbl="asst1" presStyleIdx="4" presStyleCnt="7">
        <dgm:presLayoutVars>
          <dgm:chPref val="3"/>
        </dgm:presLayoutVars>
      </dgm:prSet>
      <dgm:spPr/>
    </dgm:pt>
    <dgm:pt modelId="{C2B76B91-E71D-4628-8284-09E496BD504E}" type="pres">
      <dgm:prSet presAssocID="{1D753AC1-31BA-4673-9590-B4493BECBFB9}" presName="level3hierChild" presStyleCnt="0"/>
      <dgm:spPr/>
    </dgm:pt>
    <dgm:pt modelId="{C98EE88F-742F-4F1C-B8F5-077E85CAE1B1}" type="pres">
      <dgm:prSet presAssocID="{122DF9A6-27A7-48EB-9131-841300722FC1}" presName="conn2-1" presStyleLbl="parChTrans1D3" presStyleIdx="3" presStyleCnt="5"/>
      <dgm:spPr/>
    </dgm:pt>
    <dgm:pt modelId="{1D10117F-AAA2-4DAD-9A55-A88E22EE2223}" type="pres">
      <dgm:prSet presAssocID="{122DF9A6-27A7-48EB-9131-841300722FC1}" presName="connTx" presStyleLbl="parChTrans1D3" presStyleIdx="3" presStyleCnt="5"/>
      <dgm:spPr/>
    </dgm:pt>
    <dgm:pt modelId="{E248FB67-7CC2-4DC1-B756-97C2658FD8E7}" type="pres">
      <dgm:prSet presAssocID="{16F17A24-47F7-478D-BD7F-0FC2564D85EC}" presName="root2" presStyleCnt="0"/>
      <dgm:spPr/>
    </dgm:pt>
    <dgm:pt modelId="{59E8D8F8-ABD4-4093-94E1-F57F00AB87BB}" type="pres">
      <dgm:prSet presAssocID="{16F17A24-47F7-478D-BD7F-0FC2564D85EC}" presName="LevelTwoTextNode" presStyleLbl="asst1" presStyleIdx="5" presStyleCnt="7">
        <dgm:presLayoutVars>
          <dgm:chPref val="3"/>
        </dgm:presLayoutVars>
      </dgm:prSet>
      <dgm:spPr/>
    </dgm:pt>
    <dgm:pt modelId="{571A4DE9-6B27-43A9-B3B6-0EBCB0629B54}" type="pres">
      <dgm:prSet presAssocID="{16F17A24-47F7-478D-BD7F-0FC2564D85EC}" presName="level3hierChild" presStyleCnt="0"/>
      <dgm:spPr/>
    </dgm:pt>
    <dgm:pt modelId="{9359B0B7-7EB3-45C7-B662-4F93EEB74E64}" type="pres">
      <dgm:prSet presAssocID="{C50D53FE-523E-48D3-B8CB-3DC358049381}" presName="conn2-1" presStyleLbl="parChTrans1D3" presStyleIdx="4" presStyleCnt="5"/>
      <dgm:spPr/>
    </dgm:pt>
    <dgm:pt modelId="{F14EB53A-6FC6-4D99-9155-B31E4D5B3471}" type="pres">
      <dgm:prSet presAssocID="{C50D53FE-523E-48D3-B8CB-3DC358049381}" presName="connTx" presStyleLbl="parChTrans1D3" presStyleIdx="4" presStyleCnt="5"/>
      <dgm:spPr/>
    </dgm:pt>
    <dgm:pt modelId="{2F292544-4BD1-4491-B876-E73E1A3E1E28}" type="pres">
      <dgm:prSet presAssocID="{40D4AB0A-EEDB-4B69-AC05-2FAEB0B34DAC}" presName="root2" presStyleCnt="0"/>
      <dgm:spPr/>
    </dgm:pt>
    <dgm:pt modelId="{BC359C1B-267F-4B6E-AF4E-8D40B36E156F}" type="pres">
      <dgm:prSet presAssocID="{40D4AB0A-EEDB-4B69-AC05-2FAEB0B34DAC}" presName="LevelTwoTextNode" presStyleLbl="asst1" presStyleIdx="6" presStyleCnt="7">
        <dgm:presLayoutVars>
          <dgm:chPref val="3"/>
        </dgm:presLayoutVars>
      </dgm:prSet>
      <dgm:spPr/>
    </dgm:pt>
    <dgm:pt modelId="{A01497E5-D692-431A-BB95-232EEE8CA949}" type="pres">
      <dgm:prSet presAssocID="{40D4AB0A-EEDB-4B69-AC05-2FAEB0B34DAC}" presName="level3hierChild" presStyleCnt="0"/>
      <dgm:spPr/>
    </dgm:pt>
  </dgm:ptLst>
  <dgm:cxnLst>
    <dgm:cxn modelId="{99FE9D0B-5CF7-4D0D-A17B-188719095D2B}" type="presOf" srcId="{BEB5ADAB-61F2-4363-A588-E3456C0828C1}" destId="{EF80447C-545D-40CD-B0D8-CD9F3F511892}" srcOrd="0" destOrd="0" presId="urn:microsoft.com/office/officeart/2005/8/layout/hierarchy2"/>
    <dgm:cxn modelId="{7C5C3322-86F9-4BB9-B0AD-14DF95A276E0}" type="presOf" srcId="{EF605185-DCB9-4EC6-BE25-172EA32A75ED}" destId="{FDFB0C39-881C-4A47-881E-C206C4EFDB83}" srcOrd="0" destOrd="0" presId="urn:microsoft.com/office/officeart/2005/8/layout/hierarchy2"/>
    <dgm:cxn modelId="{B67CE52E-DFB0-465F-A8F8-6645C648BDD7}" srcId="{8520B74D-5CB7-4DD9-A0EB-4C0FF3D1556C}" destId="{10967C6C-1EF2-4A10-87EF-6D4AEAFAFDE0}" srcOrd="0" destOrd="0" parTransId="{BE4E0E8D-2823-4816-8A4B-E35E127FCA23}" sibTransId="{1F9D25E6-A23F-41FD-96DE-F8855FF06D91}"/>
    <dgm:cxn modelId="{EDC70E30-88B8-46BA-BCE6-4902910A2F08}" type="presOf" srcId="{40D4AB0A-EEDB-4B69-AC05-2FAEB0B34DAC}" destId="{BC359C1B-267F-4B6E-AF4E-8D40B36E156F}" srcOrd="0" destOrd="0" presId="urn:microsoft.com/office/officeart/2005/8/layout/hierarchy2"/>
    <dgm:cxn modelId="{73579330-A58D-48B5-8EC9-73717F65939A}" type="presOf" srcId="{A1C4BE76-0B66-48AA-A879-8981E6306372}" destId="{D8F6F019-CB36-4117-AB43-6CB2BA2ED87D}" srcOrd="0" destOrd="0" presId="urn:microsoft.com/office/officeart/2005/8/layout/hierarchy2"/>
    <dgm:cxn modelId="{FFA24F38-2143-4D95-8F13-7BACEED96D98}" type="presOf" srcId="{8520B74D-5CB7-4DD9-A0EB-4C0FF3D1556C}" destId="{55262DC3-EC61-43A0-86DE-686A9490855F}" srcOrd="0" destOrd="0" presId="urn:microsoft.com/office/officeart/2005/8/layout/hierarchy2"/>
    <dgm:cxn modelId="{5810F638-CA4E-4A14-830B-FE6AD5837D50}" type="presOf" srcId="{3CA40FF8-165F-48A6-8C2A-A8763F2E630B}" destId="{41C20728-F034-42EA-86D4-37782EF9BA69}" srcOrd="1" destOrd="0" presId="urn:microsoft.com/office/officeart/2005/8/layout/hierarchy2"/>
    <dgm:cxn modelId="{09B31D3D-D0EE-4117-9E2B-DF38A070AB5C}" type="presOf" srcId="{C50D53FE-523E-48D3-B8CB-3DC358049381}" destId="{9359B0B7-7EB3-45C7-B662-4F93EEB74E64}" srcOrd="0" destOrd="0" presId="urn:microsoft.com/office/officeart/2005/8/layout/hierarchy2"/>
    <dgm:cxn modelId="{5873F75C-6851-41FC-A2EB-590F9491FD15}" type="presOf" srcId="{1D753AC1-31BA-4673-9590-B4493BECBFB9}" destId="{C3A9CF37-4134-4A5F-9AD3-F7CCF92CD02C}" srcOrd="0" destOrd="0" presId="urn:microsoft.com/office/officeart/2005/8/layout/hierarchy2"/>
    <dgm:cxn modelId="{75D0B944-8436-4ECB-B7C8-016007439104}" srcId="{EF605185-DCB9-4EC6-BE25-172EA32A75ED}" destId="{8520B74D-5CB7-4DD9-A0EB-4C0FF3D1556C}" srcOrd="0" destOrd="0" parTransId="{42B8C678-B865-4372-8731-5F4DC1635526}" sibTransId="{4502207E-2284-459E-AA25-F02032AEC865}"/>
    <dgm:cxn modelId="{090C214C-A657-49C7-AD62-502493D36651}" type="presOf" srcId="{33E75355-3AE7-4DA5-A2B3-55F867D23A4B}" destId="{47F3EF2F-8A89-4E28-A538-6F331DE0C94D}" srcOrd="0" destOrd="0" presId="urn:microsoft.com/office/officeart/2005/8/layout/hierarchy2"/>
    <dgm:cxn modelId="{C290324E-FA2D-4466-A96E-319175BA43F2}" type="presOf" srcId="{10967C6C-1EF2-4A10-87EF-6D4AEAFAFDE0}" destId="{0160BA91-D6A2-4833-BEE1-C24ED3A9FAD7}" srcOrd="0" destOrd="0" presId="urn:microsoft.com/office/officeart/2005/8/layout/hierarchy2"/>
    <dgm:cxn modelId="{027FA451-0893-4039-AD88-90C92991DDAF}" type="presOf" srcId="{6C1065C6-B833-412F-A631-782C02C6B879}" destId="{73C24ACB-3144-43A0-8EFD-ED2C0AC90E2B}" srcOrd="0" destOrd="0" presId="urn:microsoft.com/office/officeart/2005/8/layout/hierarchy2"/>
    <dgm:cxn modelId="{96B9BF71-9D04-408C-B452-6F0D2F0443E3}" srcId="{A1C4BE76-0B66-48AA-A879-8981E6306372}" destId="{1D753AC1-31BA-4673-9590-B4493BECBFB9}" srcOrd="0" destOrd="0" parTransId="{33E75355-3AE7-4DA5-A2B3-55F867D23A4B}" sibTransId="{93F5D45F-6D9F-4045-B0F7-72C8F882CEB5}"/>
    <dgm:cxn modelId="{4536D552-9EED-4615-87A6-7D478BA7A93C}" type="presOf" srcId="{9C311A5E-F42A-4F6A-A094-BAF2781DD1EB}" destId="{37D83804-5954-4F8E-9C0B-E0202446064F}" srcOrd="0" destOrd="0" presId="urn:microsoft.com/office/officeart/2005/8/layout/hierarchy2"/>
    <dgm:cxn modelId="{661C9C75-44D1-40C3-9DE0-AF04144953C8}" type="presOf" srcId="{122DF9A6-27A7-48EB-9131-841300722FC1}" destId="{1D10117F-AAA2-4DAD-9A55-A88E22EE2223}" srcOrd="1" destOrd="0" presId="urn:microsoft.com/office/officeart/2005/8/layout/hierarchy2"/>
    <dgm:cxn modelId="{1D7C1777-30C3-4B15-8CFB-7B410B43AB29}" type="presOf" srcId="{C50D53FE-523E-48D3-B8CB-3DC358049381}" destId="{F14EB53A-6FC6-4D99-9155-B31E4D5B3471}" srcOrd="1" destOrd="0" presId="urn:microsoft.com/office/officeart/2005/8/layout/hierarchy2"/>
    <dgm:cxn modelId="{9014CF7B-9DCE-4E1A-BC01-7A741EC530B2}" type="presOf" srcId="{42B8C678-B865-4372-8731-5F4DC1635526}" destId="{C377D4B1-9872-440B-974B-32C5B06C54F2}" srcOrd="1" destOrd="0" presId="urn:microsoft.com/office/officeart/2005/8/layout/hierarchy2"/>
    <dgm:cxn modelId="{7E1AE67C-516E-4690-92A3-4F84EAC4133A}" type="presOf" srcId="{BE4E0E8D-2823-4816-8A4B-E35E127FCA23}" destId="{AB6BDF4D-8EED-4575-8BB5-B195C1974631}" srcOrd="0" destOrd="0" presId="urn:microsoft.com/office/officeart/2005/8/layout/hierarchy2"/>
    <dgm:cxn modelId="{1702338A-C678-4A3A-84A1-7A45D45BD733}" type="presOf" srcId="{122DF9A6-27A7-48EB-9131-841300722FC1}" destId="{C98EE88F-742F-4F1C-B8F5-077E85CAE1B1}" srcOrd="0" destOrd="0" presId="urn:microsoft.com/office/officeart/2005/8/layout/hierarchy2"/>
    <dgm:cxn modelId="{F26E898B-D414-4562-9644-265FFC1F0EBD}" srcId="{A1C4BE76-0B66-48AA-A879-8981E6306372}" destId="{40D4AB0A-EEDB-4B69-AC05-2FAEB0B34DAC}" srcOrd="2" destOrd="0" parTransId="{C50D53FE-523E-48D3-B8CB-3DC358049381}" sibTransId="{04E91226-F653-4CB7-A1CF-FDB495711E6B}"/>
    <dgm:cxn modelId="{F2129F96-9916-4A71-96AE-B577BC050263}" srcId="{EF605185-DCB9-4EC6-BE25-172EA32A75ED}" destId="{A1C4BE76-0B66-48AA-A879-8981E6306372}" srcOrd="1" destOrd="0" parTransId="{BEB5ADAB-61F2-4363-A588-E3456C0828C1}" sibTransId="{6B380EC5-8F02-49A7-A754-EA7252BA8471}"/>
    <dgm:cxn modelId="{3D81709C-25D3-4D91-A597-0D2B6B5B9C9F}" type="presOf" srcId="{BEB5ADAB-61F2-4363-A588-E3456C0828C1}" destId="{F46459D4-02C1-4B3A-9127-06D337A37EF1}" srcOrd="1" destOrd="0" presId="urn:microsoft.com/office/officeart/2005/8/layout/hierarchy2"/>
    <dgm:cxn modelId="{BD2D21C8-92D3-46D9-B89D-58AA16A88818}" type="presOf" srcId="{16F17A24-47F7-478D-BD7F-0FC2564D85EC}" destId="{59E8D8F8-ABD4-4093-94E1-F57F00AB87BB}" srcOrd="0" destOrd="0" presId="urn:microsoft.com/office/officeart/2005/8/layout/hierarchy2"/>
    <dgm:cxn modelId="{ECA3EDCD-B2DC-4DEE-9188-94019C0CD04C}" srcId="{9C311A5E-F42A-4F6A-A094-BAF2781DD1EB}" destId="{EF605185-DCB9-4EC6-BE25-172EA32A75ED}" srcOrd="0" destOrd="0" parTransId="{13D38508-A3ED-47FC-993A-29F833CE85E7}" sibTransId="{DF64984F-64B7-4DF9-B264-13133B206700}"/>
    <dgm:cxn modelId="{BF415DE4-89BF-4300-9CE4-BE6821CD577B}" type="presOf" srcId="{3CA40FF8-165F-48A6-8C2A-A8763F2E630B}" destId="{C35343C9-C17A-400B-95C6-9C5D20F778A1}" srcOrd="0" destOrd="0" presId="urn:microsoft.com/office/officeart/2005/8/layout/hierarchy2"/>
    <dgm:cxn modelId="{F02CDBEE-1A96-490F-9409-07FEDE3356BB}" type="presOf" srcId="{BE4E0E8D-2823-4816-8A4B-E35E127FCA23}" destId="{38721A8B-269D-4F46-91BC-BC23F6E1A6A7}" srcOrd="1" destOrd="0" presId="urn:microsoft.com/office/officeart/2005/8/layout/hierarchy2"/>
    <dgm:cxn modelId="{A99A82EF-4A9E-4681-BB07-183A2CCEDDEF}" type="presOf" srcId="{42B8C678-B865-4372-8731-5F4DC1635526}" destId="{9364E8C3-F4DA-4433-A58D-CCE25A032633}" srcOrd="0" destOrd="0" presId="urn:microsoft.com/office/officeart/2005/8/layout/hierarchy2"/>
    <dgm:cxn modelId="{483C91F4-E1EE-43C6-B55E-363A94B3A575}" srcId="{A1C4BE76-0B66-48AA-A879-8981E6306372}" destId="{16F17A24-47F7-478D-BD7F-0FC2564D85EC}" srcOrd="1" destOrd="0" parTransId="{122DF9A6-27A7-48EB-9131-841300722FC1}" sibTransId="{520CD73A-BE5D-4CFD-A7AB-EC401D01D189}"/>
    <dgm:cxn modelId="{C749E2F6-5239-4C51-B1E9-A25D4A36D3F1}" type="presOf" srcId="{33E75355-3AE7-4DA5-A2B3-55F867D23A4B}" destId="{0366EA1A-CA66-4C16-B6FC-AF41353DBEE1}" srcOrd="1" destOrd="0" presId="urn:microsoft.com/office/officeart/2005/8/layout/hierarchy2"/>
    <dgm:cxn modelId="{E5C845FB-2E41-4D7D-A564-34939E155CAD}" srcId="{8520B74D-5CB7-4DD9-A0EB-4C0FF3D1556C}" destId="{6C1065C6-B833-412F-A631-782C02C6B879}" srcOrd="1" destOrd="0" parTransId="{3CA40FF8-165F-48A6-8C2A-A8763F2E630B}" sibTransId="{72A23C33-5E6B-4636-B86D-5CE76F72FD20}"/>
    <dgm:cxn modelId="{FECF5D78-1623-4A92-B38F-5B7A4E4E1A22}" type="presParOf" srcId="{37D83804-5954-4F8E-9C0B-E0202446064F}" destId="{37B223AF-BB28-414F-8BAB-729BBF5E42AA}" srcOrd="0" destOrd="0" presId="urn:microsoft.com/office/officeart/2005/8/layout/hierarchy2"/>
    <dgm:cxn modelId="{215E67D9-6F5A-4E49-B030-BDDE261DCBDE}" type="presParOf" srcId="{37B223AF-BB28-414F-8BAB-729BBF5E42AA}" destId="{FDFB0C39-881C-4A47-881E-C206C4EFDB83}" srcOrd="0" destOrd="0" presId="urn:microsoft.com/office/officeart/2005/8/layout/hierarchy2"/>
    <dgm:cxn modelId="{6ABA9948-AFAD-44AA-8B5E-F7E1AC6065B7}" type="presParOf" srcId="{37B223AF-BB28-414F-8BAB-729BBF5E42AA}" destId="{A97242C5-DE37-426A-9DD2-7DD143333CD0}" srcOrd="1" destOrd="0" presId="urn:microsoft.com/office/officeart/2005/8/layout/hierarchy2"/>
    <dgm:cxn modelId="{DD17831C-0782-4668-B9A7-A0AA1D4D496D}" type="presParOf" srcId="{A97242C5-DE37-426A-9DD2-7DD143333CD0}" destId="{9364E8C3-F4DA-4433-A58D-CCE25A032633}" srcOrd="0" destOrd="0" presId="urn:microsoft.com/office/officeart/2005/8/layout/hierarchy2"/>
    <dgm:cxn modelId="{231067C9-1004-418E-9C34-B47A22BDBC5A}" type="presParOf" srcId="{9364E8C3-F4DA-4433-A58D-CCE25A032633}" destId="{C377D4B1-9872-440B-974B-32C5B06C54F2}" srcOrd="0" destOrd="0" presId="urn:microsoft.com/office/officeart/2005/8/layout/hierarchy2"/>
    <dgm:cxn modelId="{83B94F6C-1216-4708-A1BB-C3DFEC55DC10}" type="presParOf" srcId="{A97242C5-DE37-426A-9DD2-7DD143333CD0}" destId="{6A5CDF38-DE13-41BE-9CC6-E4F144334B85}" srcOrd="1" destOrd="0" presId="urn:microsoft.com/office/officeart/2005/8/layout/hierarchy2"/>
    <dgm:cxn modelId="{398FEB0E-7335-4470-B8D6-0CDE46A5571B}" type="presParOf" srcId="{6A5CDF38-DE13-41BE-9CC6-E4F144334B85}" destId="{55262DC3-EC61-43A0-86DE-686A9490855F}" srcOrd="0" destOrd="0" presId="urn:microsoft.com/office/officeart/2005/8/layout/hierarchy2"/>
    <dgm:cxn modelId="{D8B096F6-2835-430A-8BCD-03C35BD8FDBD}" type="presParOf" srcId="{6A5CDF38-DE13-41BE-9CC6-E4F144334B85}" destId="{0D8F8CF2-83C2-43BF-916F-6596C0765394}" srcOrd="1" destOrd="0" presId="urn:microsoft.com/office/officeart/2005/8/layout/hierarchy2"/>
    <dgm:cxn modelId="{7F334424-50E9-484F-91E7-2CCEA6D480E3}" type="presParOf" srcId="{0D8F8CF2-83C2-43BF-916F-6596C0765394}" destId="{AB6BDF4D-8EED-4575-8BB5-B195C1974631}" srcOrd="0" destOrd="0" presId="urn:microsoft.com/office/officeart/2005/8/layout/hierarchy2"/>
    <dgm:cxn modelId="{B293EBA6-AB79-4D49-BCC1-C7CFDF937E6B}" type="presParOf" srcId="{AB6BDF4D-8EED-4575-8BB5-B195C1974631}" destId="{38721A8B-269D-4F46-91BC-BC23F6E1A6A7}" srcOrd="0" destOrd="0" presId="urn:microsoft.com/office/officeart/2005/8/layout/hierarchy2"/>
    <dgm:cxn modelId="{CF815607-5B15-43FC-9963-515F69C6629A}" type="presParOf" srcId="{0D8F8CF2-83C2-43BF-916F-6596C0765394}" destId="{831F2DD8-86E1-411C-A269-C3E76A2BA5DE}" srcOrd="1" destOrd="0" presId="urn:microsoft.com/office/officeart/2005/8/layout/hierarchy2"/>
    <dgm:cxn modelId="{A2391561-DEAB-4B36-8662-B39AB2AC78AE}" type="presParOf" srcId="{831F2DD8-86E1-411C-A269-C3E76A2BA5DE}" destId="{0160BA91-D6A2-4833-BEE1-C24ED3A9FAD7}" srcOrd="0" destOrd="0" presId="urn:microsoft.com/office/officeart/2005/8/layout/hierarchy2"/>
    <dgm:cxn modelId="{FE9CC38C-35E4-4A5F-9253-7DE009BC5489}" type="presParOf" srcId="{831F2DD8-86E1-411C-A269-C3E76A2BA5DE}" destId="{33EF14C7-AF80-402B-B899-9D397C211964}" srcOrd="1" destOrd="0" presId="urn:microsoft.com/office/officeart/2005/8/layout/hierarchy2"/>
    <dgm:cxn modelId="{AE99C567-EDA7-424D-930F-C5EC0A14867C}" type="presParOf" srcId="{0D8F8CF2-83C2-43BF-916F-6596C0765394}" destId="{C35343C9-C17A-400B-95C6-9C5D20F778A1}" srcOrd="2" destOrd="0" presId="urn:microsoft.com/office/officeart/2005/8/layout/hierarchy2"/>
    <dgm:cxn modelId="{88A24C35-D137-4B6F-A92D-7BDBA9E1E0AD}" type="presParOf" srcId="{C35343C9-C17A-400B-95C6-9C5D20F778A1}" destId="{41C20728-F034-42EA-86D4-37782EF9BA69}" srcOrd="0" destOrd="0" presId="urn:microsoft.com/office/officeart/2005/8/layout/hierarchy2"/>
    <dgm:cxn modelId="{142D8E32-CC65-4A25-989A-1C58B0AB4B2B}" type="presParOf" srcId="{0D8F8CF2-83C2-43BF-916F-6596C0765394}" destId="{7790A9D3-91BF-4620-9AE7-C65C7A66DC45}" srcOrd="3" destOrd="0" presId="urn:microsoft.com/office/officeart/2005/8/layout/hierarchy2"/>
    <dgm:cxn modelId="{6173BAB2-04A4-414B-8735-A71A6EA46188}" type="presParOf" srcId="{7790A9D3-91BF-4620-9AE7-C65C7A66DC45}" destId="{73C24ACB-3144-43A0-8EFD-ED2C0AC90E2B}" srcOrd="0" destOrd="0" presId="urn:microsoft.com/office/officeart/2005/8/layout/hierarchy2"/>
    <dgm:cxn modelId="{FCBC96B9-5BDB-46AF-808F-F869F9AEBBE8}" type="presParOf" srcId="{7790A9D3-91BF-4620-9AE7-C65C7A66DC45}" destId="{CC2DC1B8-2F46-42F8-9CC4-FAF25912C0A3}" srcOrd="1" destOrd="0" presId="urn:microsoft.com/office/officeart/2005/8/layout/hierarchy2"/>
    <dgm:cxn modelId="{FCCFFA4B-BB8D-4C44-90CA-AFB53A3DD0EB}" type="presParOf" srcId="{A97242C5-DE37-426A-9DD2-7DD143333CD0}" destId="{EF80447C-545D-40CD-B0D8-CD9F3F511892}" srcOrd="2" destOrd="0" presId="urn:microsoft.com/office/officeart/2005/8/layout/hierarchy2"/>
    <dgm:cxn modelId="{50B2C9BF-F248-4F95-A194-7DB42DA82CD7}" type="presParOf" srcId="{EF80447C-545D-40CD-B0D8-CD9F3F511892}" destId="{F46459D4-02C1-4B3A-9127-06D337A37EF1}" srcOrd="0" destOrd="0" presId="urn:microsoft.com/office/officeart/2005/8/layout/hierarchy2"/>
    <dgm:cxn modelId="{B9DBEB0B-048E-463C-AFC5-DDFBF5FB6D60}" type="presParOf" srcId="{A97242C5-DE37-426A-9DD2-7DD143333CD0}" destId="{87B4BCA5-BFBE-4997-A6F4-272DA473EC39}" srcOrd="3" destOrd="0" presId="urn:microsoft.com/office/officeart/2005/8/layout/hierarchy2"/>
    <dgm:cxn modelId="{53D4CFC9-E8F6-4546-8316-360CE75F6E93}" type="presParOf" srcId="{87B4BCA5-BFBE-4997-A6F4-272DA473EC39}" destId="{D8F6F019-CB36-4117-AB43-6CB2BA2ED87D}" srcOrd="0" destOrd="0" presId="urn:microsoft.com/office/officeart/2005/8/layout/hierarchy2"/>
    <dgm:cxn modelId="{FE1D421E-DC70-4D9C-AB7C-5BB46A2642AA}" type="presParOf" srcId="{87B4BCA5-BFBE-4997-A6F4-272DA473EC39}" destId="{B45D7BFA-7C0A-4E80-AC63-FEEC85F5A40B}" srcOrd="1" destOrd="0" presId="urn:microsoft.com/office/officeart/2005/8/layout/hierarchy2"/>
    <dgm:cxn modelId="{6A21D12B-0B54-4F88-8A11-2B8B455A5152}" type="presParOf" srcId="{B45D7BFA-7C0A-4E80-AC63-FEEC85F5A40B}" destId="{47F3EF2F-8A89-4E28-A538-6F331DE0C94D}" srcOrd="0" destOrd="0" presId="urn:microsoft.com/office/officeart/2005/8/layout/hierarchy2"/>
    <dgm:cxn modelId="{C9426278-EE93-4FC1-9D34-AC87EED0A174}" type="presParOf" srcId="{47F3EF2F-8A89-4E28-A538-6F331DE0C94D}" destId="{0366EA1A-CA66-4C16-B6FC-AF41353DBEE1}" srcOrd="0" destOrd="0" presId="urn:microsoft.com/office/officeart/2005/8/layout/hierarchy2"/>
    <dgm:cxn modelId="{EDB6DF8F-9CE5-44B2-A6D7-914A7462F17C}" type="presParOf" srcId="{B45D7BFA-7C0A-4E80-AC63-FEEC85F5A40B}" destId="{342685FB-859B-43CF-9D12-C4F204E42EFC}" srcOrd="1" destOrd="0" presId="urn:microsoft.com/office/officeart/2005/8/layout/hierarchy2"/>
    <dgm:cxn modelId="{6FC2BA09-F176-48D4-A70D-729D05DAD701}" type="presParOf" srcId="{342685FB-859B-43CF-9D12-C4F204E42EFC}" destId="{C3A9CF37-4134-4A5F-9AD3-F7CCF92CD02C}" srcOrd="0" destOrd="0" presId="urn:microsoft.com/office/officeart/2005/8/layout/hierarchy2"/>
    <dgm:cxn modelId="{9E89147A-906C-43FD-A03B-5785736299A7}" type="presParOf" srcId="{342685FB-859B-43CF-9D12-C4F204E42EFC}" destId="{C2B76B91-E71D-4628-8284-09E496BD504E}" srcOrd="1" destOrd="0" presId="urn:microsoft.com/office/officeart/2005/8/layout/hierarchy2"/>
    <dgm:cxn modelId="{2434ED1E-875D-4B66-8935-5782BCCDD14D}" type="presParOf" srcId="{B45D7BFA-7C0A-4E80-AC63-FEEC85F5A40B}" destId="{C98EE88F-742F-4F1C-B8F5-077E85CAE1B1}" srcOrd="2" destOrd="0" presId="urn:microsoft.com/office/officeart/2005/8/layout/hierarchy2"/>
    <dgm:cxn modelId="{0DCB2B82-9115-4306-BDE8-0DC2124265E4}" type="presParOf" srcId="{C98EE88F-742F-4F1C-B8F5-077E85CAE1B1}" destId="{1D10117F-AAA2-4DAD-9A55-A88E22EE2223}" srcOrd="0" destOrd="0" presId="urn:microsoft.com/office/officeart/2005/8/layout/hierarchy2"/>
    <dgm:cxn modelId="{1A8C552D-DD0D-4171-A0A2-B1016090B763}" type="presParOf" srcId="{B45D7BFA-7C0A-4E80-AC63-FEEC85F5A40B}" destId="{E248FB67-7CC2-4DC1-B756-97C2658FD8E7}" srcOrd="3" destOrd="0" presId="urn:microsoft.com/office/officeart/2005/8/layout/hierarchy2"/>
    <dgm:cxn modelId="{3B32F7E8-E68E-4CDB-9D99-4F86693A89EE}" type="presParOf" srcId="{E248FB67-7CC2-4DC1-B756-97C2658FD8E7}" destId="{59E8D8F8-ABD4-4093-94E1-F57F00AB87BB}" srcOrd="0" destOrd="0" presId="urn:microsoft.com/office/officeart/2005/8/layout/hierarchy2"/>
    <dgm:cxn modelId="{FCA8BDB5-AA0F-433D-8C0A-B19A0A57F11B}" type="presParOf" srcId="{E248FB67-7CC2-4DC1-B756-97C2658FD8E7}" destId="{571A4DE9-6B27-43A9-B3B6-0EBCB0629B54}" srcOrd="1" destOrd="0" presId="urn:microsoft.com/office/officeart/2005/8/layout/hierarchy2"/>
    <dgm:cxn modelId="{8EB254ED-1494-4015-A87D-AB8727332439}" type="presParOf" srcId="{B45D7BFA-7C0A-4E80-AC63-FEEC85F5A40B}" destId="{9359B0B7-7EB3-45C7-B662-4F93EEB74E64}" srcOrd="4" destOrd="0" presId="urn:microsoft.com/office/officeart/2005/8/layout/hierarchy2"/>
    <dgm:cxn modelId="{DFB3A826-BA1B-4A2E-BBFB-FDAD43A549BB}" type="presParOf" srcId="{9359B0B7-7EB3-45C7-B662-4F93EEB74E64}" destId="{F14EB53A-6FC6-4D99-9155-B31E4D5B3471}" srcOrd="0" destOrd="0" presId="urn:microsoft.com/office/officeart/2005/8/layout/hierarchy2"/>
    <dgm:cxn modelId="{863AB2B2-8675-429D-BA3E-E93028C1FB19}" type="presParOf" srcId="{B45D7BFA-7C0A-4E80-AC63-FEEC85F5A40B}" destId="{2F292544-4BD1-4491-B876-E73E1A3E1E28}" srcOrd="5" destOrd="0" presId="urn:microsoft.com/office/officeart/2005/8/layout/hierarchy2"/>
    <dgm:cxn modelId="{31DC3494-F352-4070-9F06-38F40E4DF77D}" type="presParOf" srcId="{2F292544-4BD1-4491-B876-E73E1A3E1E28}" destId="{BC359C1B-267F-4B6E-AF4E-8D40B36E156F}" srcOrd="0" destOrd="0" presId="urn:microsoft.com/office/officeart/2005/8/layout/hierarchy2"/>
    <dgm:cxn modelId="{EFD59ADA-93B5-417F-8945-32FB2A489655}" type="presParOf" srcId="{2F292544-4BD1-4491-B876-E73E1A3E1E28}" destId="{A01497E5-D692-431A-BB95-232EEE8CA94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04C86A-A6AD-4F29-841B-A48A002A2403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3910035-1147-4C0C-94E6-4A36E4504BA4}">
      <dgm:prSet phldrT="[Text]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en-US" dirty="0">
              <a:latin typeface="Rockwell" panose="02060603020205020403" pitchFamily="18" charset="0"/>
            </a:rPr>
            <a:t>RAM</a:t>
          </a:r>
          <a:endParaRPr lang="en-IN" dirty="0">
            <a:latin typeface="Rockwell" panose="02060603020205020403" pitchFamily="18" charset="0"/>
          </a:endParaRPr>
        </a:p>
      </dgm:t>
    </dgm:pt>
    <dgm:pt modelId="{1D8ABB31-AC01-4BAD-9CA6-A321AF54BC21}" type="parTrans" cxnId="{516B9024-2F03-4005-A7D4-FFEE7DCF31C5}">
      <dgm:prSet/>
      <dgm:spPr/>
      <dgm:t>
        <a:bodyPr/>
        <a:lstStyle/>
        <a:p>
          <a:endParaRPr lang="en-IN"/>
        </a:p>
      </dgm:t>
    </dgm:pt>
    <dgm:pt modelId="{7B26B6D2-4A56-4AF4-8892-B0895DFA9CF4}" type="sibTrans" cxnId="{516B9024-2F03-4005-A7D4-FFEE7DCF31C5}">
      <dgm:prSet/>
      <dgm:spPr/>
      <dgm:t>
        <a:bodyPr/>
        <a:lstStyle/>
        <a:p>
          <a:endParaRPr lang="en-IN"/>
        </a:p>
      </dgm:t>
    </dgm:pt>
    <dgm:pt modelId="{CC3F622A-C387-4ADF-B291-D711EE2F8EC5}">
      <dgm:prSet phldrT="[Text]"/>
      <dgm:spPr>
        <a:scene3d>
          <a:camera prst="orthographicFront"/>
          <a:lightRig rig="threePt" dir="t"/>
        </a:scene3d>
        <a:sp3d>
          <a:bevelT w="101600" prst="riblet"/>
        </a:sp3d>
      </dgm:spPr>
      <dgm:t>
        <a:bodyPr/>
        <a:lstStyle/>
        <a:p>
          <a:r>
            <a:rPr lang="en-US" dirty="0">
              <a:latin typeface="Goudy Old Style" panose="02020502050305020303" pitchFamily="18" charset="0"/>
            </a:rPr>
            <a:t>STATIC</a:t>
          </a:r>
          <a:endParaRPr lang="en-IN" dirty="0">
            <a:latin typeface="Goudy Old Style" panose="02020502050305020303" pitchFamily="18" charset="0"/>
          </a:endParaRPr>
        </a:p>
      </dgm:t>
    </dgm:pt>
    <dgm:pt modelId="{E8F7E325-7B1B-4E68-9AE1-52ACC399A3E0}" type="parTrans" cxnId="{107B2A79-AD3D-48BE-BD12-B84CA9BAC6F3}">
      <dgm:prSet/>
      <dgm:spPr/>
      <dgm:t>
        <a:bodyPr/>
        <a:lstStyle/>
        <a:p>
          <a:endParaRPr lang="en-IN"/>
        </a:p>
      </dgm:t>
    </dgm:pt>
    <dgm:pt modelId="{F6408944-FAA9-4A07-A8ED-D00BE8CDF721}" type="sibTrans" cxnId="{107B2A79-AD3D-48BE-BD12-B84CA9BAC6F3}">
      <dgm:prSet/>
      <dgm:spPr/>
      <dgm:t>
        <a:bodyPr/>
        <a:lstStyle/>
        <a:p>
          <a:endParaRPr lang="en-IN"/>
        </a:p>
      </dgm:t>
    </dgm:pt>
    <dgm:pt modelId="{3FC5ACEB-9693-41B8-9E52-42046CB1E098}">
      <dgm:prSet phldrT="[Text]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r>
            <a:rPr lang="en-US" dirty="0">
              <a:latin typeface="Goudy Old Style" panose="02020502050305020303" pitchFamily="18" charset="0"/>
            </a:rPr>
            <a:t>DYNAMIC</a:t>
          </a:r>
          <a:endParaRPr lang="en-IN" dirty="0">
            <a:latin typeface="Goudy Old Style" panose="02020502050305020303" pitchFamily="18" charset="0"/>
          </a:endParaRPr>
        </a:p>
      </dgm:t>
    </dgm:pt>
    <dgm:pt modelId="{65AAF589-B76E-4D5C-AB4D-809E26211254}" type="parTrans" cxnId="{80E57144-6B14-4FEB-891F-C55DAF5DBE14}">
      <dgm:prSet/>
      <dgm:spPr/>
      <dgm:t>
        <a:bodyPr/>
        <a:lstStyle/>
        <a:p>
          <a:endParaRPr lang="en-IN"/>
        </a:p>
      </dgm:t>
    </dgm:pt>
    <dgm:pt modelId="{3BA315A8-9C34-4C1F-A899-718743167108}" type="sibTrans" cxnId="{80E57144-6B14-4FEB-891F-C55DAF5DBE14}">
      <dgm:prSet/>
      <dgm:spPr/>
      <dgm:t>
        <a:bodyPr/>
        <a:lstStyle/>
        <a:p>
          <a:endParaRPr lang="en-IN"/>
        </a:p>
      </dgm:t>
    </dgm:pt>
    <dgm:pt modelId="{75A2A619-471D-44D0-B7DE-4FBF66BA695D}" type="pres">
      <dgm:prSet presAssocID="{7204C86A-A6AD-4F29-841B-A48A002A240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7DDD70-0B2C-464C-B6A9-98159089B457}" type="pres">
      <dgm:prSet presAssocID="{93910035-1147-4C0C-94E6-4A36E4504BA4}" presName="vertOne" presStyleCnt="0"/>
      <dgm:spPr/>
    </dgm:pt>
    <dgm:pt modelId="{3E066179-40F1-41FB-8CBC-11B67A0A6336}" type="pres">
      <dgm:prSet presAssocID="{93910035-1147-4C0C-94E6-4A36E4504BA4}" presName="txOne" presStyleLbl="node0" presStyleIdx="0" presStyleCnt="1" custLinFactNeighborY="10201">
        <dgm:presLayoutVars>
          <dgm:chPref val="3"/>
        </dgm:presLayoutVars>
      </dgm:prSet>
      <dgm:spPr/>
    </dgm:pt>
    <dgm:pt modelId="{73F6339B-9A3F-476D-8D01-F62C405B800E}" type="pres">
      <dgm:prSet presAssocID="{93910035-1147-4C0C-94E6-4A36E4504BA4}" presName="parTransOne" presStyleCnt="0"/>
      <dgm:spPr/>
    </dgm:pt>
    <dgm:pt modelId="{0E94B934-FB6D-439E-8555-8AFD02975B06}" type="pres">
      <dgm:prSet presAssocID="{93910035-1147-4C0C-94E6-4A36E4504BA4}" presName="horzOne" presStyleCnt="0"/>
      <dgm:spPr/>
    </dgm:pt>
    <dgm:pt modelId="{FAC06BFD-F9BB-42D3-9F98-143DDAC7B960}" type="pres">
      <dgm:prSet presAssocID="{CC3F622A-C387-4ADF-B291-D711EE2F8EC5}" presName="vertTwo" presStyleCnt="0"/>
      <dgm:spPr/>
    </dgm:pt>
    <dgm:pt modelId="{C55D4851-AD24-4F46-A291-A8E47D825310}" type="pres">
      <dgm:prSet presAssocID="{CC3F622A-C387-4ADF-B291-D711EE2F8EC5}" presName="txTwo" presStyleLbl="node2" presStyleIdx="0" presStyleCnt="2">
        <dgm:presLayoutVars>
          <dgm:chPref val="3"/>
        </dgm:presLayoutVars>
      </dgm:prSet>
      <dgm:spPr/>
    </dgm:pt>
    <dgm:pt modelId="{6025979B-690E-48A8-B86A-72FC5F2318D7}" type="pres">
      <dgm:prSet presAssocID="{CC3F622A-C387-4ADF-B291-D711EE2F8EC5}" presName="horzTwo" presStyleCnt="0"/>
      <dgm:spPr/>
    </dgm:pt>
    <dgm:pt modelId="{D4923003-8B38-46E3-AEBB-BC5A97E3EA43}" type="pres">
      <dgm:prSet presAssocID="{F6408944-FAA9-4A07-A8ED-D00BE8CDF721}" presName="sibSpaceTwo" presStyleCnt="0"/>
      <dgm:spPr/>
    </dgm:pt>
    <dgm:pt modelId="{05368F57-B890-49F4-9946-105370CE05B3}" type="pres">
      <dgm:prSet presAssocID="{3FC5ACEB-9693-41B8-9E52-42046CB1E098}" presName="vertTwo" presStyleCnt="0"/>
      <dgm:spPr/>
    </dgm:pt>
    <dgm:pt modelId="{E8CC4480-8A3E-439C-B50E-02600272017E}" type="pres">
      <dgm:prSet presAssocID="{3FC5ACEB-9693-41B8-9E52-42046CB1E098}" presName="txTwo" presStyleLbl="node2" presStyleIdx="1" presStyleCnt="2" custLinFactNeighborY="-1549">
        <dgm:presLayoutVars>
          <dgm:chPref val="3"/>
        </dgm:presLayoutVars>
      </dgm:prSet>
      <dgm:spPr/>
    </dgm:pt>
    <dgm:pt modelId="{966D9752-CA70-468B-9188-9F36DBD908D4}" type="pres">
      <dgm:prSet presAssocID="{3FC5ACEB-9693-41B8-9E52-42046CB1E098}" presName="horzTwo" presStyleCnt="0"/>
      <dgm:spPr/>
    </dgm:pt>
  </dgm:ptLst>
  <dgm:cxnLst>
    <dgm:cxn modelId="{9225B105-0682-4C87-8DF6-A8D086198B83}" type="presOf" srcId="{93910035-1147-4C0C-94E6-4A36E4504BA4}" destId="{3E066179-40F1-41FB-8CBC-11B67A0A6336}" srcOrd="0" destOrd="0" presId="urn:microsoft.com/office/officeart/2005/8/layout/architecture"/>
    <dgm:cxn modelId="{AC02921F-120C-4EAF-9079-EA28A850BB20}" type="presOf" srcId="{CC3F622A-C387-4ADF-B291-D711EE2F8EC5}" destId="{C55D4851-AD24-4F46-A291-A8E47D825310}" srcOrd="0" destOrd="0" presId="urn:microsoft.com/office/officeart/2005/8/layout/architecture"/>
    <dgm:cxn modelId="{516B9024-2F03-4005-A7D4-FFEE7DCF31C5}" srcId="{7204C86A-A6AD-4F29-841B-A48A002A2403}" destId="{93910035-1147-4C0C-94E6-4A36E4504BA4}" srcOrd="0" destOrd="0" parTransId="{1D8ABB31-AC01-4BAD-9CA6-A321AF54BC21}" sibTransId="{7B26B6D2-4A56-4AF4-8892-B0895DFA9CF4}"/>
    <dgm:cxn modelId="{80E57144-6B14-4FEB-891F-C55DAF5DBE14}" srcId="{93910035-1147-4C0C-94E6-4A36E4504BA4}" destId="{3FC5ACEB-9693-41B8-9E52-42046CB1E098}" srcOrd="1" destOrd="0" parTransId="{65AAF589-B76E-4D5C-AB4D-809E26211254}" sibTransId="{3BA315A8-9C34-4C1F-A899-718743167108}"/>
    <dgm:cxn modelId="{107B2A79-AD3D-48BE-BD12-B84CA9BAC6F3}" srcId="{93910035-1147-4C0C-94E6-4A36E4504BA4}" destId="{CC3F622A-C387-4ADF-B291-D711EE2F8EC5}" srcOrd="0" destOrd="0" parTransId="{E8F7E325-7B1B-4E68-9AE1-52ACC399A3E0}" sibTransId="{F6408944-FAA9-4A07-A8ED-D00BE8CDF721}"/>
    <dgm:cxn modelId="{112AE67D-AEE3-4ADA-BD9B-22887CFB85EC}" type="presOf" srcId="{3FC5ACEB-9693-41B8-9E52-42046CB1E098}" destId="{E8CC4480-8A3E-439C-B50E-02600272017E}" srcOrd="0" destOrd="0" presId="urn:microsoft.com/office/officeart/2005/8/layout/architecture"/>
    <dgm:cxn modelId="{50663ED5-22F6-4254-866E-76A662C3CE62}" type="presOf" srcId="{7204C86A-A6AD-4F29-841B-A48A002A2403}" destId="{75A2A619-471D-44D0-B7DE-4FBF66BA695D}" srcOrd="0" destOrd="0" presId="urn:microsoft.com/office/officeart/2005/8/layout/architecture"/>
    <dgm:cxn modelId="{C87BD5E9-65AF-493D-8BB7-7F38780079EB}" type="presParOf" srcId="{75A2A619-471D-44D0-B7DE-4FBF66BA695D}" destId="{B97DDD70-0B2C-464C-B6A9-98159089B457}" srcOrd="0" destOrd="0" presId="urn:microsoft.com/office/officeart/2005/8/layout/architecture"/>
    <dgm:cxn modelId="{36D4CEF6-6043-4186-8FD2-00735DC6C623}" type="presParOf" srcId="{B97DDD70-0B2C-464C-B6A9-98159089B457}" destId="{3E066179-40F1-41FB-8CBC-11B67A0A6336}" srcOrd="0" destOrd="0" presId="urn:microsoft.com/office/officeart/2005/8/layout/architecture"/>
    <dgm:cxn modelId="{7458C374-E477-4FCD-83B2-C909655D45CA}" type="presParOf" srcId="{B97DDD70-0B2C-464C-B6A9-98159089B457}" destId="{73F6339B-9A3F-476D-8D01-F62C405B800E}" srcOrd="1" destOrd="0" presId="urn:microsoft.com/office/officeart/2005/8/layout/architecture"/>
    <dgm:cxn modelId="{0EFE25C4-4FE4-47E9-9702-003EC922B3B9}" type="presParOf" srcId="{B97DDD70-0B2C-464C-B6A9-98159089B457}" destId="{0E94B934-FB6D-439E-8555-8AFD02975B06}" srcOrd="2" destOrd="0" presId="urn:microsoft.com/office/officeart/2005/8/layout/architecture"/>
    <dgm:cxn modelId="{922619E0-3F72-41E6-8CA8-1FB822E815A5}" type="presParOf" srcId="{0E94B934-FB6D-439E-8555-8AFD02975B06}" destId="{FAC06BFD-F9BB-42D3-9F98-143DDAC7B960}" srcOrd="0" destOrd="0" presId="urn:microsoft.com/office/officeart/2005/8/layout/architecture"/>
    <dgm:cxn modelId="{CB044F37-0C2C-49CE-B732-628CFBAD89FC}" type="presParOf" srcId="{FAC06BFD-F9BB-42D3-9F98-143DDAC7B960}" destId="{C55D4851-AD24-4F46-A291-A8E47D825310}" srcOrd="0" destOrd="0" presId="urn:microsoft.com/office/officeart/2005/8/layout/architecture"/>
    <dgm:cxn modelId="{1E775D00-3BE3-406E-8A80-B08360898665}" type="presParOf" srcId="{FAC06BFD-F9BB-42D3-9F98-143DDAC7B960}" destId="{6025979B-690E-48A8-B86A-72FC5F2318D7}" srcOrd="1" destOrd="0" presId="urn:microsoft.com/office/officeart/2005/8/layout/architecture"/>
    <dgm:cxn modelId="{5133C182-ABB1-40FA-BB7B-2FC1AA2440A4}" type="presParOf" srcId="{0E94B934-FB6D-439E-8555-8AFD02975B06}" destId="{D4923003-8B38-46E3-AEBB-BC5A97E3EA43}" srcOrd="1" destOrd="0" presId="urn:microsoft.com/office/officeart/2005/8/layout/architecture"/>
    <dgm:cxn modelId="{81E0569C-B424-4956-B073-0233712825AE}" type="presParOf" srcId="{0E94B934-FB6D-439E-8555-8AFD02975B06}" destId="{05368F57-B890-49F4-9946-105370CE05B3}" srcOrd="2" destOrd="0" presId="urn:microsoft.com/office/officeart/2005/8/layout/architecture"/>
    <dgm:cxn modelId="{BFF04251-9481-4F6D-A64C-570326243248}" type="presParOf" srcId="{05368F57-B890-49F4-9946-105370CE05B3}" destId="{E8CC4480-8A3E-439C-B50E-02600272017E}" srcOrd="0" destOrd="0" presId="urn:microsoft.com/office/officeart/2005/8/layout/architecture"/>
    <dgm:cxn modelId="{4AC6F826-874B-4425-B044-20D8C267CE81}" type="presParOf" srcId="{05368F57-B890-49F4-9946-105370CE05B3}" destId="{966D9752-CA70-468B-9188-9F36DBD908D4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9C5D12-0FEF-4AE3-BF01-4BB1F94972A9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E7926E-5C06-488C-AB6B-0E4A96125BF3}">
      <dgm:prSet phldrT="[Text]" phldr="1"/>
      <dgm:spPr>
        <a:noFill/>
        <a:ln>
          <a:noFill/>
        </a:ln>
      </dgm:spPr>
      <dgm:t>
        <a:bodyPr/>
        <a:lstStyle/>
        <a:p>
          <a:endParaRPr lang="en-IN" dirty="0"/>
        </a:p>
      </dgm:t>
    </dgm:pt>
    <dgm:pt modelId="{54BE14C2-95BD-4B64-8AAA-F789247123B4}" type="parTrans" cxnId="{7F734D3D-7B04-4F91-873B-3E273E52E4B9}">
      <dgm:prSet/>
      <dgm:spPr/>
      <dgm:t>
        <a:bodyPr/>
        <a:lstStyle/>
        <a:p>
          <a:endParaRPr lang="en-IN"/>
        </a:p>
      </dgm:t>
    </dgm:pt>
    <dgm:pt modelId="{CE1BA265-AF29-4B7D-89D4-A4A0EDE99D0D}" type="sibTrans" cxnId="{7F734D3D-7B04-4F91-873B-3E273E52E4B9}">
      <dgm:prSet/>
      <dgm:spPr/>
      <dgm:t>
        <a:bodyPr/>
        <a:lstStyle/>
        <a:p>
          <a:endParaRPr lang="en-IN"/>
        </a:p>
      </dgm:t>
    </dgm:pt>
    <dgm:pt modelId="{45594969-A241-49B5-B983-9C9D1D1B3439}">
      <dgm:prSet phldrT="[Text]"/>
      <dgm:spPr/>
      <dgm:t>
        <a:bodyPr/>
        <a:lstStyle/>
        <a:p>
          <a:r>
            <a:rPr lang="en-US" dirty="0">
              <a:latin typeface="Goudy Old Style" panose="02020502050305020303" pitchFamily="18" charset="0"/>
            </a:rPr>
            <a:t>SRAM</a:t>
          </a:r>
          <a:endParaRPr lang="en-IN" dirty="0">
            <a:latin typeface="Goudy Old Style" panose="02020502050305020303" pitchFamily="18" charset="0"/>
          </a:endParaRPr>
        </a:p>
      </dgm:t>
    </dgm:pt>
    <dgm:pt modelId="{E31B7C9A-5BA8-41C0-A854-56E67F105A96}" type="parTrans" cxnId="{7C2FE45F-D13A-4683-8DE2-5C19814D9367}">
      <dgm:prSet/>
      <dgm:spPr/>
      <dgm:t>
        <a:bodyPr/>
        <a:lstStyle/>
        <a:p>
          <a:endParaRPr lang="en-IN"/>
        </a:p>
      </dgm:t>
    </dgm:pt>
    <dgm:pt modelId="{FE076EE3-7C4D-41B2-98F3-7A3A38B56F1E}" type="sibTrans" cxnId="{7C2FE45F-D13A-4683-8DE2-5C19814D9367}">
      <dgm:prSet/>
      <dgm:spPr/>
      <dgm:t>
        <a:bodyPr/>
        <a:lstStyle/>
        <a:p>
          <a:endParaRPr lang="en-IN"/>
        </a:p>
      </dgm:t>
    </dgm:pt>
    <dgm:pt modelId="{70088E96-B814-4292-A15E-2AABAEEDE023}">
      <dgm:prSet phldrT="[Text]"/>
      <dgm:spPr/>
      <dgm:t>
        <a:bodyPr/>
        <a:lstStyle/>
        <a:p>
          <a:r>
            <a:rPr lang="en-US" dirty="0">
              <a:latin typeface="Goudy Old Style" panose="02020502050305020303" pitchFamily="18" charset="0"/>
            </a:rPr>
            <a:t>DRAM</a:t>
          </a:r>
          <a:endParaRPr lang="en-IN" dirty="0">
            <a:latin typeface="Goudy Old Style" panose="02020502050305020303" pitchFamily="18" charset="0"/>
          </a:endParaRPr>
        </a:p>
      </dgm:t>
    </dgm:pt>
    <dgm:pt modelId="{86FE0A46-31E9-40F6-B21D-5FB4B0870DF1}" type="parTrans" cxnId="{D69C07FD-24F0-43C1-9E56-48DC545150AC}">
      <dgm:prSet/>
      <dgm:spPr/>
      <dgm:t>
        <a:bodyPr/>
        <a:lstStyle/>
        <a:p>
          <a:endParaRPr lang="en-IN"/>
        </a:p>
      </dgm:t>
    </dgm:pt>
    <dgm:pt modelId="{843BB7EC-D91D-4E77-ADD2-B165A6DF60F6}" type="sibTrans" cxnId="{D69C07FD-24F0-43C1-9E56-48DC545150AC}">
      <dgm:prSet/>
      <dgm:spPr/>
      <dgm:t>
        <a:bodyPr/>
        <a:lstStyle/>
        <a:p>
          <a:endParaRPr lang="en-IN"/>
        </a:p>
      </dgm:t>
    </dgm:pt>
    <dgm:pt modelId="{BF22F3E2-7CA2-4A37-9E85-E490CA8E0FB6}">
      <dgm:prSet phldrT="[Text]" custT="1"/>
      <dgm:spPr/>
      <dgm:t>
        <a:bodyPr/>
        <a:lstStyle/>
        <a:p>
          <a:r>
            <a:rPr lang="en-US" sz="3200" dirty="0">
              <a:latin typeface="Agency FB" panose="020B0503020202020204" pitchFamily="34" charset="0"/>
            </a:rPr>
            <a:t>Price?</a:t>
          </a:r>
          <a:endParaRPr lang="en-IN" sz="3200" dirty="0">
            <a:latin typeface="Agency FB" panose="020B0503020202020204" pitchFamily="34" charset="0"/>
          </a:endParaRPr>
        </a:p>
      </dgm:t>
    </dgm:pt>
    <dgm:pt modelId="{8236A7E6-D2CE-48B6-A67D-1E7728D67B7D}" type="sibTrans" cxnId="{5B703C69-ED99-4EFE-838E-DCB41DD7F284}">
      <dgm:prSet/>
      <dgm:spPr/>
      <dgm:t>
        <a:bodyPr/>
        <a:lstStyle/>
        <a:p>
          <a:endParaRPr lang="en-IN"/>
        </a:p>
      </dgm:t>
    </dgm:pt>
    <dgm:pt modelId="{7F8209E6-9267-4BFE-8A15-31E274D7E4FC}" type="parTrans" cxnId="{5B703C69-ED99-4EFE-838E-DCB41DD7F284}">
      <dgm:prSet/>
      <dgm:spPr/>
      <dgm:t>
        <a:bodyPr/>
        <a:lstStyle/>
        <a:p>
          <a:endParaRPr lang="en-IN"/>
        </a:p>
      </dgm:t>
    </dgm:pt>
    <dgm:pt modelId="{FC95ACEF-65F6-4849-A793-68814BB8619E}" type="pres">
      <dgm:prSet presAssocID="{A69C5D12-0FEF-4AE3-BF01-4BB1F94972A9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D29023DA-B0B5-4AD2-97C9-5F6B67B32E44}" type="pres">
      <dgm:prSet presAssocID="{A69C5D12-0FEF-4AE3-BF01-4BB1F94972A9}" presName="dummyMaxCanvas" presStyleCnt="0"/>
      <dgm:spPr/>
    </dgm:pt>
    <dgm:pt modelId="{63E3D59F-B002-4CB4-9D2A-AE90AD647155}" type="pres">
      <dgm:prSet presAssocID="{A69C5D12-0FEF-4AE3-BF01-4BB1F94972A9}" presName="parentComposite" presStyleCnt="0"/>
      <dgm:spPr/>
    </dgm:pt>
    <dgm:pt modelId="{5CCB9633-09B6-4C80-987A-FAA5E3861C6C}" type="pres">
      <dgm:prSet presAssocID="{A69C5D12-0FEF-4AE3-BF01-4BB1F94972A9}" presName="parent1" presStyleLbl="alignAccFollowNode1" presStyleIdx="0" presStyleCnt="4" custLinFactNeighborX="-42" custLinFactNeighborY="5874">
        <dgm:presLayoutVars>
          <dgm:chMax val="4"/>
        </dgm:presLayoutVars>
      </dgm:prSet>
      <dgm:spPr/>
    </dgm:pt>
    <dgm:pt modelId="{A10F4DF4-EA1D-40F7-9E48-B52CA0DD28CE}" type="pres">
      <dgm:prSet presAssocID="{A69C5D12-0FEF-4AE3-BF01-4BB1F94972A9}" presName="parent2" presStyleLbl="alignAccFollowNode1" presStyleIdx="1" presStyleCnt="4" custScaleX="134999" custLinFactNeighborX="-62321" custLinFactNeighborY="89520">
        <dgm:presLayoutVars>
          <dgm:chMax val="4"/>
        </dgm:presLayoutVars>
      </dgm:prSet>
      <dgm:spPr/>
    </dgm:pt>
    <dgm:pt modelId="{DB434EC8-0C10-4968-87FD-3E8A8C6C8C4C}" type="pres">
      <dgm:prSet presAssocID="{A69C5D12-0FEF-4AE3-BF01-4BB1F94972A9}" presName="childrenComposite" presStyleCnt="0"/>
      <dgm:spPr/>
    </dgm:pt>
    <dgm:pt modelId="{B1D68463-AB07-4841-AC4F-2D4E05F8302E}" type="pres">
      <dgm:prSet presAssocID="{A69C5D12-0FEF-4AE3-BF01-4BB1F94972A9}" presName="dummyMaxCanvas_ChildArea" presStyleCnt="0"/>
      <dgm:spPr/>
    </dgm:pt>
    <dgm:pt modelId="{D6D0B80F-D92D-431C-8EDC-1216BEC06EFF}" type="pres">
      <dgm:prSet presAssocID="{A69C5D12-0FEF-4AE3-BF01-4BB1F94972A9}" presName="fulcrum" presStyleLbl="alignAccFollowNode1" presStyleIdx="2" presStyleCnt="4" custLinFactNeighborX="2764" custLinFactNeighborY="1693"/>
      <dgm:spPr/>
    </dgm:pt>
    <dgm:pt modelId="{314B023C-ECD9-45AD-830A-A7D2B466534B}" type="pres">
      <dgm:prSet presAssocID="{A69C5D12-0FEF-4AE3-BF01-4BB1F94972A9}" presName="balance_11" presStyleLbl="alignAccFollowNode1" presStyleIdx="3" presStyleCnt="4" custAng="655495" custFlipHor="1">
        <dgm:presLayoutVars>
          <dgm:bulletEnabled val="1"/>
        </dgm:presLayoutVars>
      </dgm:prSet>
      <dgm:spPr/>
    </dgm:pt>
    <dgm:pt modelId="{FD142520-30EB-495F-B0CC-C598CE376D54}" type="pres">
      <dgm:prSet presAssocID="{A69C5D12-0FEF-4AE3-BF01-4BB1F94972A9}" presName="left_11_1" presStyleLbl="node1" presStyleIdx="0" presStyleCnt="2" custAng="20921376" custScaleY="44609" custLinFactNeighborX="-1442" custLinFactNeighborY="34921">
        <dgm:presLayoutVars>
          <dgm:bulletEnabled val="1"/>
        </dgm:presLayoutVars>
      </dgm:prSet>
      <dgm:spPr/>
    </dgm:pt>
    <dgm:pt modelId="{424E3991-F550-42C6-A7AD-5DAE93A3D3FE}" type="pres">
      <dgm:prSet presAssocID="{A69C5D12-0FEF-4AE3-BF01-4BB1F94972A9}" presName="right_11_1" presStyleLbl="node1" presStyleIdx="1" presStyleCnt="2" custAng="20901519" custScaleY="44176" custLinFactNeighborX="-10038" custLinFactNeighborY="17473">
        <dgm:presLayoutVars>
          <dgm:bulletEnabled val="1"/>
        </dgm:presLayoutVars>
      </dgm:prSet>
      <dgm:spPr/>
    </dgm:pt>
  </dgm:ptLst>
  <dgm:cxnLst>
    <dgm:cxn modelId="{0AE6F210-5780-4E32-9E3C-D6436D125B66}" type="presOf" srcId="{7BE7926E-5C06-488C-AB6B-0E4A96125BF3}" destId="{5CCB9633-09B6-4C80-987A-FAA5E3861C6C}" srcOrd="0" destOrd="0" presId="urn:microsoft.com/office/officeart/2005/8/layout/balance1"/>
    <dgm:cxn modelId="{7F734D3D-7B04-4F91-873B-3E273E52E4B9}" srcId="{A69C5D12-0FEF-4AE3-BF01-4BB1F94972A9}" destId="{7BE7926E-5C06-488C-AB6B-0E4A96125BF3}" srcOrd="0" destOrd="0" parTransId="{54BE14C2-95BD-4B64-8AAA-F789247123B4}" sibTransId="{CE1BA265-AF29-4B7D-89D4-A4A0EDE99D0D}"/>
    <dgm:cxn modelId="{B98BD05C-0A88-46F4-9AF5-84EBB09EA1F5}" type="presOf" srcId="{70088E96-B814-4292-A15E-2AABAEEDE023}" destId="{424E3991-F550-42C6-A7AD-5DAE93A3D3FE}" srcOrd="0" destOrd="0" presId="urn:microsoft.com/office/officeart/2005/8/layout/balance1"/>
    <dgm:cxn modelId="{7C2FE45F-D13A-4683-8DE2-5C19814D9367}" srcId="{7BE7926E-5C06-488C-AB6B-0E4A96125BF3}" destId="{45594969-A241-49B5-B983-9C9D1D1B3439}" srcOrd="0" destOrd="0" parTransId="{E31B7C9A-5BA8-41C0-A854-56E67F105A96}" sibTransId="{FE076EE3-7C4D-41B2-98F3-7A3A38B56F1E}"/>
    <dgm:cxn modelId="{5B703C69-ED99-4EFE-838E-DCB41DD7F284}" srcId="{A69C5D12-0FEF-4AE3-BF01-4BB1F94972A9}" destId="{BF22F3E2-7CA2-4A37-9E85-E490CA8E0FB6}" srcOrd="1" destOrd="0" parTransId="{7F8209E6-9267-4BFE-8A15-31E274D7E4FC}" sibTransId="{8236A7E6-D2CE-48B6-A67D-1E7728D67B7D}"/>
    <dgm:cxn modelId="{20675877-EB6D-4C9F-A433-4CE93A7D588A}" type="presOf" srcId="{A69C5D12-0FEF-4AE3-BF01-4BB1F94972A9}" destId="{FC95ACEF-65F6-4849-A793-68814BB8619E}" srcOrd="0" destOrd="0" presId="urn:microsoft.com/office/officeart/2005/8/layout/balance1"/>
    <dgm:cxn modelId="{3E9E05AC-671C-4CDC-B3A3-6ED8519089FF}" type="presOf" srcId="{45594969-A241-49B5-B983-9C9D1D1B3439}" destId="{FD142520-30EB-495F-B0CC-C598CE376D54}" srcOrd="0" destOrd="0" presId="urn:microsoft.com/office/officeart/2005/8/layout/balance1"/>
    <dgm:cxn modelId="{EEBB22CB-E4FE-4DF5-BD3D-1965EB9B9E87}" type="presOf" srcId="{BF22F3E2-7CA2-4A37-9E85-E490CA8E0FB6}" destId="{A10F4DF4-EA1D-40F7-9E48-B52CA0DD28CE}" srcOrd="0" destOrd="0" presId="urn:microsoft.com/office/officeart/2005/8/layout/balance1"/>
    <dgm:cxn modelId="{D69C07FD-24F0-43C1-9E56-48DC545150AC}" srcId="{BF22F3E2-7CA2-4A37-9E85-E490CA8E0FB6}" destId="{70088E96-B814-4292-A15E-2AABAEEDE023}" srcOrd="0" destOrd="0" parTransId="{86FE0A46-31E9-40F6-B21D-5FB4B0870DF1}" sibTransId="{843BB7EC-D91D-4E77-ADD2-B165A6DF60F6}"/>
    <dgm:cxn modelId="{2EF4E9B0-B049-4956-882E-EF5056C6896D}" type="presParOf" srcId="{FC95ACEF-65F6-4849-A793-68814BB8619E}" destId="{D29023DA-B0B5-4AD2-97C9-5F6B67B32E44}" srcOrd="0" destOrd="0" presId="urn:microsoft.com/office/officeart/2005/8/layout/balance1"/>
    <dgm:cxn modelId="{8326DC4F-AF1A-427F-A4B3-5957117538D0}" type="presParOf" srcId="{FC95ACEF-65F6-4849-A793-68814BB8619E}" destId="{63E3D59F-B002-4CB4-9D2A-AE90AD647155}" srcOrd="1" destOrd="0" presId="urn:microsoft.com/office/officeart/2005/8/layout/balance1"/>
    <dgm:cxn modelId="{E2E14B4A-371D-4591-845B-0E37FF1FAC16}" type="presParOf" srcId="{63E3D59F-B002-4CB4-9D2A-AE90AD647155}" destId="{5CCB9633-09B6-4C80-987A-FAA5E3861C6C}" srcOrd="0" destOrd="0" presId="urn:microsoft.com/office/officeart/2005/8/layout/balance1"/>
    <dgm:cxn modelId="{DE338A82-0004-45FE-A38C-10E9C1EBBC88}" type="presParOf" srcId="{63E3D59F-B002-4CB4-9D2A-AE90AD647155}" destId="{A10F4DF4-EA1D-40F7-9E48-B52CA0DD28CE}" srcOrd="1" destOrd="0" presId="urn:microsoft.com/office/officeart/2005/8/layout/balance1"/>
    <dgm:cxn modelId="{39A3E7C8-01C9-475D-8A18-AD8E03E03D3A}" type="presParOf" srcId="{FC95ACEF-65F6-4849-A793-68814BB8619E}" destId="{DB434EC8-0C10-4968-87FD-3E8A8C6C8C4C}" srcOrd="2" destOrd="0" presId="urn:microsoft.com/office/officeart/2005/8/layout/balance1"/>
    <dgm:cxn modelId="{B3BA6495-729B-43E4-9E52-67AF68E13394}" type="presParOf" srcId="{DB434EC8-0C10-4968-87FD-3E8A8C6C8C4C}" destId="{B1D68463-AB07-4841-AC4F-2D4E05F8302E}" srcOrd="0" destOrd="0" presId="urn:microsoft.com/office/officeart/2005/8/layout/balance1"/>
    <dgm:cxn modelId="{D8B52E9A-1294-4192-A415-4F0546AE3F72}" type="presParOf" srcId="{DB434EC8-0C10-4968-87FD-3E8A8C6C8C4C}" destId="{D6D0B80F-D92D-431C-8EDC-1216BEC06EFF}" srcOrd="1" destOrd="0" presId="urn:microsoft.com/office/officeart/2005/8/layout/balance1"/>
    <dgm:cxn modelId="{9AA0E2D6-C54C-41E8-B9E2-DADB9EBF2AE9}" type="presParOf" srcId="{DB434EC8-0C10-4968-87FD-3E8A8C6C8C4C}" destId="{314B023C-ECD9-45AD-830A-A7D2B466534B}" srcOrd="2" destOrd="0" presId="urn:microsoft.com/office/officeart/2005/8/layout/balance1"/>
    <dgm:cxn modelId="{0E174E22-7BBE-4BD0-95F6-B7CAD791C72B}" type="presParOf" srcId="{DB434EC8-0C10-4968-87FD-3E8A8C6C8C4C}" destId="{FD142520-30EB-495F-B0CC-C598CE376D54}" srcOrd="3" destOrd="0" presId="urn:microsoft.com/office/officeart/2005/8/layout/balance1"/>
    <dgm:cxn modelId="{03A17ECB-C92E-4388-A96C-0F07E9638A80}" type="presParOf" srcId="{DB434EC8-0C10-4968-87FD-3E8A8C6C8C4C}" destId="{424E3991-F550-42C6-A7AD-5DAE93A3D3FE}" srcOrd="4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9C5D12-0FEF-4AE3-BF01-4BB1F94972A9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E7926E-5C06-488C-AB6B-0E4A96125BF3}">
      <dgm:prSet phldrT="[Text]" phldr="1"/>
      <dgm:spPr>
        <a:noFill/>
        <a:ln>
          <a:noFill/>
        </a:ln>
      </dgm:spPr>
      <dgm:t>
        <a:bodyPr/>
        <a:lstStyle/>
        <a:p>
          <a:endParaRPr lang="en-IN" dirty="0"/>
        </a:p>
      </dgm:t>
    </dgm:pt>
    <dgm:pt modelId="{54BE14C2-95BD-4B64-8AAA-F789247123B4}" type="parTrans" cxnId="{7F734D3D-7B04-4F91-873B-3E273E52E4B9}">
      <dgm:prSet/>
      <dgm:spPr/>
      <dgm:t>
        <a:bodyPr/>
        <a:lstStyle/>
        <a:p>
          <a:endParaRPr lang="en-IN"/>
        </a:p>
      </dgm:t>
    </dgm:pt>
    <dgm:pt modelId="{CE1BA265-AF29-4B7D-89D4-A4A0EDE99D0D}" type="sibTrans" cxnId="{7F734D3D-7B04-4F91-873B-3E273E52E4B9}">
      <dgm:prSet/>
      <dgm:spPr/>
      <dgm:t>
        <a:bodyPr/>
        <a:lstStyle/>
        <a:p>
          <a:endParaRPr lang="en-IN"/>
        </a:p>
      </dgm:t>
    </dgm:pt>
    <dgm:pt modelId="{45594969-A241-49B5-B983-9C9D1D1B3439}">
      <dgm:prSet phldrT="[Text]"/>
      <dgm:spPr/>
      <dgm:t>
        <a:bodyPr/>
        <a:lstStyle/>
        <a:p>
          <a:r>
            <a:rPr lang="en-US" dirty="0">
              <a:latin typeface="Goudy Old Style" panose="02020502050305020303" pitchFamily="18" charset="0"/>
            </a:rPr>
            <a:t>SRAM</a:t>
          </a:r>
          <a:endParaRPr lang="en-IN" dirty="0">
            <a:latin typeface="Goudy Old Style" panose="02020502050305020303" pitchFamily="18" charset="0"/>
          </a:endParaRPr>
        </a:p>
      </dgm:t>
    </dgm:pt>
    <dgm:pt modelId="{E31B7C9A-5BA8-41C0-A854-56E67F105A96}" type="parTrans" cxnId="{7C2FE45F-D13A-4683-8DE2-5C19814D9367}">
      <dgm:prSet/>
      <dgm:spPr/>
      <dgm:t>
        <a:bodyPr/>
        <a:lstStyle/>
        <a:p>
          <a:endParaRPr lang="en-IN"/>
        </a:p>
      </dgm:t>
    </dgm:pt>
    <dgm:pt modelId="{FE076EE3-7C4D-41B2-98F3-7A3A38B56F1E}" type="sibTrans" cxnId="{7C2FE45F-D13A-4683-8DE2-5C19814D9367}">
      <dgm:prSet/>
      <dgm:spPr/>
      <dgm:t>
        <a:bodyPr/>
        <a:lstStyle/>
        <a:p>
          <a:endParaRPr lang="en-IN"/>
        </a:p>
      </dgm:t>
    </dgm:pt>
    <dgm:pt modelId="{70088E96-B814-4292-A15E-2AABAEEDE023}">
      <dgm:prSet phldrT="[Text]"/>
      <dgm:spPr/>
      <dgm:t>
        <a:bodyPr/>
        <a:lstStyle/>
        <a:p>
          <a:r>
            <a:rPr lang="en-US" dirty="0">
              <a:latin typeface="Goudy Old Style" panose="02020502050305020303" pitchFamily="18" charset="0"/>
            </a:rPr>
            <a:t>DRAM</a:t>
          </a:r>
          <a:endParaRPr lang="en-IN" dirty="0">
            <a:latin typeface="Goudy Old Style" panose="02020502050305020303" pitchFamily="18" charset="0"/>
          </a:endParaRPr>
        </a:p>
      </dgm:t>
    </dgm:pt>
    <dgm:pt modelId="{86FE0A46-31E9-40F6-B21D-5FB4B0870DF1}" type="parTrans" cxnId="{D69C07FD-24F0-43C1-9E56-48DC545150AC}">
      <dgm:prSet/>
      <dgm:spPr/>
      <dgm:t>
        <a:bodyPr/>
        <a:lstStyle/>
        <a:p>
          <a:endParaRPr lang="en-IN"/>
        </a:p>
      </dgm:t>
    </dgm:pt>
    <dgm:pt modelId="{843BB7EC-D91D-4E77-ADD2-B165A6DF60F6}" type="sibTrans" cxnId="{D69C07FD-24F0-43C1-9E56-48DC545150AC}">
      <dgm:prSet/>
      <dgm:spPr/>
      <dgm:t>
        <a:bodyPr/>
        <a:lstStyle/>
        <a:p>
          <a:endParaRPr lang="en-IN"/>
        </a:p>
      </dgm:t>
    </dgm:pt>
    <dgm:pt modelId="{BF22F3E2-7CA2-4A37-9E85-E490CA8E0FB6}">
      <dgm:prSet phldrT="[Text]" custT="1"/>
      <dgm:spPr/>
      <dgm:t>
        <a:bodyPr/>
        <a:lstStyle/>
        <a:p>
          <a:r>
            <a:rPr lang="en-US" sz="3200" dirty="0">
              <a:latin typeface="Agency FB" panose="020B0503020202020204" pitchFamily="34" charset="0"/>
            </a:rPr>
            <a:t>Speed?</a:t>
          </a:r>
          <a:endParaRPr lang="en-IN" sz="3200" dirty="0">
            <a:latin typeface="Agency FB" panose="020B0503020202020204" pitchFamily="34" charset="0"/>
          </a:endParaRPr>
        </a:p>
      </dgm:t>
    </dgm:pt>
    <dgm:pt modelId="{8236A7E6-D2CE-48B6-A67D-1E7728D67B7D}" type="sibTrans" cxnId="{5B703C69-ED99-4EFE-838E-DCB41DD7F284}">
      <dgm:prSet/>
      <dgm:spPr/>
      <dgm:t>
        <a:bodyPr/>
        <a:lstStyle/>
        <a:p>
          <a:endParaRPr lang="en-IN"/>
        </a:p>
      </dgm:t>
    </dgm:pt>
    <dgm:pt modelId="{7F8209E6-9267-4BFE-8A15-31E274D7E4FC}" type="parTrans" cxnId="{5B703C69-ED99-4EFE-838E-DCB41DD7F284}">
      <dgm:prSet/>
      <dgm:spPr/>
      <dgm:t>
        <a:bodyPr/>
        <a:lstStyle/>
        <a:p>
          <a:endParaRPr lang="en-IN"/>
        </a:p>
      </dgm:t>
    </dgm:pt>
    <dgm:pt modelId="{FC95ACEF-65F6-4849-A793-68814BB8619E}" type="pres">
      <dgm:prSet presAssocID="{A69C5D12-0FEF-4AE3-BF01-4BB1F94972A9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D29023DA-B0B5-4AD2-97C9-5F6B67B32E44}" type="pres">
      <dgm:prSet presAssocID="{A69C5D12-0FEF-4AE3-BF01-4BB1F94972A9}" presName="dummyMaxCanvas" presStyleCnt="0"/>
      <dgm:spPr/>
    </dgm:pt>
    <dgm:pt modelId="{63E3D59F-B002-4CB4-9D2A-AE90AD647155}" type="pres">
      <dgm:prSet presAssocID="{A69C5D12-0FEF-4AE3-BF01-4BB1F94972A9}" presName="parentComposite" presStyleCnt="0"/>
      <dgm:spPr/>
    </dgm:pt>
    <dgm:pt modelId="{5CCB9633-09B6-4C80-987A-FAA5E3861C6C}" type="pres">
      <dgm:prSet presAssocID="{A69C5D12-0FEF-4AE3-BF01-4BB1F94972A9}" presName="parent1" presStyleLbl="alignAccFollowNode1" presStyleIdx="0" presStyleCnt="4" custLinFactNeighborX="-42" custLinFactNeighborY="5874">
        <dgm:presLayoutVars>
          <dgm:chMax val="4"/>
        </dgm:presLayoutVars>
      </dgm:prSet>
      <dgm:spPr/>
    </dgm:pt>
    <dgm:pt modelId="{A10F4DF4-EA1D-40F7-9E48-B52CA0DD28CE}" type="pres">
      <dgm:prSet presAssocID="{A69C5D12-0FEF-4AE3-BF01-4BB1F94972A9}" presName="parent2" presStyleLbl="alignAccFollowNode1" presStyleIdx="1" presStyleCnt="4" custScaleX="134999" custLinFactNeighborX="-58369" custLinFactNeighborY="89289">
        <dgm:presLayoutVars>
          <dgm:chMax val="4"/>
        </dgm:presLayoutVars>
      </dgm:prSet>
      <dgm:spPr/>
    </dgm:pt>
    <dgm:pt modelId="{DB434EC8-0C10-4968-87FD-3E8A8C6C8C4C}" type="pres">
      <dgm:prSet presAssocID="{A69C5D12-0FEF-4AE3-BF01-4BB1F94972A9}" presName="childrenComposite" presStyleCnt="0"/>
      <dgm:spPr/>
    </dgm:pt>
    <dgm:pt modelId="{B1D68463-AB07-4841-AC4F-2D4E05F8302E}" type="pres">
      <dgm:prSet presAssocID="{A69C5D12-0FEF-4AE3-BF01-4BB1F94972A9}" presName="dummyMaxCanvas_ChildArea" presStyleCnt="0"/>
      <dgm:spPr/>
    </dgm:pt>
    <dgm:pt modelId="{D6D0B80F-D92D-431C-8EDC-1216BEC06EFF}" type="pres">
      <dgm:prSet presAssocID="{A69C5D12-0FEF-4AE3-BF01-4BB1F94972A9}" presName="fulcrum" presStyleLbl="alignAccFollowNode1" presStyleIdx="2" presStyleCnt="4" custLinFactNeighborX="2764" custLinFactNeighborY="1693"/>
      <dgm:spPr/>
    </dgm:pt>
    <dgm:pt modelId="{314B023C-ECD9-45AD-830A-A7D2B466534B}" type="pres">
      <dgm:prSet presAssocID="{A69C5D12-0FEF-4AE3-BF01-4BB1F94972A9}" presName="balance_11" presStyleLbl="alignAccFollowNode1" presStyleIdx="3" presStyleCnt="4" custAng="655495" custFlipHor="1">
        <dgm:presLayoutVars>
          <dgm:bulletEnabled val="1"/>
        </dgm:presLayoutVars>
      </dgm:prSet>
      <dgm:spPr/>
    </dgm:pt>
    <dgm:pt modelId="{FD142520-30EB-495F-B0CC-C598CE376D54}" type="pres">
      <dgm:prSet presAssocID="{A69C5D12-0FEF-4AE3-BF01-4BB1F94972A9}" presName="left_11_1" presStyleLbl="node1" presStyleIdx="0" presStyleCnt="2" custAng="20921376" custScaleY="44609" custLinFactNeighborX="-1442" custLinFactNeighborY="34921">
        <dgm:presLayoutVars>
          <dgm:bulletEnabled val="1"/>
        </dgm:presLayoutVars>
      </dgm:prSet>
      <dgm:spPr/>
    </dgm:pt>
    <dgm:pt modelId="{424E3991-F550-42C6-A7AD-5DAE93A3D3FE}" type="pres">
      <dgm:prSet presAssocID="{A69C5D12-0FEF-4AE3-BF01-4BB1F94972A9}" presName="right_11_1" presStyleLbl="node1" presStyleIdx="1" presStyleCnt="2" custAng="20901519" custScaleY="44176" custLinFactNeighborX="-10038" custLinFactNeighborY="17473">
        <dgm:presLayoutVars>
          <dgm:bulletEnabled val="1"/>
        </dgm:presLayoutVars>
      </dgm:prSet>
      <dgm:spPr/>
    </dgm:pt>
  </dgm:ptLst>
  <dgm:cxnLst>
    <dgm:cxn modelId="{0AE6F210-5780-4E32-9E3C-D6436D125B66}" type="presOf" srcId="{7BE7926E-5C06-488C-AB6B-0E4A96125BF3}" destId="{5CCB9633-09B6-4C80-987A-FAA5E3861C6C}" srcOrd="0" destOrd="0" presId="urn:microsoft.com/office/officeart/2005/8/layout/balance1"/>
    <dgm:cxn modelId="{7F734D3D-7B04-4F91-873B-3E273E52E4B9}" srcId="{A69C5D12-0FEF-4AE3-BF01-4BB1F94972A9}" destId="{7BE7926E-5C06-488C-AB6B-0E4A96125BF3}" srcOrd="0" destOrd="0" parTransId="{54BE14C2-95BD-4B64-8AAA-F789247123B4}" sibTransId="{CE1BA265-AF29-4B7D-89D4-A4A0EDE99D0D}"/>
    <dgm:cxn modelId="{B98BD05C-0A88-46F4-9AF5-84EBB09EA1F5}" type="presOf" srcId="{70088E96-B814-4292-A15E-2AABAEEDE023}" destId="{424E3991-F550-42C6-A7AD-5DAE93A3D3FE}" srcOrd="0" destOrd="0" presId="urn:microsoft.com/office/officeart/2005/8/layout/balance1"/>
    <dgm:cxn modelId="{7C2FE45F-D13A-4683-8DE2-5C19814D9367}" srcId="{7BE7926E-5C06-488C-AB6B-0E4A96125BF3}" destId="{45594969-A241-49B5-B983-9C9D1D1B3439}" srcOrd="0" destOrd="0" parTransId="{E31B7C9A-5BA8-41C0-A854-56E67F105A96}" sibTransId="{FE076EE3-7C4D-41B2-98F3-7A3A38B56F1E}"/>
    <dgm:cxn modelId="{5B703C69-ED99-4EFE-838E-DCB41DD7F284}" srcId="{A69C5D12-0FEF-4AE3-BF01-4BB1F94972A9}" destId="{BF22F3E2-7CA2-4A37-9E85-E490CA8E0FB6}" srcOrd="1" destOrd="0" parTransId="{7F8209E6-9267-4BFE-8A15-31E274D7E4FC}" sibTransId="{8236A7E6-D2CE-48B6-A67D-1E7728D67B7D}"/>
    <dgm:cxn modelId="{20675877-EB6D-4C9F-A433-4CE93A7D588A}" type="presOf" srcId="{A69C5D12-0FEF-4AE3-BF01-4BB1F94972A9}" destId="{FC95ACEF-65F6-4849-A793-68814BB8619E}" srcOrd="0" destOrd="0" presId="urn:microsoft.com/office/officeart/2005/8/layout/balance1"/>
    <dgm:cxn modelId="{3E9E05AC-671C-4CDC-B3A3-6ED8519089FF}" type="presOf" srcId="{45594969-A241-49B5-B983-9C9D1D1B3439}" destId="{FD142520-30EB-495F-B0CC-C598CE376D54}" srcOrd="0" destOrd="0" presId="urn:microsoft.com/office/officeart/2005/8/layout/balance1"/>
    <dgm:cxn modelId="{EEBB22CB-E4FE-4DF5-BD3D-1965EB9B9E87}" type="presOf" srcId="{BF22F3E2-7CA2-4A37-9E85-E490CA8E0FB6}" destId="{A10F4DF4-EA1D-40F7-9E48-B52CA0DD28CE}" srcOrd="0" destOrd="0" presId="urn:microsoft.com/office/officeart/2005/8/layout/balance1"/>
    <dgm:cxn modelId="{D69C07FD-24F0-43C1-9E56-48DC545150AC}" srcId="{BF22F3E2-7CA2-4A37-9E85-E490CA8E0FB6}" destId="{70088E96-B814-4292-A15E-2AABAEEDE023}" srcOrd="0" destOrd="0" parTransId="{86FE0A46-31E9-40F6-B21D-5FB4B0870DF1}" sibTransId="{843BB7EC-D91D-4E77-ADD2-B165A6DF60F6}"/>
    <dgm:cxn modelId="{2EF4E9B0-B049-4956-882E-EF5056C6896D}" type="presParOf" srcId="{FC95ACEF-65F6-4849-A793-68814BB8619E}" destId="{D29023DA-B0B5-4AD2-97C9-5F6B67B32E44}" srcOrd="0" destOrd="0" presId="urn:microsoft.com/office/officeart/2005/8/layout/balance1"/>
    <dgm:cxn modelId="{8326DC4F-AF1A-427F-A4B3-5957117538D0}" type="presParOf" srcId="{FC95ACEF-65F6-4849-A793-68814BB8619E}" destId="{63E3D59F-B002-4CB4-9D2A-AE90AD647155}" srcOrd="1" destOrd="0" presId="urn:microsoft.com/office/officeart/2005/8/layout/balance1"/>
    <dgm:cxn modelId="{E2E14B4A-371D-4591-845B-0E37FF1FAC16}" type="presParOf" srcId="{63E3D59F-B002-4CB4-9D2A-AE90AD647155}" destId="{5CCB9633-09B6-4C80-987A-FAA5E3861C6C}" srcOrd="0" destOrd="0" presId="urn:microsoft.com/office/officeart/2005/8/layout/balance1"/>
    <dgm:cxn modelId="{DE338A82-0004-45FE-A38C-10E9C1EBBC88}" type="presParOf" srcId="{63E3D59F-B002-4CB4-9D2A-AE90AD647155}" destId="{A10F4DF4-EA1D-40F7-9E48-B52CA0DD28CE}" srcOrd="1" destOrd="0" presId="urn:microsoft.com/office/officeart/2005/8/layout/balance1"/>
    <dgm:cxn modelId="{39A3E7C8-01C9-475D-8A18-AD8E03E03D3A}" type="presParOf" srcId="{FC95ACEF-65F6-4849-A793-68814BB8619E}" destId="{DB434EC8-0C10-4968-87FD-3E8A8C6C8C4C}" srcOrd="2" destOrd="0" presId="urn:microsoft.com/office/officeart/2005/8/layout/balance1"/>
    <dgm:cxn modelId="{B3BA6495-729B-43E4-9E52-67AF68E13394}" type="presParOf" srcId="{DB434EC8-0C10-4968-87FD-3E8A8C6C8C4C}" destId="{B1D68463-AB07-4841-AC4F-2D4E05F8302E}" srcOrd="0" destOrd="0" presId="urn:microsoft.com/office/officeart/2005/8/layout/balance1"/>
    <dgm:cxn modelId="{D8B52E9A-1294-4192-A415-4F0546AE3F72}" type="presParOf" srcId="{DB434EC8-0C10-4968-87FD-3E8A8C6C8C4C}" destId="{D6D0B80F-D92D-431C-8EDC-1216BEC06EFF}" srcOrd="1" destOrd="0" presId="urn:microsoft.com/office/officeart/2005/8/layout/balance1"/>
    <dgm:cxn modelId="{9AA0E2D6-C54C-41E8-B9E2-DADB9EBF2AE9}" type="presParOf" srcId="{DB434EC8-0C10-4968-87FD-3E8A8C6C8C4C}" destId="{314B023C-ECD9-45AD-830A-A7D2B466534B}" srcOrd="2" destOrd="0" presId="urn:microsoft.com/office/officeart/2005/8/layout/balance1"/>
    <dgm:cxn modelId="{0E174E22-7BBE-4BD0-95F6-B7CAD791C72B}" type="presParOf" srcId="{DB434EC8-0C10-4968-87FD-3E8A8C6C8C4C}" destId="{FD142520-30EB-495F-B0CC-C598CE376D54}" srcOrd="3" destOrd="0" presId="urn:microsoft.com/office/officeart/2005/8/layout/balance1"/>
    <dgm:cxn modelId="{03A17ECB-C92E-4388-A96C-0F07E9638A80}" type="presParOf" srcId="{DB434EC8-0C10-4968-87FD-3E8A8C6C8C4C}" destId="{424E3991-F550-42C6-A7AD-5DAE93A3D3FE}" srcOrd="4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9C5D12-0FEF-4AE3-BF01-4BB1F94972A9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E7926E-5C06-488C-AB6B-0E4A96125BF3}">
      <dgm:prSet phldrT="[Text]" phldr="1"/>
      <dgm:spPr>
        <a:noFill/>
        <a:ln>
          <a:noFill/>
        </a:ln>
      </dgm:spPr>
      <dgm:t>
        <a:bodyPr/>
        <a:lstStyle/>
        <a:p>
          <a:endParaRPr lang="en-IN" dirty="0"/>
        </a:p>
      </dgm:t>
    </dgm:pt>
    <dgm:pt modelId="{54BE14C2-95BD-4B64-8AAA-F789247123B4}" type="parTrans" cxnId="{7F734D3D-7B04-4F91-873B-3E273E52E4B9}">
      <dgm:prSet/>
      <dgm:spPr/>
      <dgm:t>
        <a:bodyPr/>
        <a:lstStyle/>
        <a:p>
          <a:endParaRPr lang="en-IN"/>
        </a:p>
      </dgm:t>
    </dgm:pt>
    <dgm:pt modelId="{CE1BA265-AF29-4B7D-89D4-A4A0EDE99D0D}" type="sibTrans" cxnId="{7F734D3D-7B04-4F91-873B-3E273E52E4B9}">
      <dgm:prSet/>
      <dgm:spPr/>
      <dgm:t>
        <a:bodyPr/>
        <a:lstStyle/>
        <a:p>
          <a:endParaRPr lang="en-IN"/>
        </a:p>
      </dgm:t>
    </dgm:pt>
    <dgm:pt modelId="{45594969-A241-49B5-B983-9C9D1D1B3439}">
      <dgm:prSet phldrT="[Text]"/>
      <dgm:spPr/>
      <dgm:t>
        <a:bodyPr/>
        <a:lstStyle/>
        <a:p>
          <a:r>
            <a:rPr lang="en-US" dirty="0">
              <a:latin typeface="Goudy Old Style" panose="02020502050305020303" pitchFamily="18" charset="0"/>
            </a:rPr>
            <a:t>SRAM</a:t>
          </a:r>
          <a:endParaRPr lang="en-IN" dirty="0">
            <a:latin typeface="Goudy Old Style" panose="02020502050305020303" pitchFamily="18" charset="0"/>
          </a:endParaRPr>
        </a:p>
      </dgm:t>
    </dgm:pt>
    <dgm:pt modelId="{E31B7C9A-5BA8-41C0-A854-56E67F105A96}" type="parTrans" cxnId="{7C2FE45F-D13A-4683-8DE2-5C19814D9367}">
      <dgm:prSet/>
      <dgm:spPr/>
      <dgm:t>
        <a:bodyPr/>
        <a:lstStyle/>
        <a:p>
          <a:endParaRPr lang="en-IN"/>
        </a:p>
      </dgm:t>
    </dgm:pt>
    <dgm:pt modelId="{FE076EE3-7C4D-41B2-98F3-7A3A38B56F1E}" type="sibTrans" cxnId="{7C2FE45F-D13A-4683-8DE2-5C19814D9367}">
      <dgm:prSet/>
      <dgm:spPr/>
      <dgm:t>
        <a:bodyPr/>
        <a:lstStyle/>
        <a:p>
          <a:endParaRPr lang="en-IN"/>
        </a:p>
      </dgm:t>
    </dgm:pt>
    <dgm:pt modelId="{70088E96-B814-4292-A15E-2AABAEEDE023}">
      <dgm:prSet phldrT="[Text]"/>
      <dgm:spPr/>
      <dgm:t>
        <a:bodyPr/>
        <a:lstStyle/>
        <a:p>
          <a:r>
            <a:rPr lang="en-US" dirty="0">
              <a:latin typeface="Goudy Old Style" panose="02020502050305020303" pitchFamily="18" charset="0"/>
            </a:rPr>
            <a:t>DRAM</a:t>
          </a:r>
          <a:endParaRPr lang="en-IN" dirty="0">
            <a:latin typeface="Goudy Old Style" panose="02020502050305020303" pitchFamily="18" charset="0"/>
          </a:endParaRPr>
        </a:p>
      </dgm:t>
    </dgm:pt>
    <dgm:pt modelId="{86FE0A46-31E9-40F6-B21D-5FB4B0870DF1}" type="parTrans" cxnId="{D69C07FD-24F0-43C1-9E56-48DC545150AC}">
      <dgm:prSet/>
      <dgm:spPr/>
      <dgm:t>
        <a:bodyPr/>
        <a:lstStyle/>
        <a:p>
          <a:endParaRPr lang="en-IN"/>
        </a:p>
      </dgm:t>
    </dgm:pt>
    <dgm:pt modelId="{843BB7EC-D91D-4E77-ADD2-B165A6DF60F6}" type="sibTrans" cxnId="{D69C07FD-24F0-43C1-9E56-48DC545150AC}">
      <dgm:prSet/>
      <dgm:spPr/>
      <dgm:t>
        <a:bodyPr/>
        <a:lstStyle/>
        <a:p>
          <a:endParaRPr lang="en-IN"/>
        </a:p>
      </dgm:t>
    </dgm:pt>
    <dgm:pt modelId="{BF22F3E2-7CA2-4A37-9E85-E490CA8E0FB6}">
      <dgm:prSet phldrT="[Text]" custT="1"/>
      <dgm:spPr/>
      <dgm:t>
        <a:bodyPr/>
        <a:lstStyle/>
        <a:p>
          <a:r>
            <a:rPr lang="en-US" sz="3200" dirty="0">
              <a:latin typeface="Agency FB" panose="020B0503020202020204" pitchFamily="34" charset="0"/>
            </a:rPr>
            <a:t>Complexity?</a:t>
          </a:r>
          <a:endParaRPr lang="en-IN" sz="3200" dirty="0">
            <a:latin typeface="Agency FB" panose="020B0503020202020204" pitchFamily="34" charset="0"/>
          </a:endParaRPr>
        </a:p>
      </dgm:t>
    </dgm:pt>
    <dgm:pt modelId="{8236A7E6-D2CE-48B6-A67D-1E7728D67B7D}" type="sibTrans" cxnId="{5B703C69-ED99-4EFE-838E-DCB41DD7F284}">
      <dgm:prSet/>
      <dgm:spPr/>
      <dgm:t>
        <a:bodyPr/>
        <a:lstStyle/>
        <a:p>
          <a:endParaRPr lang="en-IN"/>
        </a:p>
      </dgm:t>
    </dgm:pt>
    <dgm:pt modelId="{7F8209E6-9267-4BFE-8A15-31E274D7E4FC}" type="parTrans" cxnId="{5B703C69-ED99-4EFE-838E-DCB41DD7F284}">
      <dgm:prSet/>
      <dgm:spPr/>
      <dgm:t>
        <a:bodyPr/>
        <a:lstStyle/>
        <a:p>
          <a:endParaRPr lang="en-IN"/>
        </a:p>
      </dgm:t>
    </dgm:pt>
    <dgm:pt modelId="{FC95ACEF-65F6-4849-A793-68814BB8619E}" type="pres">
      <dgm:prSet presAssocID="{A69C5D12-0FEF-4AE3-BF01-4BB1F94972A9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D29023DA-B0B5-4AD2-97C9-5F6B67B32E44}" type="pres">
      <dgm:prSet presAssocID="{A69C5D12-0FEF-4AE3-BF01-4BB1F94972A9}" presName="dummyMaxCanvas" presStyleCnt="0"/>
      <dgm:spPr/>
    </dgm:pt>
    <dgm:pt modelId="{63E3D59F-B002-4CB4-9D2A-AE90AD647155}" type="pres">
      <dgm:prSet presAssocID="{A69C5D12-0FEF-4AE3-BF01-4BB1F94972A9}" presName="parentComposite" presStyleCnt="0"/>
      <dgm:spPr/>
    </dgm:pt>
    <dgm:pt modelId="{5CCB9633-09B6-4C80-987A-FAA5E3861C6C}" type="pres">
      <dgm:prSet presAssocID="{A69C5D12-0FEF-4AE3-BF01-4BB1F94972A9}" presName="parent1" presStyleLbl="alignAccFollowNode1" presStyleIdx="0" presStyleCnt="4" custLinFactNeighborX="-42" custLinFactNeighborY="5874">
        <dgm:presLayoutVars>
          <dgm:chMax val="4"/>
        </dgm:presLayoutVars>
      </dgm:prSet>
      <dgm:spPr/>
    </dgm:pt>
    <dgm:pt modelId="{A10F4DF4-EA1D-40F7-9E48-B52CA0DD28CE}" type="pres">
      <dgm:prSet presAssocID="{A69C5D12-0FEF-4AE3-BF01-4BB1F94972A9}" presName="parent2" presStyleLbl="alignAccFollowNode1" presStyleIdx="1" presStyleCnt="4" custScaleX="195953" custLinFactNeighborX="-58369" custLinFactNeighborY="89289">
        <dgm:presLayoutVars>
          <dgm:chMax val="4"/>
        </dgm:presLayoutVars>
      </dgm:prSet>
      <dgm:spPr/>
    </dgm:pt>
    <dgm:pt modelId="{DB434EC8-0C10-4968-87FD-3E8A8C6C8C4C}" type="pres">
      <dgm:prSet presAssocID="{A69C5D12-0FEF-4AE3-BF01-4BB1F94972A9}" presName="childrenComposite" presStyleCnt="0"/>
      <dgm:spPr/>
    </dgm:pt>
    <dgm:pt modelId="{B1D68463-AB07-4841-AC4F-2D4E05F8302E}" type="pres">
      <dgm:prSet presAssocID="{A69C5D12-0FEF-4AE3-BF01-4BB1F94972A9}" presName="dummyMaxCanvas_ChildArea" presStyleCnt="0"/>
      <dgm:spPr/>
    </dgm:pt>
    <dgm:pt modelId="{D6D0B80F-D92D-431C-8EDC-1216BEC06EFF}" type="pres">
      <dgm:prSet presAssocID="{A69C5D12-0FEF-4AE3-BF01-4BB1F94972A9}" presName="fulcrum" presStyleLbl="alignAccFollowNode1" presStyleIdx="2" presStyleCnt="4" custLinFactNeighborX="2764" custLinFactNeighborY="1693"/>
      <dgm:spPr/>
    </dgm:pt>
    <dgm:pt modelId="{314B023C-ECD9-45AD-830A-A7D2B466534B}" type="pres">
      <dgm:prSet presAssocID="{A69C5D12-0FEF-4AE3-BF01-4BB1F94972A9}" presName="balance_11" presStyleLbl="alignAccFollowNode1" presStyleIdx="3" presStyleCnt="4" custAng="655495" custFlipHor="1">
        <dgm:presLayoutVars>
          <dgm:bulletEnabled val="1"/>
        </dgm:presLayoutVars>
      </dgm:prSet>
      <dgm:spPr/>
    </dgm:pt>
    <dgm:pt modelId="{FD142520-30EB-495F-B0CC-C598CE376D54}" type="pres">
      <dgm:prSet presAssocID="{A69C5D12-0FEF-4AE3-BF01-4BB1F94972A9}" presName="left_11_1" presStyleLbl="node1" presStyleIdx="0" presStyleCnt="2" custAng="20921376" custScaleY="44609" custLinFactNeighborX="-1442" custLinFactNeighborY="34921">
        <dgm:presLayoutVars>
          <dgm:bulletEnabled val="1"/>
        </dgm:presLayoutVars>
      </dgm:prSet>
      <dgm:spPr/>
    </dgm:pt>
    <dgm:pt modelId="{424E3991-F550-42C6-A7AD-5DAE93A3D3FE}" type="pres">
      <dgm:prSet presAssocID="{A69C5D12-0FEF-4AE3-BF01-4BB1F94972A9}" presName="right_11_1" presStyleLbl="node1" presStyleIdx="1" presStyleCnt="2" custAng="20901519" custScaleY="44176" custLinFactNeighborX="-10038" custLinFactNeighborY="17473">
        <dgm:presLayoutVars>
          <dgm:bulletEnabled val="1"/>
        </dgm:presLayoutVars>
      </dgm:prSet>
      <dgm:spPr/>
    </dgm:pt>
  </dgm:ptLst>
  <dgm:cxnLst>
    <dgm:cxn modelId="{0AE6F210-5780-4E32-9E3C-D6436D125B66}" type="presOf" srcId="{7BE7926E-5C06-488C-AB6B-0E4A96125BF3}" destId="{5CCB9633-09B6-4C80-987A-FAA5E3861C6C}" srcOrd="0" destOrd="0" presId="urn:microsoft.com/office/officeart/2005/8/layout/balance1"/>
    <dgm:cxn modelId="{7F734D3D-7B04-4F91-873B-3E273E52E4B9}" srcId="{A69C5D12-0FEF-4AE3-BF01-4BB1F94972A9}" destId="{7BE7926E-5C06-488C-AB6B-0E4A96125BF3}" srcOrd="0" destOrd="0" parTransId="{54BE14C2-95BD-4B64-8AAA-F789247123B4}" sibTransId="{CE1BA265-AF29-4B7D-89D4-A4A0EDE99D0D}"/>
    <dgm:cxn modelId="{B98BD05C-0A88-46F4-9AF5-84EBB09EA1F5}" type="presOf" srcId="{70088E96-B814-4292-A15E-2AABAEEDE023}" destId="{424E3991-F550-42C6-A7AD-5DAE93A3D3FE}" srcOrd="0" destOrd="0" presId="urn:microsoft.com/office/officeart/2005/8/layout/balance1"/>
    <dgm:cxn modelId="{7C2FE45F-D13A-4683-8DE2-5C19814D9367}" srcId="{7BE7926E-5C06-488C-AB6B-0E4A96125BF3}" destId="{45594969-A241-49B5-B983-9C9D1D1B3439}" srcOrd="0" destOrd="0" parTransId="{E31B7C9A-5BA8-41C0-A854-56E67F105A96}" sibTransId="{FE076EE3-7C4D-41B2-98F3-7A3A38B56F1E}"/>
    <dgm:cxn modelId="{5B703C69-ED99-4EFE-838E-DCB41DD7F284}" srcId="{A69C5D12-0FEF-4AE3-BF01-4BB1F94972A9}" destId="{BF22F3E2-7CA2-4A37-9E85-E490CA8E0FB6}" srcOrd="1" destOrd="0" parTransId="{7F8209E6-9267-4BFE-8A15-31E274D7E4FC}" sibTransId="{8236A7E6-D2CE-48B6-A67D-1E7728D67B7D}"/>
    <dgm:cxn modelId="{20675877-EB6D-4C9F-A433-4CE93A7D588A}" type="presOf" srcId="{A69C5D12-0FEF-4AE3-BF01-4BB1F94972A9}" destId="{FC95ACEF-65F6-4849-A793-68814BB8619E}" srcOrd="0" destOrd="0" presId="urn:microsoft.com/office/officeart/2005/8/layout/balance1"/>
    <dgm:cxn modelId="{3E9E05AC-671C-4CDC-B3A3-6ED8519089FF}" type="presOf" srcId="{45594969-A241-49B5-B983-9C9D1D1B3439}" destId="{FD142520-30EB-495F-B0CC-C598CE376D54}" srcOrd="0" destOrd="0" presId="urn:microsoft.com/office/officeart/2005/8/layout/balance1"/>
    <dgm:cxn modelId="{EEBB22CB-E4FE-4DF5-BD3D-1965EB9B9E87}" type="presOf" srcId="{BF22F3E2-7CA2-4A37-9E85-E490CA8E0FB6}" destId="{A10F4DF4-EA1D-40F7-9E48-B52CA0DD28CE}" srcOrd="0" destOrd="0" presId="urn:microsoft.com/office/officeart/2005/8/layout/balance1"/>
    <dgm:cxn modelId="{D69C07FD-24F0-43C1-9E56-48DC545150AC}" srcId="{BF22F3E2-7CA2-4A37-9E85-E490CA8E0FB6}" destId="{70088E96-B814-4292-A15E-2AABAEEDE023}" srcOrd="0" destOrd="0" parTransId="{86FE0A46-31E9-40F6-B21D-5FB4B0870DF1}" sibTransId="{843BB7EC-D91D-4E77-ADD2-B165A6DF60F6}"/>
    <dgm:cxn modelId="{2EF4E9B0-B049-4956-882E-EF5056C6896D}" type="presParOf" srcId="{FC95ACEF-65F6-4849-A793-68814BB8619E}" destId="{D29023DA-B0B5-4AD2-97C9-5F6B67B32E44}" srcOrd="0" destOrd="0" presId="urn:microsoft.com/office/officeart/2005/8/layout/balance1"/>
    <dgm:cxn modelId="{8326DC4F-AF1A-427F-A4B3-5957117538D0}" type="presParOf" srcId="{FC95ACEF-65F6-4849-A793-68814BB8619E}" destId="{63E3D59F-B002-4CB4-9D2A-AE90AD647155}" srcOrd="1" destOrd="0" presId="urn:microsoft.com/office/officeart/2005/8/layout/balance1"/>
    <dgm:cxn modelId="{E2E14B4A-371D-4591-845B-0E37FF1FAC16}" type="presParOf" srcId="{63E3D59F-B002-4CB4-9D2A-AE90AD647155}" destId="{5CCB9633-09B6-4C80-987A-FAA5E3861C6C}" srcOrd="0" destOrd="0" presId="urn:microsoft.com/office/officeart/2005/8/layout/balance1"/>
    <dgm:cxn modelId="{DE338A82-0004-45FE-A38C-10E9C1EBBC88}" type="presParOf" srcId="{63E3D59F-B002-4CB4-9D2A-AE90AD647155}" destId="{A10F4DF4-EA1D-40F7-9E48-B52CA0DD28CE}" srcOrd="1" destOrd="0" presId="urn:microsoft.com/office/officeart/2005/8/layout/balance1"/>
    <dgm:cxn modelId="{39A3E7C8-01C9-475D-8A18-AD8E03E03D3A}" type="presParOf" srcId="{FC95ACEF-65F6-4849-A793-68814BB8619E}" destId="{DB434EC8-0C10-4968-87FD-3E8A8C6C8C4C}" srcOrd="2" destOrd="0" presId="urn:microsoft.com/office/officeart/2005/8/layout/balance1"/>
    <dgm:cxn modelId="{B3BA6495-729B-43E4-9E52-67AF68E13394}" type="presParOf" srcId="{DB434EC8-0C10-4968-87FD-3E8A8C6C8C4C}" destId="{B1D68463-AB07-4841-AC4F-2D4E05F8302E}" srcOrd="0" destOrd="0" presId="urn:microsoft.com/office/officeart/2005/8/layout/balance1"/>
    <dgm:cxn modelId="{D8B52E9A-1294-4192-A415-4F0546AE3F72}" type="presParOf" srcId="{DB434EC8-0C10-4968-87FD-3E8A8C6C8C4C}" destId="{D6D0B80F-D92D-431C-8EDC-1216BEC06EFF}" srcOrd="1" destOrd="0" presId="urn:microsoft.com/office/officeart/2005/8/layout/balance1"/>
    <dgm:cxn modelId="{9AA0E2D6-C54C-41E8-B9E2-DADB9EBF2AE9}" type="presParOf" srcId="{DB434EC8-0C10-4968-87FD-3E8A8C6C8C4C}" destId="{314B023C-ECD9-45AD-830A-A7D2B466534B}" srcOrd="2" destOrd="0" presId="urn:microsoft.com/office/officeart/2005/8/layout/balance1"/>
    <dgm:cxn modelId="{0E174E22-7BBE-4BD0-95F6-B7CAD791C72B}" type="presParOf" srcId="{DB434EC8-0C10-4968-87FD-3E8A8C6C8C4C}" destId="{FD142520-30EB-495F-B0CC-C598CE376D54}" srcOrd="3" destOrd="0" presId="urn:microsoft.com/office/officeart/2005/8/layout/balance1"/>
    <dgm:cxn modelId="{03A17ECB-C92E-4388-A96C-0F07E9638A80}" type="presParOf" srcId="{DB434EC8-0C10-4968-87FD-3E8A8C6C8C4C}" destId="{424E3991-F550-42C6-A7AD-5DAE93A3D3FE}" srcOrd="4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9C5D12-0FEF-4AE3-BF01-4BB1F94972A9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E7926E-5C06-488C-AB6B-0E4A96125BF3}">
      <dgm:prSet phldrT="[Text]" phldr="1"/>
      <dgm:spPr>
        <a:noFill/>
        <a:ln>
          <a:noFill/>
        </a:ln>
      </dgm:spPr>
      <dgm:t>
        <a:bodyPr/>
        <a:lstStyle/>
        <a:p>
          <a:endParaRPr lang="en-IN" dirty="0"/>
        </a:p>
      </dgm:t>
    </dgm:pt>
    <dgm:pt modelId="{54BE14C2-95BD-4B64-8AAA-F789247123B4}" type="parTrans" cxnId="{7F734D3D-7B04-4F91-873B-3E273E52E4B9}">
      <dgm:prSet/>
      <dgm:spPr/>
      <dgm:t>
        <a:bodyPr/>
        <a:lstStyle/>
        <a:p>
          <a:endParaRPr lang="en-IN"/>
        </a:p>
      </dgm:t>
    </dgm:pt>
    <dgm:pt modelId="{CE1BA265-AF29-4B7D-89D4-A4A0EDE99D0D}" type="sibTrans" cxnId="{7F734D3D-7B04-4F91-873B-3E273E52E4B9}">
      <dgm:prSet/>
      <dgm:spPr/>
      <dgm:t>
        <a:bodyPr/>
        <a:lstStyle/>
        <a:p>
          <a:endParaRPr lang="en-IN"/>
        </a:p>
      </dgm:t>
    </dgm:pt>
    <dgm:pt modelId="{45594969-A241-49B5-B983-9C9D1D1B3439}">
      <dgm:prSet phldrT="[Text]"/>
      <dgm:spPr/>
      <dgm:t>
        <a:bodyPr/>
        <a:lstStyle/>
        <a:p>
          <a:r>
            <a:rPr lang="en-US" dirty="0">
              <a:latin typeface="Goudy Old Style" panose="02020502050305020303" pitchFamily="18" charset="0"/>
            </a:rPr>
            <a:t>SRAM</a:t>
          </a:r>
          <a:endParaRPr lang="en-IN" dirty="0">
            <a:latin typeface="Goudy Old Style" panose="02020502050305020303" pitchFamily="18" charset="0"/>
          </a:endParaRPr>
        </a:p>
      </dgm:t>
    </dgm:pt>
    <dgm:pt modelId="{E31B7C9A-5BA8-41C0-A854-56E67F105A96}" type="parTrans" cxnId="{7C2FE45F-D13A-4683-8DE2-5C19814D9367}">
      <dgm:prSet/>
      <dgm:spPr/>
      <dgm:t>
        <a:bodyPr/>
        <a:lstStyle/>
        <a:p>
          <a:endParaRPr lang="en-IN"/>
        </a:p>
      </dgm:t>
    </dgm:pt>
    <dgm:pt modelId="{FE076EE3-7C4D-41B2-98F3-7A3A38B56F1E}" type="sibTrans" cxnId="{7C2FE45F-D13A-4683-8DE2-5C19814D9367}">
      <dgm:prSet/>
      <dgm:spPr/>
      <dgm:t>
        <a:bodyPr/>
        <a:lstStyle/>
        <a:p>
          <a:endParaRPr lang="en-IN"/>
        </a:p>
      </dgm:t>
    </dgm:pt>
    <dgm:pt modelId="{70088E96-B814-4292-A15E-2AABAEEDE023}">
      <dgm:prSet phldrT="[Text]"/>
      <dgm:spPr/>
      <dgm:t>
        <a:bodyPr/>
        <a:lstStyle/>
        <a:p>
          <a:r>
            <a:rPr lang="en-US" dirty="0">
              <a:latin typeface="Goudy Old Style" panose="02020502050305020303" pitchFamily="18" charset="0"/>
            </a:rPr>
            <a:t>DRAM</a:t>
          </a:r>
          <a:endParaRPr lang="en-IN" dirty="0">
            <a:latin typeface="Goudy Old Style" panose="02020502050305020303" pitchFamily="18" charset="0"/>
          </a:endParaRPr>
        </a:p>
      </dgm:t>
    </dgm:pt>
    <dgm:pt modelId="{86FE0A46-31E9-40F6-B21D-5FB4B0870DF1}" type="parTrans" cxnId="{D69C07FD-24F0-43C1-9E56-48DC545150AC}">
      <dgm:prSet/>
      <dgm:spPr/>
      <dgm:t>
        <a:bodyPr/>
        <a:lstStyle/>
        <a:p>
          <a:endParaRPr lang="en-IN"/>
        </a:p>
      </dgm:t>
    </dgm:pt>
    <dgm:pt modelId="{843BB7EC-D91D-4E77-ADD2-B165A6DF60F6}" type="sibTrans" cxnId="{D69C07FD-24F0-43C1-9E56-48DC545150AC}">
      <dgm:prSet/>
      <dgm:spPr/>
      <dgm:t>
        <a:bodyPr/>
        <a:lstStyle/>
        <a:p>
          <a:endParaRPr lang="en-IN"/>
        </a:p>
      </dgm:t>
    </dgm:pt>
    <dgm:pt modelId="{BF22F3E2-7CA2-4A37-9E85-E490CA8E0FB6}">
      <dgm:prSet phldrT="[Text]" custT="1"/>
      <dgm:spPr/>
      <dgm:t>
        <a:bodyPr/>
        <a:lstStyle/>
        <a:p>
          <a:r>
            <a:rPr lang="en-US" sz="3200" dirty="0">
              <a:latin typeface="Agency FB" panose="020B0503020202020204" pitchFamily="34" charset="0"/>
            </a:rPr>
            <a:t>Density?</a:t>
          </a:r>
          <a:endParaRPr lang="en-IN" sz="3200" dirty="0">
            <a:latin typeface="Agency FB" panose="020B0503020202020204" pitchFamily="34" charset="0"/>
          </a:endParaRPr>
        </a:p>
      </dgm:t>
    </dgm:pt>
    <dgm:pt modelId="{8236A7E6-D2CE-48B6-A67D-1E7728D67B7D}" type="sibTrans" cxnId="{5B703C69-ED99-4EFE-838E-DCB41DD7F284}">
      <dgm:prSet/>
      <dgm:spPr/>
      <dgm:t>
        <a:bodyPr/>
        <a:lstStyle/>
        <a:p>
          <a:endParaRPr lang="en-IN"/>
        </a:p>
      </dgm:t>
    </dgm:pt>
    <dgm:pt modelId="{7F8209E6-9267-4BFE-8A15-31E274D7E4FC}" type="parTrans" cxnId="{5B703C69-ED99-4EFE-838E-DCB41DD7F284}">
      <dgm:prSet/>
      <dgm:spPr/>
      <dgm:t>
        <a:bodyPr/>
        <a:lstStyle/>
        <a:p>
          <a:endParaRPr lang="en-IN"/>
        </a:p>
      </dgm:t>
    </dgm:pt>
    <dgm:pt modelId="{FC95ACEF-65F6-4849-A793-68814BB8619E}" type="pres">
      <dgm:prSet presAssocID="{A69C5D12-0FEF-4AE3-BF01-4BB1F94972A9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D29023DA-B0B5-4AD2-97C9-5F6B67B32E44}" type="pres">
      <dgm:prSet presAssocID="{A69C5D12-0FEF-4AE3-BF01-4BB1F94972A9}" presName="dummyMaxCanvas" presStyleCnt="0"/>
      <dgm:spPr/>
    </dgm:pt>
    <dgm:pt modelId="{63E3D59F-B002-4CB4-9D2A-AE90AD647155}" type="pres">
      <dgm:prSet presAssocID="{A69C5D12-0FEF-4AE3-BF01-4BB1F94972A9}" presName="parentComposite" presStyleCnt="0"/>
      <dgm:spPr/>
    </dgm:pt>
    <dgm:pt modelId="{5CCB9633-09B6-4C80-987A-FAA5E3861C6C}" type="pres">
      <dgm:prSet presAssocID="{A69C5D12-0FEF-4AE3-BF01-4BB1F94972A9}" presName="parent1" presStyleLbl="alignAccFollowNode1" presStyleIdx="0" presStyleCnt="4" custLinFactNeighborX="-42" custLinFactNeighborY="5874">
        <dgm:presLayoutVars>
          <dgm:chMax val="4"/>
        </dgm:presLayoutVars>
      </dgm:prSet>
      <dgm:spPr/>
    </dgm:pt>
    <dgm:pt modelId="{A10F4DF4-EA1D-40F7-9E48-B52CA0DD28CE}" type="pres">
      <dgm:prSet presAssocID="{A69C5D12-0FEF-4AE3-BF01-4BB1F94972A9}" presName="parent2" presStyleLbl="alignAccFollowNode1" presStyleIdx="1" presStyleCnt="4" custScaleX="162415" custLinFactNeighborX="-51515" custLinFactNeighborY="91199">
        <dgm:presLayoutVars>
          <dgm:chMax val="4"/>
        </dgm:presLayoutVars>
      </dgm:prSet>
      <dgm:spPr/>
    </dgm:pt>
    <dgm:pt modelId="{DB434EC8-0C10-4968-87FD-3E8A8C6C8C4C}" type="pres">
      <dgm:prSet presAssocID="{A69C5D12-0FEF-4AE3-BF01-4BB1F94972A9}" presName="childrenComposite" presStyleCnt="0"/>
      <dgm:spPr/>
    </dgm:pt>
    <dgm:pt modelId="{B1D68463-AB07-4841-AC4F-2D4E05F8302E}" type="pres">
      <dgm:prSet presAssocID="{A69C5D12-0FEF-4AE3-BF01-4BB1F94972A9}" presName="dummyMaxCanvas_ChildArea" presStyleCnt="0"/>
      <dgm:spPr/>
    </dgm:pt>
    <dgm:pt modelId="{D6D0B80F-D92D-431C-8EDC-1216BEC06EFF}" type="pres">
      <dgm:prSet presAssocID="{A69C5D12-0FEF-4AE3-BF01-4BB1F94972A9}" presName="fulcrum" presStyleLbl="alignAccFollowNode1" presStyleIdx="2" presStyleCnt="4" custLinFactNeighborX="2764" custLinFactNeighborY="1693"/>
      <dgm:spPr/>
    </dgm:pt>
    <dgm:pt modelId="{314B023C-ECD9-45AD-830A-A7D2B466534B}" type="pres">
      <dgm:prSet presAssocID="{A69C5D12-0FEF-4AE3-BF01-4BB1F94972A9}" presName="balance_11" presStyleLbl="alignAccFollowNode1" presStyleIdx="3" presStyleCnt="4" custAng="20903708" custFlipHor="1">
        <dgm:presLayoutVars>
          <dgm:bulletEnabled val="1"/>
        </dgm:presLayoutVars>
      </dgm:prSet>
      <dgm:spPr/>
    </dgm:pt>
    <dgm:pt modelId="{FD142520-30EB-495F-B0CC-C598CE376D54}" type="pres">
      <dgm:prSet presAssocID="{A69C5D12-0FEF-4AE3-BF01-4BB1F94972A9}" presName="left_11_1" presStyleLbl="node1" presStyleIdx="0" presStyleCnt="2" custAng="784109" custScaleY="44609" custLinFactNeighborX="19054" custLinFactNeighborY="16284">
        <dgm:presLayoutVars>
          <dgm:bulletEnabled val="1"/>
        </dgm:presLayoutVars>
      </dgm:prSet>
      <dgm:spPr/>
    </dgm:pt>
    <dgm:pt modelId="{424E3991-F550-42C6-A7AD-5DAE93A3D3FE}" type="pres">
      <dgm:prSet presAssocID="{A69C5D12-0FEF-4AE3-BF01-4BB1F94972A9}" presName="right_11_1" presStyleLbl="node1" presStyleIdx="1" presStyleCnt="2" custAng="672789" custScaleY="44176" custLinFactNeighborX="5672" custLinFactNeighborY="35601">
        <dgm:presLayoutVars>
          <dgm:bulletEnabled val="1"/>
        </dgm:presLayoutVars>
      </dgm:prSet>
      <dgm:spPr/>
    </dgm:pt>
  </dgm:ptLst>
  <dgm:cxnLst>
    <dgm:cxn modelId="{0AE6F210-5780-4E32-9E3C-D6436D125B66}" type="presOf" srcId="{7BE7926E-5C06-488C-AB6B-0E4A96125BF3}" destId="{5CCB9633-09B6-4C80-987A-FAA5E3861C6C}" srcOrd="0" destOrd="0" presId="urn:microsoft.com/office/officeart/2005/8/layout/balance1"/>
    <dgm:cxn modelId="{7F734D3D-7B04-4F91-873B-3E273E52E4B9}" srcId="{A69C5D12-0FEF-4AE3-BF01-4BB1F94972A9}" destId="{7BE7926E-5C06-488C-AB6B-0E4A96125BF3}" srcOrd="0" destOrd="0" parTransId="{54BE14C2-95BD-4B64-8AAA-F789247123B4}" sibTransId="{CE1BA265-AF29-4B7D-89D4-A4A0EDE99D0D}"/>
    <dgm:cxn modelId="{B98BD05C-0A88-46F4-9AF5-84EBB09EA1F5}" type="presOf" srcId="{70088E96-B814-4292-A15E-2AABAEEDE023}" destId="{424E3991-F550-42C6-A7AD-5DAE93A3D3FE}" srcOrd="0" destOrd="0" presId="urn:microsoft.com/office/officeart/2005/8/layout/balance1"/>
    <dgm:cxn modelId="{7C2FE45F-D13A-4683-8DE2-5C19814D9367}" srcId="{7BE7926E-5C06-488C-AB6B-0E4A96125BF3}" destId="{45594969-A241-49B5-B983-9C9D1D1B3439}" srcOrd="0" destOrd="0" parTransId="{E31B7C9A-5BA8-41C0-A854-56E67F105A96}" sibTransId="{FE076EE3-7C4D-41B2-98F3-7A3A38B56F1E}"/>
    <dgm:cxn modelId="{5B703C69-ED99-4EFE-838E-DCB41DD7F284}" srcId="{A69C5D12-0FEF-4AE3-BF01-4BB1F94972A9}" destId="{BF22F3E2-7CA2-4A37-9E85-E490CA8E0FB6}" srcOrd="1" destOrd="0" parTransId="{7F8209E6-9267-4BFE-8A15-31E274D7E4FC}" sibTransId="{8236A7E6-D2CE-48B6-A67D-1E7728D67B7D}"/>
    <dgm:cxn modelId="{20675877-EB6D-4C9F-A433-4CE93A7D588A}" type="presOf" srcId="{A69C5D12-0FEF-4AE3-BF01-4BB1F94972A9}" destId="{FC95ACEF-65F6-4849-A793-68814BB8619E}" srcOrd="0" destOrd="0" presId="urn:microsoft.com/office/officeart/2005/8/layout/balance1"/>
    <dgm:cxn modelId="{3E9E05AC-671C-4CDC-B3A3-6ED8519089FF}" type="presOf" srcId="{45594969-A241-49B5-B983-9C9D1D1B3439}" destId="{FD142520-30EB-495F-B0CC-C598CE376D54}" srcOrd="0" destOrd="0" presId="urn:microsoft.com/office/officeart/2005/8/layout/balance1"/>
    <dgm:cxn modelId="{EEBB22CB-E4FE-4DF5-BD3D-1965EB9B9E87}" type="presOf" srcId="{BF22F3E2-7CA2-4A37-9E85-E490CA8E0FB6}" destId="{A10F4DF4-EA1D-40F7-9E48-B52CA0DD28CE}" srcOrd="0" destOrd="0" presId="urn:microsoft.com/office/officeart/2005/8/layout/balance1"/>
    <dgm:cxn modelId="{D69C07FD-24F0-43C1-9E56-48DC545150AC}" srcId="{BF22F3E2-7CA2-4A37-9E85-E490CA8E0FB6}" destId="{70088E96-B814-4292-A15E-2AABAEEDE023}" srcOrd="0" destOrd="0" parTransId="{86FE0A46-31E9-40F6-B21D-5FB4B0870DF1}" sibTransId="{843BB7EC-D91D-4E77-ADD2-B165A6DF60F6}"/>
    <dgm:cxn modelId="{2EF4E9B0-B049-4956-882E-EF5056C6896D}" type="presParOf" srcId="{FC95ACEF-65F6-4849-A793-68814BB8619E}" destId="{D29023DA-B0B5-4AD2-97C9-5F6B67B32E44}" srcOrd="0" destOrd="0" presId="urn:microsoft.com/office/officeart/2005/8/layout/balance1"/>
    <dgm:cxn modelId="{8326DC4F-AF1A-427F-A4B3-5957117538D0}" type="presParOf" srcId="{FC95ACEF-65F6-4849-A793-68814BB8619E}" destId="{63E3D59F-B002-4CB4-9D2A-AE90AD647155}" srcOrd="1" destOrd="0" presId="urn:microsoft.com/office/officeart/2005/8/layout/balance1"/>
    <dgm:cxn modelId="{E2E14B4A-371D-4591-845B-0E37FF1FAC16}" type="presParOf" srcId="{63E3D59F-B002-4CB4-9D2A-AE90AD647155}" destId="{5CCB9633-09B6-4C80-987A-FAA5E3861C6C}" srcOrd="0" destOrd="0" presId="urn:microsoft.com/office/officeart/2005/8/layout/balance1"/>
    <dgm:cxn modelId="{DE338A82-0004-45FE-A38C-10E9C1EBBC88}" type="presParOf" srcId="{63E3D59F-B002-4CB4-9D2A-AE90AD647155}" destId="{A10F4DF4-EA1D-40F7-9E48-B52CA0DD28CE}" srcOrd="1" destOrd="0" presId="urn:microsoft.com/office/officeart/2005/8/layout/balance1"/>
    <dgm:cxn modelId="{39A3E7C8-01C9-475D-8A18-AD8E03E03D3A}" type="presParOf" srcId="{FC95ACEF-65F6-4849-A793-68814BB8619E}" destId="{DB434EC8-0C10-4968-87FD-3E8A8C6C8C4C}" srcOrd="2" destOrd="0" presId="urn:microsoft.com/office/officeart/2005/8/layout/balance1"/>
    <dgm:cxn modelId="{B3BA6495-729B-43E4-9E52-67AF68E13394}" type="presParOf" srcId="{DB434EC8-0C10-4968-87FD-3E8A8C6C8C4C}" destId="{B1D68463-AB07-4841-AC4F-2D4E05F8302E}" srcOrd="0" destOrd="0" presId="urn:microsoft.com/office/officeart/2005/8/layout/balance1"/>
    <dgm:cxn modelId="{D8B52E9A-1294-4192-A415-4F0546AE3F72}" type="presParOf" srcId="{DB434EC8-0C10-4968-87FD-3E8A8C6C8C4C}" destId="{D6D0B80F-D92D-431C-8EDC-1216BEC06EFF}" srcOrd="1" destOrd="0" presId="urn:microsoft.com/office/officeart/2005/8/layout/balance1"/>
    <dgm:cxn modelId="{9AA0E2D6-C54C-41E8-B9E2-DADB9EBF2AE9}" type="presParOf" srcId="{DB434EC8-0C10-4968-87FD-3E8A8C6C8C4C}" destId="{314B023C-ECD9-45AD-830A-A7D2B466534B}" srcOrd="2" destOrd="0" presId="urn:microsoft.com/office/officeart/2005/8/layout/balance1"/>
    <dgm:cxn modelId="{0E174E22-7BBE-4BD0-95F6-B7CAD791C72B}" type="presParOf" srcId="{DB434EC8-0C10-4968-87FD-3E8A8C6C8C4C}" destId="{FD142520-30EB-495F-B0CC-C598CE376D54}" srcOrd="3" destOrd="0" presId="urn:microsoft.com/office/officeart/2005/8/layout/balance1"/>
    <dgm:cxn modelId="{03A17ECB-C92E-4388-A96C-0F07E9638A80}" type="presParOf" srcId="{DB434EC8-0C10-4968-87FD-3E8A8C6C8C4C}" destId="{424E3991-F550-42C6-A7AD-5DAE93A3D3FE}" srcOrd="4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B0C39-881C-4A47-881E-C206C4EFDB83}">
      <dsp:nvSpPr>
        <dsp:cNvPr id="0" name=""/>
        <dsp:cNvSpPr/>
      </dsp:nvSpPr>
      <dsp:spPr>
        <a:xfrm>
          <a:off x="2940130" y="1751982"/>
          <a:ext cx="1739681" cy="869840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Rockwell" panose="02060603020205020403" pitchFamily="18" charset="0"/>
            </a:rPr>
            <a:t>MEMORY ELEMENTS</a:t>
          </a:r>
          <a:endParaRPr lang="en-IN" sz="2500" kern="1200" dirty="0">
            <a:latin typeface="Rockwell" panose="02060603020205020403" pitchFamily="18" charset="0"/>
          </a:endParaRPr>
        </a:p>
      </dsp:txBody>
      <dsp:txXfrm>
        <a:off x="2965607" y="1777459"/>
        <a:ext cx="1688727" cy="818886"/>
      </dsp:txXfrm>
    </dsp:sp>
    <dsp:sp modelId="{9364E8C3-F4DA-4433-A58D-CCE25A032633}">
      <dsp:nvSpPr>
        <dsp:cNvPr id="0" name=""/>
        <dsp:cNvSpPr/>
      </dsp:nvSpPr>
      <dsp:spPr>
        <a:xfrm rot="17945813">
          <a:off x="4312253" y="1545642"/>
          <a:ext cx="143098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30988" y="16062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91973" y="1525930"/>
        <a:ext cx="71549" cy="71549"/>
      </dsp:txXfrm>
    </dsp:sp>
    <dsp:sp modelId="{55262DC3-EC61-43A0-86DE-686A9490855F}">
      <dsp:nvSpPr>
        <dsp:cNvPr id="0" name=""/>
        <dsp:cNvSpPr/>
      </dsp:nvSpPr>
      <dsp:spPr>
        <a:xfrm>
          <a:off x="5375684" y="501586"/>
          <a:ext cx="1739681" cy="869840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Rockwell" panose="02060603020205020403" pitchFamily="18" charset="0"/>
            </a:rPr>
            <a:t>RAM</a:t>
          </a:r>
          <a:endParaRPr lang="en-IN" sz="2500" kern="1200" dirty="0">
            <a:latin typeface="Rockwell" panose="02060603020205020403" pitchFamily="18" charset="0"/>
          </a:endParaRPr>
        </a:p>
      </dsp:txBody>
      <dsp:txXfrm>
        <a:off x="5401161" y="527063"/>
        <a:ext cx="1688727" cy="818886"/>
      </dsp:txXfrm>
    </dsp:sp>
    <dsp:sp modelId="{AB6BDF4D-8EED-4575-8BB5-B195C1974631}">
      <dsp:nvSpPr>
        <dsp:cNvPr id="0" name=""/>
        <dsp:cNvSpPr/>
      </dsp:nvSpPr>
      <dsp:spPr>
        <a:xfrm rot="19457599">
          <a:off x="7034817" y="670365"/>
          <a:ext cx="8569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56969" y="1606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441877" y="665003"/>
        <a:ext cx="42848" cy="42848"/>
      </dsp:txXfrm>
    </dsp:sp>
    <dsp:sp modelId="{0160BA91-D6A2-4833-BEE1-C24ED3A9FAD7}">
      <dsp:nvSpPr>
        <dsp:cNvPr id="0" name=""/>
        <dsp:cNvSpPr/>
      </dsp:nvSpPr>
      <dsp:spPr>
        <a:xfrm>
          <a:off x="7811238" y="1427"/>
          <a:ext cx="1739681" cy="869840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Rockwell" panose="02060603020205020403" pitchFamily="18" charset="0"/>
            </a:rPr>
            <a:t>SRAM</a:t>
          </a:r>
          <a:endParaRPr lang="en-IN" sz="2500" kern="1200" dirty="0">
            <a:latin typeface="Rockwell" panose="02060603020205020403" pitchFamily="18" charset="0"/>
          </a:endParaRPr>
        </a:p>
      </dsp:txBody>
      <dsp:txXfrm>
        <a:off x="7836715" y="26904"/>
        <a:ext cx="1688727" cy="818886"/>
      </dsp:txXfrm>
    </dsp:sp>
    <dsp:sp modelId="{C35343C9-C17A-400B-95C6-9C5D20F778A1}">
      <dsp:nvSpPr>
        <dsp:cNvPr id="0" name=""/>
        <dsp:cNvSpPr/>
      </dsp:nvSpPr>
      <dsp:spPr>
        <a:xfrm rot="2142401">
          <a:off x="7034817" y="1170523"/>
          <a:ext cx="8569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56969" y="1606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441877" y="1165161"/>
        <a:ext cx="42848" cy="42848"/>
      </dsp:txXfrm>
    </dsp:sp>
    <dsp:sp modelId="{73C24ACB-3144-43A0-8EFD-ED2C0AC90E2B}">
      <dsp:nvSpPr>
        <dsp:cNvPr id="0" name=""/>
        <dsp:cNvSpPr/>
      </dsp:nvSpPr>
      <dsp:spPr>
        <a:xfrm>
          <a:off x="7811238" y="1001744"/>
          <a:ext cx="1739681" cy="869840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DRAM</a:t>
          </a:r>
          <a:endParaRPr lang="en-IN" sz="2500" kern="1200" dirty="0"/>
        </a:p>
      </dsp:txBody>
      <dsp:txXfrm>
        <a:off x="7836715" y="1027221"/>
        <a:ext cx="1688727" cy="818886"/>
      </dsp:txXfrm>
    </dsp:sp>
    <dsp:sp modelId="{EF80447C-545D-40CD-B0D8-CD9F3F511892}">
      <dsp:nvSpPr>
        <dsp:cNvPr id="0" name=""/>
        <dsp:cNvSpPr/>
      </dsp:nvSpPr>
      <dsp:spPr>
        <a:xfrm rot="3654187">
          <a:off x="4312253" y="2796038"/>
          <a:ext cx="143098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30988" y="16062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991973" y="2776326"/>
        <a:ext cx="71549" cy="71549"/>
      </dsp:txXfrm>
    </dsp:sp>
    <dsp:sp modelId="{D8F6F019-CB36-4117-AB43-6CB2BA2ED87D}">
      <dsp:nvSpPr>
        <dsp:cNvPr id="0" name=""/>
        <dsp:cNvSpPr/>
      </dsp:nvSpPr>
      <dsp:spPr>
        <a:xfrm>
          <a:off x="5375684" y="3002378"/>
          <a:ext cx="1739681" cy="869840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Rockwell" panose="02060603020205020403" pitchFamily="18" charset="0"/>
            </a:rPr>
            <a:t>ROM</a:t>
          </a:r>
          <a:endParaRPr lang="en-IN" sz="2500" kern="1200" dirty="0">
            <a:latin typeface="Rockwell" panose="02060603020205020403" pitchFamily="18" charset="0"/>
          </a:endParaRPr>
        </a:p>
      </dsp:txBody>
      <dsp:txXfrm>
        <a:off x="5401161" y="3027855"/>
        <a:ext cx="1688727" cy="818886"/>
      </dsp:txXfrm>
    </dsp:sp>
    <dsp:sp modelId="{47F3EF2F-8A89-4E28-A538-6F331DE0C94D}">
      <dsp:nvSpPr>
        <dsp:cNvPr id="0" name=""/>
        <dsp:cNvSpPr/>
      </dsp:nvSpPr>
      <dsp:spPr>
        <a:xfrm rot="18289469">
          <a:off x="6854025" y="2921078"/>
          <a:ext cx="12185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18553" y="1606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432838" y="2906676"/>
        <a:ext cx="60927" cy="60927"/>
      </dsp:txXfrm>
    </dsp:sp>
    <dsp:sp modelId="{C3A9CF37-4134-4A5F-9AD3-F7CCF92CD02C}">
      <dsp:nvSpPr>
        <dsp:cNvPr id="0" name=""/>
        <dsp:cNvSpPr/>
      </dsp:nvSpPr>
      <dsp:spPr>
        <a:xfrm>
          <a:off x="7811238" y="2002061"/>
          <a:ext cx="1739681" cy="869840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Rockwell" panose="02060603020205020403" pitchFamily="18" charset="0"/>
            </a:rPr>
            <a:t>PROM</a:t>
          </a:r>
          <a:endParaRPr lang="en-IN" sz="2500" kern="1200" dirty="0">
            <a:latin typeface="Rockwell" panose="02060603020205020403" pitchFamily="18" charset="0"/>
          </a:endParaRPr>
        </a:p>
      </dsp:txBody>
      <dsp:txXfrm>
        <a:off x="7836715" y="2027538"/>
        <a:ext cx="1688727" cy="818886"/>
      </dsp:txXfrm>
    </dsp:sp>
    <dsp:sp modelId="{C98EE88F-742F-4F1C-B8F5-077E85CAE1B1}">
      <dsp:nvSpPr>
        <dsp:cNvPr id="0" name=""/>
        <dsp:cNvSpPr/>
      </dsp:nvSpPr>
      <dsp:spPr>
        <a:xfrm>
          <a:off x="7115365" y="3421236"/>
          <a:ext cx="69587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95872" y="1606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445905" y="3419902"/>
        <a:ext cx="34793" cy="34793"/>
      </dsp:txXfrm>
    </dsp:sp>
    <dsp:sp modelId="{59E8D8F8-ABD4-4093-94E1-F57F00AB87BB}">
      <dsp:nvSpPr>
        <dsp:cNvPr id="0" name=""/>
        <dsp:cNvSpPr/>
      </dsp:nvSpPr>
      <dsp:spPr>
        <a:xfrm>
          <a:off x="7811238" y="3002378"/>
          <a:ext cx="1739681" cy="869840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Rockwell" panose="02060603020205020403" pitchFamily="18" charset="0"/>
            </a:rPr>
            <a:t>EPROM</a:t>
          </a:r>
          <a:endParaRPr lang="en-IN" sz="2500" kern="1200" dirty="0">
            <a:latin typeface="Rockwell" panose="02060603020205020403" pitchFamily="18" charset="0"/>
          </a:endParaRPr>
        </a:p>
      </dsp:txBody>
      <dsp:txXfrm>
        <a:off x="7836715" y="3027855"/>
        <a:ext cx="1688727" cy="818886"/>
      </dsp:txXfrm>
    </dsp:sp>
    <dsp:sp modelId="{9359B0B7-7EB3-45C7-B662-4F93EEB74E64}">
      <dsp:nvSpPr>
        <dsp:cNvPr id="0" name=""/>
        <dsp:cNvSpPr/>
      </dsp:nvSpPr>
      <dsp:spPr>
        <a:xfrm rot="3310531">
          <a:off x="6854025" y="3921395"/>
          <a:ext cx="12185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18553" y="1606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432838" y="3906993"/>
        <a:ext cx="60927" cy="60927"/>
      </dsp:txXfrm>
    </dsp:sp>
    <dsp:sp modelId="{BC359C1B-267F-4B6E-AF4E-8D40B36E156F}">
      <dsp:nvSpPr>
        <dsp:cNvPr id="0" name=""/>
        <dsp:cNvSpPr/>
      </dsp:nvSpPr>
      <dsp:spPr>
        <a:xfrm>
          <a:off x="7811238" y="4002695"/>
          <a:ext cx="1739681" cy="869840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Rockwell" panose="02060603020205020403" pitchFamily="18" charset="0"/>
            </a:rPr>
            <a:t>EEPROM</a:t>
          </a:r>
          <a:endParaRPr lang="en-IN" sz="2500" kern="1200" dirty="0">
            <a:latin typeface="Rockwell" panose="02060603020205020403" pitchFamily="18" charset="0"/>
          </a:endParaRPr>
        </a:p>
      </dsp:txBody>
      <dsp:txXfrm>
        <a:off x="7836715" y="4028172"/>
        <a:ext cx="1688727" cy="818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66179-40F1-41FB-8CBC-11B67A0A6336}">
      <dsp:nvSpPr>
        <dsp:cNvPr id="0" name=""/>
        <dsp:cNvSpPr/>
      </dsp:nvSpPr>
      <dsp:spPr>
        <a:xfrm>
          <a:off x="1339" y="716644"/>
          <a:ext cx="3626045" cy="62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Rockwell" panose="02060603020205020403" pitchFamily="18" charset="0"/>
            </a:rPr>
            <a:t>RAM</a:t>
          </a:r>
          <a:endParaRPr lang="en-IN" sz="2700" kern="1200" dirty="0">
            <a:latin typeface="Rockwell" panose="02060603020205020403" pitchFamily="18" charset="0"/>
          </a:endParaRPr>
        </a:p>
      </dsp:txBody>
      <dsp:txXfrm>
        <a:off x="19535" y="734840"/>
        <a:ext cx="3589653" cy="584873"/>
      </dsp:txXfrm>
    </dsp:sp>
    <dsp:sp modelId="{C55D4851-AD24-4F46-A291-A8E47D825310}">
      <dsp:nvSpPr>
        <dsp:cNvPr id="0" name=""/>
        <dsp:cNvSpPr/>
      </dsp:nvSpPr>
      <dsp:spPr>
        <a:xfrm>
          <a:off x="1339" y="508"/>
          <a:ext cx="1739945" cy="62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01600" prst="ribl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Goudy Old Style" panose="02020502050305020303" pitchFamily="18" charset="0"/>
            </a:rPr>
            <a:t>STATIC</a:t>
          </a:r>
          <a:endParaRPr lang="en-IN" sz="2500" kern="1200" dirty="0">
            <a:latin typeface="Goudy Old Style" panose="02020502050305020303" pitchFamily="18" charset="0"/>
          </a:endParaRPr>
        </a:p>
      </dsp:txBody>
      <dsp:txXfrm>
        <a:off x="19535" y="18704"/>
        <a:ext cx="1703553" cy="584873"/>
      </dsp:txXfrm>
    </dsp:sp>
    <dsp:sp modelId="{E8CC4480-8A3E-439C-B50E-02600272017E}">
      <dsp:nvSpPr>
        <dsp:cNvPr id="0" name=""/>
        <dsp:cNvSpPr/>
      </dsp:nvSpPr>
      <dsp:spPr>
        <a:xfrm>
          <a:off x="1887440" y="0"/>
          <a:ext cx="1739945" cy="621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Goudy Old Style" panose="02020502050305020303" pitchFamily="18" charset="0"/>
            </a:rPr>
            <a:t>DYNAMIC</a:t>
          </a:r>
          <a:endParaRPr lang="en-IN" sz="2500" kern="1200" dirty="0">
            <a:latin typeface="Goudy Old Style" panose="02020502050305020303" pitchFamily="18" charset="0"/>
          </a:endParaRPr>
        </a:p>
      </dsp:txBody>
      <dsp:txXfrm>
        <a:off x="1905636" y="18196"/>
        <a:ext cx="1703553" cy="584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9633-09B6-4C80-987A-FAA5E3861C6C}">
      <dsp:nvSpPr>
        <dsp:cNvPr id="0" name=""/>
        <dsp:cNvSpPr/>
      </dsp:nvSpPr>
      <dsp:spPr>
        <a:xfrm>
          <a:off x="872608" y="32584"/>
          <a:ext cx="998505" cy="554725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 dirty="0"/>
        </a:p>
      </dsp:txBody>
      <dsp:txXfrm>
        <a:off x="888855" y="48831"/>
        <a:ext cx="966011" cy="522231"/>
      </dsp:txXfrm>
    </dsp:sp>
    <dsp:sp modelId="{A10F4DF4-EA1D-40F7-9E48-B52CA0DD28CE}">
      <dsp:nvSpPr>
        <dsp:cNvPr id="0" name=""/>
        <dsp:cNvSpPr/>
      </dsp:nvSpPr>
      <dsp:spPr>
        <a:xfrm>
          <a:off x="1518301" y="496590"/>
          <a:ext cx="1347972" cy="5547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Price?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1534548" y="512837"/>
        <a:ext cx="1315478" cy="522231"/>
      </dsp:txXfrm>
    </dsp:sp>
    <dsp:sp modelId="{D6D0B80F-D92D-431C-8EDC-1216BEC06EFF}">
      <dsp:nvSpPr>
        <dsp:cNvPr id="0" name=""/>
        <dsp:cNvSpPr/>
      </dsp:nvSpPr>
      <dsp:spPr>
        <a:xfrm>
          <a:off x="1984267" y="2357582"/>
          <a:ext cx="416044" cy="416044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B023C-ECD9-45AD-830A-A7D2B466534B}">
      <dsp:nvSpPr>
        <dsp:cNvPr id="0" name=""/>
        <dsp:cNvSpPr/>
      </dsp:nvSpPr>
      <dsp:spPr>
        <a:xfrm rot="20944505" flipH="1">
          <a:off x="932658" y="2183399"/>
          <a:ext cx="2496264" cy="1686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42520-30EB-495F-B0CC-C598CE376D54}">
      <dsp:nvSpPr>
        <dsp:cNvPr id="0" name=""/>
        <dsp:cNvSpPr/>
      </dsp:nvSpPr>
      <dsp:spPr>
        <a:xfrm rot="20921376">
          <a:off x="945996" y="1607661"/>
          <a:ext cx="998505" cy="663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udy Old Style" panose="02020502050305020303" pitchFamily="18" charset="0"/>
            </a:rPr>
            <a:t>SRAM</a:t>
          </a:r>
          <a:endParaRPr lang="en-IN" sz="2000" kern="1200" dirty="0">
            <a:latin typeface="Goudy Old Style" panose="02020502050305020303" pitchFamily="18" charset="0"/>
          </a:endParaRPr>
        </a:p>
      </dsp:txBody>
      <dsp:txXfrm>
        <a:off x="978370" y="1640035"/>
        <a:ext cx="933757" cy="598437"/>
      </dsp:txXfrm>
    </dsp:sp>
    <dsp:sp modelId="{424E3991-F550-42C6-A7AD-5DAE93A3D3FE}">
      <dsp:nvSpPr>
        <dsp:cNvPr id="0" name=""/>
        <dsp:cNvSpPr/>
      </dsp:nvSpPr>
      <dsp:spPr>
        <a:xfrm rot="20901519">
          <a:off x="2302450" y="1351487"/>
          <a:ext cx="998505" cy="656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udy Old Style" panose="02020502050305020303" pitchFamily="18" charset="0"/>
            </a:rPr>
            <a:t>DRAM</a:t>
          </a:r>
          <a:endParaRPr lang="en-IN" sz="2000" kern="1200" dirty="0">
            <a:latin typeface="Goudy Old Style" panose="02020502050305020303" pitchFamily="18" charset="0"/>
          </a:endParaRPr>
        </a:p>
      </dsp:txBody>
      <dsp:txXfrm>
        <a:off x="2334510" y="1383547"/>
        <a:ext cx="934385" cy="592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9633-09B6-4C80-987A-FAA5E3861C6C}">
      <dsp:nvSpPr>
        <dsp:cNvPr id="0" name=""/>
        <dsp:cNvSpPr/>
      </dsp:nvSpPr>
      <dsp:spPr>
        <a:xfrm>
          <a:off x="901948" y="32584"/>
          <a:ext cx="998505" cy="554725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 dirty="0"/>
        </a:p>
      </dsp:txBody>
      <dsp:txXfrm>
        <a:off x="918195" y="48831"/>
        <a:ext cx="966011" cy="522231"/>
      </dsp:txXfrm>
    </dsp:sp>
    <dsp:sp modelId="{A10F4DF4-EA1D-40F7-9E48-B52CA0DD28CE}">
      <dsp:nvSpPr>
        <dsp:cNvPr id="0" name=""/>
        <dsp:cNvSpPr/>
      </dsp:nvSpPr>
      <dsp:spPr>
        <a:xfrm>
          <a:off x="1587103" y="495308"/>
          <a:ext cx="1347972" cy="5547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Speed?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1603350" y="511555"/>
        <a:ext cx="1315478" cy="522231"/>
      </dsp:txXfrm>
    </dsp:sp>
    <dsp:sp modelId="{D6D0B80F-D92D-431C-8EDC-1216BEC06EFF}">
      <dsp:nvSpPr>
        <dsp:cNvPr id="0" name=""/>
        <dsp:cNvSpPr/>
      </dsp:nvSpPr>
      <dsp:spPr>
        <a:xfrm>
          <a:off x="2013608" y="2357582"/>
          <a:ext cx="416044" cy="416044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B023C-ECD9-45AD-830A-A7D2B466534B}">
      <dsp:nvSpPr>
        <dsp:cNvPr id="0" name=""/>
        <dsp:cNvSpPr/>
      </dsp:nvSpPr>
      <dsp:spPr>
        <a:xfrm rot="20944505" flipH="1">
          <a:off x="961998" y="2183399"/>
          <a:ext cx="2496264" cy="1686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42520-30EB-495F-B0CC-C598CE376D54}">
      <dsp:nvSpPr>
        <dsp:cNvPr id="0" name=""/>
        <dsp:cNvSpPr/>
      </dsp:nvSpPr>
      <dsp:spPr>
        <a:xfrm rot="20921376">
          <a:off x="975336" y="1607661"/>
          <a:ext cx="998505" cy="663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udy Old Style" panose="02020502050305020303" pitchFamily="18" charset="0"/>
            </a:rPr>
            <a:t>SRAM</a:t>
          </a:r>
          <a:endParaRPr lang="en-IN" sz="2000" kern="1200" dirty="0">
            <a:latin typeface="Goudy Old Style" panose="02020502050305020303" pitchFamily="18" charset="0"/>
          </a:endParaRPr>
        </a:p>
      </dsp:txBody>
      <dsp:txXfrm>
        <a:off x="1007710" y="1640035"/>
        <a:ext cx="933757" cy="598437"/>
      </dsp:txXfrm>
    </dsp:sp>
    <dsp:sp modelId="{424E3991-F550-42C6-A7AD-5DAE93A3D3FE}">
      <dsp:nvSpPr>
        <dsp:cNvPr id="0" name=""/>
        <dsp:cNvSpPr/>
      </dsp:nvSpPr>
      <dsp:spPr>
        <a:xfrm rot="20901519">
          <a:off x="2331791" y="1351487"/>
          <a:ext cx="998505" cy="656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udy Old Style" panose="02020502050305020303" pitchFamily="18" charset="0"/>
            </a:rPr>
            <a:t>DRAM</a:t>
          </a:r>
          <a:endParaRPr lang="en-IN" sz="2000" kern="1200" dirty="0">
            <a:latin typeface="Goudy Old Style" panose="02020502050305020303" pitchFamily="18" charset="0"/>
          </a:endParaRPr>
        </a:p>
      </dsp:txBody>
      <dsp:txXfrm>
        <a:off x="2363851" y="1383547"/>
        <a:ext cx="934385" cy="5926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9633-09B6-4C80-987A-FAA5E3861C6C}">
      <dsp:nvSpPr>
        <dsp:cNvPr id="0" name=""/>
        <dsp:cNvSpPr/>
      </dsp:nvSpPr>
      <dsp:spPr>
        <a:xfrm>
          <a:off x="787294" y="67362"/>
          <a:ext cx="972863" cy="540479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>
        <a:off x="803124" y="83192"/>
        <a:ext cx="941203" cy="508819"/>
      </dsp:txXfrm>
    </dsp:sp>
    <dsp:sp modelId="{A10F4DF4-EA1D-40F7-9E48-B52CA0DD28CE}">
      <dsp:nvSpPr>
        <dsp:cNvPr id="0" name=""/>
        <dsp:cNvSpPr/>
      </dsp:nvSpPr>
      <dsp:spPr>
        <a:xfrm>
          <a:off x="1158353" y="518203"/>
          <a:ext cx="1906354" cy="5404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Complexity?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1174183" y="534033"/>
        <a:ext cx="1874694" cy="508819"/>
      </dsp:txXfrm>
    </dsp:sp>
    <dsp:sp modelId="{D6D0B80F-D92D-431C-8EDC-1216BEC06EFF}">
      <dsp:nvSpPr>
        <dsp:cNvPr id="0" name=""/>
        <dsp:cNvSpPr/>
      </dsp:nvSpPr>
      <dsp:spPr>
        <a:xfrm>
          <a:off x="2018655" y="2339515"/>
          <a:ext cx="405359" cy="405359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B023C-ECD9-45AD-830A-A7D2B466534B}">
      <dsp:nvSpPr>
        <dsp:cNvPr id="0" name=""/>
        <dsp:cNvSpPr/>
      </dsp:nvSpPr>
      <dsp:spPr>
        <a:xfrm rot="20944505" flipH="1">
          <a:off x="994051" y="2162942"/>
          <a:ext cx="2432158" cy="1643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42520-30EB-495F-B0CC-C598CE376D54}">
      <dsp:nvSpPr>
        <dsp:cNvPr id="0" name=""/>
        <dsp:cNvSpPr/>
      </dsp:nvSpPr>
      <dsp:spPr>
        <a:xfrm rot="20921376">
          <a:off x="1007047" y="1601990"/>
          <a:ext cx="972863" cy="646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udy Old Style" panose="02020502050305020303" pitchFamily="18" charset="0"/>
            </a:rPr>
            <a:t>SRAM</a:t>
          </a:r>
          <a:endParaRPr lang="en-IN" sz="2000" kern="1200" dirty="0">
            <a:latin typeface="Goudy Old Style" panose="02020502050305020303" pitchFamily="18" charset="0"/>
          </a:endParaRPr>
        </a:p>
      </dsp:txBody>
      <dsp:txXfrm>
        <a:off x="1038590" y="1633533"/>
        <a:ext cx="909777" cy="583068"/>
      </dsp:txXfrm>
    </dsp:sp>
    <dsp:sp modelId="{424E3991-F550-42C6-A7AD-5DAE93A3D3FE}">
      <dsp:nvSpPr>
        <dsp:cNvPr id="0" name=""/>
        <dsp:cNvSpPr/>
      </dsp:nvSpPr>
      <dsp:spPr>
        <a:xfrm rot="20901519">
          <a:off x="2328666" y="1352394"/>
          <a:ext cx="972863" cy="639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udy Old Style" panose="02020502050305020303" pitchFamily="18" charset="0"/>
            </a:rPr>
            <a:t>DRAM</a:t>
          </a:r>
          <a:endParaRPr lang="en-IN" sz="2000" kern="1200" dirty="0">
            <a:latin typeface="Goudy Old Style" panose="02020502050305020303" pitchFamily="18" charset="0"/>
          </a:endParaRPr>
        </a:p>
      </dsp:txBody>
      <dsp:txXfrm>
        <a:off x="2359902" y="1383630"/>
        <a:ext cx="910391" cy="5774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B9633-09B6-4C80-987A-FAA5E3861C6C}">
      <dsp:nvSpPr>
        <dsp:cNvPr id="0" name=""/>
        <dsp:cNvSpPr/>
      </dsp:nvSpPr>
      <dsp:spPr>
        <a:xfrm>
          <a:off x="833511" y="32584"/>
          <a:ext cx="998505" cy="554725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 dirty="0"/>
        </a:p>
      </dsp:txBody>
      <dsp:txXfrm>
        <a:off x="849758" y="48831"/>
        <a:ext cx="966011" cy="522231"/>
      </dsp:txXfrm>
    </dsp:sp>
    <dsp:sp modelId="{A10F4DF4-EA1D-40F7-9E48-B52CA0DD28CE}">
      <dsp:nvSpPr>
        <dsp:cNvPr id="0" name=""/>
        <dsp:cNvSpPr/>
      </dsp:nvSpPr>
      <dsp:spPr>
        <a:xfrm>
          <a:off x="1450227" y="505904"/>
          <a:ext cx="1621723" cy="5547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gency FB" panose="020B0503020202020204" pitchFamily="34" charset="0"/>
            </a:rPr>
            <a:t>Density?</a:t>
          </a:r>
          <a:endParaRPr lang="en-IN" sz="3200" kern="1200" dirty="0">
            <a:latin typeface="Agency FB" panose="020B0503020202020204" pitchFamily="34" charset="0"/>
          </a:endParaRPr>
        </a:p>
      </dsp:txBody>
      <dsp:txXfrm>
        <a:off x="1466474" y="522151"/>
        <a:ext cx="1589229" cy="522231"/>
      </dsp:txXfrm>
    </dsp:sp>
    <dsp:sp modelId="{D6D0B80F-D92D-431C-8EDC-1216BEC06EFF}">
      <dsp:nvSpPr>
        <dsp:cNvPr id="0" name=""/>
        <dsp:cNvSpPr/>
      </dsp:nvSpPr>
      <dsp:spPr>
        <a:xfrm>
          <a:off x="2013608" y="2357582"/>
          <a:ext cx="416044" cy="416044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B023C-ECD9-45AD-830A-A7D2B466534B}">
      <dsp:nvSpPr>
        <dsp:cNvPr id="0" name=""/>
        <dsp:cNvSpPr/>
      </dsp:nvSpPr>
      <dsp:spPr>
        <a:xfrm rot="696292" flipH="1">
          <a:off x="961998" y="2183399"/>
          <a:ext cx="2496264" cy="1686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42520-30EB-495F-B0CC-C598CE376D54}">
      <dsp:nvSpPr>
        <dsp:cNvPr id="0" name=""/>
        <dsp:cNvSpPr/>
      </dsp:nvSpPr>
      <dsp:spPr>
        <a:xfrm rot="784109">
          <a:off x="1179990" y="1330592"/>
          <a:ext cx="998505" cy="6631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udy Old Style" panose="02020502050305020303" pitchFamily="18" charset="0"/>
            </a:rPr>
            <a:t>SRAM</a:t>
          </a:r>
          <a:endParaRPr lang="en-IN" sz="2000" kern="1200" dirty="0">
            <a:latin typeface="Goudy Old Style" panose="02020502050305020303" pitchFamily="18" charset="0"/>
          </a:endParaRPr>
        </a:p>
      </dsp:txBody>
      <dsp:txXfrm>
        <a:off x="1212364" y="1362966"/>
        <a:ext cx="933757" cy="598437"/>
      </dsp:txXfrm>
    </dsp:sp>
    <dsp:sp modelId="{424E3991-F550-42C6-A7AD-5DAE93A3D3FE}">
      <dsp:nvSpPr>
        <dsp:cNvPr id="0" name=""/>
        <dsp:cNvSpPr/>
      </dsp:nvSpPr>
      <dsp:spPr>
        <a:xfrm rot="672789">
          <a:off x="2488656" y="1620989"/>
          <a:ext cx="998505" cy="6567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udy Old Style" panose="02020502050305020303" pitchFamily="18" charset="0"/>
            </a:rPr>
            <a:t>DRAM</a:t>
          </a:r>
          <a:endParaRPr lang="en-IN" sz="2000" kern="1200" dirty="0">
            <a:latin typeface="Goudy Old Style" panose="02020502050305020303" pitchFamily="18" charset="0"/>
          </a:endParaRPr>
        </a:p>
      </dsp:txBody>
      <dsp:txXfrm>
        <a:off x="2520716" y="1653049"/>
        <a:ext cx="934385" cy="592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5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3/29/2021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xhere.com/en/photo/870356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28" Type="http://schemas.openxmlformats.org/officeDocument/2006/relationships/image" Target="../media/image22.svg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Relationship Id="rId27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Memory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644811"/>
          </a:xfrm>
        </p:spPr>
        <p:txBody>
          <a:bodyPr>
            <a:normAutofit/>
          </a:bodyPr>
          <a:lstStyle/>
          <a:p>
            <a:r>
              <a:rPr lang="en-US" sz="2800" dirty="0"/>
              <a:t>EE ASSIGNMENT </a:t>
            </a:r>
          </a:p>
          <a:p>
            <a:r>
              <a:rPr lang="en-US" sz="2800" dirty="0"/>
              <a:t>20CSE1030</a:t>
            </a:r>
          </a:p>
          <a:p>
            <a:r>
              <a:rPr lang="en-US" sz="2800" dirty="0" err="1"/>
              <a:t>ZubinShah</a:t>
            </a:r>
            <a:endParaRPr lang="en-US" sz="2800" dirty="0"/>
          </a:p>
        </p:txBody>
      </p:sp>
      <p:pic>
        <p:nvPicPr>
          <p:cNvPr id="5" name="Graphic 4" descr="Book icon">
            <a:extLst>
              <a:ext uri="{FF2B5EF4-FFF2-40B4-BE49-F238E27FC236}">
                <a16:creationId xmlns:a16="http://schemas.microsoft.com/office/drawing/2014/main" id="{B980537B-366D-4F19-B1F2-09588916C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12993" y="2961000"/>
            <a:ext cx="936000" cy="936000"/>
          </a:xfrm>
          <a:prstGeom prst="rect">
            <a:avLst/>
          </a:prstGeom>
        </p:spPr>
      </p:pic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9AB0B608-6E21-4226-B41A-DDFEE29A9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5313" y="84252"/>
            <a:ext cx="1049223" cy="10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3D3FEE-B0E4-4FB3-9B08-1E12210B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oudy Old Style" panose="02020502050305020303" pitchFamily="18" charset="0"/>
              </a:rPr>
              <a:t>LET US LOOK INTO FOLLOWING MEMORY DEVICES</a:t>
            </a:r>
            <a:endParaRPr lang="en-IN" sz="2800" dirty="0">
              <a:latin typeface="Goudy Old Style" panose="02020502050305020303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AA8E992-377D-4A91-B936-4C6E146BF9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5894095"/>
              </p:ext>
            </p:extLst>
          </p:nvPr>
        </p:nvGraphicFramePr>
        <p:xfrm>
          <a:off x="-1460498" y="1497282"/>
          <a:ext cx="12491050" cy="487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8B28F1C4-9000-45FD-A000-7C30DDCF4D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710862" y="829655"/>
            <a:ext cx="1343025" cy="9280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Graphic 4" descr="Easel">
            <a:extLst>
              <a:ext uri="{FF2B5EF4-FFF2-40B4-BE49-F238E27FC236}">
                <a16:creationId xmlns:a16="http://schemas.microsoft.com/office/drawing/2014/main" id="{26F5C6DC-163C-4A48-9A1E-3FD829829E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5470122"/>
            <a:ext cx="1269300" cy="12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5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Goudy Old Style" panose="02020502050305020303" pitchFamily="18" charset="0"/>
              </a:rPr>
              <a:t>RAM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B088DE6-C001-4616-A81C-7C7249CBC999}"/>
              </a:ext>
            </a:extLst>
          </p:cNvPr>
          <p:cNvSpPr/>
          <p:nvPr/>
        </p:nvSpPr>
        <p:spPr>
          <a:xfrm>
            <a:off x="9504294" y="1676595"/>
            <a:ext cx="2065272" cy="1058763"/>
          </a:xfrm>
          <a:prstGeom prst="cloud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ABD8F-22A1-4C4C-8384-7C5A47F48E88}"/>
              </a:ext>
            </a:extLst>
          </p:cNvPr>
          <p:cNvSpPr txBox="1"/>
          <p:nvPr/>
        </p:nvSpPr>
        <p:spPr>
          <a:xfrm>
            <a:off x="9648020" y="1965512"/>
            <a:ext cx="198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ckwell" panose="02060603020205020403" pitchFamily="18" charset="0"/>
              </a:rPr>
              <a:t>I am volatile</a:t>
            </a:r>
            <a:endParaRPr lang="en-IN" sz="2400" dirty="0">
              <a:ln w="0"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53F418-96DD-4485-AAA8-67ACF40EF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985749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ckwell" panose="02060603020205020403" pitchFamily="18" charset="0"/>
              </a:rPr>
              <a:t>RAM(Random Access Memory) refers to the hardware that provides the memory locations referred to in software as registers.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ckwell" panose="02060603020205020403" pitchFamily="18" charset="0"/>
              </a:rPr>
              <a:t>You can think of RAM as working memory where variables are stored while the CPU performs calculations.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ckwell" panose="02060603020205020403" pitchFamily="18" charset="0"/>
              </a:rPr>
              <a:t>RAM is much faster to access than external memory and is a critical component to the speed of the processor chip.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Rockwell" panose="02060603020205020403" pitchFamily="18" charset="0"/>
              </a:rPr>
              <a:t>Ram memory is dislocated when voltage is removed.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7" name="Graphic 16" descr="Gears">
            <a:extLst>
              <a:ext uri="{FF2B5EF4-FFF2-40B4-BE49-F238E27FC236}">
                <a16:creationId xmlns:a16="http://schemas.microsoft.com/office/drawing/2014/main" id="{96A83360-21C4-4207-BEBD-357D7AD2F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34724" y="31827"/>
            <a:ext cx="1069491" cy="10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8880D0-62E8-401C-A0AA-66F6BA5496C8}"/>
              </a:ext>
            </a:extLst>
          </p:cNvPr>
          <p:cNvCxnSpPr/>
          <p:nvPr/>
        </p:nvCxnSpPr>
        <p:spPr>
          <a:xfrm>
            <a:off x="5712593" y="144380"/>
            <a:ext cx="0" cy="64778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38DF26D-A5A2-4958-840F-A9D61DF4D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947648"/>
              </p:ext>
            </p:extLst>
          </p:nvPr>
        </p:nvGraphicFramePr>
        <p:xfrm>
          <a:off x="3898231" y="144380"/>
          <a:ext cx="3628725" cy="133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3B32A8-2961-4B9D-9C2F-88CC74A89CCC}"/>
              </a:ext>
            </a:extLst>
          </p:cNvPr>
          <p:cNvSpPr txBox="1">
            <a:spLocks/>
          </p:cNvSpPr>
          <p:nvPr/>
        </p:nvSpPr>
        <p:spPr>
          <a:xfrm>
            <a:off x="763269" y="4825297"/>
            <a:ext cx="4433401" cy="8239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82BBBA94-6686-44F5-B75C-1171E6A21528}"/>
              </a:ext>
            </a:extLst>
          </p:cNvPr>
          <p:cNvSpPr/>
          <p:nvPr/>
        </p:nvSpPr>
        <p:spPr>
          <a:xfrm>
            <a:off x="4417995" y="1788136"/>
            <a:ext cx="2589196" cy="735884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7CE71-9A34-4B78-872F-5370129FFC37}"/>
              </a:ext>
            </a:extLst>
          </p:cNvPr>
          <p:cNvSpPr txBox="1"/>
          <p:nvPr/>
        </p:nvSpPr>
        <p:spPr>
          <a:xfrm>
            <a:off x="4695832" y="1926315"/>
            <a:ext cx="2743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gency FB" panose="020B0503020202020204" pitchFamily="34" charset="0"/>
              </a:rPr>
              <a:t>Architectural Difference</a:t>
            </a:r>
            <a:endParaRPr lang="en-IN" sz="2000" dirty="0">
              <a:latin typeface="Agency FB" panose="020B0503020202020204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E7B385-E295-4243-A98B-3E8205A942D9}"/>
              </a:ext>
            </a:extLst>
          </p:cNvPr>
          <p:cNvSpPr txBox="1">
            <a:spLocks/>
          </p:cNvSpPr>
          <p:nvPr/>
        </p:nvSpPr>
        <p:spPr>
          <a:xfrm>
            <a:off x="-15406" y="1917924"/>
            <a:ext cx="4433401" cy="8239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Uses several transistor to make up one bit</a:t>
            </a:r>
            <a:endParaRPr lang="en-IN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B8FA0FE-D50F-4B52-9CA8-5ABD46C0D1BE}"/>
              </a:ext>
            </a:extLst>
          </p:cNvPr>
          <p:cNvSpPr txBox="1">
            <a:spLocks/>
          </p:cNvSpPr>
          <p:nvPr/>
        </p:nvSpPr>
        <p:spPr>
          <a:xfrm>
            <a:off x="7125569" y="1964938"/>
            <a:ext cx="4829008" cy="7768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Uses several transistors and capacitors to make up one bit</a:t>
            </a:r>
            <a:endParaRPr lang="en-IN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A8A4555D-9CCA-4963-A546-7FDC37BE466A}"/>
              </a:ext>
            </a:extLst>
          </p:cNvPr>
          <p:cNvSpPr/>
          <p:nvPr/>
        </p:nvSpPr>
        <p:spPr>
          <a:xfrm>
            <a:off x="4547935" y="3084799"/>
            <a:ext cx="2329315" cy="735884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479BB3-E3DF-4D14-BAAF-017F5115479A}"/>
              </a:ext>
            </a:extLst>
          </p:cNvPr>
          <p:cNvSpPr txBox="1"/>
          <p:nvPr/>
        </p:nvSpPr>
        <p:spPr>
          <a:xfrm>
            <a:off x="4961125" y="3218977"/>
            <a:ext cx="210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Refreshment</a:t>
            </a:r>
            <a:endParaRPr lang="en-IN" sz="2400" dirty="0">
              <a:latin typeface="Agency FB" panose="020B0503020202020204" pitchFamily="34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40CFF08-D3B7-4A6D-AFC7-88B5BF5FD7DC}"/>
              </a:ext>
            </a:extLst>
          </p:cNvPr>
          <p:cNvSpPr txBox="1">
            <a:spLocks/>
          </p:cNvSpPr>
          <p:nvPr/>
        </p:nvSpPr>
        <p:spPr>
          <a:xfrm>
            <a:off x="-174025" y="3116677"/>
            <a:ext cx="4666623" cy="8239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Do not require periodic refreshment to retain data</a:t>
            </a:r>
            <a:endParaRPr lang="en-IN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D03C739-BEBF-4029-9145-274C1CBCD375}"/>
              </a:ext>
            </a:extLst>
          </p:cNvPr>
          <p:cNvSpPr txBox="1">
            <a:spLocks/>
          </p:cNvSpPr>
          <p:nvPr/>
        </p:nvSpPr>
        <p:spPr>
          <a:xfrm>
            <a:off x="6675110" y="3116677"/>
            <a:ext cx="5433471" cy="8239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Needs periodic refreshment to retain charge in the capacitors for data</a:t>
            </a:r>
            <a:endParaRPr lang="en-IN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244C9DBD-40B0-4E73-AF3C-6D058D046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3282"/>
              </p:ext>
            </p:extLst>
          </p:nvPr>
        </p:nvGraphicFramePr>
        <p:xfrm>
          <a:off x="-698403" y="3850439"/>
          <a:ext cx="4361581" cy="2773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AABB4FB6-2624-41AE-B3CE-26D1ABBD93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129158"/>
              </p:ext>
            </p:extLst>
          </p:nvPr>
        </p:nvGraphicFramePr>
        <p:xfrm>
          <a:off x="2063045" y="3862587"/>
          <a:ext cx="4420262" cy="2773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28A976D-E3F4-4FBD-8F90-2205D2800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786075"/>
              </p:ext>
            </p:extLst>
          </p:nvPr>
        </p:nvGraphicFramePr>
        <p:xfrm>
          <a:off x="8532722" y="3940590"/>
          <a:ext cx="4420262" cy="2773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0DE26F87-8635-4ED2-8479-9861AAFE67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055756"/>
              </p:ext>
            </p:extLst>
          </p:nvPr>
        </p:nvGraphicFramePr>
        <p:xfrm>
          <a:off x="5268970" y="3869506"/>
          <a:ext cx="4420262" cy="2773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D3885721-8228-424F-ABD4-B69DA62F4A7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878463" y="792610"/>
            <a:ext cx="1076114" cy="10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4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883606"/>
            <a:ext cx="9613860" cy="1090788"/>
          </a:xfrm>
        </p:spPr>
        <p:txBody>
          <a:bodyPr>
            <a:normAutofit/>
          </a:bodyPr>
          <a:lstStyle/>
          <a:p>
            <a:r>
              <a:rPr lang="en-US" sz="6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Goudy Old Style" panose="02020502050305020303" pitchFamily="18" charset="0"/>
              </a:rPr>
              <a:t>ROM</a:t>
            </a:r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B088DE6-C001-4616-A81C-7C7249CBC999}"/>
              </a:ext>
            </a:extLst>
          </p:cNvPr>
          <p:cNvSpPr/>
          <p:nvPr/>
        </p:nvSpPr>
        <p:spPr>
          <a:xfrm>
            <a:off x="9565551" y="1694024"/>
            <a:ext cx="2254271" cy="1058763"/>
          </a:xfrm>
          <a:prstGeom prst="cloud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ABD8F-22A1-4C4C-8384-7C5A47F48E88}"/>
              </a:ext>
            </a:extLst>
          </p:cNvPr>
          <p:cNvSpPr txBox="1"/>
          <p:nvPr/>
        </p:nvSpPr>
        <p:spPr>
          <a:xfrm>
            <a:off x="9719557" y="1992572"/>
            <a:ext cx="319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ckwell" panose="02060603020205020403" pitchFamily="18" charset="0"/>
              </a:rPr>
              <a:t>I </a:t>
            </a:r>
            <a:r>
              <a:rPr lang="en-US" sz="2000" dirty="0">
                <a:ln w="0"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Rockwell" panose="02060603020205020403" pitchFamily="18" charset="0"/>
              </a:rPr>
              <a:t>am not volatile</a:t>
            </a:r>
            <a:endParaRPr lang="en-IN" sz="2400" dirty="0">
              <a:ln w="0"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53F418-96DD-4485-AAA8-67ACF40EF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985749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udy Old Style" panose="02020502050305020303" pitchFamily="18" charset="0"/>
              </a:rPr>
              <a:t>ROM(Read Only Memory) is a type of non volatile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Goudy Old Style" panose="02020502050305020303" pitchFamily="18" charset="0"/>
              </a:rPr>
              <a:t>memory that </a:t>
            </a:r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udy Old Style" panose="02020502050305020303" pitchFamily="18" charset="0"/>
              </a:rPr>
              <a:t>cannot be electronically modified after the manufacture of the memory device.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udy Old Style" panose="02020502050305020303" pitchFamily="18" charset="0"/>
              </a:rPr>
              <a:t>Read-only memory is useful for storing </a:t>
            </a:r>
            <a:r>
              <a:rPr lang="en-US" b="0" i="0" u="none" strike="noStrike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udy Old Style" panose="02020502050305020303" pitchFamily="18" charset="0"/>
              </a:rPr>
              <a:t>software</a:t>
            </a:r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udy Old Style" panose="02020502050305020303" pitchFamily="18" charset="0"/>
              </a:rPr>
              <a:t> that is rarely changed during the life of the system, also known as </a:t>
            </a:r>
            <a:r>
              <a:rPr lang="en-US" b="0" i="0" u="none" strike="noStrike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udy Old Style" panose="02020502050305020303" pitchFamily="18" charset="0"/>
              </a:rPr>
              <a:t>firmware</a:t>
            </a:r>
            <a:r>
              <a:rPr lang="en-US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udy Old Style" panose="02020502050305020303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Goudy Old Style" panose="02020502050305020303" pitchFamily="18" charset="0"/>
              </a:rPr>
              <a:t>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Goudy Old Style" panose="02020502050305020303" pitchFamily="18" charset="0"/>
              </a:rPr>
              <a:t>he data remains even when there is no continuous power flow., in other words the data is permanent.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5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02BD88-8A83-49DA-A828-7C40491D29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06132" y="2107663"/>
            <a:ext cx="3060802" cy="1559462"/>
          </a:xfrm>
        </p:spPr>
        <p:txBody>
          <a:bodyPr/>
          <a:lstStyle/>
          <a:p>
            <a:r>
              <a:rPr lang="en-US" dirty="0"/>
              <a:t>Programmable Read Only memory 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87"/>
            <a:ext cx="3060700" cy="1081087"/>
          </a:xfrm>
        </p:spPr>
        <p:txBody>
          <a:bodyPr/>
          <a:lstStyle/>
          <a:p>
            <a:r>
              <a:rPr lang="en-US" dirty="0"/>
              <a:t>EPROM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262342E-3D19-495D-AA4E-DB249EBB63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84611" y="2103211"/>
            <a:ext cx="3060802" cy="1559462"/>
          </a:xfrm>
        </p:spPr>
        <p:txBody>
          <a:bodyPr/>
          <a:lstStyle/>
          <a:p>
            <a:r>
              <a:rPr lang="en-US" dirty="0"/>
              <a:t>Erasable Programmable Read Only memory 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426A8A65-AFFE-4A62-858E-16FA37C44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EEPROM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4097651-42EF-4D7F-B8A0-A7E7F7312B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Electroically</a:t>
            </a:r>
            <a:r>
              <a:rPr lang="en-US" dirty="0"/>
              <a:t> Erasable Programmable Read Only memory </a:t>
            </a:r>
          </a:p>
          <a:p>
            <a:endParaRPr lang="en-US" dirty="0"/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88B0F4DB-258C-47BA-9FDE-67FEA40D07DD}"/>
              </a:ext>
            </a:extLst>
          </p:cNvPr>
          <p:cNvSpPr txBox="1">
            <a:spLocks/>
          </p:cNvSpPr>
          <p:nvPr/>
        </p:nvSpPr>
        <p:spPr>
          <a:xfrm>
            <a:off x="2106132" y="3667125"/>
            <a:ext cx="3060802" cy="371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be programmed </a:t>
            </a:r>
            <a:r>
              <a:rPr lang="en-US"/>
              <a:t>only once </a:t>
            </a:r>
            <a:r>
              <a:rPr lang="en-US" dirty="0"/>
              <a:t>by the manufacturer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AA8EF998-FF89-4CFB-ACE3-AC0BAE8A1DF9}"/>
              </a:ext>
            </a:extLst>
          </p:cNvPr>
          <p:cNvSpPr txBox="1">
            <a:spLocks/>
          </p:cNvSpPr>
          <p:nvPr/>
        </p:nvSpPr>
        <p:spPr>
          <a:xfrm>
            <a:off x="5381413" y="3812638"/>
            <a:ext cx="3060802" cy="371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be reprogrammed using Ultraviolet light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F1FAC269-82D1-4D40-963D-02C31898249C}"/>
              </a:ext>
            </a:extLst>
          </p:cNvPr>
          <p:cNvSpPr txBox="1">
            <a:spLocks/>
          </p:cNvSpPr>
          <p:nvPr/>
        </p:nvSpPr>
        <p:spPr>
          <a:xfrm>
            <a:off x="8667699" y="3954194"/>
            <a:ext cx="3060802" cy="371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be reprogrammed using electric charge</a:t>
            </a:r>
          </a:p>
        </p:txBody>
      </p:sp>
      <p:pic>
        <p:nvPicPr>
          <p:cNvPr id="14" name="Graphic 13" descr="Upward trend RTL">
            <a:extLst>
              <a:ext uri="{FF2B5EF4-FFF2-40B4-BE49-F238E27FC236}">
                <a16:creationId xmlns:a16="http://schemas.microsoft.com/office/drawing/2014/main" id="{2627274B-04CC-4D19-8C91-04DB67338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5588700"/>
            <a:ext cx="1269300" cy="12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A7C8-5D52-4CD8-948C-16972436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D001-069C-4F4F-BE54-D7E080D85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Graphic 3" descr="Electrician">
            <a:extLst>
              <a:ext uri="{FF2B5EF4-FFF2-40B4-BE49-F238E27FC236}">
                <a16:creationId xmlns:a16="http://schemas.microsoft.com/office/drawing/2014/main" id="{83ADD8AC-443B-4C7D-9081-4457FF20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7028" y="2794350"/>
            <a:ext cx="1269300" cy="12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693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182</TotalTime>
  <Words>529</Words>
  <Application>Microsoft Office PowerPoint</Application>
  <PresentationFormat>Widescreen</PresentationFormat>
  <Paragraphs>79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Agency FB</vt:lpstr>
      <vt:lpstr>Arial</vt:lpstr>
      <vt:lpstr>Bell MT</vt:lpstr>
      <vt:lpstr>Calibri</vt:lpstr>
      <vt:lpstr>Goudy Old Style</vt:lpstr>
      <vt:lpstr>Rockwell</vt:lpstr>
      <vt:lpstr>Segoe UI</vt:lpstr>
      <vt:lpstr>Trebuchet MS</vt:lpstr>
      <vt:lpstr>Berlin</vt:lpstr>
      <vt:lpstr>Memory Elements</vt:lpstr>
      <vt:lpstr>LET US LOOK INTO FOLLOWING MEMORY DEVICES</vt:lpstr>
      <vt:lpstr>RAM</vt:lpstr>
      <vt:lpstr>PowerPoint Presentation</vt:lpstr>
      <vt:lpstr>ROM</vt:lpstr>
      <vt:lpstr>PROM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Elements</dc:title>
  <dc:creator>ZUBIN SHAH</dc:creator>
  <cp:lastModifiedBy>ZUBIN SHAH</cp:lastModifiedBy>
  <cp:revision>21</cp:revision>
  <dcterms:created xsi:type="dcterms:W3CDTF">2021-03-26T13:37:04Z</dcterms:created>
  <dcterms:modified xsi:type="dcterms:W3CDTF">2021-03-29T01:41:52Z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