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•&#10;&#10;Plan a message.&#10;&#10;•&#10;&#10;Compose a draft.&#10;&#10;•&#10;&#10;Complete a message.&#10;&#10;12&#10;&#10; "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5043"/>
            <a:ext cx="10515600" cy="6016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&#10;&#10;Identify the objective.&#10;&#10;&#10;&#10;Visualize the audience.&#10;&#10;&#10;&#10;Choose method of communication.&#10;&#10;&#10;&#10;Gather supporting informati..."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9027"/>
            <a:ext cx="10982739" cy="6188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y are you creating the message?&#10;•&#10;&#10;To persuade?&#10;&#10;•&#10;&#10;To inform?&#10;&#10;•&#10;&#10;To inquire?&#10;&#10;14&#10;&#10; "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8296275" cy="5345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nswer these questions to help visualize your&#10;audience:&#10;•&#10;•&#10;•&#10;•&#10;•&#10;•&#10;&#10;Who is my target audience?&#10;What characteristics do I ..."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5043"/>
            <a:ext cx="10515600" cy="591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Spoken Message&#10;Forms&#10;• Face-to-face meeting&#10;• Telephone call&#10;• Videotape&#10;• Audiotape&#10;• Video broadcast&#10;&#10;Written Message&#10;Fo...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5043"/>
            <a:ext cx="10515600" cy="591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&#10;&#10;Generate ideas&#10;◦&#10;◦&#10;◦&#10;&#10;&#10;&#10;Brainstorming&#10;Nonstop writing&#10;Bubble writing&#10;&#10;Select ideas&#10;&#10;17&#10;&#10; "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5287"/>
            <a:ext cx="10515600" cy="595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&#10;&#10;&#10;Prepare an outline using the good news strategy.&#10;The good news strategy is based on the direct&#10;pattern.&#10;◦ Message obj..."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8539"/>
            <a:ext cx="10515600" cy="593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&#10;&#10;Choose words.&#10;&#10;&#10;&#10;Construct sentences.&#10;&#10;&#10;&#10;Assemble paragraphs.&#10;&#10;&#10;&#10;Choose paragraph locations.&#10;&#10;19&#10;&#10; " id="189" name="Google Shape;1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5043"/>
            <a:ext cx="10515600" cy="591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•&#10;&#10;State the good or neutral news.&#10;◦ Place the good news at the beginning.&#10;◦ Avoid trite expressions.&#10;◦ Check for the six ..."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929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•&#10;&#10;Proofread.&#10;&#10;•&#10;&#10;Edit.&#10;&#10;•&#10;&#10;Revise.&#10;&#10;•&#10;&#10;Finalize.&#10;&#10;21&#10;&#10; "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5043"/>
            <a:ext cx="10515600" cy="591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•&#10;&#10;Introduction and general detail.&#10;&#10;•&#10;&#10;Approach of writing good news messages.&#10;&#10;•&#10;&#10;Forms of good news messages.&#10;&#10;•&#10;&#10;Diffe...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22&#10;&#10; " id="210" name="Google Shape;2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Thank-you messages lay a strong foundation for&#10;maintaining friendships and goodwill. Make the&#10;receiver feel important.&#10;• B..." id="217" name="Google Shape;21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Congratulatory messages usually are&#10;unexpected, and therefore, make a major&#10;impression and build goodwill quickly.&#10;&#10;• Offe..." id="224" name="Google Shape;2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Write positive recommendation messages using&#10;the good news strategy.&#10;• Identify the candidate and the job or benefit.&#10;• Pr..." id="231" name="Google Shape;23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Inquiry messages ask the receiver for&#10;information about products or services.&#10;&#10;• Begin by clearly describing your request...."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Reply messages answer inquiry messages&#10;preferably within five days.&#10;&#10;• Begin by answering the main question.&#10;• Include per..." id="245" name="Google Shape;2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Order messages ask for goods or services.&#10;• Use direct language to assure the seller you want to&#10;buy.&#10;• Give complete deta..." id="252" name="Google Shape;25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cknowledgement messages confirm receipt of&#10;an order, provide information on delivery status,&#10;and encourage future orders...." id="259" name="Google Shape;25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Claims messages ask for adjustments.&#10;&#10;• Begin with a specific request for an adjustment.&#10;• Give a complete and concise des..." id="266" name="Google Shape;26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djustment messages accept the validity of the&#10;claim.&#10;• Grant the request in the first sentence or subject line.&#10;• Provide..." id="273" name="Google Shape;27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•&#10;&#10;A message that will receive favorable response or&#10;neutral reaction from your reader. It is usually easy to&#10;write becaus..."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1791"/>
            <a:ext cx="10515600" cy="5458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Request messages ask for information, approval,&#10;permission, cooperation, or assistance.&#10;• State the major request in the f..." id="280" name="Google Shape;28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Response messages provide opportunities to&#10;establish goodwill and promote business.&#10;&#10;• Answer the request in the first sen..." id="287" name="Google Shape;28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638183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Purpose of writing goodwill messages is to build&#10;a good personal relationship with the reader.&#10;•&#10;•&#10;&#10;•&#10;•&#10;•&#10;•&#10;&#10;Motivate reci..." id="294" name="Google Shape;29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35&#10;&#10; " id="301" name="Google Shape;30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616" y="365125"/>
            <a:ext cx="10638183" cy="5916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7" name="Google Shape;307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I.&#10;&#10;II.&#10;&#10;III.&#10;IV.&#10;&#10;Receive favorable&#10;responses.&#10;&#10;I.&#10;&#10;Uses the direct&#10;approach.&#10;&#10;II.&#10;&#10;Good occasions&#10;&#10;III.&#10;&#10;Less stress on&#10;..." id="308" name="Google Shape;30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817" y="365125"/>
            <a:ext cx="11251096" cy="598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4" name="Google Shape;314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37&#10;&#10; " id="315" name="Google Shape;31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•&#10;&#10;Thank-you&#10;&#10;•&#10;&#10;Congratulation&#10;&#10;•&#10;&#10;Recommendation&#10;&#10;•&#10;&#10;Inquiry and reply&#10;&#10;•&#10;&#10;Request and response&#10;&#10;•&#10;&#10;Order and acknowledg..."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1792"/>
            <a:ext cx="10707756" cy="6054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•&#10;&#10;Give any good news and summarize the main ideas in the introduction.&#10;&#10;•&#10;&#10;Provide adequate details or descriptions.&#10;&#10;•&#10;&#10;..."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5043"/>
            <a:ext cx="10664687" cy="6042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You can't mess up good news, right? Well, actually even&#10;good news can be delivered ineffectively. Whether delivered&#10;orally..."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Example&#10;•&#10;&#10;Right:&#10;&#10;Congratulations, Tori! Due to your excellent sales record, perfect&#10;attendance, and high evaluations fro..."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•&#10;&#10;•&#10;•&#10;•&#10;•&#10;•&#10;•&#10;•&#10;&#10;Audience&#10;i. Age&#10;ii. Education&#10;iii. Profession&#10;Mode of writing&#10;Be Sincere&#10;Be brief&#10;Avoid exaggeration&#10;Bac..."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19269"/>
            <a:ext cx="10515600" cy="6057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&#10;&#10; "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718516"/>
            <a:ext cx="10515600" cy="5458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