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61" r:id="rId2"/>
    <p:sldId id="262" r:id="rId3"/>
    <p:sldId id="263" r:id="rId4"/>
    <p:sldId id="264" r:id="rId5"/>
    <p:sldId id="265" r:id="rId6"/>
    <p:sldId id="266" r:id="rId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372" y="32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95DE21-1C98-48AC-9C0C-A6C0DD25B721}" type="datetimeFigureOut">
              <a:rPr lang="en-IN" smtClean="0"/>
              <a:t>28-02-2021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046E6A-1CEA-4A05-9DDA-2423BD1ACD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407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046E6A-1CEA-4A05-9DDA-2423BD1ACDB9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8763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EBEBEB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EBEBEB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EBEBEB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2/28/2021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470027"/>
                </a:moveTo>
                <a:lnTo>
                  <a:pt x="11709273" y="470027"/>
                </a:lnTo>
                <a:lnTo>
                  <a:pt x="11709273" y="6381636"/>
                </a:lnTo>
                <a:lnTo>
                  <a:pt x="12192000" y="6381636"/>
                </a:lnTo>
                <a:lnTo>
                  <a:pt x="12192000" y="470027"/>
                </a:lnTo>
                <a:close/>
              </a:path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469900"/>
                </a:lnTo>
                <a:lnTo>
                  <a:pt x="0" y="638175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6381750"/>
                </a:lnTo>
                <a:lnTo>
                  <a:pt x="476377" y="6381750"/>
                </a:lnTo>
                <a:lnTo>
                  <a:pt x="476377" y="469900"/>
                </a:lnTo>
                <a:lnTo>
                  <a:pt x="12192000" y="4699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391775" y="0"/>
            <a:ext cx="776287" cy="1214374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10439400" y="0"/>
            <a:ext cx="685800" cy="1143000"/>
          </a:xfrm>
          <a:custGeom>
            <a:avLst/>
            <a:gdLst/>
            <a:ahLst/>
            <a:cxnLst/>
            <a:rect l="l" t="t" r="r" b="b"/>
            <a:pathLst>
              <a:path w="685800" h="1143000">
                <a:moveTo>
                  <a:pt x="685800" y="0"/>
                </a:moveTo>
                <a:lnTo>
                  <a:pt x="0" y="0"/>
                </a:lnTo>
                <a:lnTo>
                  <a:pt x="0" y="1143000"/>
                </a:lnTo>
                <a:lnTo>
                  <a:pt x="685800" y="1143000"/>
                </a:lnTo>
                <a:lnTo>
                  <a:pt x="685800" y="0"/>
                </a:lnTo>
                <a:close/>
              </a:path>
            </a:pathLst>
          </a:custGeom>
          <a:solidFill>
            <a:srgbClr val="B311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EBEBEB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2/28/2021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2/28/2021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2667000"/>
            <a:ext cx="4191000" cy="419100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610600" y="5867400"/>
            <a:ext cx="990600" cy="990600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610600" y="1676400"/>
            <a:ext cx="2819400" cy="2819400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001000" y="9525"/>
            <a:ext cx="1600200" cy="1600200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8502142" y="1519047"/>
            <a:ext cx="3288029" cy="768350"/>
          </a:xfrm>
          <a:custGeom>
            <a:avLst/>
            <a:gdLst/>
            <a:ahLst/>
            <a:cxnLst/>
            <a:rect l="l" t="t" r="r" b="b"/>
            <a:pathLst>
              <a:path w="3288029" h="768350">
                <a:moveTo>
                  <a:pt x="3226307" y="0"/>
                </a:moveTo>
                <a:lnTo>
                  <a:pt x="2909951" y="104775"/>
                </a:lnTo>
                <a:lnTo>
                  <a:pt x="2591054" y="200660"/>
                </a:lnTo>
                <a:lnTo>
                  <a:pt x="2485643" y="229997"/>
                </a:lnTo>
                <a:lnTo>
                  <a:pt x="2271522" y="287274"/>
                </a:lnTo>
                <a:lnTo>
                  <a:pt x="2059812" y="340487"/>
                </a:lnTo>
                <a:lnTo>
                  <a:pt x="1954656" y="365760"/>
                </a:lnTo>
                <a:lnTo>
                  <a:pt x="1639697" y="436244"/>
                </a:lnTo>
                <a:lnTo>
                  <a:pt x="1330071" y="498855"/>
                </a:lnTo>
                <a:lnTo>
                  <a:pt x="1127378" y="536828"/>
                </a:lnTo>
                <a:lnTo>
                  <a:pt x="829309" y="588517"/>
                </a:lnTo>
                <a:lnTo>
                  <a:pt x="447928" y="646811"/>
                </a:lnTo>
                <a:lnTo>
                  <a:pt x="174751" y="683894"/>
                </a:lnTo>
                <a:lnTo>
                  <a:pt x="0" y="705103"/>
                </a:lnTo>
                <a:lnTo>
                  <a:pt x="9701" y="720494"/>
                </a:lnTo>
                <a:lnTo>
                  <a:pt x="29342" y="751181"/>
                </a:lnTo>
                <a:lnTo>
                  <a:pt x="39115" y="766572"/>
                </a:lnTo>
                <a:lnTo>
                  <a:pt x="66166" y="767349"/>
                </a:lnTo>
                <a:lnTo>
                  <a:pt x="95131" y="767793"/>
                </a:lnTo>
                <a:lnTo>
                  <a:pt x="125954" y="767911"/>
                </a:lnTo>
                <a:lnTo>
                  <a:pt x="192949" y="767195"/>
                </a:lnTo>
                <a:lnTo>
                  <a:pt x="305973" y="763849"/>
                </a:lnTo>
                <a:lnTo>
                  <a:pt x="477701" y="755441"/>
                </a:lnTo>
                <a:lnTo>
                  <a:pt x="773052" y="735284"/>
                </a:lnTo>
                <a:lnTo>
                  <a:pt x="1336019" y="685315"/>
                </a:lnTo>
                <a:lnTo>
                  <a:pt x="2059023" y="606988"/>
                </a:lnTo>
                <a:lnTo>
                  <a:pt x="2689041" y="527362"/>
                </a:lnTo>
                <a:lnTo>
                  <a:pt x="3038251" y="477217"/>
                </a:lnTo>
                <a:lnTo>
                  <a:pt x="3250138" y="443265"/>
                </a:lnTo>
                <a:lnTo>
                  <a:pt x="3288029" y="436752"/>
                </a:lnTo>
                <a:lnTo>
                  <a:pt x="3280235" y="379771"/>
                </a:lnTo>
                <a:lnTo>
                  <a:pt x="3273959" y="334487"/>
                </a:lnTo>
                <a:lnTo>
                  <a:pt x="3264862" y="270500"/>
                </a:lnTo>
                <a:lnTo>
                  <a:pt x="3252759" y="189298"/>
                </a:lnTo>
                <a:lnTo>
                  <a:pt x="3249394" y="166333"/>
                </a:lnTo>
                <a:lnTo>
                  <a:pt x="3245343" y="138048"/>
                </a:lnTo>
                <a:lnTo>
                  <a:pt x="3240328" y="102315"/>
                </a:lnTo>
                <a:lnTo>
                  <a:pt x="3234075" y="57008"/>
                </a:lnTo>
                <a:lnTo>
                  <a:pt x="3226307" y="0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469900"/>
                </a:lnTo>
                <a:lnTo>
                  <a:pt x="0" y="638175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6381750"/>
                </a:lnTo>
                <a:lnTo>
                  <a:pt x="11734800" y="6381750"/>
                </a:lnTo>
                <a:lnTo>
                  <a:pt x="12192000" y="6381636"/>
                </a:lnTo>
                <a:lnTo>
                  <a:pt x="12192000" y="470027"/>
                </a:lnTo>
                <a:lnTo>
                  <a:pt x="11709273" y="470027"/>
                </a:lnTo>
                <a:lnTo>
                  <a:pt x="11709273" y="1872234"/>
                </a:lnTo>
                <a:lnTo>
                  <a:pt x="10968101" y="1982724"/>
                </a:lnTo>
                <a:lnTo>
                  <a:pt x="10198100" y="2076450"/>
                </a:lnTo>
                <a:lnTo>
                  <a:pt x="9944100" y="2101850"/>
                </a:lnTo>
                <a:lnTo>
                  <a:pt x="9431401" y="2147824"/>
                </a:lnTo>
                <a:lnTo>
                  <a:pt x="8924925" y="2185924"/>
                </a:lnTo>
                <a:lnTo>
                  <a:pt x="8672449" y="2201799"/>
                </a:lnTo>
                <a:lnTo>
                  <a:pt x="7923149" y="2238375"/>
                </a:lnTo>
                <a:lnTo>
                  <a:pt x="7188200" y="2258949"/>
                </a:lnTo>
                <a:lnTo>
                  <a:pt x="6470650" y="2266950"/>
                </a:lnTo>
                <a:lnTo>
                  <a:pt x="6003925" y="2265299"/>
                </a:lnTo>
                <a:lnTo>
                  <a:pt x="5105400" y="2247900"/>
                </a:lnTo>
                <a:lnTo>
                  <a:pt x="4464050" y="2224024"/>
                </a:lnTo>
                <a:lnTo>
                  <a:pt x="3662426" y="2181225"/>
                </a:lnTo>
                <a:lnTo>
                  <a:pt x="2928874" y="2131949"/>
                </a:lnTo>
                <a:lnTo>
                  <a:pt x="2589149" y="2105025"/>
                </a:lnTo>
                <a:lnTo>
                  <a:pt x="1976501" y="2047875"/>
                </a:lnTo>
                <a:lnTo>
                  <a:pt x="1230312" y="1966849"/>
                </a:lnTo>
                <a:lnTo>
                  <a:pt x="860425" y="1922399"/>
                </a:lnTo>
                <a:lnTo>
                  <a:pt x="476377" y="1869541"/>
                </a:lnTo>
                <a:lnTo>
                  <a:pt x="476377" y="469900"/>
                </a:lnTo>
                <a:lnTo>
                  <a:pt x="12192000" y="4699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3" name="bg object 23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0391775" y="0"/>
            <a:ext cx="776287" cy="1214374"/>
          </a:xfrm>
          <a:prstGeom prst="rect">
            <a:avLst/>
          </a:prstGeom>
        </p:spPr>
      </p:pic>
      <p:sp>
        <p:nvSpPr>
          <p:cNvPr id="24" name="bg object 24"/>
          <p:cNvSpPr/>
          <p:nvPr/>
        </p:nvSpPr>
        <p:spPr>
          <a:xfrm>
            <a:off x="10439400" y="0"/>
            <a:ext cx="685800" cy="1143000"/>
          </a:xfrm>
          <a:custGeom>
            <a:avLst/>
            <a:gdLst/>
            <a:ahLst/>
            <a:cxnLst/>
            <a:rect l="l" t="t" r="r" b="b"/>
            <a:pathLst>
              <a:path w="685800" h="1143000">
                <a:moveTo>
                  <a:pt x="685800" y="0"/>
                </a:moveTo>
                <a:lnTo>
                  <a:pt x="0" y="0"/>
                </a:lnTo>
                <a:lnTo>
                  <a:pt x="0" y="1143000"/>
                </a:lnTo>
                <a:lnTo>
                  <a:pt x="685800" y="1143000"/>
                </a:lnTo>
                <a:lnTo>
                  <a:pt x="685800" y="0"/>
                </a:lnTo>
                <a:close/>
              </a:path>
            </a:pathLst>
          </a:custGeom>
          <a:solidFill>
            <a:srgbClr val="B311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34757" y="689355"/>
            <a:ext cx="9077325" cy="575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EBEBEB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34757" y="1139189"/>
            <a:ext cx="9388475" cy="2134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EBEBEB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4301" y="2429446"/>
            <a:ext cx="7880350" cy="12503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8000" spc="10" dirty="0"/>
              <a:t>Analysis</a:t>
            </a:r>
            <a:r>
              <a:rPr sz="8000" spc="-130" dirty="0"/>
              <a:t> </a:t>
            </a:r>
            <a:r>
              <a:rPr sz="8000" spc="15" dirty="0"/>
              <a:t>of</a:t>
            </a:r>
            <a:r>
              <a:rPr sz="8000" spc="-60" dirty="0"/>
              <a:t> </a:t>
            </a:r>
            <a:r>
              <a:rPr sz="8000" spc="15" dirty="0"/>
              <a:t>Data</a:t>
            </a:r>
            <a:endParaRPr sz="8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5400" y="1066800"/>
            <a:ext cx="884364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Susceptibility</a:t>
            </a:r>
            <a:r>
              <a:rPr spc="135" dirty="0"/>
              <a:t> </a:t>
            </a:r>
            <a:r>
              <a:rPr spc="-50" dirty="0"/>
              <a:t>to</a:t>
            </a:r>
            <a:r>
              <a:rPr spc="160" dirty="0"/>
              <a:t> </a:t>
            </a:r>
            <a:r>
              <a:rPr spc="25" dirty="0"/>
              <a:t>COVID-19</a:t>
            </a:r>
            <a:r>
              <a:rPr spc="-220" dirty="0"/>
              <a:t> </a:t>
            </a:r>
            <a:r>
              <a:rPr spc="-15" dirty="0"/>
              <a:t>rises</a:t>
            </a:r>
            <a:r>
              <a:rPr spc="75" dirty="0"/>
              <a:t> </a:t>
            </a:r>
            <a:r>
              <a:rPr spc="-70" dirty="0"/>
              <a:t>with</a:t>
            </a:r>
            <a:r>
              <a:rPr spc="325" dirty="0"/>
              <a:t> </a:t>
            </a:r>
            <a:r>
              <a:rPr spc="-5" dirty="0"/>
              <a:t>age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234757" y="2362200"/>
            <a:ext cx="9388475" cy="157786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8450" indent="-285750">
              <a:lnSpc>
                <a:spcPts val="2865"/>
              </a:lnSpc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sz="1800" spc="25" dirty="0">
                <a:solidFill>
                  <a:schemeClr val="tx1"/>
                </a:solidFill>
              </a:rPr>
              <a:t>In</a:t>
            </a:r>
            <a:r>
              <a:rPr sz="1800" spc="-105" dirty="0">
                <a:solidFill>
                  <a:schemeClr val="tx1"/>
                </a:solidFill>
              </a:rPr>
              <a:t> </a:t>
            </a:r>
            <a:r>
              <a:rPr sz="1800" spc="-5" dirty="0">
                <a:solidFill>
                  <a:schemeClr val="tx1"/>
                </a:solidFill>
              </a:rPr>
              <a:t>transmission</a:t>
            </a:r>
            <a:r>
              <a:rPr sz="1800" spc="45" dirty="0">
                <a:solidFill>
                  <a:schemeClr val="tx1"/>
                </a:solidFill>
              </a:rPr>
              <a:t> </a:t>
            </a:r>
            <a:r>
              <a:rPr sz="1800" spc="-5" dirty="0">
                <a:solidFill>
                  <a:schemeClr val="tx1"/>
                </a:solidFill>
              </a:rPr>
              <a:t>modals</a:t>
            </a:r>
            <a:r>
              <a:rPr sz="1800" spc="-25" dirty="0">
                <a:solidFill>
                  <a:schemeClr val="tx1"/>
                </a:solidFill>
              </a:rPr>
              <a:t> </a:t>
            </a:r>
            <a:r>
              <a:rPr sz="1800" spc="-15" dirty="0">
                <a:solidFill>
                  <a:schemeClr val="tx1"/>
                </a:solidFill>
              </a:rPr>
              <a:t>fitted</a:t>
            </a:r>
            <a:r>
              <a:rPr sz="1800" spc="95" dirty="0">
                <a:solidFill>
                  <a:schemeClr val="tx1"/>
                </a:solidFill>
              </a:rPr>
              <a:t> </a:t>
            </a:r>
            <a:r>
              <a:rPr sz="1800" spc="-30" dirty="0">
                <a:solidFill>
                  <a:schemeClr val="tx1"/>
                </a:solidFill>
              </a:rPr>
              <a:t>to</a:t>
            </a:r>
            <a:r>
              <a:rPr sz="1800" spc="85" dirty="0">
                <a:solidFill>
                  <a:schemeClr val="tx1"/>
                </a:solidFill>
              </a:rPr>
              <a:t> </a:t>
            </a:r>
            <a:r>
              <a:rPr sz="1800" spc="10" dirty="0">
                <a:solidFill>
                  <a:schemeClr val="tx1"/>
                </a:solidFill>
              </a:rPr>
              <a:t>epidemic</a:t>
            </a:r>
            <a:r>
              <a:rPr sz="1800" spc="-195" dirty="0">
                <a:solidFill>
                  <a:schemeClr val="tx1"/>
                </a:solidFill>
              </a:rPr>
              <a:t> </a:t>
            </a:r>
            <a:r>
              <a:rPr sz="1800" spc="-15" dirty="0">
                <a:solidFill>
                  <a:schemeClr val="tx1"/>
                </a:solidFill>
              </a:rPr>
              <a:t>data</a:t>
            </a:r>
            <a:r>
              <a:rPr sz="1800" spc="90" dirty="0">
                <a:solidFill>
                  <a:schemeClr val="tx1"/>
                </a:solidFill>
              </a:rPr>
              <a:t> </a:t>
            </a:r>
            <a:r>
              <a:rPr sz="1800" spc="5" dirty="0">
                <a:solidFill>
                  <a:schemeClr val="tx1"/>
                </a:solidFill>
              </a:rPr>
              <a:t>from</a:t>
            </a:r>
            <a:r>
              <a:rPr sz="1800" spc="-65" dirty="0">
                <a:solidFill>
                  <a:schemeClr val="tx1"/>
                </a:solidFill>
              </a:rPr>
              <a:t> </a:t>
            </a:r>
            <a:r>
              <a:rPr sz="1800" spc="15" dirty="0">
                <a:solidFill>
                  <a:schemeClr val="tx1"/>
                </a:solidFill>
              </a:rPr>
              <a:t>China,</a:t>
            </a:r>
            <a:r>
              <a:rPr sz="1800" spc="-130" dirty="0">
                <a:solidFill>
                  <a:schemeClr val="tx1"/>
                </a:solidFill>
              </a:rPr>
              <a:t> </a:t>
            </a:r>
            <a:r>
              <a:rPr sz="1800" spc="-10" dirty="0">
                <a:solidFill>
                  <a:schemeClr val="tx1"/>
                </a:solidFill>
              </a:rPr>
              <a:t>Itely,</a:t>
            </a:r>
          </a:p>
          <a:p>
            <a:pPr marL="12700">
              <a:lnSpc>
                <a:spcPts val="2865"/>
              </a:lnSpc>
            </a:pPr>
            <a:r>
              <a:rPr lang="en-US" sz="1800" spc="-35" dirty="0">
                <a:solidFill>
                  <a:schemeClr val="tx1"/>
                </a:solidFill>
              </a:rPr>
              <a:t>     </a:t>
            </a:r>
            <a:r>
              <a:rPr sz="1800" spc="-35" dirty="0">
                <a:solidFill>
                  <a:schemeClr val="tx1"/>
                </a:solidFill>
              </a:rPr>
              <a:t>J</a:t>
            </a:r>
            <a:r>
              <a:rPr sz="1800" spc="5" dirty="0">
                <a:solidFill>
                  <a:schemeClr val="tx1"/>
                </a:solidFill>
              </a:rPr>
              <a:t>apa</a:t>
            </a:r>
            <a:r>
              <a:rPr sz="1800" spc="30" dirty="0">
                <a:solidFill>
                  <a:schemeClr val="tx1"/>
                </a:solidFill>
              </a:rPr>
              <a:t>n</a:t>
            </a:r>
            <a:r>
              <a:rPr sz="1800" dirty="0">
                <a:solidFill>
                  <a:schemeClr val="tx1"/>
                </a:solidFill>
              </a:rPr>
              <a:t>,</a:t>
            </a:r>
            <a:r>
              <a:rPr sz="1800" spc="-60" dirty="0">
                <a:solidFill>
                  <a:schemeClr val="tx1"/>
                </a:solidFill>
              </a:rPr>
              <a:t> </a:t>
            </a:r>
            <a:r>
              <a:rPr sz="1800" spc="-5" dirty="0">
                <a:solidFill>
                  <a:schemeClr val="tx1"/>
                </a:solidFill>
              </a:rPr>
              <a:t>S</a:t>
            </a:r>
            <a:r>
              <a:rPr sz="1800" spc="45" dirty="0">
                <a:solidFill>
                  <a:schemeClr val="tx1"/>
                </a:solidFill>
              </a:rPr>
              <a:t>i</a:t>
            </a:r>
            <a:r>
              <a:rPr sz="1800" spc="30" dirty="0">
                <a:solidFill>
                  <a:schemeClr val="tx1"/>
                </a:solidFill>
              </a:rPr>
              <a:t>ng</a:t>
            </a:r>
            <a:r>
              <a:rPr sz="1800" spc="5" dirty="0">
                <a:solidFill>
                  <a:schemeClr val="tx1"/>
                </a:solidFill>
              </a:rPr>
              <a:t>ap</a:t>
            </a:r>
            <a:r>
              <a:rPr sz="1800" dirty="0">
                <a:solidFill>
                  <a:schemeClr val="tx1"/>
                </a:solidFill>
              </a:rPr>
              <a:t>o</a:t>
            </a:r>
            <a:r>
              <a:rPr sz="1800" spc="25" dirty="0">
                <a:solidFill>
                  <a:schemeClr val="tx1"/>
                </a:solidFill>
              </a:rPr>
              <a:t>r</a:t>
            </a:r>
            <a:r>
              <a:rPr sz="1800" spc="10" dirty="0">
                <a:solidFill>
                  <a:schemeClr val="tx1"/>
                </a:solidFill>
              </a:rPr>
              <a:t>e</a:t>
            </a:r>
            <a:r>
              <a:rPr sz="1800" dirty="0">
                <a:solidFill>
                  <a:schemeClr val="tx1"/>
                </a:solidFill>
              </a:rPr>
              <a:t>,</a:t>
            </a:r>
            <a:r>
              <a:rPr sz="1800" spc="-210" dirty="0">
                <a:solidFill>
                  <a:schemeClr val="tx1"/>
                </a:solidFill>
              </a:rPr>
              <a:t> </a:t>
            </a:r>
            <a:r>
              <a:rPr sz="1800" dirty="0">
                <a:solidFill>
                  <a:schemeClr val="tx1"/>
                </a:solidFill>
              </a:rPr>
              <a:t>Ca</a:t>
            </a:r>
            <a:r>
              <a:rPr sz="1800" spc="35" dirty="0">
                <a:solidFill>
                  <a:schemeClr val="tx1"/>
                </a:solidFill>
              </a:rPr>
              <a:t>n</a:t>
            </a:r>
            <a:r>
              <a:rPr sz="1800" spc="5" dirty="0">
                <a:solidFill>
                  <a:schemeClr val="tx1"/>
                </a:solidFill>
              </a:rPr>
              <a:t>a</a:t>
            </a:r>
            <a:r>
              <a:rPr sz="1800" spc="-5" dirty="0">
                <a:solidFill>
                  <a:schemeClr val="tx1"/>
                </a:solidFill>
              </a:rPr>
              <a:t>d</a:t>
            </a:r>
            <a:r>
              <a:rPr sz="1800" dirty="0">
                <a:solidFill>
                  <a:schemeClr val="tx1"/>
                </a:solidFill>
              </a:rPr>
              <a:t>a</a:t>
            </a:r>
            <a:r>
              <a:rPr sz="1800" spc="-55" dirty="0">
                <a:solidFill>
                  <a:schemeClr val="tx1"/>
                </a:solidFill>
              </a:rPr>
              <a:t> </a:t>
            </a:r>
            <a:r>
              <a:rPr sz="1800" dirty="0">
                <a:solidFill>
                  <a:schemeClr val="tx1"/>
                </a:solidFill>
              </a:rPr>
              <a:t>&amp;</a:t>
            </a:r>
            <a:r>
              <a:rPr sz="1800" spc="-15" dirty="0">
                <a:solidFill>
                  <a:schemeClr val="tx1"/>
                </a:solidFill>
              </a:rPr>
              <a:t> </a:t>
            </a:r>
            <a:r>
              <a:rPr sz="1800" spc="-5" dirty="0">
                <a:solidFill>
                  <a:schemeClr val="tx1"/>
                </a:solidFill>
              </a:rPr>
              <a:t>So</a:t>
            </a:r>
            <a:r>
              <a:rPr sz="1800" spc="-35" dirty="0">
                <a:solidFill>
                  <a:schemeClr val="tx1"/>
                </a:solidFill>
              </a:rPr>
              <a:t>u</a:t>
            </a:r>
            <a:r>
              <a:rPr sz="1800" spc="-65" dirty="0">
                <a:solidFill>
                  <a:schemeClr val="tx1"/>
                </a:solidFill>
              </a:rPr>
              <a:t>t</a:t>
            </a:r>
            <a:r>
              <a:rPr sz="1800" dirty="0">
                <a:solidFill>
                  <a:schemeClr val="tx1"/>
                </a:solidFill>
              </a:rPr>
              <a:t>h</a:t>
            </a:r>
            <a:r>
              <a:rPr sz="1800" spc="110" dirty="0">
                <a:solidFill>
                  <a:schemeClr val="tx1"/>
                </a:solidFill>
              </a:rPr>
              <a:t> </a:t>
            </a:r>
            <a:r>
              <a:rPr sz="1800" dirty="0">
                <a:solidFill>
                  <a:schemeClr val="tx1"/>
                </a:solidFill>
              </a:rPr>
              <a:t>Ko</a:t>
            </a:r>
            <a:r>
              <a:rPr sz="1800" spc="30" dirty="0">
                <a:solidFill>
                  <a:schemeClr val="tx1"/>
                </a:solidFill>
              </a:rPr>
              <a:t>r</a:t>
            </a:r>
            <a:r>
              <a:rPr sz="1800" spc="10" dirty="0">
                <a:solidFill>
                  <a:schemeClr val="tx1"/>
                </a:solidFill>
              </a:rPr>
              <a:t>e</a:t>
            </a:r>
            <a:r>
              <a:rPr sz="1800" dirty="0">
                <a:solidFill>
                  <a:schemeClr val="tx1"/>
                </a:solidFill>
              </a:rPr>
              <a:t>a</a:t>
            </a:r>
          </a:p>
          <a:p>
            <a:pPr marL="297815" marR="149860" indent="-285750">
              <a:lnSpc>
                <a:spcPct val="100800"/>
              </a:lnSpc>
              <a:spcBef>
                <a:spcPts val="5"/>
              </a:spcBef>
              <a:buClr>
                <a:schemeClr val="tx1"/>
              </a:buClr>
              <a:buSzPct val="77777"/>
              <a:buFont typeface="Arial" panose="020B0604020202020204" pitchFamily="34" charset="0"/>
              <a:buChar char="•"/>
              <a:tabLst>
                <a:tab pos="355600" algn="l"/>
                <a:tab pos="356235" algn="l"/>
              </a:tabLst>
            </a:pPr>
            <a:r>
              <a:rPr sz="1800" spc="25" dirty="0">
                <a:solidFill>
                  <a:srgbClr val="404040"/>
                </a:solidFill>
              </a:rPr>
              <a:t>The</a:t>
            </a:r>
            <a:r>
              <a:rPr sz="1800" spc="-95" dirty="0">
                <a:solidFill>
                  <a:srgbClr val="404040"/>
                </a:solidFill>
              </a:rPr>
              <a:t> </a:t>
            </a:r>
            <a:r>
              <a:rPr sz="1800" dirty="0">
                <a:solidFill>
                  <a:srgbClr val="404040"/>
                </a:solidFill>
              </a:rPr>
              <a:t>percentage</a:t>
            </a:r>
            <a:r>
              <a:rPr sz="1800" spc="-20" dirty="0">
                <a:solidFill>
                  <a:srgbClr val="404040"/>
                </a:solidFill>
              </a:rPr>
              <a:t> </a:t>
            </a:r>
            <a:r>
              <a:rPr sz="1800" spc="5" dirty="0">
                <a:solidFill>
                  <a:srgbClr val="404040"/>
                </a:solidFill>
              </a:rPr>
              <a:t>of</a:t>
            </a:r>
            <a:r>
              <a:rPr sz="1800" spc="-10" dirty="0">
                <a:solidFill>
                  <a:srgbClr val="404040"/>
                </a:solidFill>
              </a:rPr>
              <a:t> </a:t>
            </a:r>
            <a:r>
              <a:rPr sz="1800" spc="5" dirty="0">
                <a:solidFill>
                  <a:srgbClr val="404040"/>
                </a:solidFill>
              </a:rPr>
              <a:t>persons</a:t>
            </a:r>
            <a:r>
              <a:rPr sz="1800" spc="-75" dirty="0">
                <a:solidFill>
                  <a:srgbClr val="404040"/>
                </a:solidFill>
              </a:rPr>
              <a:t> </a:t>
            </a:r>
            <a:r>
              <a:rPr sz="1800" spc="25" dirty="0">
                <a:solidFill>
                  <a:srgbClr val="404040"/>
                </a:solidFill>
              </a:rPr>
              <a:t>infected</a:t>
            </a:r>
            <a:r>
              <a:rPr sz="1800" spc="-229" dirty="0">
                <a:solidFill>
                  <a:srgbClr val="404040"/>
                </a:solidFill>
              </a:rPr>
              <a:t> </a:t>
            </a:r>
            <a:r>
              <a:rPr sz="1800" spc="20" dirty="0">
                <a:solidFill>
                  <a:srgbClr val="404040"/>
                </a:solidFill>
              </a:rPr>
              <a:t>among</a:t>
            </a:r>
            <a:r>
              <a:rPr sz="1800" spc="-135" dirty="0">
                <a:solidFill>
                  <a:srgbClr val="404040"/>
                </a:solidFill>
              </a:rPr>
              <a:t> </a:t>
            </a:r>
            <a:r>
              <a:rPr sz="1800" dirty="0">
                <a:solidFill>
                  <a:srgbClr val="404040"/>
                </a:solidFill>
              </a:rPr>
              <a:t>the</a:t>
            </a:r>
            <a:r>
              <a:rPr sz="1800" spc="-20" dirty="0">
                <a:solidFill>
                  <a:srgbClr val="404040"/>
                </a:solidFill>
              </a:rPr>
              <a:t> </a:t>
            </a:r>
            <a:r>
              <a:rPr sz="1800" spc="15" dirty="0">
                <a:solidFill>
                  <a:srgbClr val="404040"/>
                </a:solidFill>
              </a:rPr>
              <a:t>exposed</a:t>
            </a:r>
            <a:r>
              <a:rPr sz="1800" spc="-155" dirty="0">
                <a:solidFill>
                  <a:srgbClr val="404040"/>
                </a:solidFill>
              </a:rPr>
              <a:t> </a:t>
            </a:r>
            <a:r>
              <a:rPr sz="1800" spc="10" dirty="0">
                <a:solidFill>
                  <a:srgbClr val="404040"/>
                </a:solidFill>
              </a:rPr>
              <a:t>(susceptibility)</a:t>
            </a:r>
            <a:r>
              <a:rPr sz="1800" spc="-190" dirty="0">
                <a:solidFill>
                  <a:srgbClr val="404040"/>
                </a:solidFill>
              </a:rPr>
              <a:t> </a:t>
            </a:r>
            <a:r>
              <a:rPr sz="1800" spc="-5" dirty="0">
                <a:solidFill>
                  <a:srgbClr val="404040"/>
                </a:solidFill>
              </a:rPr>
              <a:t>and</a:t>
            </a:r>
            <a:r>
              <a:rPr sz="1800" dirty="0">
                <a:solidFill>
                  <a:srgbClr val="404040"/>
                </a:solidFill>
              </a:rPr>
              <a:t> the </a:t>
            </a:r>
            <a:r>
              <a:rPr sz="1800" spc="-484" dirty="0">
                <a:solidFill>
                  <a:srgbClr val="404040"/>
                </a:solidFill>
              </a:rPr>
              <a:t> </a:t>
            </a:r>
            <a:r>
              <a:rPr sz="1800" dirty="0">
                <a:solidFill>
                  <a:srgbClr val="404040"/>
                </a:solidFill>
              </a:rPr>
              <a:t>percentage </a:t>
            </a:r>
            <a:r>
              <a:rPr sz="1800" spc="15" dirty="0">
                <a:solidFill>
                  <a:srgbClr val="404040"/>
                </a:solidFill>
              </a:rPr>
              <a:t>with </a:t>
            </a:r>
            <a:r>
              <a:rPr sz="1800" spc="30" dirty="0">
                <a:solidFill>
                  <a:srgbClr val="404040"/>
                </a:solidFill>
              </a:rPr>
              <a:t>symptoms </a:t>
            </a:r>
            <a:r>
              <a:rPr sz="1800" spc="20" dirty="0">
                <a:solidFill>
                  <a:srgbClr val="404040"/>
                </a:solidFill>
              </a:rPr>
              <a:t>among </a:t>
            </a:r>
            <a:r>
              <a:rPr sz="1800" spc="10" dirty="0">
                <a:solidFill>
                  <a:srgbClr val="404040"/>
                </a:solidFill>
              </a:rPr>
              <a:t>those </a:t>
            </a:r>
            <a:r>
              <a:rPr sz="1800" spc="25" dirty="0">
                <a:solidFill>
                  <a:srgbClr val="404040"/>
                </a:solidFill>
              </a:rPr>
              <a:t>infected </a:t>
            </a:r>
            <a:r>
              <a:rPr sz="1800" spc="15" dirty="0">
                <a:solidFill>
                  <a:srgbClr val="404040"/>
                </a:solidFill>
              </a:rPr>
              <a:t>(clinical </a:t>
            </a:r>
            <a:r>
              <a:rPr sz="1800" spc="10" dirty="0">
                <a:solidFill>
                  <a:srgbClr val="404040"/>
                </a:solidFill>
              </a:rPr>
              <a:t>fraction) </a:t>
            </a:r>
            <a:r>
              <a:rPr sz="1800" spc="-10" dirty="0">
                <a:solidFill>
                  <a:srgbClr val="404040"/>
                </a:solidFill>
              </a:rPr>
              <a:t>both </a:t>
            </a:r>
            <a:r>
              <a:rPr sz="1800" spc="-5" dirty="0">
                <a:solidFill>
                  <a:srgbClr val="404040"/>
                </a:solidFill>
              </a:rPr>
              <a:t> </a:t>
            </a:r>
            <a:r>
              <a:rPr sz="1800" spc="20" dirty="0">
                <a:solidFill>
                  <a:srgbClr val="404040"/>
                </a:solidFill>
              </a:rPr>
              <a:t>generally</a:t>
            </a:r>
            <a:r>
              <a:rPr sz="1800" spc="-200" dirty="0">
                <a:solidFill>
                  <a:srgbClr val="404040"/>
                </a:solidFill>
              </a:rPr>
              <a:t> </a:t>
            </a:r>
            <a:r>
              <a:rPr sz="1800" spc="20" dirty="0">
                <a:solidFill>
                  <a:srgbClr val="404040"/>
                </a:solidFill>
              </a:rPr>
              <a:t>increase</a:t>
            </a:r>
            <a:r>
              <a:rPr sz="1800" spc="-175" dirty="0">
                <a:solidFill>
                  <a:srgbClr val="404040"/>
                </a:solidFill>
              </a:rPr>
              <a:t> </a:t>
            </a:r>
            <a:r>
              <a:rPr sz="1800" spc="15" dirty="0">
                <a:solidFill>
                  <a:srgbClr val="404040"/>
                </a:solidFill>
              </a:rPr>
              <a:t>with</a:t>
            </a:r>
            <a:r>
              <a:rPr sz="1800" spc="-100" dirty="0">
                <a:solidFill>
                  <a:srgbClr val="404040"/>
                </a:solidFill>
              </a:rPr>
              <a:t> </a:t>
            </a:r>
            <a:r>
              <a:rPr sz="1800" spc="-5" dirty="0">
                <a:solidFill>
                  <a:srgbClr val="404040"/>
                </a:solidFill>
              </a:rPr>
              <a:t>age.</a:t>
            </a:r>
            <a:endParaRPr sz="1800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" y="2057400"/>
            <a:ext cx="10972800" cy="4648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4757" y="561593"/>
            <a:ext cx="8049259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35" dirty="0"/>
              <a:t>Fewer</a:t>
            </a:r>
            <a:r>
              <a:rPr sz="3200" spc="-215" dirty="0"/>
              <a:t> </a:t>
            </a:r>
            <a:r>
              <a:rPr sz="3200" spc="10" dirty="0"/>
              <a:t>children</a:t>
            </a:r>
            <a:r>
              <a:rPr sz="3200" spc="-155" dirty="0"/>
              <a:t> </a:t>
            </a:r>
            <a:r>
              <a:rPr sz="3200" dirty="0"/>
              <a:t>under </a:t>
            </a:r>
            <a:r>
              <a:rPr sz="3200" spc="20" dirty="0"/>
              <a:t>10</a:t>
            </a:r>
            <a:r>
              <a:rPr sz="3200" spc="-65" dirty="0"/>
              <a:t> </a:t>
            </a:r>
            <a:r>
              <a:rPr sz="3200" spc="40" dirty="0"/>
              <a:t>have</a:t>
            </a:r>
            <a:r>
              <a:rPr sz="3200" spc="-215" dirty="0"/>
              <a:t> </a:t>
            </a:r>
            <a:r>
              <a:rPr sz="3200" dirty="0"/>
              <a:t>antibodies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234757" y="1048702"/>
            <a:ext cx="7383780" cy="517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200" spc="10" dirty="0">
                <a:solidFill>
                  <a:srgbClr val="EBEBEB"/>
                </a:solidFill>
                <a:latin typeface="Century Gothic"/>
                <a:cs typeface="Century Gothic"/>
              </a:rPr>
              <a:t>compared</a:t>
            </a:r>
            <a:r>
              <a:rPr sz="3200" spc="-180" dirty="0">
                <a:solidFill>
                  <a:srgbClr val="EBEBEB"/>
                </a:solidFill>
                <a:latin typeface="Century Gothic"/>
                <a:cs typeface="Century Gothic"/>
              </a:rPr>
              <a:t> </a:t>
            </a:r>
            <a:r>
              <a:rPr sz="3200" spc="-10" dirty="0">
                <a:solidFill>
                  <a:srgbClr val="EBEBEB"/>
                </a:solidFill>
                <a:latin typeface="Century Gothic"/>
                <a:cs typeface="Century Gothic"/>
              </a:rPr>
              <a:t>to</a:t>
            </a:r>
            <a:r>
              <a:rPr sz="3200" spc="60" dirty="0">
                <a:solidFill>
                  <a:srgbClr val="EBEBEB"/>
                </a:solidFill>
                <a:latin typeface="Century Gothic"/>
                <a:cs typeface="Century Gothic"/>
              </a:rPr>
              <a:t> </a:t>
            </a:r>
            <a:r>
              <a:rPr sz="3200" spc="5" dirty="0">
                <a:solidFill>
                  <a:srgbClr val="EBEBEB"/>
                </a:solidFill>
                <a:latin typeface="Century Gothic"/>
                <a:cs typeface="Century Gothic"/>
              </a:rPr>
              <a:t>adolescents</a:t>
            </a:r>
            <a:r>
              <a:rPr sz="3200" spc="-130" dirty="0">
                <a:solidFill>
                  <a:srgbClr val="EBEBEB"/>
                </a:solidFill>
                <a:latin typeface="Century Gothic"/>
                <a:cs typeface="Century Gothic"/>
              </a:rPr>
              <a:t> </a:t>
            </a:r>
            <a:r>
              <a:rPr sz="3200" dirty="0">
                <a:solidFill>
                  <a:srgbClr val="EBEBEB"/>
                </a:solidFill>
                <a:latin typeface="Century Gothic"/>
                <a:cs typeface="Century Gothic"/>
              </a:rPr>
              <a:t>and</a:t>
            </a:r>
            <a:r>
              <a:rPr sz="3200" spc="-40" dirty="0">
                <a:solidFill>
                  <a:srgbClr val="EBEBEB"/>
                </a:solidFill>
                <a:latin typeface="Century Gothic"/>
                <a:cs typeface="Century Gothic"/>
              </a:rPr>
              <a:t> </a:t>
            </a:r>
            <a:r>
              <a:rPr sz="3200" spc="-5" dirty="0">
                <a:solidFill>
                  <a:srgbClr val="EBEBEB"/>
                </a:solidFill>
                <a:latin typeface="Century Gothic"/>
                <a:cs typeface="Century Gothic"/>
              </a:rPr>
              <a:t>adults</a:t>
            </a:r>
            <a:endParaRPr sz="3200">
              <a:latin typeface="Century Gothic"/>
              <a:cs typeface="Century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4780" y="1579076"/>
            <a:ext cx="10731819" cy="505894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52400">
              <a:lnSpc>
                <a:spcPct val="100000"/>
              </a:lnSpc>
              <a:spcBef>
                <a:spcPts val="125"/>
              </a:spcBef>
            </a:pPr>
            <a:r>
              <a:rPr lang="en-US" sz="2000" spc="10" dirty="0">
                <a:solidFill>
                  <a:srgbClr val="EBEBEB"/>
                </a:solidFill>
                <a:latin typeface="Century Gothic"/>
                <a:cs typeface="Century Gothic"/>
              </a:rPr>
              <a:t>              </a:t>
            </a:r>
            <a:r>
              <a:rPr sz="2000" spc="10" dirty="0">
                <a:solidFill>
                  <a:srgbClr val="EBEBEB"/>
                </a:solidFill>
                <a:latin typeface="Century Gothic"/>
                <a:cs typeface="Century Gothic"/>
              </a:rPr>
              <a:t>Seroprevalence</a:t>
            </a:r>
            <a:r>
              <a:rPr sz="2000" spc="-150" dirty="0">
                <a:solidFill>
                  <a:srgbClr val="EBEBEB"/>
                </a:solidFill>
                <a:latin typeface="Century Gothic"/>
                <a:cs typeface="Century Gothic"/>
              </a:rPr>
              <a:t> </a:t>
            </a:r>
            <a:r>
              <a:rPr sz="2000" spc="15" dirty="0">
                <a:solidFill>
                  <a:srgbClr val="EBEBEB"/>
                </a:solidFill>
                <a:latin typeface="Century Gothic"/>
                <a:cs typeface="Century Gothic"/>
              </a:rPr>
              <a:t>study</a:t>
            </a:r>
            <a:r>
              <a:rPr sz="2000" spc="-145" dirty="0">
                <a:solidFill>
                  <a:srgbClr val="EBEBEB"/>
                </a:solidFill>
                <a:latin typeface="Century Gothic"/>
                <a:cs typeface="Century Gothic"/>
              </a:rPr>
              <a:t> </a:t>
            </a:r>
            <a:r>
              <a:rPr sz="2000" spc="20" dirty="0">
                <a:solidFill>
                  <a:srgbClr val="EBEBEB"/>
                </a:solidFill>
                <a:latin typeface="Century Gothic"/>
                <a:cs typeface="Century Gothic"/>
              </a:rPr>
              <a:t>of</a:t>
            </a:r>
            <a:r>
              <a:rPr sz="2000" spc="-65" dirty="0">
                <a:solidFill>
                  <a:srgbClr val="EBEBEB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EBEBEB"/>
                </a:solidFill>
                <a:latin typeface="Century Gothic"/>
                <a:cs typeface="Century Gothic"/>
              </a:rPr>
              <a:t>SARS-CoV-2</a:t>
            </a:r>
            <a:r>
              <a:rPr sz="2000" spc="-25" dirty="0">
                <a:solidFill>
                  <a:srgbClr val="EBEBEB"/>
                </a:solidFill>
                <a:latin typeface="Century Gothic"/>
                <a:cs typeface="Century Gothic"/>
              </a:rPr>
              <a:t> </a:t>
            </a:r>
            <a:r>
              <a:rPr sz="2000" spc="5" dirty="0">
                <a:solidFill>
                  <a:srgbClr val="EBEBEB"/>
                </a:solidFill>
                <a:latin typeface="Century Gothic"/>
                <a:cs typeface="Century Gothic"/>
              </a:rPr>
              <a:t>IgG</a:t>
            </a:r>
            <a:r>
              <a:rPr sz="2000" dirty="0">
                <a:solidFill>
                  <a:srgbClr val="EBEBEB"/>
                </a:solidFill>
                <a:latin typeface="Century Gothic"/>
                <a:cs typeface="Century Gothic"/>
              </a:rPr>
              <a:t> </a:t>
            </a:r>
            <a:r>
              <a:rPr sz="2000" spc="25" dirty="0">
                <a:solidFill>
                  <a:srgbClr val="EBEBEB"/>
                </a:solidFill>
                <a:latin typeface="Century Gothic"/>
                <a:cs typeface="Century Gothic"/>
              </a:rPr>
              <a:t>antibodies</a:t>
            </a:r>
            <a:r>
              <a:rPr sz="2000" spc="-290" dirty="0">
                <a:solidFill>
                  <a:srgbClr val="EBEBEB"/>
                </a:solidFill>
                <a:latin typeface="Century Gothic"/>
                <a:cs typeface="Century Gothic"/>
              </a:rPr>
              <a:t> </a:t>
            </a:r>
            <a:r>
              <a:rPr sz="2000" spc="30" dirty="0">
                <a:solidFill>
                  <a:srgbClr val="EBEBEB"/>
                </a:solidFill>
                <a:latin typeface="Century Gothic"/>
                <a:cs typeface="Century Gothic"/>
              </a:rPr>
              <a:t>in</a:t>
            </a:r>
            <a:r>
              <a:rPr sz="2000" spc="-65" dirty="0">
                <a:solidFill>
                  <a:srgbClr val="EBEBEB"/>
                </a:solidFill>
                <a:latin typeface="Century Gothic"/>
                <a:cs typeface="Century Gothic"/>
              </a:rPr>
              <a:t> </a:t>
            </a:r>
            <a:r>
              <a:rPr sz="2000" spc="40" dirty="0">
                <a:solidFill>
                  <a:srgbClr val="EBEBEB"/>
                </a:solidFill>
                <a:latin typeface="Century Gothic"/>
                <a:cs typeface="Century Gothic"/>
              </a:rPr>
              <a:t>Geneva</a:t>
            </a:r>
            <a:r>
              <a:rPr sz="2000" spc="-210" dirty="0">
                <a:solidFill>
                  <a:srgbClr val="EBEBEB"/>
                </a:solidFill>
                <a:latin typeface="Century Gothic"/>
                <a:cs typeface="Century Gothic"/>
              </a:rPr>
              <a:t> </a:t>
            </a:r>
            <a:r>
              <a:rPr sz="2000" spc="10" dirty="0">
                <a:solidFill>
                  <a:srgbClr val="EBEBEB"/>
                </a:solidFill>
                <a:latin typeface="Century Gothic"/>
                <a:cs typeface="Century Gothic"/>
              </a:rPr>
              <a:t>(May</a:t>
            </a:r>
            <a:r>
              <a:rPr sz="2000" spc="-70" dirty="0">
                <a:solidFill>
                  <a:srgbClr val="EBEBEB"/>
                </a:solidFill>
                <a:latin typeface="Century Gothic"/>
                <a:cs typeface="Century Gothic"/>
              </a:rPr>
              <a:t> </a:t>
            </a:r>
            <a:r>
              <a:rPr sz="2000" spc="10" dirty="0">
                <a:solidFill>
                  <a:srgbClr val="EBEBEB"/>
                </a:solidFill>
                <a:latin typeface="Century Gothic"/>
                <a:cs typeface="Century Gothic"/>
              </a:rPr>
              <a:t>2020)</a:t>
            </a:r>
            <a:endParaRPr sz="2000" dirty="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600" dirty="0">
              <a:latin typeface="Century Gothic"/>
              <a:cs typeface="Century Gothic"/>
            </a:endParaRPr>
          </a:p>
          <a:p>
            <a:pPr marL="495300" indent="-343535">
              <a:lnSpc>
                <a:spcPts val="1805"/>
              </a:lnSpc>
              <a:buClr>
                <a:srgbClr val="B31166"/>
              </a:buClr>
              <a:buSzPct val="79411"/>
              <a:buFont typeface="Wingdings 3"/>
              <a:buChar char=""/>
              <a:tabLst>
                <a:tab pos="495300" algn="l"/>
                <a:tab pos="495934" algn="l"/>
              </a:tabLst>
            </a:pPr>
            <a:r>
              <a:rPr sz="1700" spc="25" dirty="0">
                <a:solidFill>
                  <a:srgbClr val="404040"/>
                </a:solidFill>
                <a:latin typeface="Century Gothic"/>
                <a:cs typeface="Century Gothic"/>
              </a:rPr>
              <a:t>7</a:t>
            </a:r>
            <a:r>
              <a:rPr sz="1700" spc="-25" dirty="0">
                <a:solidFill>
                  <a:srgbClr val="404040"/>
                </a:solidFill>
                <a:latin typeface="Century Gothic"/>
                <a:cs typeface="Century Gothic"/>
              </a:rPr>
              <a:t>.</a:t>
            </a:r>
            <a:r>
              <a:rPr sz="1700" spc="25" dirty="0">
                <a:solidFill>
                  <a:srgbClr val="404040"/>
                </a:solidFill>
                <a:latin typeface="Century Gothic"/>
                <a:cs typeface="Century Gothic"/>
              </a:rPr>
              <a:t>9</a:t>
            </a:r>
            <a:r>
              <a:rPr sz="1700" spc="15" dirty="0">
                <a:solidFill>
                  <a:srgbClr val="404040"/>
                </a:solidFill>
                <a:latin typeface="Century Gothic"/>
                <a:cs typeface="Century Gothic"/>
              </a:rPr>
              <a:t>%</a:t>
            </a:r>
            <a:r>
              <a:rPr sz="1700" spc="-8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700" spc="10" dirty="0">
                <a:solidFill>
                  <a:srgbClr val="404040"/>
                </a:solidFill>
                <a:latin typeface="Century Gothic"/>
                <a:cs typeface="Century Gothic"/>
              </a:rPr>
              <a:t>of</a:t>
            </a:r>
            <a:r>
              <a:rPr sz="1700" spc="-4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700" spc="15" dirty="0">
                <a:solidFill>
                  <a:srgbClr val="404040"/>
                </a:solidFill>
                <a:latin typeface="Century Gothic"/>
                <a:cs typeface="Century Gothic"/>
              </a:rPr>
              <a:t>the</a:t>
            </a:r>
            <a:r>
              <a:rPr sz="1700" spc="-2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700" spc="35" dirty="0">
                <a:solidFill>
                  <a:srgbClr val="404040"/>
                </a:solidFill>
                <a:latin typeface="Century Gothic"/>
                <a:cs typeface="Century Gothic"/>
              </a:rPr>
              <a:t>p</a:t>
            </a:r>
            <a:r>
              <a:rPr sz="1700" spc="15" dirty="0">
                <a:solidFill>
                  <a:srgbClr val="404040"/>
                </a:solidFill>
                <a:latin typeface="Century Gothic"/>
                <a:cs typeface="Century Gothic"/>
              </a:rPr>
              <a:t>o</a:t>
            </a:r>
            <a:r>
              <a:rPr sz="1700" spc="30" dirty="0">
                <a:solidFill>
                  <a:srgbClr val="404040"/>
                </a:solidFill>
                <a:latin typeface="Century Gothic"/>
                <a:cs typeface="Century Gothic"/>
              </a:rPr>
              <a:t>p</a:t>
            </a:r>
            <a:r>
              <a:rPr sz="1700" spc="15" dirty="0">
                <a:solidFill>
                  <a:srgbClr val="404040"/>
                </a:solidFill>
                <a:latin typeface="Century Gothic"/>
                <a:cs typeface="Century Gothic"/>
              </a:rPr>
              <a:t>u</a:t>
            </a:r>
            <a:r>
              <a:rPr sz="1700" spc="110" dirty="0">
                <a:solidFill>
                  <a:srgbClr val="404040"/>
                </a:solidFill>
                <a:latin typeface="Century Gothic"/>
                <a:cs typeface="Century Gothic"/>
              </a:rPr>
              <a:t>l</a:t>
            </a:r>
            <a:r>
              <a:rPr sz="1700" spc="35" dirty="0">
                <a:solidFill>
                  <a:srgbClr val="404040"/>
                </a:solidFill>
                <a:latin typeface="Century Gothic"/>
                <a:cs typeface="Century Gothic"/>
              </a:rPr>
              <a:t>a</a:t>
            </a:r>
            <a:r>
              <a:rPr sz="1700" spc="-60" dirty="0">
                <a:solidFill>
                  <a:srgbClr val="404040"/>
                </a:solidFill>
                <a:latin typeface="Century Gothic"/>
                <a:cs typeface="Century Gothic"/>
              </a:rPr>
              <a:t>t</a:t>
            </a:r>
            <a:r>
              <a:rPr sz="1700" spc="30" dirty="0">
                <a:solidFill>
                  <a:srgbClr val="404040"/>
                </a:solidFill>
                <a:latin typeface="Century Gothic"/>
                <a:cs typeface="Century Gothic"/>
              </a:rPr>
              <a:t>i</a:t>
            </a:r>
            <a:r>
              <a:rPr sz="1700" spc="15" dirty="0">
                <a:solidFill>
                  <a:srgbClr val="404040"/>
                </a:solidFill>
                <a:latin typeface="Century Gothic"/>
                <a:cs typeface="Century Gothic"/>
              </a:rPr>
              <a:t>on</a:t>
            </a:r>
            <a:r>
              <a:rPr sz="1700" spc="-10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700" spc="10" dirty="0">
                <a:solidFill>
                  <a:srgbClr val="404040"/>
                </a:solidFill>
                <a:latin typeface="Century Gothic"/>
                <a:cs typeface="Century Gothic"/>
              </a:rPr>
              <a:t>of</a:t>
            </a:r>
            <a:r>
              <a:rPr sz="1700" spc="-19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700" spc="10" dirty="0">
                <a:solidFill>
                  <a:srgbClr val="404040"/>
                </a:solidFill>
                <a:latin typeface="Century Gothic"/>
                <a:cs typeface="Century Gothic"/>
              </a:rPr>
              <a:t>Genev</a:t>
            </a:r>
            <a:r>
              <a:rPr sz="1700" spc="-30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700" spc="15" dirty="0">
                <a:solidFill>
                  <a:srgbClr val="404040"/>
                </a:solidFill>
                <a:latin typeface="Century Gothic"/>
                <a:cs typeface="Century Gothic"/>
              </a:rPr>
              <a:t>a</a:t>
            </a:r>
            <a:r>
              <a:rPr sz="1700" spc="-22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700" spc="15" dirty="0">
                <a:solidFill>
                  <a:srgbClr val="404040"/>
                </a:solidFill>
                <a:latin typeface="Century Gothic"/>
                <a:cs typeface="Century Gothic"/>
              </a:rPr>
              <a:t>h</a:t>
            </a:r>
            <a:r>
              <a:rPr sz="1700" spc="30" dirty="0">
                <a:solidFill>
                  <a:srgbClr val="404040"/>
                </a:solidFill>
                <a:latin typeface="Century Gothic"/>
                <a:cs typeface="Century Gothic"/>
              </a:rPr>
              <a:t>a</a:t>
            </a:r>
            <a:r>
              <a:rPr sz="1700" spc="15" dirty="0">
                <a:solidFill>
                  <a:srgbClr val="404040"/>
                </a:solidFill>
                <a:latin typeface="Century Gothic"/>
                <a:cs typeface="Century Gothic"/>
              </a:rPr>
              <a:t>d</a:t>
            </a:r>
            <a:endParaRPr sz="1700" dirty="0">
              <a:latin typeface="Century Gothic"/>
              <a:cs typeface="Century Gothic"/>
            </a:endParaRPr>
          </a:p>
          <a:p>
            <a:pPr marL="495300">
              <a:lnSpc>
                <a:spcPts val="1805"/>
              </a:lnSpc>
            </a:pPr>
            <a:r>
              <a:rPr sz="1700" spc="30" dirty="0">
                <a:solidFill>
                  <a:srgbClr val="404040"/>
                </a:solidFill>
                <a:latin typeface="Century Gothic"/>
                <a:cs typeface="Century Gothic"/>
              </a:rPr>
              <a:t>d</a:t>
            </a:r>
            <a:r>
              <a:rPr sz="1700" spc="15" dirty="0">
                <a:solidFill>
                  <a:srgbClr val="404040"/>
                </a:solidFill>
                <a:latin typeface="Century Gothic"/>
                <a:cs typeface="Century Gothic"/>
              </a:rPr>
              <a:t>e</a:t>
            </a:r>
            <a:r>
              <a:rPr sz="1700" spc="180" dirty="0">
                <a:solidFill>
                  <a:srgbClr val="404040"/>
                </a:solidFill>
                <a:latin typeface="Century Gothic"/>
                <a:cs typeface="Century Gothic"/>
              </a:rPr>
              <a:t>v</a:t>
            </a:r>
            <a:r>
              <a:rPr sz="1700" spc="-60" dirty="0">
                <a:solidFill>
                  <a:srgbClr val="404040"/>
                </a:solidFill>
                <a:latin typeface="Century Gothic"/>
                <a:cs typeface="Century Gothic"/>
              </a:rPr>
              <a:t>e</a:t>
            </a:r>
            <a:r>
              <a:rPr sz="1700" spc="30" dirty="0">
                <a:solidFill>
                  <a:srgbClr val="404040"/>
                </a:solidFill>
                <a:latin typeface="Century Gothic"/>
                <a:cs typeface="Century Gothic"/>
              </a:rPr>
              <a:t>l</a:t>
            </a:r>
            <a:r>
              <a:rPr sz="1700" spc="5" dirty="0">
                <a:solidFill>
                  <a:srgbClr val="404040"/>
                </a:solidFill>
                <a:latin typeface="Century Gothic"/>
                <a:cs typeface="Century Gothic"/>
              </a:rPr>
              <a:t>o</a:t>
            </a:r>
            <a:r>
              <a:rPr sz="1700" spc="-40" dirty="0">
                <a:solidFill>
                  <a:srgbClr val="404040"/>
                </a:solidFill>
                <a:latin typeface="Century Gothic"/>
                <a:cs typeface="Century Gothic"/>
              </a:rPr>
              <a:t>p</a:t>
            </a:r>
            <a:r>
              <a:rPr sz="1700" spc="15" dirty="0">
                <a:solidFill>
                  <a:srgbClr val="404040"/>
                </a:solidFill>
                <a:latin typeface="Century Gothic"/>
                <a:cs typeface="Century Gothic"/>
              </a:rPr>
              <a:t>ed</a:t>
            </a:r>
            <a:r>
              <a:rPr sz="1700" spc="-8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700" spc="30" dirty="0">
                <a:solidFill>
                  <a:srgbClr val="404040"/>
                </a:solidFill>
                <a:latin typeface="Century Gothic"/>
                <a:cs typeface="Century Gothic"/>
              </a:rPr>
              <a:t>a</a:t>
            </a:r>
            <a:r>
              <a:rPr sz="1700" spc="15" dirty="0">
                <a:solidFill>
                  <a:srgbClr val="404040"/>
                </a:solidFill>
                <a:latin typeface="Century Gothic"/>
                <a:cs typeface="Century Gothic"/>
              </a:rPr>
              <a:t>n</a:t>
            </a:r>
            <a:r>
              <a:rPr sz="1700" spc="-60" dirty="0">
                <a:solidFill>
                  <a:srgbClr val="404040"/>
                </a:solidFill>
                <a:latin typeface="Century Gothic"/>
                <a:cs typeface="Century Gothic"/>
              </a:rPr>
              <a:t>t</a:t>
            </a:r>
            <a:r>
              <a:rPr sz="1700" spc="30" dirty="0">
                <a:solidFill>
                  <a:srgbClr val="404040"/>
                </a:solidFill>
                <a:latin typeface="Century Gothic"/>
                <a:cs typeface="Century Gothic"/>
              </a:rPr>
              <a:t>i</a:t>
            </a:r>
            <a:r>
              <a:rPr sz="1700" spc="35" dirty="0">
                <a:solidFill>
                  <a:srgbClr val="404040"/>
                </a:solidFill>
                <a:latin typeface="Century Gothic"/>
                <a:cs typeface="Century Gothic"/>
              </a:rPr>
              <a:t>b</a:t>
            </a:r>
            <a:r>
              <a:rPr sz="1700" spc="-70" dirty="0">
                <a:solidFill>
                  <a:srgbClr val="404040"/>
                </a:solidFill>
                <a:latin typeface="Century Gothic"/>
                <a:cs typeface="Century Gothic"/>
              </a:rPr>
              <a:t>o</a:t>
            </a:r>
            <a:r>
              <a:rPr sz="1700" spc="-45" dirty="0">
                <a:solidFill>
                  <a:srgbClr val="404040"/>
                </a:solidFill>
                <a:latin typeface="Century Gothic"/>
                <a:cs typeface="Century Gothic"/>
              </a:rPr>
              <a:t>d</a:t>
            </a:r>
            <a:r>
              <a:rPr sz="1700" spc="30" dirty="0">
                <a:solidFill>
                  <a:srgbClr val="404040"/>
                </a:solidFill>
                <a:latin typeface="Century Gothic"/>
                <a:cs typeface="Century Gothic"/>
              </a:rPr>
              <a:t>i</a:t>
            </a:r>
            <a:r>
              <a:rPr sz="1700" spc="10" dirty="0">
                <a:solidFill>
                  <a:srgbClr val="404040"/>
                </a:solidFill>
                <a:latin typeface="Century Gothic"/>
                <a:cs typeface="Century Gothic"/>
              </a:rPr>
              <a:t>es</a:t>
            </a:r>
            <a:r>
              <a:rPr sz="1700" spc="-16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700" spc="35" dirty="0">
                <a:solidFill>
                  <a:srgbClr val="404040"/>
                </a:solidFill>
                <a:latin typeface="Century Gothic"/>
                <a:cs typeface="Century Gothic"/>
              </a:rPr>
              <a:t>b</a:t>
            </a:r>
            <a:r>
              <a:rPr sz="1700" spc="10" dirty="0">
                <a:solidFill>
                  <a:srgbClr val="404040"/>
                </a:solidFill>
                <a:latin typeface="Century Gothic"/>
                <a:cs typeface="Century Gothic"/>
              </a:rPr>
              <a:t>y</a:t>
            </a:r>
            <a:r>
              <a:rPr sz="1700" spc="-12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700" spc="160" dirty="0">
                <a:solidFill>
                  <a:srgbClr val="404040"/>
                </a:solidFill>
                <a:latin typeface="Century Gothic"/>
                <a:cs typeface="Century Gothic"/>
              </a:rPr>
              <a:t>M</a:t>
            </a:r>
            <a:r>
              <a:rPr sz="1700" spc="30" dirty="0">
                <a:solidFill>
                  <a:srgbClr val="404040"/>
                </a:solidFill>
                <a:latin typeface="Century Gothic"/>
                <a:cs typeface="Century Gothic"/>
              </a:rPr>
              <a:t>a</a:t>
            </a:r>
            <a:r>
              <a:rPr sz="1700" spc="10" dirty="0">
                <a:solidFill>
                  <a:srgbClr val="404040"/>
                </a:solidFill>
                <a:latin typeface="Century Gothic"/>
                <a:cs typeface="Century Gothic"/>
              </a:rPr>
              <a:t>y</a:t>
            </a:r>
            <a:r>
              <a:rPr sz="1700" spc="-12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700" spc="70" dirty="0">
                <a:solidFill>
                  <a:srgbClr val="404040"/>
                </a:solidFill>
                <a:latin typeface="Century Gothic"/>
                <a:cs typeface="Century Gothic"/>
              </a:rPr>
              <a:t>9</a:t>
            </a:r>
            <a:r>
              <a:rPr sz="1650" spc="-7" baseline="25252" dirty="0">
                <a:solidFill>
                  <a:srgbClr val="404040"/>
                </a:solidFill>
                <a:latin typeface="Century Gothic"/>
                <a:cs typeface="Century Gothic"/>
              </a:rPr>
              <a:t>t</a:t>
            </a:r>
            <a:r>
              <a:rPr sz="1650" baseline="25252" dirty="0">
                <a:solidFill>
                  <a:srgbClr val="404040"/>
                </a:solidFill>
                <a:latin typeface="Century Gothic"/>
                <a:cs typeface="Century Gothic"/>
              </a:rPr>
              <a:t>h</a:t>
            </a:r>
            <a:r>
              <a:rPr sz="1700" spc="5" dirty="0">
                <a:solidFill>
                  <a:srgbClr val="404040"/>
                </a:solidFill>
                <a:latin typeface="Century Gothic"/>
                <a:cs typeface="Century Gothic"/>
              </a:rPr>
              <a:t>.</a:t>
            </a:r>
            <a:endParaRPr sz="1700" dirty="0">
              <a:latin typeface="Century Gothic"/>
              <a:cs typeface="Century Gothic"/>
            </a:endParaRPr>
          </a:p>
          <a:p>
            <a:pPr marL="495300" marR="4116704" indent="-343535">
              <a:lnSpc>
                <a:spcPct val="79200"/>
              </a:lnSpc>
              <a:spcBef>
                <a:spcPts val="1090"/>
              </a:spcBef>
              <a:buClr>
                <a:srgbClr val="B31166"/>
              </a:buClr>
              <a:buSzPct val="79411"/>
              <a:buFont typeface="Wingdings 3"/>
              <a:buChar char=""/>
              <a:tabLst>
                <a:tab pos="495300" algn="l"/>
                <a:tab pos="495934" algn="l"/>
              </a:tabLst>
            </a:pPr>
            <a:r>
              <a:rPr sz="1700" spc="20" dirty="0">
                <a:solidFill>
                  <a:srgbClr val="404040"/>
                </a:solidFill>
                <a:latin typeface="Century Gothic"/>
                <a:cs typeface="Century Gothic"/>
              </a:rPr>
              <a:t>A</a:t>
            </a:r>
            <a:r>
              <a:rPr sz="1700" spc="5" dirty="0">
                <a:solidFill>
                  <a:srgbClr val="404040"/>
                </a:solidFill>
                <a:latin typeface="Century Gothic"/>
                <a:cs typeface="Century Gothic"/>
              </a:rPr>
              <a:t>n</a:t>
            </a:r>
            <a:r>
              <a:rPr sz="1700" spc="15" dirty="0">
                <a:solidFill>
                  <a:srgbClr val="404040"/>
                </a:solidFill>
                <a:latin typeface="Century Gothic"/>
                <a:cs typeface="Century Gothic"/>
              </a:rPr>
              <a:t>t</a:t>
            </a:r>
            <a:r>
              <a:rPr sz="1700" spc="105" dirty="0">
                <a:solidFill>
                  <a:srgbClr val="404040"/>
                </a:solidFill>
                <a:latin typeface="Century Gothic"/>
                <a:cs typeface="Century Gothic"/>
              </a:rPr>
              <a:t>i</a:t>
            </a:r>
            <a:r>
              <a:rPr sz="1700" spc="35" dirty="0">
                <a:solidFill>
                  <a:srgbClr val="404040"/>
                </a:solidFill>
                <a:latin typeface="Century Gothic"/>
                <a:cs typeface="Century Gothic"/>
              </a:rPr>
              <a:t>b</a:t>
            </a:r>
            <a:r>
              <a:rPr sz="1700" spc="5" dirty="0">
                <a:solidFill>
                  <a:srgbClr val="404040"/>
                </a:solidFill>
                <a:latin typeface="Century Gothic"/>
                <a:cs typeface="Century Gothic"/>
              </a:rPr>
              <a:t>o</a:t>
            </a:r>
            <a:r>
              <a:rPr sz="1700" spc="30" dirty="0">
                <a:solidFill>
                  <a:srgbClr val="404040"/>
                </a:solidFill>
                <a:latin typeface="Century Gothic"/>
                <a:cs typeface="Century Gothic"/>
              </a:rPr>
              <a:t>d</a:t>
            </a:r>
            <a:r>
              <a:rPr sz="1700" spc="10" dirty="0">
                <a:solidFill>
                  <a:srgbClr val="404040"/>
                </a:solidFill>
                <a:latin typeface="Century Gothic"/>
                <a:cs typeface="Century Gothic"/>
              </a:rPr>
              <a:t>y</a:t>
            </a:r>
            <a:r>
              <a:rPr sz="1700" spc="-20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700" spc="35" dirty="0">
                <a:solidFill>
                  <a:srgbClr val="404040"/>
                </a:solidFill>
                <a:latin typeface="Century Gothic"/>
                <a:cs typeface="Century Gothic"/>
              </a:rPr>
              <a:t>p</a:t>
            </a:r>
            <a:r>
              <a:rPr sz="1700" spc="5" dirty="0">
                <a:solidFill>
                  <a:srgbClr val="404040"/>
                </a:solidFill>
                <a:latin typeface="Century Gothic"/>
                <a:cs typeface="Century Gothic"/>
              </a:rPr>
              <a:t>r</a:t>
            </a:r>
            <a:r>
              <a:rPr sz="1700" spc="20" dirty="0">
                <a:solidFill>
                  <a:srgbClr val="404040"/>
                </a:solidFill>
                <a:latin typeface="Century Gothic"/>
                <a:cs typeface="Century Gothic"/>
              </a:rPr>
              <a:t>e</a:t>
            </a:r>
            <a:r>
              <a:rPr sz="1700" spc="105" dirty="0">
                <a:solidFill>
                  <a:srgbClr val="404040"/>
                </a:solidFill>
                <a:latin typeface="Century Gothic"/>
                <a:cs typeface="Century Gothic"/>
              </a:rPr>
              <a:t>v</a:t>
            </a:r>
            <a:r>
              <a:rPr sz="1700" spc="-45" dirty="0">
                <a:solidFill>
                  <a:srgbClr val="404040"/>
                </a:solidFill>
                <a:latin typeface="Century Gothic"/>
                <a:cs typeface="Century Gothic"/>
              </a:rPr>
              <a:t>a</a:t>
            </a:r>
            <a:r>
              <a:rPr sz="1700" spc="30" dirty="0">
                <a:solidFill>
                  <a:srgbClr val="404040"/>
                </a:solidFill>
                <a:latin typeface="Century Gothic"/>
                <a:cs typeface="Century Gothic"/>
              </a:rPr>
              <a:t>l</a:t>
            </a:r>
            <a:r>
              <a:rPr sz="1700" spc="-60" dirty="0">
                <a:solidFill>
                  <a:srgbClr val="404040"/>
                </a:solidFill>
                <a:latin typeface="Century Gothic"/>
                <a:cs typeface="Century Gothic"/>
              </a:rPr>
              <a:t>e</a:t>
            </a:r>
            <a:r>
              <a:rPr sz="1700" spc="15" dirty="0">
                <a:solidFill>
                  <a:srgbClr val="404040"/>
                </a:solidFill>
                <a:latin typeface="Century Gothic"/>
                <a:cs typeface="Century Gothic"/>
              </a:rPr>
              <a:t>nce</a:t>
            </a:r>
            <a:r>
              <a:rPr sz="1700" spc="-9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700" spc="80" dirty="0">
                <a:solidFill>
                  <a:srgbClr val="404040"/>
                </a:solidFill>
                <a:latin typeface="Century Gothic"/>
                <a:cs typeface="Century Gothic"/>
              </a:rPr>
              <a:t>w</a:t>
            </a:r>
            <a:r>
              <a:rPr sz="1700" spc="-45" dirty="0">
                <a:solidFill>
                  <a:srgbClr val="404040"/>
                </a:solidFill>
                <a:latin typeface="Century Gothic"/>
                <a:cs typeface="Century Gothic"/>
              </a:rPr>
              <a:t>a</a:t>
            </a:r>
            <a:r>
              <a:rPr sz="1700" spc="10" dirty="0">
                <a:solidFill>
                  <a:srgbClr val="404040"/>
                </a:solidFill>
                <a:latin typeface="Century Gothic"/>
                <a:cs typeface="Century Gothic"/>
              </a:rPr>
              <a:t>s</a:t>
            </a:r>
            <a:r>
              <a:rPr sz="1700" spc="-17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700" spc="50" dirty="0">
                <a:solidFill>
                  <a:srgbClr val="404040"/>
                </a:solidFill>
                <a:latin typeface="Century Gothic"/>
                <a:cs typeface="Century Gothic"/>
              </a:rPr>
              <a:t>m</a:t>
            </a:r>
            <a:r>
              <a:rPr sz="1700" spc="15" dirty="0">
                <a:solidFill>
                  <a:srgbClr val="404040"/>
                </a:solidFill>
                <a:latin typeface="Century Gothic"/>
                <a:cs typeface="Century Gothic"/>
              </a:rPr>
              <a:t>u</a:t>
            </a:r>
            <a:r>
              <a:rPr sz="1700" spc="20" dirty="0">
                <a:solidFill>
                  <a:srgbClr val="404040"/>
                </a:solidFill>
                <a:latin typeface="Century Gothic"/>
                <a:cs typeface="Century Gothic"/>
              </a:rPr>
              <a:t>c</a:t>
            </a:r>
            <a:r>
              <a:rPr sz="1700" spc="15" dirty="0">
                <a:solidFill>
                  <a:srgbClr val="404040"/>
                </a:solidFill>
                <a:latin typeface="Century Gothic"/>
                <a:cs typeface="Century Gothic"/>
              </a:rPr>
              <a:t>h</a:t>
            </a:r>
            <a:r>
              <a:rPr sz="1700" spc="-17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700" spc="105" dirty="0">
                <a:solidFill>
                  <a:srgbClr val="404040"/>
                </a:solidFill>
                <a:latin typeface="Century Gothic"/>
                <a:cs typeface="Century Gothic"/>
              </a:rPr>
              <a:t>l</a:t>
            </a:r>
            <a:r>
              <a:rPr sz="1700" spc="5" dirty="0">
                <a:solidFill>
                  <a:srgbClr val="404040"/>
                </a:solidFill>
                <a:latin typeface="Century Gothic"/>
                <a:cs typeface="Century Gothic"/>
              </a:rPr>
              <a:t>o</a:t>
            </a:r>
            <a:r>
              <a:rPr sz="1700" spc="80" dirty="0">
                <a:solidFill>
                  <a:srgbClr val="404040"/>
                </a:solidFill>
                <a:latin typeface="Century Gothic"/>
                <a:cs typeface="Century Gothic"/>
              </a:rPr>
              <a:t>w</a:t>
            </a:r>
            <a:r>
              <a:rPr sz="1700" spc="10" dirty="0">
                <a:solidFill>
                  <a:srgbClr val="404040"/>
                </a:solidFill>
                <a:latin typeface="Century Gothic"/>
                <a:cs typeface="Century Gothic"/>
              </a:rPr>
              <a:t>er</a:t>
            </a:r>
            <a:r>
              <a:rPr sz="1700" spc="-16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700" spc="105" dirty="0">
                <a:solidFill>
                  <a:srgbClr val="404040"/>
                </a:solidFill>
                <a:latin typeface="Century Gothic"/>
                <a:cs typeface="Century Gothic"/>
              </a:rPr>
              <a:t>i</a:t>
            </a:r>
            <a:r>
              <a:rPr sz="1700" spc="10" dirty="0">
                <a:solidFill>
                  <a:srgbClr val="404040"/>
                </a:solidFill>
                <a:latin typeface="Century Gothic"/>
                <a:cs typeface="Century Gothic"/>
              </a:rPr>
              <a:t>n  </a:t>
            </a:r>
            <a:r>
              <a:rPr sz="1700" spc="20" dirty="0">
                <a:solidFill>
                  <a:srgbClr val="404040"/>
                </a:solidFill>
                <a:latin typeface="Century Gothic"/>
                <a:cs typeface="Century Gothic"/>
              </a:rPr>
              <a:t>c</a:t>
            </a:r>
            <a:r>
              <a:rPr sz="1700" spc="15" dirty="0">
                <a:solidFill>
                  <a:srgbClr val="404040"/>
                </a:solidFill>
                <a:latin typeface="Century Gothic"/>
                <a:cs typeface="Century Gothic"/>
              </a:rPr>
              <a:t>h</a:t>
            </a:r>
            <a:r>
              <a:rPr sz="1700" spc="100" dirty="0">
                <a:solidFill>
                  <a:srgbClr val="404040"/>
                </a:solidFill>
                <a:latin typeface="Century Gothic"/>
                <a:cs typeface="Century Gothic"/>
              </a:rPr>
              <a:t>i</a:t>
            </a:r>
            <a:r>
              <a:rPr sz="1700" spc="30" dirty="0">
                <a:solidFill>
                  <a:srgbClr val="404040"/>
                </a:solidFill>
                <a:latin typeface="Century Gothic"/>
                <a:cs typeface="Century Gothic"/>
              </a:rPr>
              <a:t>ld</a:t>
            </a:r>
            <a:r>
              <a:rPr sz="1700" spc="5" dirty="0">
                <a:solidFill>
                  <a:srgbClr val="404040"/>
                </a:solidFill>
                <a:latin typeface="Century Gothic"/>
                <a:cs typeface="Century Gothic"/>
              </a:rPr>
              <a:t>r</a:t>
            </a:r>
            <a:r>
              <a:rPr sz="1700" spc="-55" dirty="0">
                <a:solidFill>
                  <a:srgbClr val="404040"/>
                </a:solidFill>
                <a:latin typeface="Century Gothic"/>
                <a:cs typeface="Century Gothic"/>
              </a:rPr>
              <a:t>e</a:t>
            </a:r>
            <a:r>
              <a:rPr sz="1700" spc="15" dirty="0">
                <a:solidFill>
                  <a:srgbClr val="404040"/>
                </a:solidFill>
                <a:latin typeface="Century Gothic"/>
                <a:cs typeface="Century Gothic"/>
              </a:rPr>
              <a:t>n</a:t>
            </a:r>
            <a:r>
              <a:rPr sz="1700" spc="-17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700" spc="30" dirty="0">
                <a:solidFill>
                  <a:srgbClr val="404040"/>
                </a:solidFill>
                <a:latin typeface="Century Gothic"/>
                <a:cs typeface="Century Gothic"/>
              </a:rPr>
              <a:t>a</a:t>
            </a:r>
            <a:r>
              <a:rPr sz="1700" spc="-25" dirty="0">
                <a:solidFill>
                  <a:srgbClr val="404040"/>
                </a:solidFill>
                <a:latin typeface="Century Gothic"/>
                <a:cs typeface="Century Gothic"/>
              </a:rPr>
              <a:t>g</a:t>
            </a:r>
            <a:r>
              <a:rPr sz="1700" spc="15" dirty="0">
                <a:solidFill>
                  <a:srgbClr val="404040"/>
                </a:solidFill>
                <a:latin typeface="Century Gothic"/>
                <a:cs typeface="Century Gothic"/>
              </a:rPr>
              <a:t>ed</a:t>
            </a:r>
            <a:r>
              <a:rPr sz="1700" spc="-8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700" spc="50" dirty="0">
                <a:solidFill>
                  <a:srgbClr val="404040"/>
                </a:solidFill>
                <a:latin typeface="Century Gothic"/>
                <a:cs typeface="Century Gothic"/>
              </a:rPr>
              <a:t>5</a:t>
            </a:r>
            <a:r>
              <a:rPr sz="1700" spc="30" dirty="0">
                <a:solidFill>
                  <a:srgbClr val="404040"/>
                </a:solidFill>
                <a:latin typeface="Century Gothic"/>
                <a:cs typeface="Century Gothic"/>
              </a:rPr>
              <a:t>-</a:t>
            </a:r>
            <a:r>
              <a:rPr sz="1700" spc="15" dirty="0">
                <a:solidFill>
                  <a:srgbClr val="404040"/>
                </a:solidFill>
                <a:latin typeface="Century Gothic"/>
                <a:cs typeface="Century Gothic"/>
              </a:rPr>
              <a:t>9</a:t>
            </a:r>
            <a:r>
              <a:rPr sz="1700" spc="-8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700" spc="55" dirty="0">
                <a:solidFill>
                  <a:srgbClr val="404040"/>
                </a:solidFill>
                <a:latin typeface="Century Gothic"/>
                <a:cs typeface="Century Gothic"/>
              </a:rPr>
              <a:t>y</a:t>
            </a:r>
            <a:r>
              <a:rPr sz="1700" spc="15" dirty="0">
                <a:solidFill>
                  <a:srgbClr val="404040"/>
                </a:solidFill>
                <a:latin typeface="Century Gothic"/>
                <a:cs typeface="Century Gothic"/>
              </a:rPr>
              <a:t>e</a:t>
            </a:r>
            <a:r>
              <a:rPr sz="1700" spc="35" dirty="0">
                <a:solidFill>
                  <a:srgbClr val="404040"/>
                </a:solidFill>
                <a:latin typeface="Century Gothic"/>
                <a:cs typeface="Century Gothic"/>
              </a:rPr>
              <a:t>a</a:t>
            </a:r>
            <a:r>
              <a:rPr sz="1700" spc="5" dirty="0">
                <a:solidFill>
                  <a:srgbClr val="404040"/>
                </a:solidFill>
                <a:latin typeface="Century Gothic"/>
                <a:cs typeface="Century Gothic"/>
              </a:rPr>
              <a:t>rs</a:t>
            </a:r>
            <a:r>
              <a:rPr sz="1700" spc="-16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700" spc="30" dirty="0">
                <a:solidFill>
                  <a:srgbClr val="404040"/>
                </a:solidFill>
                <a:latin typeface="Century Gothic"/>
                <a:cs typeface="Century Gothic"/>
              </a:rPr>
              <a:t>a</a:t>
            </a:r>
            <a:r>
              <a:rPr sz="1700" spc="15" dirty="0">
                <a:solidFill>
                  <a:srgbClr val="404040"/>
                </a:solidFill>
                <a:latin typeface="Century Gothic"/>
                <a:cs typeface="Century Gothic"/>
              </a:rPr>
              <a:t>nd</a:t>
            </a:r>
            <a:r>
              <a:rPr sz="1700" spc="-9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700" spc="105" dirty="0">
                <a:solidFill>
                  <a:srgbClr val="404040"/>
                </a:solidFill>
                <a:latin typeface="Century Gothic"/>
                <a:cs typeface="Century Gothic"/>
              </a:rPr>
              <a:t>i</a:t>
            </a:r>
            <a:r>
              <a:rPr sz="1700" spc="15" dirty="0">
                <a:solidFill>
                  <a:srgbClr val="404040"/>
                </a:solidFill>
                <a:latin typeface="Century Gothic"/>
                <a:cs typeface="Century Gothic"/>
              </a:rPr>
              <a:t>n</a:t>
            </a:r>
            <a:r>
              <a:rPr sz="1700" spc="-10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700" spc="30" dirty="0">
                <a:solidFill>
                  <a:srgbClr val="404040"/>
                </a:solidFill>
                <a:latin typeface="Century Gothic"/>
                <a:cs typeface="Century Gothic"/>
              </a:rPr>
              <a:t>ad</a:t>
            </a:r>
            <a:r>
              <a:rPr sz="1700" spc="15" dirty="0">
                <a:solidFill>
                  <a:srgbClr val="404040"/>
                </a:solidFill>
                <a:latin typeface="Century Gothic"/>
                <a:cs typeface="Century Gothic"/>
              </a:rPr>
              <a:t>u</a:t>
            </a:r>
            <a:r>
              <a:rPr sz="1700" spc="105" dirty="0">
                <a:solidFill>
                  <a:srgbClr val="404040"/>
                </a:solidFill>
                <a:latin typeface="Century Gothic"/>
                <a:cs typeface="Century Gothic"/>
              </a:rPr>
              <a:t>l</a:t>
            </a:r>
            <a:r>
              <a:rPr sz="1700" spc="15" dirty="0">
                <a:solidFill>
                  <a:srgbClr val="404040"/>
                </a:solidFill>
                <a:latin typeface="Century Gothic"/>
                <a:cs typeface="Century Gothic"/>
              </a:rPr>
              <a:t>t</a:t>
            </a:r>
            <a:r>
              <a:rPr sz="1700" spc="10" dirty="0">
                <a:solidFill>
                  <a:srgbClr val="404040"/>
                </a:solidFill>
                <a:latin typeface="Century Gothic"/>
                <a:cs typeface="Century Gothic"/>
              </a:rPr>
              <a:t>s</a:t>
            </a:r>
            <a:r>
              <a:rPr sz="1700" spc="-17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700" spc="30" dirty="0">
                <a:solidFill>
                  <a:srgbClr val="404040"/>
                </a:solidFill>
                <a:latin typeface="Century Gothic"/>
                <a:cs typeface="Century Gothic"/>
              </a:rPr>
              <a:t>6</a:t>
            </a:r>
            <a:r>
              <a:rPr sz="1700" spc="15" dirty="0">
                <a:solidFill>
                  <a:srgbClr val="404040"/>
                </a:solidFill>
                <a:latin typeface="Century Gothic"/>
                <a:cs typeface="Century Gothic"/>
              </a:rPr>
              <a:t>5</a:t>
            </a:r>
            <a:r>
              <a:rPr sz="1700" spc="-15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700" spc="55" dirty="0">
                <a:solidFill>
                  <a:srgbClr val="404040"/>
                </a:solidFill>
                <a:latin typeface="Century Gothic"/>
                <a:cs typeface="Century Gothic"/>
              </a:rPr>
              <a:t>y</a:t>
            </a:r>
            <a:r>
              <a:rPr sz="1700" spc="15" dirty="0">
                <a:solidFill>
                  <a:srgbClr val="404040"/>
                </a:solidFill>
                <a:latin typeface="Century Gothic"/>
                <a:cs typeface="Century Gothic"/>
              </a:rPr>
              <a:t>e</a:t>
            </a:r>
            <a:r>
              <a:rPr sz="1700" spc="35" dirty="0">
                <a:solidFill>
                  <a:srgbClr val="404040"/>
                </a:solidFill>
                <a:latin typeface="Century Gothic"/>
                <a:cs typeface="Century Gothic"/>
              </a:rPr>
              <a:t>a</a:t>
            </a:r>
            <a:r>
              <a:rPr sz="1700" spc="5" dirty="0">
                <a:solidFill>
                  <a:srgbClr val="404040"/>
                </a:solidFill>
                <a:latin typeface="Century Gothic"/>
                <a:cs typeface="Century Gothic"/>
              </a:rPr>
              <a:t>rs  or</a:t>
            </a:r>
            <a:r>
              <a:rPr sz="1700" spc="-2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700" spc="5" dirty="0">
                <a:solidFill>
                  <a:srgbClr val="404040"/>
                </a:solidFill>
                <a:latin typeface="Century Gothic"/>
                <a:cs typeface="Century Gothic"/>
              </a:rPr>
              <a:t>o</a:t>
            </a:r>
            <a:r>
              <a:rPr sz="1700" spc="105" dirty="0">
                <a:solidFill>
                  <a:srgbClr val="404040"/>
                </a:solidFill>
                <a:latin typeface="Century Gothic"/>
                <a:cs typeface="Century Gothic"/>
              </a:rPr>
              <a:t>l</a:t>
            </a:r>
            <a:r>
              <a:rPr sz="1700" spc="30" dirty="0">
                <a:solidFill>
                  <a:srgbClr val="404040"/>
                </a:solidFill>
                <a:latin typeface="Century Gothic"/>
                <a:cs typeface="Century Gothic"/>
              </a:rPr>
              <a:t>d</a:t>
            </a:r>
            <a:r>
              <a:rPr sz="1700" spc="10" dirty="0">
                <a:solidFill>
                  <a:srgbClr val="404040"/>
                </a:solidFill>
                <a:latin typeface="Century Gothic"/>
                <a:cs typeface="Century Gothic"/>
              </a:rPr>
              <a:t>er</a:t>
            </a:r>
            <a:r>
              <a:rPr sz="1700" spc="-16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700" spc="15" dirty="0">
                <a:solidFill>
                  <a:srgbClr val="404040"/>
                </a:solidFill>
                <a:latin typeface="Century Gothic"/>
                <a:cs typeface="Century Gothic"/>
              </a:rPr>
              <a:t>th</a:t>
            </a:r>
            <a:r>
              <a:rPr sz="1700" spc="25" dirty="0">
                <a:solidFill>
                  <a:srgbClr val="404040"/>
                </a:solidFill>
                <a:latin typeface="Century Gothic"/>
                <a:cs typeface="Century Gothic"/>
              </a:rPr>
              <a:t>a</a:t>
            </a:r>
            <a:r>
              <a:rPr sz="1700" spc="15" dirty="0">
                <a:solidFill>
                  <a:srgbClr val="404040"/>
                </a:solidFill>
                <a:latin typeface="Century Gothic"/>
                <a:cs typeface="Century Gothic"/>
              </a:rPr>
              <a:t>n</a:t>
            </a:r>
            <a:r>
              <a:rPr sz="1700" spc="-10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700" spc="15" dirty="0">
                <a:solidFill>
                  <a:srgbClr val="404040"/>
                </a:solidFill>
                <a:latin typeface="Century Gothic"/>
                <a:cs typeface="Century Gothic"/>
              </a:rPr>
              <a:t>th</a:t>
            </a:r>
            <a:r>
              <a:rPr sz="1700" dirty="0">
                <a:solidFill>
                  <a:srgbClr val="404040"/>
                </a:solidFill>
                <a:latin typeface="Century Gothic"/>
                <a:cs typeface="Century Gothic"/>
              </a:rPr>
              <a:t>o</a:t>
            </a:r>
            <a:r>
              <a:rPr sz="1700" spc="5" dirty="0">
                <a:solidFill>
                  <a:srgbClr val="404040"/>
                </a:solidFill>
                <a:latin typeface="Century Gothic"/>
                <a:cs typeface="Century Gothic"/>
              </a:rPr>
              <a:t>s</a:t>
            </a:r>
            <a:r>
              <a:rPr sz="1700" spc="15" dirty="0">
                <a:solidFill>
                  <a:srgbClr val="404040"/>
                </a:solidFill>
                <a:latin typeface="Century Gothic"/>
                <a:cs typeface="Century Gothic"/>
              </a:rPr>
              <a:t>e</a:t>
            </a:r>
            <a:r>
              <a:rPr sz="1700" spc="-9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700" spc="30" dirty="0">
                <a:solidFill>
                  <a:srgbClr val="404040"/>
                </a:solidFill>
                <a:latin typeface="Century Gothic"/>
                <a:cs typeface="Century Gothic"/>
              </a:rPr>
              <a:t>a</a:t>
            </a:r>
            <a:r>
              <a:rPr sz="1700" spc="-25" dirty="0">
                <a:solidFill>
                  <a:srgbClr val="404040"/>
                </a:solidFill>
                <a:latin typeface="Century Gothic"/>
                <a:cs typeface="Century Gothic"/>
              </a:rPr>
              <a:t>g</a:t>
            </a:r>
            <a:r>
              <a:rPr sz="1700" spc="15" dirty="0">
                <a:solidFill>
                  <a:srgbClr val="404040"/>
                </a:solidFill>
                <a:latin typeface="Century Gothic"/>
                <a:cs typeface="Century Gothic"/>
              </a:rPr>
              <a:t>ed</a:t>
            </a:r>
            <a:r>
              <a:rPr sz="1700" spc="-8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700" spc="30" dirty="0">
                <a:solidFill>
                  <a:srgbClr val="404040"/>
                </a:solidFill>
                <a:latin typeface="Century Gothic"/>
                <a:cs typeface="Century Gothic"/>
              </a:rPr>
              <a:t>1</a:t>
            </a:r>
            <a:r>
              <a:rPr sz="1700" spc="70" dirty="0">
                <a:solidFill>
                  <a:srgbClr val="404040"/>
                </a:solidFill>
                <a:latin typeface="Century Gothic"/>
                <a:cs typeface="Century Gothic"/>
              </a:rPr>
              <a:t>0</a:t>
            </a:r>
            <a:r>
              <a:rPr sz="1700" spc="30" dirty="0">
                <a:solidFill>
                  <a:srgbClr val="404040"/>
                </a:solidFill>
                <a:latin typeface="Century Gothic"/>
                <a:cs typeface="Century Gothic"/>
              </a:rPr>
              <a:t>-6</a:t>
            </a:r>
            <a:r>
              <a:rPr sz="1700" spc="15" dirty="0">
                <a:solidFill>
                  <a:srgbClr val="404040"/>
                </a:solidFill>
                <a:latin typeface="Century Gothic"/>
                <a:cs typeface="Century Gothic"/>
              </a:rPr>
              <a:t>4</a:t>
            </a:r>
            <a:r>
              <a:rPr sz="1700" spc="-15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700" spc="55" dirty="0">
                <a:solidFill>
                  <a:srgbClr val="404040"/>
                </a:solidFill>
                <a:latin typeface="Century Gothic"/>
                <a:cs typeface="Century Gothic"/>
              </a:rPr>
              <a:t>y</a:t>
            </a:r>
            <a:r>
              <a:rPr sz="1700" spc="15" dirty="0">
                <a:solidFill>
                  <a:srgbClr val="404040"/>
                </a:solidFill>
                <a:latin typeface="Century Gothic"/>
                <a:cs typeface="Century Gothic"/>
              </a:rPr>
              <a:t>e</a:t>
            </a:r>
            <a:r>
              <a:rPr sz="1700" spc="35" dirty="0">
                <a:solidFill>
                  <a:srgbClr val="404040"/>
                </a:solidFill>
                <a:latin typeface="Century Gothic"/>
                <a:cs typeface="Century Gothic"/>
              </a:rPr>
              <a:t>a</a:t>
            </a:r>
            <a:r>
              <a:rPr sz="1700" spc="5" dirty="0">
                <a:solidFill>
                  <a:srgbClr val="404040"/>
                </a:solidFill>
                <a:latin typeface="Century Gothic"/>
                <a:cs typeface="Century Gothic"/>
              </a:rPr>
              <a:t>r</a:t>
            </a:r>
            <a:r>
              <a:rPr sz="1700" spc="15" dirty="0">
                <a:solidFill>
                  <a:srgbClr val="404040"/>
                </a:solidFill>
                <a:latin typeface="Century Gothic"/>
                <a:cs typeface="Century Gothic"/>
              </a:rPr>
              <a:t>s</a:t>
            </a:r>
            <a:r>
              <a:rPr sz="1700" spc="5" dirty="0">
                <a:solidFill>
                  <a:srgbClr val="404040"/>
                </a:solidFill>
                <a:latin typeface="Century Gothic"/>
                <a:cs typeface="Century Gothic"/>
              </a:rPr>
              <a:t>.</a:t>
            </a:r>
            <a:endParaRPr sz="1700" dirty="0">
              <a:latin typeface="Century Gothic"/>
              <a:cs typeface="Century Gothic"/>
            </a:endParaRPr>
          </a:p>
          <a:p>
            <a:pPr marL="495300" marR="4595495" indent="-343535">
              <a:lnSpc>
                <a:spcPts val="1650"/>
              </a:lnSpc>
              <a:spcBef>
                <a:spcPts val="965"/>
              </a:spcBef>
              <a:buClr>
                <a:srgbClr val="B31166"/>
              </a:buClr>
              <a:buSzPct val="79411"/>
              <a:buFont typeface="Wingdings 3"/>
              <a:buChar char=""/>
              <a:tabLst>
                <a:tab pos="495300" algn="l"/>
                <a:tab pos="495934" algn="l"/>
              </a:tabLst>
            </a:pPr>
            <a:r>
              <a:rPr sz="1700" spc="95" dirty="0">
                <a:solidFill>
                  <a:srgbClr val="404040"/>
                </a:solidFill>
                <a:latin typeface="Century Gothic"/>
                <a:cs typeface="Century Gothic"/>
              </a:rPr>
              <a:t>T</a:t>
            </a:r>
            <a:r>
              <a:rPr sz="1700" spc="15" dirty="0">
                <a:solidFill>
                  <a:srgbClr val="404040"/>
                </a:solidFill>
                <a:latin typeface="Century Gothic"/>
                <a:cs typeface="Century Gothic"/>
              </a:rPr>
              <a:t>h</a:t>
            </a:r>
            <a:r>
              <a:rPr sz="1700" spc="100" dirty="0">
                <a:solidFill>
                  <a:srgbClr val="404040"/>
                </a:solidFill>
                <a:latin typeface="Century Gothic"/>
                <a:cs typeface="Century Gothic"/>
              </a:rPr>
              <a:t>i</a:t>
            </a:r>
            <a:r>
              <a:rPr sz="1700" spc="10" dirty="0">
                <a:solidFill>
                  <a:srgbClr val="404040"/>
                </a:solidFill>
                <a:latin typeface="Century Gothic"/>
                <a:cs typeface="Century Gothic"/>
              </a:rPr>
              <a:t>s</a:t>
            </a:r>
            <a:r>
              <a:rPr sz="1700" spc="-17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700" spc="5" dirty="0">
                <a:solidFill>
                  <a:srgbClr val="404040"/>
                </a:solidFill>
                <a:latin typeface="Century Gothic"/>
                <a:cs typeface="Century Gothic"/>
              </a:rPr>
              <a:t>su</a:t>
            </a:r>
            <a:r>
              <a:rPr sz="1700" spc="-20" dirty="0">
                <a:solidFill>
                  <a:srgbClr val="404040"/>
                </a:solidFill>
                <a:latin typeface="Century Gothic"/>
                <a:cs typeface="Century Gothic"/>
              </a:rPr>
              <a:t>g</a:t>
            </a:r>
            <a:r>
              <a:rPr sz="1700" spc="-25" dirty="0">
                <a:solidFill>
                  <a:srgbClr val="404040"/>
                </a:solidFill>
                <a:latin typeface="Century Gothic"/>
                <a:cs typeface="Century Gothic"/>
              </a:rPr>
              <a:t>g</a:t>
            </a:r>
            <a:r>
              <a:rPr sz="1700" spc="15" dirty="0">
                <a:solidFill>
                  <a:srgbClr val="404040"/>
                </a:solidFill>
                <a:latin typeface="Century Gothic"/>
                <a:cs typeface="Century Gothic"/>
              </a:rPr>
              <a:t>est</a:t>
            </a:r>
            <a:r>
              <a:rPr sz="1700" spc="10" dirty="0">
                <a:solidFill>
                  <a:srgbClr val="404040"/>
                </a:solidFill>
                <a:latin typeface="Century Gothic"/>
                <a:cs typeface="Century Gothic"/>
              </a:rPr>
              <a:t>s</a:t>
            </a:r>
            <a:r>
              <a:rPr sz="1700" spc="-9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700" spc="-15" dirty="0">
                <a:solidFill>
                  <a:srgbClr val="404040"/>
                </a:solidFill>
                <a:latin typeface="Century Gothic"/>
                <a:cs typeface="Century Gothic"/>
              </a:rPr>
              <a:t>f</a:t>
            </a:r>
            <a:r>
              <a:rPr sz="1700" spc="15" dirty="0">
                <a:solidFill>
                  <a:srgbClr val="404040"/>
                </a:solidFill>
                <a:latin typeface="Century Gothic"/>
                <a:cs typeface="Century Gothic"/>
              </a:rPr>
              <a:t>e</a:t>
            </a:r>
            <a:r>
              <a:rPr sz="1700" spc="85" dirty="0">
                <a:solidFill>
                  <a:srgbClr val="404040"/>
                </a:solidFill>
                <a:latin typeface="Century Gothic"/>
                <a:cs typeface="Century Gothic"/>
              </a:rPr>
              <a:t>w</a:t>
            </a:r>
            <a:r>
              <a:rPr sz="1700" spc="10" dirty="0">
                <a:solidFill>
                  <a:srgbClr val="404040"/>
                </a:solidFill>
                <a:latin typeface="Century Gothic"/>
                <a:cs typeface="Century Gothic"/>
              </a:rPr>
              <a:t>er</a:t>
            </a:r>
            <a:r>
              <a:rPr sz="1700" spc="-16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700" spc="20" dirty="0">
                <a:solidFill>
                  <a:srgbClr val="404040"/>
                </a:solidFill>
                <a:latin typeface="Century Gothic"/>
                <a:cs typeface="Century Gothic"/>
              </a:rPr>
              <a:t>c</a:t>
            </a:r>
            <a:r>
              <a:rPr sz="1700" spc="15" dirty="0">
                <a:solidFill>
                  <a:srgbClr val="404040"/>
                </a:solidFill>
                <a:latin typeface="Century Gothic"/>
                <a:cs typeface="Century Gothic"/>
              </a:rPr>
              <a:t>h</a:t>
            </a:r>
            <a:r>
              <a:rPr sz="1700" spc="100" dirty="0">
                <a:solidFill>
                  <a:srgbClr val="404040"/>
                </a:solidFill>
                <a:latin typeface="Century Gothic"/>
                <a:cs typeface="Century Gothic"/>
              </a:rPr>
              <a:t>i</a:t>
            </a:r>
            <a:r>
              <a:rPr sz="1700" spc="105" dirty="0">
                <a:solidFill>
                  <a:srgbClr val="404040"/>
                </a:solidFill>
                <a:latin typeface="Century Gothic"/>
                <a:cs typeface="Century Gothic"/>
              </a:rPr>
              <a:t>l</a:t>
            </a:r>
            <a:r>
              <a:rPr sz="1700" spc="-45" dirty="0">
                <a:solidFill>
                  <a:srgbClr val="404040"/>
                </a:solidFill>
                <a:latin typeface="Century Gothic"/>
                <a:cs typeface="Century Gothic"/>
              </a:rPr>
              <a:t>d</a:t>
            </a:r>
            <a:r>
              <a:rPr sz="1700" spc="5" dirty="0">
                <a:solidFill>
                  <a:srgbClr val="404040"/>
                </a:solidFill>
                <a:latin typeface="Century Gothic"/>
                <a:cs typeface="Century Gothic"/>
              </a:rPr>
              <a:t>r</a:t>
            </a:r>
            <a:r>
              <a:rPr sz="1700" spc="20" dirty="0">
                <a:solidFill>
                  <a:srgbClr val="404040"/>
                </a:solidFill>
                <a:latin typeface="Century Gothic"/>
                <a:cs typeface="Century Gothic"/>
              </a:rPr>
              <a:t>e</a:t>
            </a:r>
            <a:r>
              <a:rPr sz="1700" spc="15" dirty="0">
                <a:solidFill>
                  <a:srgbClr val="404040"/>
                </a:solidFill>
                <a:latin typeface="Century Gothic"/>
                <a:cs typeface="Century Gothic"/>
              </a:rPr>
              <a:t>n</a:t>
            </a:r>
            <a:r>
              <a:rPr sz="1700" spc="-17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700" spc="15" dirty="0">
                <a:solidFill>
                  <a:srgbClr val="404040"/>
                </a:solidFill>
                <a:latin typeface="Century Gothic"/>
                <a:cs typeface="Century Gothic"/>
              </a:rPr>
              <a:t>un</a:t>
            </a:r>
            <a:r>
              <a:rPr sz="1700" spc="25" dirty="0">
                <a:solidFill>
                  <a:srgbClr val="404040"/>
                </a:solidFill>
                <a:latin typeface="Century Gothic"/>
                <a:cs typeface="Century Gothic"/>
              </a:rPr>
              <a:t>d</a:t>
            </a:r>
            <a:r>
              <a:rPr sz="1700" spc="10" dirty="0">
                <a:solidFill>
                  <a:srgbClr val="404040"/>
                </a:solidFill>
                <a:latin typeface="Century Gothic"/>
                <a:cs typeface="Century Gothic"/>
              </a:rPr>
              <a:t>er</a:t>
            </a:r>
            <a:r>
              <a:rPr sz="1700" spc="-16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700" spc="30" dirty="0">
                <a:solidFill>
                  <a:srgbClr val="404040"/>
                </a:solidFill>
                <a:latin typeface="Century Gothic"/>
                <a:cs typeface="Century Gothic"/>
              </a:rPr>
              <a:t>1</a:t>
            </a:r>
            <a:r>
              <a:rPr sz="1700" spc="15" dirty="0">
                <a:solidFill>
                  <a:srgbClr val="404040"/>
                </a:solidFill>
                <a:latin typeface="Century Gothic"/>
                <a:cs typeface="Century Gothic"/>
              </a:rPr>
              <a:t>0</a:t>
            </a:r>
            <a:r>
              <a:rPr sz="1700" spc="-8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700" spc="15" dirty="0">
                <a:solidFill>
                  <a:srgbClr val="404040"/>
                </a:solidFill>
                <a:latin typeface="Century Gothic"/>
                <a:cs typeface="Century Gothic"/>
              </a:rPr>
              <a:t>h</a:t>
            </a:r>
            <a:r>
              <a:rPr sz="1700" spc="25" dirty="0">
                <a:solidFill>
                  <a:srgbClr val="404040"/>
                </a:solidFill>
                <a:latin typeface="Century Gothic"/>
                <a:cs typeface="Century Gothic"/>
              </a:rPr>
              <a:t>a</a:t>
            </a:r>
            <a:r>
              <a:rPr sz="1700" spc="10" dirty="0">
                <a:solidFill>
                  <a:srgbClr val="404040"/>
                </a:solidFill>
                <a:latin typeface="Century Gothic"/>
                <a:cs typeface="Century Gothic"/>
              </a:rPr>
              <a:t>d  </a:t>
            </a:r>
            <a:r>
              <a:rPr sz="1700" spc="20" dirty="0">
                <a:solidFill>
                  <a:srgbClr val="404040"/>
                </a:solidFill>
                <a:latin typeface="Century Gothic"/>
                <a:cs typeface="Century Gothic"/>
              </a:rPr>
              <a:t>been</a:t>
            </a:r>
            <a:r>
              <a:rPr sz="1700" spc="-10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700" spc="25" dirty="0">
                <a:solidFill>
                  <a:srgbClr val="404040"/>
                </a:solidFill>
                <a:latin typeface="Century Gothic"/>
                <a:cs typeface="Century Gothic"/>
              </a:rPr>
              <a:t>infected.</a:t>
            </a:r>
            <a:endParaRPr sz="1700" dirty="0">
              <a:latin typeface="Century Gothic"/>
              <a:cs typeface="Century Gothic"/>
            </a:endParaRPr>
          </a:p>
          <a:p>
            <a:pPr marL="552450" indent="-400685">
              <a:lnSpc>
                <a:spcPts val="1845"/>
              </a:lnSpc>
              <a:spcBef>
                <a:spcPts val="605"/>
              </a:spcBef>
              <a:buClr>
                <a:srgbClr val="B31166"/>
              </a:buClr>
              <a:buSzPct val="79411"/>
              <a:buFont typeface="Wingdings 3"/>
              <a:buChar char=""/>
              <a:tabLst>
                <a:tab pos="552450" algn="l"/>
                <a:tab pos="553085" algn="l"/>
              </a:tabLst>
            </a:pPr>
            <a:r>
              <a:rPr sz="1700" spc="15" dirty="0">
                <a:solidFill>
                  <a:srgbClr val="404040"/>
                </a:solidFill>
                <a:latin typeface="Century Gothic"/>
                <a:cs typeface="Century Gothic"/>
              </a:rPr>
              <a:t>A</a:t>
            </a:r>
            <a:r>
              <a:rPr sz="1700" spc="30" dirty="0">
                <a:solidFill>
                  <a:srgbClr val="404040"/>
                </a:solidFill>
                <a:latin typeface="Century Gothic"/>
                <a:cs typeface="Century Gothic"/>
              </a:rPr>
              <a:t>d</a:t>
            </a:r>
            <a:r>
              <a:rPr sz="1700" spc="15" dirty="0">
                <a:solidFill>
                  <a:srgbClr val="404040"/>
                </a:solidFill>
                <a:latin typeface="Century Gothic"/>
                <a:cs typeface="Century Gothic"/>
              </a:rPr>
              <a:t>o</a:t>
            </a:r>
            <a:r>
              <a:rPr sz="1700" spc="100" dirty="0">
                <a:solidFill>
                  <a:srgbClr val="404040"/>
                </a:solidFill>
                <a:latin typeface="Century Gothic"/>
                <a:cs typeface="Century Gothic"/>
              </a:rPr>
              <a:t>l</a:t>
            </a:r>
            <a:r>
              <a:rPr sz="1700" spc="15" dirty="0">
                <a:solidFill>
                  <a:srgbClr val="404040"/>
                </a:solidFill>
                <a:latin typeface="Century Gothic"/>
                <a:cs typeface="Century Gothic"/>
              </a:rPr>
              <a:t>escen</a:t>
            </a:r>
            <a:r>
              <a:rPr sz="1700" spc="-55" dirty="0">
                <a:solidFill>
                  <a:srgbClr val="404040"/>
                </a:solidFill>
                <a:latin typeface="Century Gothic"/>
                <a:cs typeface="Century Gothic"/>
              </a:rPr>
              <a:t>t</a:t>
            </a:r>
            <a:r>
              <a:rPr sz="1700" spc="5" dirty="0">
                <a:solidFill>
                  <a:srgbClr val="404040"/>
                </a:solidFill>
                <a:latin typeface="Century Gothic"/>
                <a:cs typeface="Century Gothic"/>
              </a:rPr>
              <a:t>s</a:t>
            </a:r>
            <a:r>
              <a:rPr sz="1700" spc="-17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700" spc="15" dirty="0">
                <a:solidFill>
                  <a:srgbClr val="404040"/>
                </a:solidFill>
                <a:latin typeface="Century Gothic"/>
                <a:cs typeface="Century Gothic"/>
              </a:rPr>
              <a:t>h</a:t>
            </a:r>
            <a:r>
              <a:rPr sz="1700" spc="30" dirty="0">
                <a:solidFill>
                  <a:srgbClr val="404040"/>
                </a:solidFill>
                <a:latin typeface="Century Gothic"/>
                <a:cs typeface="Century Gothic"/>
              </a:rPr>
              <a:t>a</a:t>
            </a:r>
            <a:r>
              <a:rPr sz="1700" spc="5" dirty="0">
                <a:solidFill>
                  <a:srgbClr val="404040"/>
                </a:solidFill>
                <a:latin typeface="Century Gothic"/>
                <a:cs typeface="Century Gothic"/>
              </a:rPr>
              <a:t>s</a:t>
            </a:r>
            <a:r>
              <a:rPr sz="1700" spc="-9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700" spc="15" dirty="0">
                <a:solidFill>
                  <a:srgbClr val="404040"/>
                </a:solidFill>
                <a:latin typeface="Century Gothic"/>
                <a:cs typeface="Century Gothic"/>
              </a:rPr>
              <a:t>a</a:t>
            </a:r>
            <a:r>
              <a:rPr sz="170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700" spc="5" dirty="0">
                <a:solidFill>
                  <a:srgbClr val="404040"/>
                </a:solidFill>
                <a:latin typeface="Century Gothic"/>
                <a:cs typeface="Century Gothic"/>
              </a:rPr>
              <a:t>s</a:t>
            </a:r>
            <a:r>
              <a:rPr sz="1700" spc="105" dirty="0">
                <a:solidFill>
                  <a:srgbClr val="404040"/>
                </a:solidFill>
                <a:latin typeface="Century Gothic"/>
                <a:cs typeface="Century Gothic"/>
              </a:rPr>
              <a:t>i</a:t>
            </a:r>
            <a:r>
              <a:rPr sz="1700" spc="50" dirty="0">
                <a:solidFill>
                  <a:srgbClr val="404040"/>
                </a:solidFill>
                <a:latin typeface="Century Gothic"/>
                <a:cs typeface="Century Gothic"/>
              </a:rPr>
              <a:t>m</a:t>
            </a:r>
            <a:r>
              <a:rPr sz="1700" spc="30" dirty="0">
                <a:solidFill>
                  <a:srgbClr val="404040"/>
                </a:solidFill>
                <a:latin typeface="Century Gothic"/>
                <a:cs typeface="Century Gothic"/>
              </a:rPr>
              <a:t>i</a:t>
            </a:r>
            <a:r>
              <a:rPr sz="1700" spc="-45" dirty="0">
                <a:solidFill>
                  <a:srgbClr val="404040"/>
                </a:solidFill>
                <a:latin typeface="Century Gothic"/>
                <a:cs typeface="Century Gothic"/>
              </a:rPr>
              <a:t>l</a:t>
            </a:r>
            <a:r>
              <a:rPr sz="1700" spc="35" dirty="0">
                <a:solidFill>
                  <a:srgbClr val="404040"/>
                </a:solidFill>
                <a:latin typeface="Century Gothic"/>
                <a:cs typeface="Century Gothic"/>
              </a:rPr>
              <a:t>a</a:t>
            </a:r>
            <a:r>
              <a:rPr sz="1700" spc="5" dirty="0">
                <a:solidFill>
                  <a:srgbClr val="404040"/>
                </a:solidFill>
                <a:latin typeface="Century Gothic"/>
                <a:cs typeface="Century Gothic"/>
              </a:rPr>
              <a:t>r</a:t>
            </a:r>
            <a:r>
              <a:rPr sz="1700" spc="-17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700" spc="35" dirty="0">
                <a:solidFill>
                  <a:srgbClr val="404040"/>
                </a:solidFill>
                <a:latin typeface="Century Gothic"/>
                <a:cs typeface="Century Gothic"/>
              </a:rPr>
              <a:t>p</a:t>
            </a:r>
            <a:r>
              <a:rPr sz="1700" spc="10" dirty="0">
                <a:solidFill>
                  <a:srgbClr val="404040"/>
                </a:solidFill>
                <a:latin typeface="Century Gothic"/>
                <a:cs typeface="Century Gothic"/>
              </a:rPr>
              <a:t>re</a:t>
            </a:r>
            <a:r>
              <a:rPr sz="1700" spc="105" dirty="0">
                <a:solidFill>
                  <a:srgbClr val="404040"/>
                </a:solidFill>
                <a:latin typeface="Century Gothic"/>
                <a:cs typeface="Century Gothic"/>
              </a:rPr>
              <a:t>v</a:t>
            </a:r>
            <a:r>
              <a:rPr sz="1700" spc="-40" dirty="0">
                <a:solidFill>
                  <a:srgbClr val="404040"/>
                </a:solidFill>
                <a:latin typeface="Century Gothic"/>
                <a:cs typeface="Century Gothic"/>
              </a:rPr>
              <a:t>a</a:t>
            </a:r>
            <a:r>
              <a:rPr sz="1700" spc="30" dirty="0">
                <a:solidFill>
                  <a:srgbClr val="404040"/>
                </a:solidFill>
                <a:latin typeface="Century Gothic"/>
                <a:cs typeface="Century Gothic"/>
              </a:rPr>
              <a:t>l</a:t>
            </a:r>
            <a:r>
              <a:rPr sz="1700" spc="-60" dirty="0">
                <a:solidFill>
                  <a:srgbClr val="404040"/>
                </a:solidFill>
                <a:latin typeface="Century Gothic"/>
                <a:cs typeface="Century Gothic"/>
              </a:rPr>
              <a:t>e</a:t>
            </a:r>
            <a:r>
              <a:rPr sz="1700" spc="15" dirty="0">
                <a:solidFill>
                  <a:srgbClr val="404040"/>
                </a:solidFill>
                <a:latin typeface="Century Gothic"/>
                <a:cs typeface="Century Gothic"/>
              </a:rPr>
              <a:t>n</a:t>
            </a:r>
            <a:r>
              <a:rPr sz="1700" spc="20" dirty="0">
                <a:solidFill>
                  <a:srgbClr val="404040"/>
                </a:solidFill>
                <a:latin typeface="Century Gothic"/>
                <a:cs typeface="Century Gothic"/>
              </a:rPr>
              <a:t>c</a:t>
            </a:r>
            <a:r>
              <a:rPr sz="1700" spc="15" dirty="0">
                <a:solidFill>
                  <a:srgbClr val="404040"/>
                </a:solidFill>
                <a:latin typeface="Century Gothic"/>
                <a:cs typeface="Century Gothic"/>
              </a:rPr>
              <a:t>e</a:t>
            </a:r>
            <a:r>
              <a:rPr sz="1700" spc="-9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700" spc="35" dirty="0">
                <a:solidFill>
                  <a:srgbClr val="404040"/>
                </a:solidFill>
                <a:latin typeface="Century Gothic"/>
                <a:cs typeface="Century Gothic"/>
              </a:rPr>
              <a:t>a</a:t>
            </a:r>
            <a:r>
              <a:rPr sz="1700" spc="5" dirty="0">
                <a:solidFill>
                  <a:srgbClr val="404040"/>
                </a:solidFill>
                <a:latin typeface="Century Gothic"/>
                <a:cs typeface="Century Gothic"/>
              </a:rPr>
              <a:t>s</a:t>
            </a:r>
            <a:endParaRPr sz="1700" dirty="0">
              <a:latin typeface="Century Gothic"/>
              <a:cs typeface="Century Gothic"/>
            </a:endParaRPr>
          </a:p>
          <a:p>
            <a:pPr marL="495300">
              <a:lnSpc>
                <a:spcPts val="1845"/>
              </a:lnSpc>
            </a:pPr>
            <a:r>
              <a:rPr sz="1700" spc="55" dirty="0">
                <a:solidFill>
                  <a:srgbClr val="404040"/>
                </a:solidFill>
                <a:latin typeface="Century Gothic"/>
                <a:cs typeface="Century Gothic"/>
              </a:rPr>
              <a:t>y</a:t>
            </a:r>
            <a:r>
              <a:rPr sz="1700" spc="5" dirty="0">
                <a:solidFill>
                  <a:srgbClr val="404040"/>
                </a:solidFill>
                <a:latin typeface="Century Gothic"/>
                <a:cs typeface="Century Gothic"/>
              </a:rPr>
              <a:t>o</a:t>
            </a:r>
            <a:r>
              <a:rPr sz="1700" spc="15" dirty="0">
                <a:solidFill>
                  <a:srgbClr val="404040"/>
                </a:solidFill>
                <a:latin typeface="Century Gothic"/>
                <a:cs typeface="Century Gothic"/>
              </a:rPr>
              <a:t>ung</a:t>
            </a:r>
            <a:r>
              <a:rPr sz="1700" spc="-14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700" spc="30" dirty="0">
                <a:solidFill>
                  <a:srgbClr val="404040"/>
                </a:solidFill>
                <a:latin typeface="Century Gothic"/>
                <a:cs typeface="Century Gothic"/>
              </a:rPr>
              <a:t>ad</a:t>
            </a:r>
            <a:r>
              <a:rPr sz="1700" spc="15" dirty="0">
                <a:solidFill>
                  <a:srgbClr val="404040"/>
                </a:solidFill>
                <a:latin typeface="Century Gothic"/>
                <a:cs typeface="Century Gothic"/>
              </a:rPr>
              <a:t>u</a:t>
            </a:r>
            <a:r>
              <a:rPr sz="1700" spc="105" dirty="0">
                <a:solidFill>
                  <a:srgbClr val="404040"/>
                </a:solidFill>
                <a:latin typeface="Century Gothic"/>
                <a:cs typeface="Century Gothic"/>
              </a:rPr>
              <a:t>l</a:t>
            </a:r>
            <a:r>
              <a:rPr sz="1700" spc="15" dirty="0">
                <a:solidFill>
                  <a:srgbClr val="404040"/>
                </a:solidFill>
                <a:latin typeface="Century Gothic"/>
                <a:cs typeface="Century Gothic"/>
              </a:rPr>
              <a:t>t</a:t>
            </a:r>
            <a:r>
              <a:rPr sz="1700" dirty="0">
                <a:solidFill>
                  <a:srgbClr val="404040"/>
                </a:solidFill>
                <a:latin typeface="Century Gothic"/>
                <a:cs typeface="Century Gothic"/>
              </a:rPr>
              <a:t>s.</a:t>
            </a:r>
            <a:endParaRPr sz="1700" dirty="0">
              <a:latin typeface="Century Gothic"/>
              <a:cs typeface="Century Gothic"/>
            </a:endParaRPr>
          </a:p>
          <a:p>
            <a:pPr marL="552450" indent="-400685">
              <a:lnSpc>
                <a:spcPct val="100000"/>
              </a:lnSpc>
              <a:spcBef>
                <a:spcPts val="590"/>
              </a:spcBef>
              <a:buClr>
                <a:srgbClr val="B31166"/>
              </a:buClr>
              <a:buSzPct val="79411"/>
              <a:buFont typeface="Wingdings 3"/>
              <a:buChar char=""/>
              <a:tabLst>
                <a:tab pos="552450" algn="l"/>
                <a:tab pos="553085" algn="l"/>
              </a:tabLst>
            </a:pPr>
            <a:r>
              <a:rPr sz="1700" spc="35" dirty="0">
                <a:solidFill>
                  <a:srgbClr val="404040"/>
                </a:solidFill>
                <a:latin typeface="Century Gothic"/>
                <a:cs typeface="Century Gothic"/>
              </a:rPr>
              <a:t>L</a:t>
            </a:r>
            <a:r>
              <a:rPr sz="1700" spc="105" dirty="0">
                <a:solidFill>
                  <a:srgbClr val="404040"/>
                </a:solidFill>
                <a:latin typeface="Century Gothic"/>
                <a:cs typeface="Century Gothic"/>
              </a:rPr>
              <a:t>i</a:t>
            </a:r>
            <a:r>
              <a:rPr sz="1700" spc="40" dirty="0">
                <a:solidFill>
                  <a:srgbClr val="404040"/>
                </a:solidFill>
                <a:latin typeface="Century Gothic"/>
                <a:cs typeface="Century Gothic"/>
              </a:rPr>
              <a:t>mi</a:t>
            </a:r>
            <a:r>
              <a:rPr sz="1700" spc="15" dirty="0">
                <a:solidFill>
                  <a:srgbClr val="404040"/>
                </a:solidFill>
                <a:latin typeface="Century Gothic"/>
                <a:cs typeface="Century Gothic"/>
              </a:rPr>
              <a:t>t</a:t>
            </a:r>
            <a:r>
              <a:rPr sz="1700" spc="-45" dirty="0">
                <a:solidFill>
                  <a:srgbClr val="404040"/>
                </a:solidFill>
                <a:latin typeface="Century Gothic"/>
                <a:cs typeface="Century Gothic"/>
              </a:rPr>
              <a:t>a</a:t>
            </a:r>
            <a:r>
              <a:rPr sz="1700" spc="-60" dirty="0">
                <a:solidFill>
                  <a:srgbClr val="404040"/>
                </a:solidFill>
                <a:latin typeface="Century Gothic"/>
                <a:cs typeface="Century Gothic"/>
              </a:rPr>
              <a:t>t</a:t>
            </a:r>
            <a:r>
              <a:rPr sz="1700" spc="30" dirty="0">
                <a:solidFill>
                  <a:srgbClr val="404040"/>
                </a:solidFill>
                <a:latin typeface="Century Gothic"/>
                <a:cs typeface="Century Gothic"/>
              </a:rPr>
              <a:t>i</a:t>
            </a:r>
            <a:r>
              <a:rPr sz="1700" spc="5" dirty="0">
                <a:solidFill>
                  <a:srgbClr val="404040"/>
                </a:solidFill>
                <a:latin typeface="Century Gothic"/>
                <a:cs typeface="Century Gothic"/>
              </a:rPr>
              <a:t>o</a:t>
            </a:r>
            <a:r>
              <a:rPr sz="1700" spc="10" dirty="0">
                <a:solidFill>
                  <a:srgbClr val="404040"/>
                </a:solidFill>
                <a:latin typeface="Century Gothic"/>
                <a:cs typeface="Century Gothic"/>
              </a:rPr>
              <a:t>ns</a:t>
            </a:r>
            <a:r>
              <a:rPr sz="1700" spc="-17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entury Gothic"/>
                <a:cs typeface="Century Gothic"/>
              </a:rPr>
              <a:t>:</a:t>
            </a:r>
            <a:r>
              <a:rPr sz="1700" spc="30" dirty="0">
                <a:solidFill>
                  <a:srgbClr val="404040"/>
                </a:solidFill>
                <a:latin typeface="Century Gothic"/>
                <a:cs typeface="Century Gothic"/>
              </a:rPr>
              <a:t>---</a:t>
            </a:r>
            <a:endParaRPr sz="1700" dirty="0">
              <a:latin typeface="Century Gothic"/>
              <a:cs typeface="Century Gothic"/>
            </a:endParaRPr>
          </a:p>
          <a:p>
            <a:pPr marL="495300" marR="4688840" indent="-343535">
              <a:lnSpc>
                <a:spcPts val="1650"/>
              </a:lnSpc>
              <a:spcBef>
                <a:spcPts val="965"/>
              </a:spcBef>
              <a:buClr>
                <a:srgbClr val="B31166"/>
              </a:buClr>
              <a:buSzPct val="79411"/>
              <a:buAutoNum type="arabicPeriod"/>
              <a:tabLst>
                <a:tab pos="495300" algn="l"/>
                <a:tab pos="495934" algn="l"/>
              </a:tabLst>
            </a:pPr>
            <a:r>
              <a:rPr sz="1700" spc="-25" dirty="0">
                <a:solidFill>
                  <a:srgbClr val="404040"/>
                </a:solidFill>
                <a:latin typeface="Century Gothic"/>
                <a:cs typeface="Century Gothic"/>
              </a:rPr>
              <a:t>S</a:t>
            </a:r>
            <a:r>
              <a:rPr sz="1700" spc="30" dirty="0">
                <a:solidFill>
                  <a:srgbClr val="404040"/>
                </a:solidFill>
                <a:latin typeface="Century Gothic"/>
                <a:cs typeface="Century Gothic"/>
              </a:rPr>
              <a:t>a</a:t>
            </a:r>
            <a:r>
              <a:rPr sz="1700" spc="50" dirty="0">
                <a:solidFill>
                  <a:srgbClr val="404040"/>
                </a:solidFill>
                <a:latin typeface="Century Gothic"/>
                <a:cs typeface="Century Gothic"/>
              </a:rPr>
              <a:t>m</a:t>
            </a:r>
            <a:r>
              <a:rPr sz="1700" spc="35" dirty="0">
                <a:solidFill>
                  <a:srgbClr val="404040"/>
                </a:solidFill>
                <a:latin typeface="Century Gothic"/>
                <a:cs typeface="Century Gothic"/>
              </a:rPr>
              <a:t>p</a:t>
            </a:r>
            <a:r>
              <a:rPr sz="1700" spc="105" dirty="0">
                <a:solidFill>
                  <a:srgbClr val="404040"/>
                </a:solidFill>
                <a:latin typeface="Century Gothic"/>
                <a:cs typeface="Century Gothic"/>
              </a:rPr>
              <a:t>l</a:t>
            </a:r>
            <a:r>
              <a:rPr sz="1700" spc="15" dirty="0">
                <a:solidFill>
                  <a:srgbClr val="404040"/>
                </a:solidFill>
                <a:latin typeface="Century Gothic"/>
                <a:cs typeface="Century Gothic"/>
              </a:rPr>
              <a:t>e</a:t>
            </a:r>
            <a:r>
              <a:rPr sz="1700" spc="-17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700" spc="5" dirty="0">
                <a:solidFill>
                  <a:srgbClr val="404040"/>
                </a:solidFill>
                <a:latin typeface="Century Gothic"/>
                <a:cs typeface="Century Gothic"/>
              </a:rPr>
              <a:t>o</a:t>
            </a:r>
            <a:r>
              <a:rPr sz="1700" spc="15" dirty="0">
                <a:solidFill>
                  <a:srgbClr val="404040"/>
                </a:solidFill>
                <a:latin typeface="Century Gothic"/>
                <a:cs typeface="Century Gothic"/>
              </a:rPr>
              <a:t>n</a:t>
            </a:r>
            <a:r>
              <a:rPr sz="1700" spc="100" dirty="0">
                <a:solidFill>
                  <a:srgbClr val="404040"/>
                </a:solidFill>
                <a:latin typeface="Century Gothic"/>
                <a:cs typeface="Century Gothic"/>
              </a:rPr>
              <a:t>l</a:t>
            </a:r>
            <a:r>
              <a:rPr sz="1700" spc="10" dirty="0">
                <a:solidFill>
                  <a:srgbClr val="404040"/>
                </a:solidFill>
                <a:latin typeface="Century Gothic"/>
                <a:cs typeface="Century Gothic"/>
              </a:rPr>
              <a:t>y</a:t>
            </a:r>
            <a:r>
              <a:rPr sz="1700" spc="-5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700" spc="30" dirty="0">
                <a:solidFill>
                  <a:srgbClr val="404040"/>
                </a:solidFill>
                <a:latin typeface="Century Gothic"/>
                <a:cs typeface="Century Gothic"/>
              </a:rPr>
              <a:t>i</a:t>
            </a:r>
            <a:r>
              <a:rPr sz="1700" spc="15" dirty="0">
                <a:solidFill>
                  <a:srgbClr val="404040"/>
                </a:solidFill>
                <a:latin typeface="Century Gothic"/>
                <a:cs typeface="Century Gothic"/>
              </a:rPr>
              <a:t>n</a:t>
            </a:r>
            <a:r>
              <a:rPr sz="1700" spc="-60" dirty="0">
                <a:solidFill>
                  <a:srgbClr val="404040"/>
                </a:solidFill>
                <a:latin typeface="Century Gothic"/>
                <a:cs typeface="Century Gothic"/>
              </a:rPr>
              <a:t>c</a:t>
            </a:r>
            <a:r>
              <a:rPr sz="1700" spc="30" dirty="0">
                <a:solidFill>
                  <a:srgbClr val="404040"/>
                </a:solidFill>
                <a:latin typeface="Century Gothic"/>
                <a:cs typeface="Century Gothic"/>
              </a:rPr>
              <a:t>l</a:t>
            </a:r>
            <a:r>
              <a:rPr sz="1700" spc="15" dirty="0">
                <a:solidFill>
                  <a:srgbClr val="404040"/>
                </a:solidFill>
                <a:latin typeface="Century Gothic"/>
                <a:cs typeface="Century Gothic"/>
              </a:rPr>
              <a:t>u</a:t>
            </a:r>
            <a:r>
              <a:rPr sz="1700" spc="25" dirty="0">
                <a:solidFill>
                  <a:srgbClr val="404040"/>
                </a:solidFill>
                <a:latin typeface="Century Gothic"/>
                <a:cs typeface="Century Gothic"/>
              </a:rPr>
              <a:t>d</a:t>
            </a:r>
            <a:r>
              <a:rPr sz="1700" spc="-60" dirty="0">
                <a:solidFill>
                  <a:srgbClr val="404040"/>
                </a:solidFill>
                <a:latin typeface="Century Gothic"/>
                <a:cs typeface="Century Gothic"/>
              </a:rPr>
              <a:t>e</a:t>
            </a:r>
            <a:r>
              <a:rPr sz="1700" spc="15" dirty="0">
                <a:solidFill>
                  <a:srgbClr val="404040"/>
                </a:solidFill>
                <a:latin typeface="Century Gothic"/>
                <a:cs typeface="Century Gothic"/>
              </a:rPr>
              <a:t>d</a:t>
            </a:r>
            <a:r>
              <a:rPr sz="1700" spc="-15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700" spc="20" dirty="0">
                <a:solidFill>
                  <a:srgbClr val="404040"/>
                </a:solidFill>
                <a:latin typeface="Century Gothic"/>
                <a:cs typeface="Century Gothic"/>
              </a:rPr>
              <a:t>c</a:t>
            </a:r>
            <a:r>
              <a:rPr sz="1700" spc="15" dirty="0">
                <a:solidFill>
                  <a:srgbClr val="404040"/>
                </a:solidFill>
                <a:latin typeface="Century Gothic"/>
                <a:cs typeface="Century Gothic"/>
              </a:rPr>
              <a:t>h</a:t>
            </a:r>
            <a:r>
              <a:rPr sz="1700" spc="100" dirty="0">
                <a:solidFill>
                  <a:srgbClr val="404040"/>
                </a:solidFill>
                <a:latin typeface="Century Gothic"/>
                <a:cs typeface="Century Gothic"/>
              </a:rPr>
              <a:t>i</a:t>
            </a:r>
            <a:r>
              <a:rPr sz="1700" spc="30" dirty="0">
                <a:solidFill>
                  <a:srgbClr val="404040"/>
                </a:solidFill>
                <a:latin typeface="Century Gothic"/>
                <a:cs typeface="Century Gothic"/>
              </a:rPr>
              <a:t>l</a:t>
            </a:r>
            <a:r>
              <a:rPr sz="1700" spc="-45" dirty="0">
                <a:solidFill>
                  <a:srgbClr val="404040"/>
                </a:solidFill>
                <a:latin typeface="Century Gothic"/>
                <a:cs typeface="Century Gothic"/>
              </a:rPr>
              <a:t>d</a:t>
            </a:r>
            <a:r>
              <a:rPr sz="1700" spc="5" dirty="0">
                <a:solidFill>
                  <a:srgbClr val="404040"/>
                </a:solidFill>
                <a:latin typeface="Century Gothic"/>
                <a:cs typeface="Century Gothic"/>
              </a:rPr>
              <a:t>r</a:t>
            </a:r>
            <a:r>
              <a:rPr sz="1700" spc="20" dirty="0">
                <a:solidFill>
                  <a:srgbClr val="404040"/>
                </a:solidFill>
                <a:latin typeface="Century Gothic"/>
                <a:cs typeface="Century Gothic"/>
              </a:rPr>
              <a:t>e</a:t>
            </a:r>
            <a:r>
              <a:rPr sz="1700" spc="15" dirty="0">
                <a:solidFill>
                  <a:srgbClr val="404040"/>
                </a:solidFill>
                <a:latin typeface="Century Gothic"/>
                <a:cs typeface="Century Gothic"/>
              </a:rPr>
              <a:t>n</a:t>
            </a:r>
            <a:r>
              <a:rPr sz="1700" spc="-10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700" spc="15" dirty="0">
                <a:solidFill>
                  <a:srgbClr val="404040"/>
                </a:solidFill>
                <a:latin typeface="Century Gothic"/>
                <a:cs typeface="Century Gothic"/>
              </a:rPr>
              <a:t>5</a:t>
            </a:r>
            <a:r>
              <a:rPr sz="1700" spc="-15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700" spc="55" dirty="0">
                <a:solidFill>
                  <a:srgbClr val="404040"/>
                </a:solidFill>
                <a:latin typeface="Century Gothic"/>
                <a:cs typeface="Century Gothic"/>
              </a:rPr>
              <a:t>y</a:t>
            </a:r>
            <a:r>
              <a:rPr sz="1700" spc="15" dirty="0">
                <a:solidFill>
                  <a:srgbClr val="404040"/>
                </a:solidFill>
                <a:latin typeface="Century Gothic"/>
                <a:cs typeface="Century Gothic"/>
              </a:rPr>
              <a:t>e</a:t>
            </a:r>
            <a:r>
              <a:rPr sz="1700" spc="35" dirty="0">
                <a:solidFill>
                  <a:srgbClr val="404040"/>
                </a:solidFill>
                <a:latin typeface="Century Gothic"/>
                <a:cs typeface="Century Gothic"/>
              </a:rPr>
              <a:t>a</a:t>
            </a:r>
            <a:r>
              <a:rPr sz="1700" spc="5" dirty="0">
                <a:solidFill>
                  <a:srgbClr val="404040"/>
                </a:solidFill>
                <a:latin typeface="Century Gothic"/>
                <a:cs typeface="Century Gothic"/>
              </a:rPr>
              <a:t>rs</a:t>
            </a:r>
            <a:r>
              <a:rPr sz="1700" spc="-16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700" spc="5" dirty="0">
                <a:solidFill>
                  <a:srgbClr val="404040"/>
                </a:solidFill>
                <a:latin typeface="Century Gothic"/>
                <a:cs typeface="Century Gothic"/>
              </a:rPr>
              <a:t>or  </a:t>
            </a:r>
            <a:r>
              <a:rPr sz="1700" spc="30" dirty="0">
                <a:solidFill>
                  <a:srgbClr val="404040"/>
                </a:solidFill>
                <a:latin typeface="Century Gothic"/>
                <a:cs typeface="Century Gothic"/>
              </a:rPr>
              <a:t>older.</a:t>
            </a:r>
            <a:endParaRPr sz="1700" dirty="0">
              <a:latin typeface="Century Gothic"/>
              <a:cs typeface="Century Gothic"/>
            </a:endParaRPr>
          </a:p>
          <a:p>
            <a:pPr marL="495300" marR="4210685" indent="-343535">
              <a:lnSpc>
                <a:spcPts val="1650"/>
              </a:lnSpc>
              <a:spcBef>
                <a:spcPts val="985"/>
              </a:spcBef>
              <a:buClr>
                <a:srgbClr val="B31166"/>
              </a:buClr>
              <a:buSzPct val="79411"/>
              <a:buFont typeface="Century Gothic"/>
              <a:buAutoNum type="arabicPeriod"/>
              <a:tabLst>
                <a:tab pos="552450" algn="l"/>
                <a:tab pos="553085" algn="l"/>
              </a:tabLst>
            </a:pPr>
            <a:r>
              <a:rPr dirty="0"/>
              <a:t>	</a:t>
            </a:r>
            <a:r>
              <a:rPr sz="1700" spc="40" dirty="0">
                <a:solidFill>
                  <a:srgbClr val="404040"/>
                </a:solidFill>
                <a:latin typeface="Century Gothic"/>
                <a:cs typeface="Century Gothic"/>
              </a:rPr>
              <a:t>Y</a:t>
            </a:r>
            <a:r>
              <a:rPr sz="1700" spc="5" dirty="0">
                <a:solidFill>
                  <a:srgbClr val="404040"/>
                </a:solidFill>
                <a:latin typeface="Century Gothic"/>
                <a:cs typeface="Century Gothic"/>
              </a:rPr>
              <a:t>o</a:t>
            </a:r>
            <a:r>
              <a:rPr sz="1700" spc="15" dirty="0">
                <a:solidFill>
                  <a:srgbClr val="404040"/>
                </a:solidFill>
                <a:latin typeface="Century Gothic"/>
                <a:cs typeface="Century Gothic"/>
              </a:rPr>
              <a:t>un</a:t>
            </a:r>
            <a:r>
              <a:rPr sz="1700" spc="-30" dirty="0">
                <a:solidFill>
                  <a:srgbClr val="404040"/>
                </a:solidFill>
                <a:latin typeface="Century Gothic"/>
                <a:cs typeface="Century Gothic"/>
              </a:rPr>
              <a:t>g</a:t>
            </a:r>
            <a:r>
              <a:rPr sz="1700" spc="10" dirty="0">
                <a:solidFill>
                  <a:srgbClr val="404040"/>
                </a:solidFill>
                <a:latin typeface="Century Gothic"/>
                <a:cs typeface="Century Gothic"/>
              </a:rPr>
              <a:t>er</a:t>
            </a:r>
            <a:r>
              <a:rPr sz="1700" spc="-9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700" spc="20" dirty="0">
                <a:solidFill>
                  <a:srgbClr val="404040"/>
                </a:solidFill>
                <a:latin typeface="Century Gothic"/>
                <a:cs typeface="Century Gothic"/>
              </a:rPr>
              <a:t>c</a:t>
            </a:r>
            <a:r>
              <a:rPr sz="1700" spc="15" dirty="0">
                <a:solidFill>
                  <a:srgbClr val="404040"/>
                </a:solidFill>
                <a:latin typeface="Century Gothic"/>
                <a:cs typeface="Century Gothic"/>
              </a:rPr>
              <a:t>h</a:t>
            </a:r>
            <a:r>
              <a:rPr sz="1700" spc="100" dirty="0">
                <a:solidFill>
                  <a:srgbClr val="404040"/>
                </a:solidFill>
                <a:latin typeface="Century Gothic"/>
                <a:cs typeface="Century Gothic"/>
              </a:rPr>
              <a:t>i</a:t>
            </a:r>
            <a:r>
              <a:rPr sz="1700" spc="105" dirty="0">
                <a:solidFill>
                  <a:srgbClr val="404040"/>
                </a:solidFill>
                <a:latin typeface="Century Gothic"/>
                <a:cs typeface="Century Gothic"/>
              </a:rPr>
              <a:t>l</a:t>
            </a:r>
            <a:r>
              <a:rPr sz="1700" spc="-45" dirty="0">
                <a:solidFill>
                  <a:srgbClr val="404040"/>
                </a:solidFill>
                <a:latin typeface="Century Gothic"/>
                <a:cs typeface="Century Gothic"/>
              </a:rPr>
              <a:t>d</a:t>
            </a:r>
            <a:r>
              <a:rPr sz="1700" spc="5" dirty="0">
                <a:solidFill>
                  <a:srgbClr val="404040"/>
                </a:solidFill>
                <a:latin typeface="Century Gothic"/>
                <a:cs typeface="Century Gothic"/>
              </a:rPr>
              <a:t>r</a:t>
            </a:r>
            <a:r>
              <a:rPr sz="1700" spc="20" dirty="0">
                <a:solidFill>
                  <a:srgbClr val="404040"/>
                </a:solidFill>
                <a:latin typeface="Century Gothic"/>
                <a:cs typeface="Century Gothic"/>
              </a:rPr>
              <a:t>e</a:t>
            </a:r>
            <a:r>
              <a:rPr sz="1700" spc="15" dirty="0">
                <a:solidFill>
                  <a:srgbClr val="404040"/>
                </a:solidFill>
                <a:latin typeface="Century Gothic"/>
                <a:cs typeface="Century Gothic"/>
              </a:rPr>
              <a:t>n</a:t>
            </a:r>
            <a:r>
              <a:rPr sz="1700" spc="-17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700" spc="15" dirty="0">
                <a:solidFill>
                  <a:srgbClr val="404040"/>
                </a:solidFill>
                <a:latin typeface="Century Gothic"/>
                <a:cs typeface="Century Gothic"/>
              </a:rPr>
              <a:t>h</a:t>
            </a:r>
            <a:r>
              <a:rPr sz="1700" spc="25" dirty="0">
                <a:solidFill>
                  <a:srgbClr val="404040"/>
                </a:solidFill>
                <a:latin typeface="Century Gothic"/>
                <a:cs typeface="Century Gothic"/>
              </a:rPr>
              <a:t>a</a:t>
            </a:r>
            <a:r>
              <a:rPr sz="1700" spc="15" dirty="0">
                <a:solidFill>
                  <a:srgbClr val="404040"/>
                </a:solidFill>
                <a:latin typeface="Century Gothic"/>
                <a:cs typeface="Century Gothic"/>
              </a:rPr>
              <a:t>d</a:t>
            </a:r>
            <a:r>
              <a:rPr sz="1700" spc="-15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700" spc="15" dirty="0">
                <a:solidFill>
                  <a:srgbClr val="404040"/>
                </a:solidFill>
                <a:latin typeface="Century Gothic"/>
                <a:cs typeface="Century Gothic"/>
              </a:rPr>
              <a:t>a</a:t>
            </a:r>
            <a:r>
              <a:rPr sz="1700" spc="-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700" spc="15" dirty="0">
                <a:solidFill>
                  <a:srgbClr val="404040"/>
                </a:solidFill>
                <a:latin typeface="Century Gothic"/>
                <a:cs typeface="Century Gothic"/>
              </a:rPr>
              <a:t>h</a:t>
            </a:r>
            <a:r>
              <a:rPr sz="1700" spc="100" dirty="0">
                <a:solidFill>
                  <a:srgbClr val="404040"/>
                </a:solidFill>
                <a:latin typeface="Century Gothic"/>
                <a:cs typeface="Century Gothic"/>
              </a:rPr>
              <a:t>i</a:t>
            </a:r>
            <a:r>
              <a:rPr sz="1700" spc="-25" dirty="0">
                <a:solidFill>
                  <a:srgbClr val="404040"/>
                </a:solidFill>
                <a:latin typeface="Century Gothic"/>
                <a:cs typeface="Century Gothic"/>
              </a:rPr>
              <a:t>g</a:t>
            </a:r>
            <a:r>
              <a:rPr sz="1700" spc="10" dirty="0">
                <a:solidFill>
                  <a:srgbClr val="404040"/>
                </a:solidFill>
                <a:latin typeface="Century Gothic"/>
                <a:cs typeface="Century Gothic"/>
              </a:rPr>
              <a:t>her</a:t>
            </a:r>
            <a:r>
              <a:rPr sz="1700" spc="-17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700" spc="35" dirty="0">
                <a:solidFill>
                  <a:srgbClr val="404040"/>
                </a:solidFill>
                <a:latin typeface="Century Gothic"/>
                <a:cs typeface="Century Gothic"/>
              </a:rPr>
              <a:t>p</a:t>
            </a:r>
            <a:r>
              <a:rPr sz="1700" spc="10" dirty="0">
                <a:solidFill>
                  <a:srgbClr val="404040"/>
                </a:solidFill>
                <a:latin typeface="Century Gothic"/>
                <a:cs typeface="Century Gothic"/>
              </a:rPr>
              <a:t>ro</a:t>
            </a:r>
            <a:r>
              <a:rPr sz="1700" spc="30" dirty="0">
                <a:solidFill>
                  <a:srgbClr val="404040"/>
                </a:solidFill>
                <a:latin typeface="Century Gothic"/>
                <a:cs typeface="Century Gothic"/>
              </a:rPr>
              <a:t>p</a:t>
            </a:r>
            <a:r>
              <a:rPr sz="1700" spc="5" dirty="0">
                <a:solidFill>
                  <a:srgbClr val="404040"/>
                </a:solidFill>
                <a:latin typeface="Century Gothic"/>
                <a:cs typeface="Century Gothic"/>
              </a:rPr>
              <a:t>or</a:t>
            </a:r>
            <a:r>
              <a:rPr sz="1700" spc="20" dirty="0">
                <a:solidFill>
                  <a:srgbClr val="404040"/>
                </a:solidFill>
                <a:latin typeface="Century Gothic"/>
                <a:cs typeface="Century Gothic"/>
              </a:rPr>
              <a:t>t</a:t>
            </a:r>
            <a:r>
              <a:rPr sz="1700" spc="105" dirty="0">
                <a:solidFill>
                  <a:srgbClr val="404040"/>
                </a:solidFill>
                <a:latin typeface="Century Gothic"/>
                <a:cs typeface="Century Gothic"/>
              </a:rPr>
              <a:t>i</a:t>
            </a:r>
            <a:r>
              <a:rPr sz="1700" spc="5" dirty="0">
                <a:solidFill>
                  <a:srgbClr val="404040"/>
                </a:solidFill>
                <a:latin typeface="Century Gothic"/>
                <a:cs typeface="Century Gothic"/>
              </a:rPr>
              <a:t>o</a:t>
            </a:r>
            <a:r>
              <a:rPr sz="1700" spc="15" dirty="0">
                <a:solidFill>
                  <a:srgbClr val="404040"/>
                </a:solidFill>
                <a:latin typeface="Century Gothic"/>
                <a:cs typeface="Century Gothic"/>
              </a:rPr>
              <a:t>n</a:t>
            </a:r>
            <a:r>
              <a:rPr sz="1700" spc="-10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700" spc="5" dirty="0">
                <a:solidFill>
                  <a:srgbClr val="404040"/>
                </a:solidFill>
                <a:latin typeface="Century Gothic"/>
                <a:cs typeface="Century Gothic"/>
              </a:rPr>
              <a:t>of  </a:t>
            </a:r>
            <a:r>
              <a:rPr sz="1700" spc="105" dirty="0">
                <a:solidFill>
                  <a:srgbClr val="404040"/>
                </a:solidFill>
                <a:latin typeface="Century Gothic"/>
                <a:cs typeface="Century Gothic"/>
              </a:rPr>
              <a:t>i</a:t>
            </a:r>
            <a:r>
              <a:rPr sz="1700" spc="15" dirty="0">
                <a:solidFill>
                  <a:srgbClr val="404040"/>
                </a:solidFill>
                <a:latin typeface="Century Gothic"/>
                <a:cs typeface="Century Gothic"/>
              </a:rPr>
              <a:t>n</a:t>
            </a:r>
            <a:r>
              <a:rPr sz="1700" spc="25" dirty="0">
                <a:solidFill>
                  <a:srgbClr val="404040"/>
                </a:solidFill>
                <a:latin typeface="Century Gothic"/>
                <a:cs typeface="Century Gothic"/>
              </a:rPr>
              <a:t>d</a:t>
            </a:r>
            <a:r>
              <a:rPr sz="1700" spc="15" dirty="0">
                <a:solidFill>
                  <a:srgbClr val="404040"/>
                </a:solidFill>
                <a:latin typeface="Century Gothic"/>
                <a:cs typeface="Century Gothic"/>
              </a:rPr>
              <a:t>e</a:t>
            </a:r>
            <a:r>
              <a:rPr sz="1700" spc="20" dirty="0">
                <a:solidFill>
                  <a:srgbClr val="404040"/>
                </a:solidFill>
                <a:latin typeface="Century Gothic"/>
                <a:cs typeface="Century Gothic"/>
              </a:rPr>
              <a:t>t</a:t>
            </a:r>
            <a:r>
              <a:rPr sz="1700" spc="15" dirty="0">
                <a:solidFill>
                  <a:srgbClr val="404040"/>
                </a:solidFill>
                <a:latin typeface="Century Gothic"/>
                <a:cs typeface="Century Gothic"/>
              </a:rPr>
              <a:t>e</a:t>
            </a:r>
            <a:r>
              <a:rPr sz="1700" spc="10" dirty="0">
                <a:solidFill>
                  <a:srgbClr val="404040"/>
                </a:solidFill>
                <a:latin typeface="Century Gothic"/>
                <a:cs typeface="Century Gothic"/>
              </a:rPr>
              <a:t>r</a:t>
            </a:r>
            <a:r>
              <a:rPr sz="1700" spc="-20" dirty="0">
                <a:solidFill>
                  <a:srgbClr val="404040"/>
                </a:solidFill>
                <a:latin typeface="Century Gothic"/>
                <a:cs typeface="Century Gothic"/>
              </a:rPr>
              <a:t>m</a:t>
            </a:r>
            <a:r>
              <a:rPr sz="1700" spc="-45" dirty="0">
                <a:solidFill>
                  <a:srgbClr val="404040"/>
                </a:solidFill>
                <a:latin typeface="Century Gothic"/>
                <a:cs typeface="Century Gothic"/>
              </a:rPr>
              <a:t>i</a:t>
            </a:r>
            <a:r>
              <a:rPr sz="1700" spc="15" dirty="0">
                <a:solidFill>
                  <a:srgbClr val="404040"/>
                </a:solidFill>
                <a:latin typeface="Century Gothic"/>
                <a:cs typeface="Century Gothic"/>
              </a:rPr>
              <a:t>n</a:t>
            </a:r>
            <a:r>
              <a:rPr sz="1700" spc="25" dirty="0">
                <a:solidFill>
                  <a:srgbClr val="404040"/>
                </a:solidFill>
                <a:latin typeface="Century Gothic"/>
                <a:cs typeface="Century Gothic"/>
              </a:rPr>
              <a:t>a</a:t>
            </a:r>
            <a:r>
              <a:rPr sz="1700" spc="-60" dirty="0">
                <a:solidFill>
                  <a:srgbClr val="404040"/>
                </a:solidFill>
                <a:latin typeface="Century Gothic"/>
                <a:cs typeface="Century Gothic"/>
              </a:rPr>
              <a:t>t</a:t>
            </a:r>
            <a:r>
              <a:rPr sz="1700" spc="15" dirty="0">
                <a:solidFill>
                  <a:srgbClr val="404040"/>
                </a:solidFill>
                <a:latin typeface="Century Gothic"/>
                <a:cs typeface="Century Gothic"/>
              </a:rPr>
              <a:t>e</a:t>
            </a:r>
            <a:r>
              <a:rPr sz="1700" spc="-17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700" spc="15" dirty="0">
                <a:solidFill>
                  <a:srgbClr val="404040"/>
                </a:solidFill>
                <a:latin typeface="Century Gothic"/>
                <a:cs typeface="Century Gothic"/>
              </a:rPr>
              <a:t>tes</a:t>
            </a:r>
            <a:r>
              <a:rPr sz="1700" spc="5" dirty="0">
                <a:solidFill>
                  <a:srgbClr val="404040"/>
                </a:solidFill>
                <a:latin typeface="Century Gothic"/>
                <a:cs typeface="Century Gothic"/>
              </a:rPr>
              <a:t>t</a:t>
            </a:r>
            <a:r>
              <a:rPr sz="1700" spc="-8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700" spc="5" dirty="0">
                <a:solidFill>
                  <a:srgbClr val="404040"/>
                </a:solidFill>
                <a:latin typeface="Century Gothic"/>
                <a:cs typeface="Century Gothic"/>
              </a:rPr>
              <a:t>r</a:t>
            </a:r>
            <a:r>
              <a:rPr sz="1700" spc="20" dirty="0">
                <a:solidFill>
                  <a:srgbClr val="404040"/>
                </a:solidFill>
                <a:latin typeface="Century Gothic"/>
                <a:cs typeface="Century Gothic"/>
              </a:rPr>
              <a:t>e</a:t>
            </a:r>
            <a:r>
              <a:rPr sz="1700" spc="5" dirty="0">
                <a:solidFill>
                  <a:srgbClr val="404040"/>
                </a:solidFill>
                <a:latin typeface="Century Gothic"/>
                <a:cs typeface="Century Gothic"/>
              </a:rPr>
              <a:t>su</a:t>
            </a:r>
            <a:r>
              <a:rPr sz="1700" spc="110" dirty="0">
                <a:solidFill>
                  <a:srgbClr val="404040"/>
                </a:solidFill>
                <a:latin typeface="Century Gothic"/>
                <a:cs typeface="Century Gothic"/>
              </a:rPr>
              <a:t>l</a:t>
            </a:r>
            <a:r>
              <a:rPr sz="1700" spc="15" dirty="0">
                <a:solidFill>
                  <a:srgbClr val="404040"/>
                </a:solidFill>
                <a:latin typeface="Century Gothic"/>
                <a:cs typeface="Century Gothic"/>
              </a:rPr>
              <a:t>t</a:t>
            </a:r>
            <a:r>
              <a:rPr sz="1700" dirty="0">
                <a:solidFill>
                  <a:srgbClr val="404040"/>
                </a:solidFill>
                <a:latin typeface="Century Gothic"/>
                <a:cs typeface="Century Gothic"/>
              </a:rPr>
              <a:t>s.</a:t>
            </a:r>
            <a:endParaRPr sz="1700" dirty="0">
              <a:latin typeface="Century Gothic"/>
              <a:cs typeface="Century Gothic"/>
            </a:endParaRPr>
          </a:p>
          <a:p>
            <a:pPr marL="495300" marR="4430395" indent="-343535" algn="just">
              <a:lnSpc>
                <a:spcPct val="79200"/>
              </a:lnSpc>
              <a:spcBef>
                <a:spcPts val="1019"/>
              </a:spcBef>
              <a:buClr>
                <a:srgbClr val="B31166"/>
              </a:buClr>
              <a:buSzPct val="79411"/>
              <a:buFont typeface="Century Gothic"/>
              <a:buAutoNum type="arabicPeriod"/>
              <a:tabLst>
                <a:tab pos="553085" algn="l"/>
              </a:tabLst>
            </a:pPr>
            <a:r>
              <a:rPr dirty="0"/>
              <a:t>	</a:t>
            </a:r>
            <a:r>
              <a:rPr sz="1700" spc="95" dirty="0">
                <a:solidFill>
                  <a:srgbClr val="404040"/>
                </a:solidFill>
                <a:latin typeface="Century Gothic"/>
                <a:cs typeface="Century Gothic"/>
              </a:rPr>
              <a:t>T</a:t>
            </a:r>
            <a:r>
              <a:rPr sz="1700" spc="15" dirty="0">
                <a:solidFill>
                  <a:srgbClr val="404040"/>
                </a:solidFill>
                <a:latin typeface="Century Gothic"/>
                <a:cs typeface="Century Gothic"/>
              </a:rPr>
              <a:t>he</a:t>
            </a:r>
            <a:r>
              <a:rPr sz="1700" spc="-10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700" spc="35" dirty="0">
                <a:solidFill>
                  <a:srgbClr val="404040"/>
                </a:solidFill>
                <a:latin typeface="Century Gothic"/>
                <a:cs typeface="Century Gothic"/>
              </a:rPr>
              <a:t>p</a:t>
            </a:r>
            <a:r>
              <a:rPr sz="1700" spc="15" dirty="0">
                <a:solidFill>
                  <a:srgbClr val="404040"/>
                </a:solidFill>
                <a:latin typeface="Century Gothic"/>
                <a:cs typeface="Century Gothic"/>
              </a:rPr>
              <a:t>e</a:t>
            </a:r>
            <a:r>
              <a:rPr sz="1700" spc="10" dirty="0">
                <a:solidFill>
                  <a:srgbClr val="404040"/>
                </a:solidFill>
                <a:latin typeface="Century Gothic"/>
                <a:cs typeface="Century Gothic"/>
              </a:rPr>
              <a:t>r</a:t>
            </a:r>
            <a:r>
              <a:rPr sz="1700" spc="-15" dirty="0">
                <a:solidFill>
                  <a:srgbClr val="404040"/>
                </a:solidFill>
                <a:latin typeface="Century Gothic"/>
                <a:cs typeface="Century Gothic"/>
              </a:rPr>
              <a:t>f</a:t>
            </a:r>
            <a:r>
              <a:rPr sz="1700" spc="5" dirty="0">
                <a:solidFill>
                  <a:srgbClr val="404040"/>
                </a:solidFill>
                <a:latin typeface="Century Gothic"/>
                <a:cs typeface="Century Gothic"/>
              </a:rPr>
              <a:t>or</a:t>
            </a:r>
            <a:r>
              <a:rPr sz="1700" spc="55" dirty="0">
                <a:solidFill>
                  <a:srgbClr val="404040"/>
                </a:solidFill>
                <a:latin typeface="Century Gothic"/>
                <a:cs typeface="Century Gothic"/>
              </a:rPr>
              <a:t>m</a:t>
            </a:r>
            <a:r>
              <a:rPr sz="1700" spc="30" dirty="0">
                <a:solidFill>
                  <a:srgbClr val="404040"/>
                </a:solidFill>
                <a:latin typeface="Century Gothic"/>
                <a:cs typeface="Century Gothic"/>
              </a:rPr>
              <a:t>a</a:t>
            </a:r>
            <a:r>
              <a:rPr sz="1700" spc="15" dirty="0">
                <a:solidFill>
                  <a:srgbClr val="404040"/>
                </a:solidFill>
                <a:latin typeface="Century Gothic"/>
                <a:cs typeface="Century Gothic"/>
              </a:rPr>
              <a:t>nce</a:t>
            </a:r>
            <a:r>
              <a:rPr sz="1700" spc="-17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700" spc="5" dirty="0">
                <a:solidFill>
                  <a:srgbClr val="404040"/>
                </a:solidFill>
                <a:latin typeface="Century Gothic"/>
                <a:cs typeface="Century Gothic"/>
              </a:rPr>
              <a:t>of</a:t>
            </a:r>
            <a:r>
              <a:rPr sz="1700" spc="-114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700" spc="15" dirty="0">
                <a:solidFill>
                  <a:srgbClr val="404040"/>
                </a:solidFill>
                <a:latin typeface="Century Gothic"/>
                <a:cs typeface="Century Gothic"/>
              </a:rPr>
              <a:t>the</a:t>
            </a:r>
            <a:r>
              <a:rPr sz="1700" spc="-2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700" spc="15" dirty="0">
                <a:solidFill>
                  <a:srgbClr val="404040"/>
                </a:solidFill>
                <a:latin typeface="Century Gothic"/>
                <a:cs typeface="Century Gothic"/>
              </a:rPr>
              <a:t>tes</a:t>
            </a:r>
            <a:r>
              <a:rPr sz="1700" spc="5" dirty="0">
                <a:solidFill>
                  <a:srgbClr val="404040"/>
                </a:solidFill>
                <a:latin typeface="Century Gothic"/>
                <a:cs typeface="Century Gothic"/>
              </a:rPr>
              <a:t>t</a:t>
            </a:r>
            <a:r>
              <a:rPr sz="1700" spc="-8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700" spc="105" dirty="0">
                <a:solidFill>
                  <a:srgbClr val="404040"/>
                </a:solidFill>
                <a:latin typeface="Century Gothic"/>
                <a:cs typeface="Century Gothic"/>
              </a:rPr>
              <a:t>i</a:t>
            </a:r>
            <a:r>
              <a:rPr sz="1700" spc="10" dirty="0">
                <a:solidFill>
                  <a:srgbClr val="404040"/>
                </a:solidFill>
                <a:latin typeface="Century Gothic"/>
                <a:cs typeface="Century Gothic"/>
              </a:rPr>
              <a:t>s</a:t>
            </a:r>
            <a:r>
              <a:rPr sz="1700" spc="-9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700" spc="15" dirty="0">
                <a:solidFill>
                  <a:srgbClr val="404040"/>
                </a:solidFill>
                <a:latin typeface="Century Gothic"/>
                <a:cs typeface="Century Gothic"/>
              </a:rPr>
              <a:t>uncer</a:t>
            </a:r>
            <a:r>
              <a:rPr sz="1700" spc="25" dirty="0">
                <a:solidFill>
                  <a:srgbClr val="404040"/>
                </a:solidFill>
                <a:latin typeface="Century Gothic"/>
                <a:cs typeface="Century Gothic"/>
              </a:rPr>
              <a:t>ta</a:t>
            </a:r>
            <a:r>
              <a:rPr sz="1700" spc="30" dirty="0">
                <a:solidFill>
                  <a:srgbClr val="404040"/>
                </a:solidFill>
                <a:latin typeface="Century Gothic"/>
                <a:cs typeface="Century Gothic"/>
              </a:rPr>
              <a:t>i</a:t>
            </a:r>
            <a:r>
              <a:rPr sz="1700" spc="15" dirty="0">
                <a:solidFill>
                  <a:srgbClr val="404040"/>
                </a:solidFill>
                <a:latin typeface="Century Gothic"/>
                <a:cs typeface="Century Gothic"/>
              </a:rPr>
              <a:t>n</a:t>
            </a:r>
            <a:r>
              <a:rPr sz="1700" spc="-17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700" spc="105" dirty="0">
                <a:solidFill>
                  <a:srgbClr val="404040"/>
                </a:solidFill>
                <a:latin typeface="Century Gothic"/>
                <a:cs typeface="Century Gothic"/>
              </a:rPr>
              <a:t>i</a:t>
            </a:r>
            <a:r>
              <a:rPr sz="1700" spc="10" dirty="0">
                <a:solidFill>
                  <a:srgbClr val="404040"/>
                </a:solidFill>
                <a:latin typeface="Century Gothic"/>
                <a:cs typeface="Century Gothic"/>
              </a:rPr>
              <a:t>n  </a:t>
            </a:r>
            <a:r>
              <a:rPr sz="1700" spc="20" dirty="0">
                <a:solidFill>
                  <a:srgbClr val="404040"/>
                </a:solidFill>
                <a:latin typeface="Century Gothic"/>
                <a:cs typeface="Century Gothic"/>
              </a:rPr>
              <a:t>c</a:t>
            </a:r>
            <a:r>
              <a:rPr sz="1700" spc="15" dirty="0">
                <a:solidFill>
                  <a:srgbClr val="404040"/>
                </a:solidFill>
                <a:latin typeface="Century Gothic"/>
                <a:cs typeface="Century Gothic"/>
              </a:rPr>
              <a:t>h</a:t>
            </a:r>
            <a:r>
              <a:rPr sz="1700" spc="100" dirty="0">
                <a:solidFill>
                  <a:srgbClr val="404040"/>
                </a:solidFill>
                <a:latin typeface="Century Gothic"/>
                <a:cs typeface="Century Gothic"/>
              </a:rPr>
              <a:t>i</a:t>
            </a:r>
            <a:r>
              <a:rPr sz="1700" spc="30" dirty="0">
                <a:solidFill>
                  <a:srgbClr val="404040"/>
                </a:solidFill>
                <a:latin typeface="Century Gothic"/>
                <a:cs typeface="Century Gothic"/>
              </a:rPr>
              <a:t>ld</a:t>
            </a:r>
            <a:r>
              <a:rPr sz="1700" spc="5" dirty="0">
                <a:solidFill>
                  <a:srgbClr val="404040"/>
                </a:solidFill>
                <a:latin typeface="Century Gothic"/>
                <a:cs typeface="Century Gothic"/>
              </a:rPr>
              <a:t>r</a:t>
            </a:r>
            <a:r>
              <a:rPr sz="1700" spc="-55" dirty="0">
                <a:solidFill>
                  <a:srgbClr val="404040"/>
                </a:solidFill>
                <a:latin typeface="Century Gothic"/>
                <a:cs typeface="Century Gothic"/>
              </a:rPr>
              <a:t>e</a:t>
            </a:r>
            <a:r>
              <a:rPr sz="1700" spc="10" dirty="0">
                <a:solidFill>
                  <a:srgbClr val="404040"/>
                </a:solidFill>
                <a:latin typeface="Century Gothic"/>
                <a:cs typeface="Century Gothic"/>
              </a:rPr>
              <a:t>n.</a:t>
            </a:r>
            <a:r>
              <a:rPr sz="1700" spc="-204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700" spc="95" dirty="0">
                <a:solidFill>
                  <a:srgbClr val="404040"/>
                </a:solidFill>
                <a:latin typeface="Century Gothic"/>
                <a:cs typeface="Century Gothic"/>
              </a:rPr>
              <a:t>T</a:t>
            </a:r>
            <a:r>
              <a:rPr sz="1700" spc="15" dirty="0">
                <a:solidFill>
                  <a:srgbClr val="404040"/>
                </a:solidFill>
                <a:latin typeface="Century Gothic"/>
                <a:cs typeface="Century Gothic"/>
              </a:rPr>
              <a:t>he</a:t>
            </a:r>
            <a:r>
              <a:rPr sz="1700" spc="-17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700" spc="20" dirty="0">
                <a:solidFill>
                  <a:srgbClr val="404040"/>
                </a:solidFill>
                <a:latin typeface="Century Gothic"/>
                <a:cs typeface="Century Gothic"/>
              </a:rPr>
              <a:t>c</a:t>
            </a:r>
            <a:r>
              <a:rPr sz="1700" spc="5" dirty="0">
                <a:solidFill>
                  <a:srgbClr val="404040"/>
                </a:solidFill>
                <a:latin typeface="Century Gothic"/>
                <a:cs typeface="Century Gothic"/>
              </a:rPr>
              <a:t>o</a:t>
            </a:r>
            <a:r>
              <a:rPr sz="1700" spc="50" dirty="0">
                <a:solidFill>
                  <a:srgbClr val="404040"/>
                </a:solidFill>
                <a:latin typeface="Century Gothic"/>
                <a:cs typeface="Century Gothic"/>
              </a:rPr>
              <a:t>mm</a:t>
            </a:r>
            <a:r>
              <a:rPr sz="1700" spc="15" dirty="0">
                <a:solidFill>
                  <a:srgbClr val="404040"/>
                </a:solidFill>
                <a:latin typeface="Century Gothic"/>
                <a:cs typeface="Century Gothic"/>
              </a:rPr>
              <a:t>erc</a:t>
            </a:r>
            <a:r>
              <a:rPr sz="1700" spc="30" dirty="0">
                <a:solidFill>
                  <a:srgbClr val="404040"/>
                </a:solidFill>
                <a:latin typeface="Century Gothic"/>
                <a:cs typeface="Century Gothic"/>
              </a:rPr>
              <a:t>i</a:t>
            </a:r>
            <a:r>
              <a:rPr sz="1700" spc="-45" dirty="0">
                <a:solidFill>
                  <a:srgbClr val="404040"/>
                </a:solidFill>
                <a:latin typeface="Century Gothic"/>
                <a:cs typeface="Century Gothic"/>
              </a:rPr>
              <a:t>a</a:t>
            </a:r>
            <a:r>
              <a:rPr sz="1700" spc="30" dirty="0">
                <a:solidFill>
                  <a:srgbClr val="404040"/>
                </a:solidFill>
                <a:latin typeface="Century Gothic"/>
                <a:cs typeface="Century Gothic"/>
              </a:rPr>
              <a:t>ll</a:t>
            </a:r>
            <a:r>
              <a:rPr sz="1700" spc="10" dirty="0">
                <a:solidFill>
                  <a:srgbClr val="404040"/>
                </a:solidFill>
                <a:latin typeface="Century Gothic"/>
                <a:cs typeface="Century Gothic"/>
              </a:rPr>
              <a:t>y</a:t>
            </a:r>
            <a:r>
              <a:rPr sz="1700" spc="-20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700" spc="30" dirty="0">
                <a:solidFill>
                  <a:srgbClr val="404040"/>
                </a:solidFill>
                <a:latin typeface="Century Gothic"/>
                <a:cs typeface="Century Gothic"/>
              </a:rPr>
              <a:t>a</a:t>
            </a:r>
            <a:r>
              <a:rPr sz="1700" spc="105" dirty="0">
                <a:solidFill>
                  <a:srgbClr val="404040"/>
                </a:solidFill>
                <a:latin typeface="Century Gothic"/>
                <a:cs typeface="Century Gothic"/>
              </a:rPr>
              <a:t>v</a:t>
            </a:r>
            <a:r>
              <a:rPr sz="1700" spc="-45" dirty="0">
                <a:solidFill>
                  <a:srgbClr val="404040"/>
                </a:solidFill>
                <a:latin typeface="Century Gothic"/>
                <a:cs typeface="Century Gothic"/>
              </a:rPr>
              <a:t>a</a:t>
            </a:r>
            <a:r>
              <a:rPr sz="1700" spc="30" dirty="0">
                <a:solidFill>
                  <a:srgbClr val="404040"/>
                </a:solidFill>
                <a:latin typeface="Century Gothic"/>
                <a:cs typeface="Century Gothic"/>
              </a:rPr>
              <a:t>il</a:t>
            </a:r>
            <a:r>
              <a:rPr sz="1700" spc="-45" dirty="0">
                <a:solidFill>
                  <a:srgbClr val="404040"/>
                </a:solidFill>
                <a:latin typeface="Century Gothic"/>
                <a:cs typeface="Century Gothic"/>
              </a:rPr>
              <a:t>a</a:t>
            </a:r>
            <a:r>
              <a:rPr sz="1700" spc="-40" dirty="0">
                <a:solidFill>
                  <a:srgbClr val="404040"/>
                </a:solidFill>
                <a:latin typeface="Century Gothic"/>
                <a:cs typeface="Century Gothic"/>
              </a:rPr>
              <a:t>b</a:t>
            </a:r>
            <a:r>
              <a:rPr sz="1700" spc="30" dirty="0">
                <a:solidFill>
                  <a:srgbClr val="404040"/>
                </a:solidFill>
                <a:latin typeface="Century Gothic"/>
                <a:cs typeface="Century Gothic"/>
              </a:rPr>
              <a:t>l</a:t>
            </a:r>
            <a:r>
              <a:rPr sz="1700" spc="15" dirty="0">
                <a:solidFill>
                  <a:srgbClr val="404040"/>
                </a:solidFill>
                <a:latin typeface="Century Gothic"/>
                <a:cs typeface="Century Gothic"/>
              </a:rPr>
              <a:t>e</a:t>
            </a:r>
            <a:r>
              <a:rPr sz="1700" spc="-17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700" spc="-20" dirty="0">
                <a:solidFill>
                  <a:srgbClr val="404040"/>
                </a:solidFill>
                <a:latin typeface="Century Gothic"/>
                <a:cs typeface="Century Gothic"/>
              </a:rPr>
              <a:t>E</a:t>
            </a:r>
            <a:r>
              <a:rPr sz="1700" spc="35" dirty="0">
                <a:solidFill>
                  <a:srgbClr val="404040"/>
                </a:solidFill>
                <a:latin typeface="Century Gothic"/>
                <a:cs typeface="Century Gothic"/>
              </a:rPr>
              <a:t>L</a:t>
            </a:r>
            <a:r>
              <a:rPr sz="1700" spc="60" dirty="0">
                <a:solidFill>
                  <a:srgbClr val="404040"/>
                </a:solidFill>
                <a:latin typeface="Century Gothic"/>
                <a:cs typeface="Century Gothic"/>
              </a:rPr>
              <a:t>I</a:t>
            </a:r>
            <a:r>
              <a:rPr sz="1700" spc="-25" dirty="0">
                <a:solidFill>
                  <a:srgbClr val="404040"/>
                </a:solidFill>
                <a:latin typeface="Century Gothic"/>
                <a:cs typeface="Century Gothic"/>
              </a:rPr>
              <a:t>S</a:t>
            </a:r>
            <a:r>
              <a:rPr sz="1700" spc="10" dirty="0">
                <a:solidFill>
                  <a:srgbClr val="404040"/>
                </a:solidFill>
                <a:latin typeface="Century Gothic"/>
                <a:cs typeface="Century Gothic"/>
              </a:rPr>
              <a:t>A  </a:t>
            </a:r>
            <a:r>
              <a:rPr sz="1700" spc="80" dirty="0">
                <a:solidFill>
                  <a:srgbClr val="404040"/>
                </a:solidFill>
                <a:latin typeface="Century Gothic"/>
                <a:cs typeface="Century Gothic"/>
              </a:rPr>
              <a:t>w</a:t>
            </a:r>
            <a:r>
              <a:rPr sz="1700" spc="30" dirty="0">
                <a:solidFill>
                  <a:srgbClr val="404040"/>
                </a:solidFill>
                <a:latin typeface="Century Gothic"/>
                <a:cs typeface="Century Gothic"/>
              </a:rPr>
              <a:t>a</a:t>
            </a:r>
            <a:r>
              <a:rPr sz="1700" spc="10" dirty="0">
                <a:solidFill>
                  <a:srgbClr val="404040"/>
                </a:solidFill>
                <a:latin typeface="Century Gothic"/>
                <a:cs typeface="Century Gothic"/>
              </a:rPr>
              <a:t>s</a:t>
            </a:r>
            <a:r>
              <a:rPr sz="1700" spc="-17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700" spc="5" dirty="0">
                <a:solidFill>
                  <a:srgbClr val="404040"/>
                </a:solidFill>
                <a:latin typeface="Century Gothic"/>
                <a:cs typeface="Century Gothic"/>
              </a:rPr>
              <a:t>o</a:t>
            </a:r>
            <a:r>
              <a:rPr sz="1700" spc="15" dirty="0">
                <a:solidFill>
                  <a:srgbClr val="404040"/>
                </a:solidFill>
                <a:latin typeface="Century Gothic"/>
                <a:cs typeface="Century Gothic"/>
              </a:rPr>
              <a:t>n</a:t>
            </a:r>
            <a:r>
              <a:rPr sz="1700" spc="100" dirty="0">
                <a:solidFill>
                  <a:srgbClr val="404040"/>
                </a:solidFill>
                <a:latin typeface="Century Gothic"/>
                <a:cs typeface="Century Gothic"/>
              </a:rPr>
              <a:t>l</a:t>
            </a:r>
            <a:r>
              <a:rPr sz="1700" spc="10" dirty="0">
                <a:solidFill>
                  <a:srgbClr val="404040"/>
                </a:solidFill>
                <a:latin typeface="Century Gothic"/>
                <a:cs typeface="Century Gothic"/>
              </a:rPr>
              <a:t>y</a:t>
            </a:r>
            <a:r>
              <a:rPr sz="1700" spc="-12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700" spc="180" dirty="0">
                <a:solidFill>
                  <a:srgbClr val="404040"/>
                </a:solidFill>
                <a:latin typeface="Century Gothic"/>
                <a:cs typeface="Century Gothic"/>
              </a:rPr>
              <a:t>v</a:t>
            </a:r>
            <a:r>
              <a:rPr sz="1700" spc="30" dirty="0">
                <a:solidFill>
                  <a:srgbClr val="404040"/>
                </a:solidFill>
                <a:latin typeface="Century Gothic"/>
                <a:cs typeface="Century Gothic"/>
              </a:rPr>
              <a:t>al</a:t>
            </a:r>
            <a:r>
              <a:rPr sz="1700" spc="-45" dirty="0">
                <a:solidFill>
                  <a:srgbClr val="404040"/>
                </a:solidFill>
                <a:latin typeface="Century Gothic"/>
                <a:cs typeface="Century Gothic"/>
              </a:rPr>
              <a:t>i</a:t>
            </a:r>
            <a:r>
              <a:rPr sz="1700" spc="30" dirty="0">
                <a:solidFill>
                  <a:srgbClr val="404040"/>
                </a:solidFill>
                <a:latin typeface="Century Gothic"/>
                <a:cs typeface="Century Gothic"/>
              </a:rPr>
              <a:t>d</a:t>
            </a:r>
            <a:r>
              <a:rPr sz="1700" spc="-45" dirty="0">
                <a:solidFill>
                  <a:srgbClr val="404040"/>
                </a:solidFill>
                <a:latin typeface="Century Gothic"/>
                <a:cs typeface="Century Gothic"/>
              </a:rPr>
              <a:t>a</a:t>
            </a:r>
            <a:r>
              <a:rPr sz="1700" spc="15" dirty="0">
                <a:solidFill>
                  <a:srgbClr val="404040"/>
                </a:solidFill>
                <a:latin typeface="Century Gothic"/>
                <a:cs typeface="Century Gothic"/>
              </a:rPr>
              <a:t>t</a:t>
            </a:r>
            <a:r>
              <a:rPr sz="1700" spc="-60" dirty="0">
                <a:solidFill>
                  <a:srgbClr val="404040"/>
                </a:solidFill>
                <a:latin typeface="Century Gothic"/>
                <a:cs typeface="Century Gothic"/>
              </a:rPr>
              <a:t>e</a:t>
            </a:r>
            <a:r>
              <a:rPr sz="1700" spc="15" dirty="0">
                <a:solidFill>
                  <a:srgbClr val="404040"/>
                </a:solidFill>
                <a:latin typeface="Century Gothic"/>
                <a:cs typeface="Century Gothic"/>
              </a:rPr>
              <a:t>d</a:t>
            </a:r>
            <a:r>
              <a:rPr sz="1700" spc="-15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700" spc="-15" dirty="0">
                <a:solidFill>
                  <a:srgbClr val="404040"/>
                </a:solidFill>
                <a:latin typeface="Century Gothic"/>
                <a:cs typeface="Century Gothic"/>
              </a:rPr>
              <a:t>f</a:t>
            </a:r>
            <a:r>
              <a:rPr sz="1700" spc="5" dirty="0">
                <a:solidFill>
                  <a:srgbClr val="404040"/>
                </a:solidFill>
                <a:latin typeface="Century Gothic"/>
                <a:cs typeface="Century Gothic"/>
              </a:rPr>
              <a:t>or</a:t>
            </a:r>
            <a:r>
              <a:rPr sz="1700" spc="-9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700" spc="30" dirty="0">
                <a:solidFill>
                  <a:srgbClr val="404040"/>
                </a:solidFill>
                <a:latin typeface="Century Gothic"/>
                <a:cs typeface="Century Gothic"/>
              </a:rPr>
              <a:t>ad</a:t>
            </a:r>
            <a:r>
              <a:rPr sz="1700" spc="15" dirty="0">
                <a:solidFill>
                  <a:srgbClr val="404040"/>
                </a:solidFill>
                <a:latin typeface="Century Gothic"/>
                <a:cs typeface="Century Gothic"/>
              </a:rPr>
              <a:t>u</a:t>
            </a:r>
            <a:r>
              <a:rPr sz="1700" spc="105" dirty="0">
                <a:solidFill>
                  <a:srgbClr val="404040"/>
                </a:solidFill>
                <a:latin typeface="Century Gothic"/>
                <a:cs typeface="Century Gothic"/>
              </a:rPr>
              <a:t>l</a:t>
            </a:r>
            <a:r>
              <a:rPr sz="1700" spc="15" dirty="0">
                <a:solidFill>
                  <a:srgbClr val="404040"/>
                </a:solidFill>
                <a:latin typeface="Century Gothic"/>
                <a:cs typeface="Century Gothic"/>
              </a:rPr>
              <a:t>t</a:t>
            </a:r>
            <a:r>
              <a:rPr sz="1700" dirty="0">
                <a:solidFill>
                  <a:srgbClr val="404040"/>
                </a:solidFill>
                <a:latin typeface="Century Gothic"/>
                <a:cs typeface="Century Gothic"/>
              </a:rPr>
              <a:t>s.</a:t>
            </a:r>
            <a:endParaRPr sz="1700" dirty="0">
              <a:latin typeface="Century Gothic"/>
              <a:cs typeface="Century Gothic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34150" y="2361411"/>
            <a:ext cx="5657850" cy="43243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4757" y="717549"/>
            <a:ext cx="898334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10" dirty="0"/>
              <a:t>Children</a:t>
            </a:r>
            <a:r>
              <a:rPr sz="3200" spc="-155" dirty="0"/>
              <a:t> </a:t>
            </a:r>
            <a:r>
              <a:rPr sz="3200" dirty="0"/>
              <a:t>under</a:t>
            </a:r>
            <a:r>
              <a:rPr sz="3200" spc="10" dirty="0"/>
              <a:t> </a:t>
            </a:r>
            <a:r>
              <a:rPr sz="3200" spc="20" dirty="0"/>
              <a:t>10</a:t>
            </a:r>
            <a:r>
              <a:rPr sz="3200" spc="-60" dirty="0"/>
              <a:t> </a:t>
            </a:r>
            <a:r>
              <a:rPr sz="3200" dirty="0"/>
              <a:t>are</a:t>
            </a:r>
            <a:r>
              <a:rPr sz="3200" spc="-55" dirty="0"/>
              <a:t> </a:t>
            </a:r>
            <a:r>
              <a:rPr sz="3200" spc="20" dirty="0"/>
              <a:t>less</a:t>
            </a:r>
            <a:r>
              <a:rPr sz="3200" spc="-120" dirty="0"/>
              <a:t> </a:t>
            </a:r>
            <a:r>
              <a:rPr sz="3200" spc="25" dirty="0"/>
              <a:t>likely</a:t>
            </a:r>
            <a:r>
              <a:rPr sz="3200" spc="-140" dirty="0"/>
              <a:t> </a:t>
            </a:r>
            <a:r>
              <a:rPr sz="3200" spc="-10" dirty="0"/>
              <a:t>to</a:t>
            </a:r>
            <a:r>
              <a:rPr sz="3200" spc="-5" dirty="0"/>
              <a:t> </a:t>
            </a:r>
            <a:r>
              <a:rPr sz="3200" dirty="0"/>
              <a:t>pass</a:t>
            </a:r>
            <a:r>
              <a:rPr sz="3200" spc="-45" dirty="0"/>
              <a:t> </a:t>
            </a:r>
            <a:r>
              <a:rPr sz="3200" spc="5" dirty="0"/>
              <a:t>on</a:t>
            </a:r>
            <a:r>
              <a:rPr sz="3200" spc="-10" dirty="0"/>
              <a:t> </a:t>
            </a:r>
            <a:r>
              <a:rPr sz="3200" spc="-5" dirty="0"/>
              <a:t>the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234757" y="1203960"/>
            <a:ext cx="825817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170" dirty="0">
                <a:solidFill>
                  <a:srgbClr val="EBEBEB"/>
                </a:solidFill>
                <a:latin typeface="Century Gothic"/>
                <a:cs typeface="Century Gothic"/>
              </a:rPr>
              <a:t>v</a:t>
            </a:r>
            <a:r>
              <a:rPr sz="3200" spc="30" dirty="0">
                <a:solidFill>
                  <a:srgbClr val="EBEBEB"/>
                </a:solidFill>
                <a:latin typeface="Century Gothic"/>
                <a:cs typeface="Century Gothic"/>
              </a:rPr>
              <a:t>i</a:t>
            </a:r>
            <a:r>
              <a:rPr sz="3200" spc="5" dirty="0">
                <a:solidFill>
                  <a:srgbClr val="EBEBEB"/>
                </a:solidFill>
                <a:latin typeface="Century Gothic"/>
                <a:cs typeface="Century Gothic"/>
              </a:rPr>
              <a:t>ru</a:t>
            </a:r>
            <a:r>
              <a:rPr sz="3200" spc="10" dirty="0">
                <a:solidFill>
                  <a:srgbClr val="EBEBEB"/>
                </a:solidFill>
                <a:latin typeface="Century Gothic"/>
                <a:cs typeface="Century Gothic"/>
              </a:rPr>
              <a:t>s</a:t>
            </a:r>
            <a:r>
              <a:rPr sz="3200" spc="-265" dirty="0">
                <a:solidFill>
                  <a:srgbClr val="EBEBEB"/>
                </a:solidFill>
                <a:latin typeface="Century Gothic"/>
                <a:cs typeface="Century Gothic"/>
              </a:rPr>
              <a:t> </a:t>
            </a:r>
            <a:r>
              <a:rPr sz="3200" spc="-35" dirty="0">
                <a:solidFill>
                  <a:srgbClr val="EBEBEB"/>
                </a:solidFill>
                <a:latin typeface="Century Gothic"/>
                <a:cs typeface="Century Gothic"/>
              </a:rPr>
              <a:t>t</a:t>
            </a:r>
            <a:r>
              <a:rPr sz="3200" spc="15" dirty="0">
                <a:solidFill>
                  <a:srgbClr val="EBEBEB"/>
                </a:solidFill>
                <a:latin typeface="Century Gothic"/>
                <a:cs typeface="Century Gothic"/>
              </a:rPr>
              <a:t>o</a:t>
            </a:r>
            <a:r>
              <a:rPr sz="3200" spc="70" dirty="0">
                <a:solidFill>
                  <a:srgbClr val="EBEBEB"/>
                </a:solidFill>
                <a:latin typeface="Century Gothic"/>
                <a:cs typeface="Century Gothic"/>
              </a:rPr>
              <a:t> </a:t>
            </a:r>
            <a:r>
              <a:rPr sz="3200" spc="-5" dirty="0">
                <a:solidFill>
                  <a:srgbClr val="EBEBEB"/>
                </a:solidFill>
                <a:latin typeface="Century Gothic"/>
                <a:cs typeface="Century Gothic"/>
              </a:rPr>
              <a:t>o</a:t>
            </a:r>
            <a:r>
              <a:rPr sz="3200" spc="-35" dirty="0">
                <a:solidFill>
                  <a:srgbClr val="EBEBEB"/>
                </a:solidFill>
                <a:latin typeface="Century Gothic"/>
                <a:cs typeface="Century Gothic"/>
              </a:rPr>
              <a:t>t</a:t>
            </a:r>
            <a:r>
              <a:rPr sz="3200" spc="-5" dirty="0">
                <a:solidFill>
                  <a:srgbClr val="EBEBEB"/>
                </a:solidFill>
                <a:latin typeface="Century Gothic"/>
                <a:cs typeface="Century Gothic"/>
              </a:rPr>
              <a:t>h</a:t>
            </a:r>
            <a:r>
              <a:rPr sz="3200" spc="10" dirty="0">
                <a:solidFill>
                  <a:srgbClr val="EBEBEB"/>
                </a:solidFill>
                <a:latin typeface="Century Gothic"/>
                <a:cs typeface="Century Gothic"/>
              </a:rPr>
              <a:t>er</a:t>
            </a:r>
            <a:r>
              <a:rPr sz="3200" spc="-60" dirty="0">
                <a:solidFill>
                  <a:srgbClr val="EBEBEB"/>
                </a:solidFill>
                <a:latin typeface="Century Gothic"/>
                <a:cs typeface="Century Gothic"/>
              </a:rPr>
              <a:t> </a:t>
            </a:r>
            <a:r>
              <a:rPr sz="3200" spc="-35" dirty="0">
                <a:solidFill>
                  <a:srgbClr val="EBEBEB"/>
                </a:solidFill>
                <a:latin typeface="Century Gothic"/>
                <a:cs typeface="Century Gothic"/>
              </a:rPr>
              <a:t>t</a:t>
            </a:r>
            <a:r>
              <a:rPr sz="3200" spc="-5" dirty="0">
                <a:solidFill>
                  <a:srgbClr val="EBEBEB"/>
                </a:solidFill>
                <a:latin typeface="Century Gothic"/>
                <a:cs typeface="Century Gothic"/>
              </a:rPr>
              <a:t>h</a:t>
            </a:r>
            <a:r>
              <a:rPr sz="3200" spc="-15" dirty="0">
                <a:solidFill>
                  <a:srgbClr val="EBEBEB"/>
                </a:solidFill>
                <a:latin typeface="Century Gothic"/>
                <a:cs typeface="Century Gothic"/>
              </a:rPr>
              <a:t>a</a:t>
            </a:r>
            <a:r>
              <a:rPr sz="3200" spc="15" dirty="0">
                <a:solidFill>
                  <a:srgbClr val="EBEBEB"/>
                </a:solidFill>
                <a:latin typeface="Century Gothic"/>
                <a:cs typeface="Century Gothic"/>
              </a:rPr>
              <a:t>n</a:t>
            </a:r>
            <a:r>
              <a:rPr sz="3200" spc="65" dirty="0">
                <a:solidFill>
                  <a:srgbClr val="EBEBEB"/>
                </a:solidFill>
                <a:latin typeface="Century Gothic"/>
                <a:cs typeface="Century Gothic"/>
              </a:rPr>
              <a:t> </a:t>
            </a:r>
            <a:r>
              <a:rPr sz="3200" spc="-15" dirty="0">
                <a:solidFill>
                  <a:srgbClr val="EBEBEB"/>
                </a:solidFill>
                <a:latin typeface="Century Gothic"/>
                <a:cs typeface="Century Gothic"/>
              </a:rPr>
              <a:t>a</a:t>
            </a:r>
            <a:r>
              <a:rPr sz="3200" spc="-20" dirty="0">
                <a:solidFill>
                  <a:srgbClr val="EBEBEB"/>
                </a:solidFill>
                <a:latin typeface="Century Gothic"/>
                <a:cs typeface="Century Gothic"/>
              </a:rPr>
              <a:t>d</a:t>
            </a:r>
            <a:r>
              <a:rPr sz="3200" spc="-5" dirty="0">
                <a:solidFill>
                  <a:srgbClr val="EBEBEB"/>
                </a:solidFill>
                <a:latin typeface="Century Gothic"/>
                <a:cs typeface="Century Gothic"/>
              </a:rPr>
              <a:t>o</a:t>
            </a:r>
            <a:r>
              <a:rPr sz="3200" spc="30" dirty="0">
                <a:solidFill>
                  <a:srgbClr val="EBEBEB"/>
                </a:solidFill>
                <a:latin typeface="Century Gothic"/>
                <a:cs typeface="Century Gothic"/>
              </a:rPr>
              <a:t>l</a:t>
            </a:r>
            <a:r>
              <a:rPr sz="3200" spc="15" dirty="0">
                <a:solidFill>
                  <a:srgbClr val="EBEBEB"/>
                </a:solidFill>
                <a:latin typeface="Century Gothic"/>
                <a:cs typeface="Century Gothic"/>
              </a:rPr>
              <a:t>e</a:t>
            </a:r>
            <a:r>
              <a:rPr sz="3200" spc="25" dirty="0">
                <a:solidFill>
                  <a:srgbClr val="EBEBEB"/>
                </a:solidFill>
                <a:latin typeface="Century Gothic"/>
                <a:cs typeface="Century Gothic"/>
              </a:rPr>
              <a:t>s</a:t>
            </a:r>
            <a:r>
              <a:rPr sz="3200" spc="20" dirty="0">
                <a:solidFill>
                  <a:srgbClr val="EBEBEB"/>
                </a:solidFill>
                <a:latin typeface="Century Gothic"/>
                <a:cs typeface="Century Gothic"/>
              </a:rPr>
              <a:t>c</a:t>
            </a:r>
            <a:r>
              <a:rPr sz="3200" spc="15" dirty="0">
                <a:solidFill>
                  <a:srgbClr val="EBEBEB"/>
                </a:solidFill>
                <a:latin typeface="Century Gothic"/>
                <a:cs typeface="Century Gothic"/>
              </a:rPr>
              <a:t>e</a:t>
            </a:r>
            <a:r>
              <a:rPr sz="3200" spc="-5" dirty="0">
                <a:solidFill>
                  <a:srgbClr val="EBEBEB"/>
                </a:solidFill>
                <a:latin typeface="Century Gothic"/>
                <a:cs typeface="Century Gothic"/>
              </a:rPr>
              <a:t>n</a:t>
            </a:r>
            <a:r>
              <a:rPr sz="3200" spc="-35" dirty="0">
                <a:solidFill>
                  <a:srgbClr val="EBEBEB"/>
                </a:solidFill>
                <a:latin typeface="Century Gothic"/>
                <a:cs typeface="Century Gothic"/>
              </a:rPr>
              <a:t>t</a:t>
            </a:r>
            <a:r>
              <a:rPr sz="3200" spc="10" dirty="0">
                <a:solidFill>
                  <a:srgbClr val="EBEBEB"/>
                </a:solidFill>
                <a:latin typeface="Century Gothic"/>
                <a:cs typeface="Century Gothic"/>
              </a:rPr>
              <a:t>s</a:t>
            </a:r>
            <a:r>
              <a:rPr sz="3200" spc="-120" dirty="0">
                <a:solidFill>
                  <a:srgbClr val="EBEBEB"/>
                </a:solidFill>
                <a:latin typeface="Century Gothic"/>
                <a:cs typeface="Century Gothic"/>
              </a:rPr>
              <a:t> </a:t>
            </a:r>
            <a:r>
              <a:rPr sz="3200" spc="-15" dirty="0">
                <a:solidFill>
                  <a:srgbClr val="EBEBEB"/>
                </a:solidFill>
                <a:latin typeface="Century Gothic"/>
                <a:cs typeface="Century Gothic"/>
              </a:rPr>
              <a:t>a</a:t>
            </a:r>
            <a:r>
              <a:rPr sz="3200" spc="-5" dirty="0">
                <a:solidFill>
                  <a:srgbClr val="EBEBEB"/>
                </a:solidFill>
                <a:latin typeface="Century Gothic"/>
                <a:cs typeface="Century Gothic"/>
              </a:rPr>
              <a:t>n</a:t>
            </a:r>
            <a:r>
              <a:rPr sz="3200" spc="20" dirty="0">
                <a:solidFill>
                  <a:srgbClr val="EBEBEB"/>
                </a:solidFill>
                <a:latin typeface="Century Gothic"/>
                <a:cs typeface="Century Gothic"/>
              </a:rPr>
              <a:t>d</a:t>
            </a:r>
            <a:r>
              <a:rPr sz="3200" spc="-35" dirty="0">
                <a:solidFill>
                  <a:srgbClr val="EBEBEB"/>
                </a:solidFill>
                <a:latin typeface="Century Gothic"/>
                <a:cs typeface="Century Gothic"/>
              </a:rPr>
              <a:t> </a:t>
            </a:r>
            <a:r>
              <a:rPr sz="3200" spc="-10" dirty="0">
                <a:solidFill>
                  <a:srgbClr val="EBEBEB"/>
                </a:solidFill>
                <a:latin typeface="Century Gothic"/>
                <a:cs typeface="Century Gothic"/>
              </a:rPr>
              <a:t>a</a:t>
            </a:r>
            <a:r>
              <a:rPr sz="3200" spc="-20" dirty="0">
                <a:solidFill>
                  <a:srgbClr val="EBEBEB"/>
                </a:solidFill>
                <a:latin typeface="Century Gothic"/>
                <a:cs typeface="Century Gothic"/>
              </a:rPr>
              <a:t>d</a:t>
            </a:r>
            <a:r>
              <a:rPr sz="3200" dirty="0">
                <a:solidFill>
                  <a:srgbClr val="EBEBEB"/>
                </a:solidFill>
                <a:latin typeface="Century Gothic"/>
                <a:cs typeface="Century Gothic"/>
              </a:rPr>
              <a:t>u</a:t>
            </a:r>
            <a:r>
              <a:rPr sz="3200" spc="30" dirty="0">
                <a:solidFill>
                  <a:srgbClr val="EBEBEB"/>
                </a:solidFill>
                <a:latin typeface="Century Gothic"/>
                <a:cs typeface="Century Gothic"/>
              </a:rPr>
              <a:t>l</a:t>
            </a:r>
            <a:r>
              <a:rPr sz="3200" spc="-35" dirty="0">
                <a:solidFill>
                  <a:srgbClr val="EBEBEB"/>
                </a:solidFill>
                <a:latin typeface="Century Gothic"/>
                <a:cs typeface="Century Gothic"/>
              </a:rPr>
              <a:t>t</a:t>
            </a:r>
            <a:r>
              <a:rPr sz="3200" spc="10" dirty="0">
                <a:solidFill>
                  <a:srgbClr val="EBEBEB"/>
                </a:solidFill>
                <a:latin typeface="Century Gothic"/>
                <a:cs typeface="Century Gothic"/>
              </a:rPr>
              <a:t>s</a:t>
            </a:r>
            <a:endParaRPr sz="3200">
              <a:latin typeface="Century Gothic"/>
              <a:cs typeface="Century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7974" y="2322830"/>
            <a:ext cx="5418455" cy="435419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 marR="103505">
              <a:lnSpc>
                <a:spcPct val="80000"/>
              </a:lnSpc>
              <a:spcBef>
                <a:spcPts val="535"/>
              </a:spcBef>
            </a:pPr>
            <a:r>
              <a:rPr sz="1800" i="1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entury Gothic"/>
                <a:cs typeface="Century Gothic"/>
              </a:rPr>
              <a:t>A</a:t>
            </a:r>
            <a:r>
              <a:rPr sz="1800" i="1" u="sng" spc="-3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entury Gothic"/>
                <a:cs typeface="Century Gothic"/>
              </a:rPr>
              <a:t> </a:t>
            </a:r>
            <a:r>
              <a:rPr sz="1800" i="1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entury Gothic"/>
                <a:cs typeface="Century Gothic"/>
              </a:rPr>
              <a:t>large</a:t>
            </a:r>
            <a:r>
              <a:rPr sz="1800" i="1" u="sng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entury Gothic"/>
                <a:cs typeface="Century Gothic"/>
              </a:rPr>
              <a:t> </a:t>
            </a:r>
            <a:r>
              <a:rPr sz="1800" i="1" u="sng" spc="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entury Gothic"/>
                <a:cs typeface="Century Gothic"/>
              </a:rPr>
              <a:t>contact-tracing</a:t>
            </a:r>
            <a:r>
              <a:rPr sz="1800" i="1" u="sng" spc="-204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entury Gothic"/>
                <a:cs typeface="Century Gothic"/>
              </a:rPr>
              <a:t> </a:t>
            </a:r>
            <a:r>
              <a:rPr sz="1800" i="1" u="sng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entury Gothic"/>
                <a:cs typeface="Century Gothic"/>
              </a:rPr>
              <a:t>study</a:t>
            </a:r>
            <a:r>
              <a:rPr sz="1800" i="1" u="sng" spc="-3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entury Gothic"/>
                <a:cs typeface="Century Gothic"/>
              </a:rPr>
              <a:t> </a:t>
            </a:r>
            <a:r>
              <a:rPr sz="1800" i="1" u="sng" spc="4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entury Gothic"/>
                <a:cs typeface="Century Gothic"/>
              </a:rPr>
              <a:t>in</a:t>
            </a:r>
            <a:r>
              <a:rPr sz="1800" i="1" u="sng" spc="-10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entury Gothic"/>
                <a:cs typeface="Century Gothic"/>
              </a:rPr>
              <a:t> </a:t>
            </a:r>
            <a:r>
              <a:rPr sz="1800" i="1" u="sng" spc="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entury Gothic"/>
                <a:cs typeface="Century Gothic"/>
              </a:rPr>
              <a:t>the</a:t>
            </a:r>
            <a:r>
              <a:rPr sz="1800" i="1" u="sng" spc="-9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entury Gothic"/>
                <a:cs typeface="Century Gothic"/>
              </a:rPr>
              <a:t> </a:t>
            </a:r>
            <a:r>
              <a:rPr sz="1800" i="1" u="sng" spc="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entury Gothic"/>
                <a:cs typeface="Century Gothic"/>
              </a:rPr>
              <a:t>Republic</a:t>
            </a:r>
            <a:r>
              <a:rPr sz="1800" i="1" u="sng" spc="-16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entury Gothic"/>
                <a:cs typeface="Century Gothic"/>
              </a:rPr>
              <a:t> </a:t>
            </a:r>
            <a:r>
              <a:rPr sz="1800" i="1" u="sng" spc="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entury Gothic"/>
                <a:cs typeface="Century Gothic"/>
              </a:rPr>
              <a:t>of </a:t>
            </a:r>
            <a:r>
              <a:rPr sz="1800" i="1" spc="-484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i="1" u="sng" spc="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entury Gothic"/>
                <a:cs typeface="Century Gothic"/>
              </a:rPr>
              <a:t>South</a:t>
            </a:r>
            <a:r>
              <a:rPr sz="1800" i="1" u="sng" spc="-10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entury Gothic"/>
                <a:cs typeface="Century Gothic"/>
              </a:rPr>
              <a:t> </a:t>
            </a:r>
            <a:r>
              <a:rPr sz="1800" i="1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entury Gothic"/>
                <a:cs typeface="Century Gothic"/>
              </a:rPr>
              <a:t>Korea</a:t>
            </a:r>
            <a:endParaRPr sz="1800" dirty="0">
              <a:latin typeface="Century Gothic"/>
              <a:cs typeface="Century Gothic"/>
            </a:endParaRPr>
          </a:p>
          <a:p>
            <a:pPr marL="355600" marR="215900" indent="-343535">
              <a:lnSpc>
                <a:spcPct val="80000"/>
              </a:lnSpc>
              <a:spcBef>
                <a:spcPts val="975"/>
              </a:spcBef>
              <a:buClr>
                <a:srgbClr val="B31166"/>
              </a:buClr>
              <a:buSzPct val="77777"/>
              <a:buFont typeface="Wingdings 3"/>
              <a:buChar char=""/>
              <a:tabLst>
                <a:tab pos="422275" algn="l"/>
                <a:tab pos="422909" algn="l"/>
              </a:tabLst>
            </a:pPr>
            <a:r>
              <a:rPr dirty="0"/>
              <a:t>	</a:t>
            </a:r>
            <a:r>
              <a:rPr sz="1800" spc="-60" dirty="0">
                <a:solidFill>
                  <a:srgbClr val="404040"/>
                </a:solidFill>
                <a:latin typeface="Century Gothic"/>
                <a:cs typeface="Century Gothic"/>
              </a:rPr>
              <a:t>A</a:t>
            </a:r>
            <a:r>
              <a:rPr sz="1800" spc="105" dirty="0">
                <a:solidFill>
                  <a:srgbClr val="404040"/>
                </a:solidFill>
                <a:latin typeface="Century Gothic"/>
                <a:cs typeface="Century Gothic"/>
              </a:rPr>
              <a:t>m</a:t>
            </a:r>
            <a:r>
              <a:rPr sz="1800" spc="15" dirty="0">
                <a:solidFill>
                  <a:srgbClr val="404040"/>
                </a:solidFill>
                <a:latin typeface="Century Gothic"/>
                <a:cs typeface="Century Gothic"/>
              </a:rPr>
              <a:t>o</a:t>
            </a:r>
            <a:r>
              <a:rPr sz="1800" spc="20" dirty="0">
                <a:solidFill>
                  <a:srgbClr val="404040"/>
                </a:solidFill>
                <a:latin typeface="Century Gothic"/>
                <a:cs typeface="Century Gothic"/>
              </a:rPr>
              <a:t>n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g</a:t>
            </a:r>
            <a:r>
              <a:rPr sz="1800" spc="-14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Century Gothic"/>
                <a:cs typeface="Century Gothic"/>
              </a:rPr>
              <a:t>59</a:t>
            </a:r>
            <a:r>
              <a:rPr sz="1800" spc="20" dirty="0">
                <a:solidFill>
                  <a:srgbClr val="404040"/>
                </a:solidFill>
                <a:latin typeface="Century Gothic"/>
                <a:cs typeface="Century Gothic"/>
              </a:rPr>
              <a:t>,</a:t>
            </a:r>
            <a:r>
              <a:rPr sz="1800" spc="-25" dirty="0">
                <a:solidFill>
                  <a:srgbClr val="404040"/>
                </a:solidFill>
                <a:latin typeface="Century Gothic"/>
                <a:cs typeface="Century Gothic"/>
              </a:rPr>
              <a:t>07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3</a:t>
            </a:r>
            <a:r>
              <a:rPr sz="1800" spc="7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spc="30" dirty="0">
                <a:solidFill>
                  <a:srgbClr val="404040"/>
                </a:solidFill>
                <a:latin typeface="Century Gothic"/>
                <a:cs typeface="Century Gothic"/>
              </a:rPr>
              <a:t>c</a:t>
            </a:r>
            <a:r>
              <a:rPr sz="1800" spc="15" dirty="0">
                <a:solidFill>
                  <a:srgbClr val="404040"/>
                </a:solidFill>
                <a:latin typeface="Century Gothic"/>
                <a:cs typeface="Century Gothic"/>
              </a:rPr>
              <a:t>o</a:t>
            </a:r>
            <a:r>
              <a:rPr sz="1800" spc="20" dirty="0">
                <a:solidFill>
                  <a:srgbClr val="404040"/>
                </a:solidFill>
                <a:latin typeface="Century Gothic"/>
                <a:cs typeface="Century Gothic"/>
              </a:rPr>
              <a:t>n</a:t>
            </a:r>
            <a:r>
              <a:rPr sz="1800" spc="-15" dirty="0">
                <a:solidFill>
                  <a:srgbClr val="404040"/>
                </a:solidFill>
                <a:latin typeface="Century Gothic"/>
                <a:cs typeface="Century Gothic"/>
              </a:rPr>
              <a:t>t</a:t>
            </a:r>
            <a:r>
              <a:rPr sz="1800" spc="-35" dirty="0">
                <a:solidFill>
                  <a:srgbClr val="404040"/>
                </a:solidFill>
                <a:latin typeface="Century Gothic"/>
                <a:cs typeface="Century Gothic"/>
              </a:rPr>
              <a:t>a</a:t>
            </a:r>
            <a:r>
              <a:rPr sz="1800" spc="30" dirty="0">
                <a:solidFill>
                  <a:srgbClr val="404040"/>
                </a:solidFill>
                <a:latin typeface="Century Gothic"/>
                <a:cs typeface="Century Gothic"/>
              </a:rPr>
              <a:t>c</a:t>
            </a:r>
            <a:r>
              <a:rPr sz="1800" spc="-15" dirty="0">
                <a:solidFill>
                  <a:srgbClr val="404040"/>
                </a:solidFill>
                <a:latin typeface="Century Gothic"/>
                <a:cs typeface="Century Gothic"/>
              </a:rPr>
              <a:t>t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s</a:t>
            </a:r>
            <a:r>
              <a:rPr sz="1800" spc="-8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spc="15" dirty="0">
                <a:solidFill>
                  <a:srgbClr val="404040"/>
                </a:solidFill>
                <a:latin typeface="Century Gothic"/>
                <a:cs typeface="Century Gothic"/>
              </a:rPr>
              <a:t>o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f</a:t>
            </a:r>
            <a:r>
              <a:rPr sz="1800" spc="-2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Century Gothic"/>
                <a:cs typeface="Century Gothic"/>
              </a:rPr>
              <a:t>5</a:t>
            </a:r>
            <a:r>
              <a:rPr sz="1800" spc="20" dirty="0">
                <a:solidFill>
                  <a:srgbClr val="404040"/>
                </a:solidFill>
                <a:latin typeface="Century Gothic"/>
                <a:cs typeface="Century Gothic"/>
              </a:rPr>
              <a:t>,</a:t>
            </a:r>
            <a:r>
              <a:rPr sz="1800" spc="-25" dirty="0">
                <a:solidFill>
                  <a:srgbClr val="404040"/>
                </a:solidFill>
                <a:latin typeface="Century Gothic"/>
                <a:cs typeface="Century Gothic"/>
              </a:rPr>
              <a:t>70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6</a:t>
            </a:r>
            <a:r>
              <a:rPr sz="1800" spc="7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spc="30" dirty="0">
                <a:solidFill>
                  <a:srgbClr val="404040"/>
                </a:solidFill>
                <a:latin typeface="Century Gothic"/>
                <a:cs typeface="Century Gothic"/>
              </a:rPr>
              <a:t>c</a:t>
            </a:r>
            <a:r>
              <a:rPr sz="1800" spc="15" dirty="0">
                <a:solidFill>
                  <a:srgbClr val="404040"/>
                </a:solidFill>
                <a:latin typeface="Century Gothic"/>
                <a:cs typeface="Century Gothic"/>
              </a:rPr>
              <a:t>o</a:t>
            </a:r>
            <a:r>
              <a:rPr sz="1800" spc="120" dirty="0">
                <a:solidFill>
                  <a:srgbClr val="404040"/>
                </a:solidFill>
                <a:latin typeface="Century Gothic"/>
                <a:cs typeface="Century Gothic"/>
              </a:rPr>
              <a:t>v</a:t>
            </a:r>
            <a:r>
              <a:rPr sz="1800" spc="10" dirty="0">
                <a:solidFill>
                  <a:srgbClr val="404040"/>
                </a:solidFill>
                <a:latin typeface="Century Gothic"/>
                <a:cs typeface="Century Gothic"/>
              </a:rPr>
              <a:t>i</a:t>
            </a:r>
            <a:r>
              <a:rPr sz="1800" spc="15" dirty="0">
                <a:solidFill>
                  <a:srgbClr val="404040"/>
                </a:solidFill>
                <a:latin typeface="Century Gothic"/>
                <a:cs typeface="Century Gothic"/>
              </a:rPr>
              <a:t>d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-</a:t>
            </a:r>
            <a:r>
              <a:rPr sz="1800" spc="-25" dirty="0">
                <a:solidFill>
                  <a:srgbClr val="404040"/>
                </a:solidFill>
                <a:latin typeface="Century Gothic"/>
                <a:cs typeface="Century Gothic"/>
              </a:rPr>
              <a:t>19  </a:t>
            </a:r>
            <a:r>
              <a:rPr sz="1800" spc="-30" dirty="0">
                <a:solidFill>
                  <a:srgbClr val="404040"/>
                </a:solidFill>
                <a:latin typeface="Century Gothic"/>
                <a:cs typeface="Century Gothic"/>
              </a:rPr>
              <a:t>p</a:t>
            </a:r>
            <a:r>
              <a:rPr sz="1800" spc="-35" dirty="0">
                <a:solidFill>
                  <a:srgbClr val="404040"/>
                </a:solidFill>
                <a:latin typeface="Century Gothic"/>
                <a:cs typeface="Century Gothic"/>
              </a:rPr>
              <a:t>a</a:t>
            </a:r>
            <a:r>
              <a:rPr sz="1800" spc="-15" dirty="0">
                <a:solidFill>
                  <a:srgbClr val="404040"/>
                </a:solidFill>
                <a:latin typeface="Century Gothic"/>
                <a:cs typeface="Century Gothic"/>
              </a:rPr>
              <a:t>t</a:t>
            </a:r>
            <a:r>
              <a:rPr sz="1800" spc="85" dirty="0">
                <a:solidFill>
                  <a:srgbClr val="404040"/>
                </a:solidFill>
                <a:latin typeface="Century Gothic"/>
                <a:cs typeface="Century Gothic"/>
              </a:rPr>
              <a:t>i</a:t>
            </a:r>
            <a:r>
              <a:rPr sz="1800" spc="25" dirty="0">
                <a:solidFill>
                  <a:srgbClr val="404040"/>
                </a:solidFill>
                <a:latin typeface="Century Gothic"/>
                <a:cs typeface="Century Gothic"/>
              </a:rPr>
              <a:t>e</a:t>
            </a:r>
            <a:r>
              <a:rPr sz="1800" spc="20" dirty="0">
                <a:solidFill>
                  <a:srgbClr val="404040"/>
                </a:solidFill>
                <a:latin typeface="Century Gothic"/>
                <a:cs typeface="Century Gothic"/>
              </a:rPr>
              <a:t>n</a:t>
            </a:r>
            <a:r>
              <a:rPr sz="1800" spc="-15" dirty="0">
                <a:solidFill>
                  <a:srgbClr val="404040"/>
                </a:solidFill>
                <a:latin typeface="Century Gothic"/>
                <a:cs typeface="Century Gothic"/>
              </a:rPr>
              <a:t>t</a:t>
            </a:r>
            <a:r>
              <a:rPr sz="1800" spc="45" dirty="0">
                <a:solidFill>
                  <a:srgbClr val="404040"/>
                </a:solidFill>
                <a:latin typeface="Century Gothic"/>
                <a:cs typeface="Century Gothic"/>
              </a:rPr>
              <a:t>s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, </a:t>
            </a:r>
            <a:r>
              <a:rPr sz="1800" spc="-8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Century Gothic"/>
                <a:cs typeface="Century Gothic"/>
              </a:rPr>
              <a:t>12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%</a:t>
            </a:r>
            <a:r>
              <a:rPr sz="1800" spc="-2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spc="15" dirty="0">
                <a:solidFill>
                  <a:srgbClr val="404040"/>
                </a:solidFill>
                <a:latin typeface="Century Gothic"/>
                <a:cs typeface="Century Gothic"/>
              </a:rPr>
              <a:t>o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f</a:t>
            </a:r>
            <a:r>
              <a:rPr sz="1800" spc="-2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Century Gothic"/>
                <a:cs typeface="Century Gothic"/>
              </a:rPr>
              <a:t>h</a:t>
            </a:r>
            <a:r>
              <a:rPr sz="1800" spc="15" dirty="0">
                <a:solidFill>
                  <a:srgbClr val="404040"/>
                </a:solidFill>
                <a:latin typeface="Century Gothic"/>
                <a:cs typeface="Century Gothic"/>
              </a:rPr>
              <a:t>o</a:t>
            </a:r>
            <a:r>
              <a:rPr sz="1800" spc="25" dirty="0">
                <a:solidFill>
                  <a:srgbClr val="404040"/>
                </a:solidFill>
                <a:latin typeface="Century Gothic"/>
                <a:cs typeface="Century Gothic"/>
              </a:rPr>
              <a:t>u</a:t>
            </a:r>
            <a:r>
              <a:rPr sz="1800" spc="45" dirty="0">
                <a:solidFill>
                  <a:srgbClr val="404040"/>
                </a:solidFill>
                <a:latin typeface="Century Gothic"/>
                <a:cs typeface="Century Gothic"/>
              </a:rPr>
              <a:t>s</a:t>
            </a:r>
            <a:r>
              <a:rPr sz="1800" spc="25" dirty="0">
                <a:solidFill>
                  <a:srgbClr val="404040"/>
                </a:solidFill>
                <a:latin typeface="Century Gothic"/>
                <a:cs typeface="Century Gothic"/>
              </a:rPr>
              <a:t>e</a:t>
            </a:r>
            <a:r>
              <a:rPr sz="1800" spc="20" dirty="0">
                <a:solidFill>
                  <a:srgbClr val="404040"/>
                </a:solidFill>
                <a:latin typeface="Century Gothic"/>
                <a:cs typeface="Century Gothic"/>
              </a:rPr>
              <a:t>h</a:t>
            </a:r>
            <a:r>
              <a:rPr sz="1800" spc="15" dirty="0">
                <a:solidFill>
                  <a:srgbClr val="404040"/>
                </a:solidFill>
                <a:latin typeface="Century Gothic"/>
                <a:cs typeface="Century Gothic"/>
              </a:rPr>
              <a:t>o</a:t>
            </a:r>
            <a:r>
              <a:rPr sz="1800" spc="10" dirty="0">
                <a:solidFill>
                  <a:srgbClr val="404040"/>
                </a:solidFill>
                <a:latin typeface="Century Gothic"/>
                <a:cs typeface="Century Gothic"/>
              </a:rPr>
              <a:t>l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d</a:t>
            </a:r>
            <a:r>
              <a:rPr sz="1800" spc="-16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spc="30" dirty="0">
                <a:solidFill>
                  <a:srgbClr val="404040"/>
                </a:solidFill>
                <a:latin typeface="Century Gothic"/>
                <a:cs typeface="Century Gothic"/>
              </a:rPr>
              <a:t>c</a:t>
            </a:r>
            <a:r>
              <a:rPr sz="1800" spc="15" dirty="0">
                <a:solidFill>
                  <a:srgbClr val="404040"/>
                </a:solidFill>
                <a:latin typeface="Century Gothic"/>
                <a:cs typeface="Century Gothic"/>
              </a:rPr>
              <a:t>o</a:t>
            </a:r>
            <a:r>
              <a:rPr sz="1800" spc="20" dirty="0">
                <a:solidFill>
                  <a:srgbClr val="404040"/>
                </a:solidFill>
                <a:latin typeface="Century Gothic"/>
                <a:cs typeface="Century Gothic"/>
              </a:rPr>
              <a:t>n</a:t>
            </a:r>
            <a:r>
              <a:rPr sz="1800" spc="-15" dirty="0">
                <a:solidFill>
                  <a:srgbClr val="404040"/>
                </a:solidFill>
                <a:latin typeface="Century Gothic"/>
                <a:cs typeface="Century Gothic"/>
              </a:rPr>
              <a:t>t</a:t>
            </a:r>
            <a:r>
              <a:rPr sz="1800" spc="-35" dirty="0">
                <a:solidFill>
                  <a:srgbClr val="404040"/>
                </a:solidFill>
                <a:latin typeface="Century Gothic"/>
                <a:cs typeface="Century Gothic"/>
              </a:rPr>
              <a:t>a</a:t>
            </a:r>
            <a:r>
              <a:rPr sz="1800" spc="30" dirty="0">
                <a:solidFill>
                  <a:srgbClr val="404040"/>
                </a:solidFill>
                <a:latin typeface="Century Gothic"/>
                <a:cs typeface="Century Gothic"/>
              </a:rPr>
              <a:t>c</a:t>
            </a:r>
            <a:r>
              <a:rPr sz="1800" spc="45" dirty="0">
                <a:solidFill>
                  <a:srgbClr val="404040"/>
                </a:solidFill>
                <a:latin typeface="Century Gothic"/>
                <a:cs typeface="Century Gothic"/>
              </a:rPr>
              <a:t>s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t</a:t>
            </a:r>
            <a:r>
              <a:rPr sz="1800" spc="-13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entury Gothic"/>
                <a:cs typeface="Century Gothic"/>
              </a:rPr>
              <a:t>t</a:t>
            </a:r>
            <a:r>
              <a:rPr sz="1800" spc="25" dirty="0">
                <a:solidFill>
                  <a:srgbClr val="404040"/>
                </a:solidFill>
                <a:latin typeface="Century Gothic"/>
                <a:cs typeface="Century Gothic"/>
              </a:rPr>
              <a:t>e</a:t>
            </a:r>
            <a:r>
              <a:rPr sz="1800" spc="45" dirty="0">
                <a:solidFill>
                  <a:srgbClr val="404040"/>
                </a:solidFill>
                <a:latin typeface="Century Gothic"/>
                <a:cs typeface="Century Gothic"/>
              </a:rPr>
              <a:t>s</a:t>
            </a:r>
            <a:r>
              <a:rPr sz="1800" spc="-15" dirty="0">
                <a:solidFill>
                  <a:srgbClr val="404040"/>
                </a:solidFill>
                <a:latin typeface="Century Gothic"/>
                <a:cs typeface="Century Gothic"/>
              </a:rPr>
              <a:t>t</a:t>
            </a:r>
            <a:r>
              <a:rPr sz="1800" spc="25" dirty="0">
                <a:solidFill>
                  <a:srgbClr val="404040"/>
                </a:solidFill>
                <a:latin typeface="Century Gothic"/>
                <a:cs typeface="Century Gothic"/>
              </a:rPr>
              <a:t>e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d  </a:t>
            </a:r>
            <a:r>
              <a:rPr sz="1800" spc="-30" dirty="0">
                <a:solidFill>
                  <a:srgbClr val="404040"/>
                </a:solidFill>
                <a:latin typeface="Century Gothic"/>
                <a:cs typeface="Century Gothic"/>
              </a:rPr>
              <a:t>p</a:t>
            </a:r>
            <a:r>
              <a:rPr sz="1800" spc="15" dirty="0">
                <a:solidFill>
                  <a:srgbClr val="404040"/>
                </a:solidFill>
                <a:latin typeface="Century Gothic"/>
                <a:cs typeface="Century Gothic"/>
              </a:rPr>
              <a:t>o</a:t>
            </a:r>
            <a:r>
              <a:rPr sz="1800" spc="45" dirty="0">
                <a:solidFill>
                  <a:srgbClr val="404040"/>
                </a:solidFill>
                <a:latin typeface="Century Gothic"/>
                <a:cs typeface="Century Gothic"/>
              </a:rPr>
              <a:t>s</a:t>
            </a:r>
            <a:r>
              <a:rPr sz="1800" spc="85" dirty="0">
                <a:solidFill>
                  <a:srgbClr val="404040"/>
                </a:solidFill>
                <a:latin typeface="Century Gothic"/>
                <a:cs typeface="Century Gothic"/>
              </a:rPr>
              <a:t>i</a:t>
            </a:r>
            <a:r>
              <a:rPr sz="1800" spc="-15" dirty="0">
                <a:solidFill>
                  <a:srgbClr val="404040"/>
                </a:solidFill>
                <a:latin typeface="Century Gothic"/>
                <a:cs typeface="Century Gothic"/>
              </a:rPr>
              <a:t>t</a:t>
            </a:r>
            <a:r>
              <a:rPr sz="1800" spc="10" dirty="0">
                <a:solidFill>
                  <a:srgbClr val="404040"/>
                </a:solidFill>
                <a:latin typeface="Century Gothic"/>
                <a:cs typeface="Century Gothic"/>
              </a:rPr>
              <a:t>i</a:t>
            </a:r>
            <a:r>
              <a:rPr sz="1800" spc="50" dirty="0">
                <a:solidFill>
                  <a:srgbClr val="404040"/>
                </a:solidFill>
                <a:latin typeface="Century Gothic"/>
                <a:cs typeface="Century Gothic"/>
              </a:rPr>
              <a:t>v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e</a:t>
            </a:r>
            <a:r>
              <a:rPr sz="1800" spc="-17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spc="30" dirty="0">
                <a:solidFill>
                  <a:srgbClr val="404040"/>
                </a:solidFill>
                <a:latin typeface="Century Gothic"/>
                <a:cs typeface="Century Gothic"/>
              </a:rPr>
              <a:t>f</a:t>
            </a:r>
            <a:r>
              <a:rPr sz="1800" spc="15" dirty="0">
                <a:solidFill>
                  <a:srgbClr val="404040"/>
                </a:solidFill>
                <a:latin typeface="Century Gothic"/>
                <a:cs typeface="Century Gothic"/>
              </a:rPr>
              <a:t>o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r</a:t>
            </a:r>
            <a:r>
              <a:rPr sz="1800" spc="-7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spc="30" dirty="0">
                <a:solidFill>
                  <a:srgbClr val="404040"/>
                </a:solidFill>
                <a:latin typeface="Century Gothic"/>
                <a:cs typeface="Century Gothic"/>
              </a:rPr>
              <a:t>c</a:t>
            </a:r>
            <a:r>
              <a:rPr sz="1800" spc="15" dirty="0">
                <a:solidFill>
                  <a:srgbClr val="404040"/>
                </a:solidFill>
                <a:latin typeface="Century Gothic"/>
                <a:cs typeface="Century Gothic"/>
              </a:rPr>
              <a:t>o</a:t>
            </a:r>
            <a:r>
              <a:rPr sz="1800" spc="120" dirty="0">
                <a:solidFill>
                  <a:srgbClr val="404040"/>
                </a:solidFill>
                <a:latin typeface="Century Gothic"/>
                <a:cs typeface="Century Gothic"/>
              </a:rPr>
              <a:t>v</a:t>
            </a:r>
            <a:r>
              <a:rPr sz="1800" spc="10" dirty="0">
                <a:solidFill>
                  <a:srgbClr val="404040"/>
                </a:solidFill>
                <a:latin typeface="Century Gothic"/>
                <a:cs typeface="Century Gothic"/>
              </a:rPr>
              <a:t>i</a:t>
            </a:r>
            <a:r>
              <a:rPr sz="1800" spc="-10" dirty="0">
                <a:solidFill>
                  <a:srgbClr val="404040"/>
                </a:solidFill>
                <a:latin typeface="Century Gothic"/>
                <a:cs typeface="Century Gothic"/>
              </a:rPr>
              <a:t>d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-</a:t>
            </a:r>
            <a:r>
              <a:rPr sz="1800" spc="-25" dirty="0">
                <a:solidFill>
                  <a:srgbClr val="404040"/>
                </a:solidFill>
                <a:latin typeface="Century Gothic"/>
                <a:cs typeface="Century Gothic"/>
              </a:rPr>
              <a:t>19.</a:t>
            </a:r>
            <a:endParaRPr sz="1800" dirty="0">
              <a:latin typeface="Century Gothic"/>
              <a:cs typeface="Century Gothic"/>
            </a:endParaRPr>
          </a:p>
          <a:p>
            <a:pPr marL="355600" marR="5080" indent="-343535">
              <a:lnSpc>
                <a:spcPct val="80000"/>
              </a:lnSpc>
              <a:spcBef>
                <a:spcPts val="1050"/>
              </a:spcBef>
              <a:buClr>
                <a:srgbClr val="B31166"/>
              </a:buClr>
              <a:buSzPct val="77777"/>
              <a:buFont typeface="Wingdings 3"/>
              <a:buChar char=""/>
              <a:tabLst>
                <a:tab pos="422275" algn="l"/>
                <a:tab pos="422909" algn="l"/>
              </a:tabLst>
            </a:pPr>
            <a:r>
              <a:rPr dirty="0"/>
              <a:t>	</a:t>
            </a:r>
            <a:r>
              <a:rPr sz="1800" spc="5" dirty="0">
                <a:solidFill>
                  <a:srgbClr val="404040"/>
                </a:solidFill>
                <a:latin typeface="Century Gothic"/>
                <a:cs typeface="Century Gothic"/>
              </a:rPr>
              <a:t>O</a:t>
            </a:r>
            <a:r>
              <a:rPr sz="1800" spc="20" dirty="0">
                <a:solidFill>
                  <a:srgbClr val="404040"/>
                </a:solidFill>
                <a:latin typeface="Century Gothic"/>
                <a:cs typeface="Century Gothic"/>
              </a:rPr>
              <a:t>n</a:t>
            </a:r>
            <a:r>
              <a:rPr sz="1800" spc="85" dirty="0">
                <a:solidFill>
                  <a:srgbClr val="404040"/>
                </a:solidFill>
                <a:latin typeface="Century Gothic"/>
                <a:cs typeface="Century Gothic"/>
              </a:rPr>
              <a:t>l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y</a:t>
            </a:r>
            <a:r>
              <a:rPr sz="1800" spc="-19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Century Gothic"/>
                <a:cs typeface="Century Gothic"/>
              </a:rPr>
              <a:t>5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%</a:t>
            </a:r>
            <a:r>
              <a:rPr sz="1800" spc="5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spc="15" dirty="0">
                <a:solidFill>
                  <a:srgbClr val="404040"/>
                </a:solidFill>
                <a:latin typeface="Century Gothic"/>
                <a:cs typeface="Century Gothic"/>
              </a:rPr>
              <a:t>o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f</a:t>
            </a:r>
            <a:r>
              <a:rPr sz="1800" spc="-2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spc="30" dirty="0">
                <a:solidFill>
                  <a:srgbClr val="404040"/>
                </a:solidFill>
                <a:latin typeface="Century Gothic"/>
                <a:cs typeface="Century Gothic"/>
              </a:rPr>
              <a:t>c</a:t>
            </a:r>
            <a:r>
              <a:rPr sz="1800" spc="15" dirty="0">
                <a:solidFill>
                  <a:srgbClr val="404040"/>
                </a:solidFill>
                <a:latin typeface="Century Gothic"/>
                <a:cs typeface="Century Gothic"/>
              </a:rPr>
              <a:t>o</a:t>
            </a:r>
            <a:r>
              <a:rPr sz="1800" spc="20" dirty="0">
                <a:solidFill>
                  <a:srgbClr val="404040"/>
                </a:solidFill>
                <a:latin typeface="Century Gothic"/>
                <a:cs typeface="Century Gothic"/>
              </a:rPr>
              <a:t>n</a:t>
            </a:r>
            <a:r>
              <a:rPr sz="1800" spc="-15" dirty="0">
                <a:solidFill>
                  <a:srgbClr val="404040"/>
                </a:solidFill>
                <a:latin typeface="Century Gothic"/>
                <a:cs typeface="Century Gothic"/>
              </a:rPr>
              <a:t>t</a:t>
            </a:r>
            <a:r>
              <a:rPr sz="1800" spc="-35" dirty="0">
                <a:solidFill>
                  <a:srgbClr val="404040"/>
                </a:solidFill>
                <a:latin typeface="Century Gothic"/>
                <a:cs typeface="Century Gothic"/>
              </a:rPr>
              <a:t>a</a:t>
            </a:r>
            <a:r>
              <a:rPr sz="1800" spc="30" dirty="0">
                <a:solidFill>
                  <a:srgbClr val="404040"/>
                </a:solidFill>
                <a:latin typeface="Century Gothic"/>
                <a:cs typeface="Century Gothic"/>
              </a:rPr>
              <a:t>c</a:t>
            </a:r>
            <a:r>
              <a:rPr sz="1800" spc="-15" dirty="0">
                <a:solidFill>
                  <a:srgbClr val="404040"/>
                </a:solidFill>
                <a:latin typeface="Century Gothic"/>
                <a:cs typeface="Century Gothic"/>
              </a:rPr>
              <a:t>t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s</a:t>
            </a:r>
            <a:r>
              <a:rPr sz="1800" spc="-8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spc="15" dirty="0">
                <a:solidFill>
                  <a:srgbClr val="404040"/>
                </a:solidFill>
                <a:latin typeface="Century Gothic"/>
                <a:cs typeface="Century Gothic"/>
              </a:rPr>
              <a:t>o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f</a:t>
            </a:r>
            <a:r>
              <a:rPr sz="1800" spc="-2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spc="30" dirty="0">
                <a:solidFill>
                  <a:srgbClr val="404040"/>
                </a:solidFill>
                <a:latin typeface="Century Gothic"/>
                <a:cs typeface="Century Gothic"/>
              </a:rPr>
              <a:t>c</a:t>
            </a:r>
            <a:r>
              <a:rPr sz="1800" spc="20" dirty="0">
                <a:solidFill>
                  <a:srgbClr val="404040"/>
                </a:solidFill>
                <a:latin typeface="Century Gothic"/>
                <a:cs typeface="Century Gothic"/>
              </a:rPr>
              <a:t>h</a:t>
            </a:r>
            <a:r>
              <a:rPr sz="1800" spc="85" dirty="0">
                <a:solidFill>
                  <a:srgbClr val="404040"/>
                </a:solidFill>
                <a:latin typeface="Century Gothic"/>
                <a:cs typeface="Century Gothic"/>
              </a:rPr>
              <a:t>il</a:t>
            </a:r>
            <a:r>
              <a:rPr sz="1800" spc="-35" dirty="0">
                <a:solidFill>
                  <a:srgbClr val="404040"/>
                </a:solidFill>
                <a:latin typeface="Century Gothic"/>
                <a:cs typeface="Century Gothic"/>
              </a:rPr>
              <a:t>d</a:t>
            </a:r>
            <a:r>
              <a:rPr sz="1800" spc="-20" dirty="0">
                <a:solidFill>
                  <a:srgbClr val="404040"/>
                </a:solidFill>
                <a:latin typeface="Century Gothic"/>
                <a:cs typeface="Century Gothic"/>
              </a:rPr>
              <a:t>r</a:t>
            </a:r>
            <a:r>
              <a:rPr sz="1800" spc="25" dirty="0">
                <a:solidFill>
                  <a:srgbClr val="404040"/>
                </a:solidFill>
                <a:latin typeface="Century Gothic"/>
                <a:cs typeface="Century Gothic"/>
              </a:rPr>
              <a:t>e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n</a:t>
            </a:r>
            <a:r>
              <a:rPr sz="1800" spc="-18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spc="-35" dirty="0">
                <a:solidFill>
                  <a:srgbClr val="404040"/>
                </a:solidFill>
                <a:latin typeface="Century Gothic"/>
                <a:cs typeface="Century Gothic"/>
              </a:rPr>
              <a:t>a</a:t>
            </a:r>
            <a:r>
              <a:rPr sz="1800" spc="-15" dirty="0">
                <a:solidFill>
                  <a:srgbClr val="404040"/>
                </a:solidFill>
                <a:latin typeface="Century Gothic"/>
                <a:cs typeface="Century Gothic"/>
              </a:rPr>
              <a:t>g</a:t>
            </a:r>
            <a:r>
              <a:rPr sz="1800" spc="25" dirty="0">
                <a:solidFill>
                  <a:srgbClr val="404040"/>
                </a:solidFill>
                <a:latin typeface="Century Gothic"/>
                <a:cs typeface="Century Gothic"/>
              </a:rPr>
              <a:t>e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d</a:t>
            </a:r>
            <a:r>
              <a:rPr sz="1800" spc="-1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spc="35" dirty="0">
                <a:solidFill>
                  <a:srgbClr val="404040"/>
                </a:solidFill>
                <a:latin typeface="Century Gothic"/>
                <a:cs typeface="Century Gothic"/>
              </a:rPr>
              <a:t>0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-9  </a:t>
            </a:r>
            <a:r>
              <a:rPr sz="1800" spc="5" dirty="0">
                <a:solidFill>
                  <a:srgbClr val="404040"/>
                </a:solidFill>
                <a:latin typeface="Century Gothic"/>
                <a:cs typeface="Century Gothic"/>
              </a:rPr>
              <a:t>y</a:t>
            </a:r>
            <a:r>
              <a:rPr sz="1800" spc="25" dirty="0">
                <a:solidFill>
                  <a:srgbClr val="404040"/>
                </a:solidFill>
                <a:latin typeface="Century Gothic"/>
                <a:cs typeface="Century Gothic"/>
              </a:rPr>
              <a:t>e</a:t>
            </a:r>
            <a:r>
              <a:rPr sz="1800" spc="-35" dirty="0">
                <a:solidFill>
                  <a:srgbClr val="404040"/>
                </a:solidFill>
                <a:latin typeface="Century Gothic"/>
                <a:cs typeface="Century Gothic"/>
              </a:rPr>
              <a:t>a</a:t>
            </a:r>
            <a:r>
              <a:rPr sz="1800" spc="-20" dirty="0">
                <a:solidFill>
                  <a:srgbClr val="404040"/>
                </a:solidFill>
                <a:latin typeface="Century Gothic"/>
                <a:cs typeface="Century Gothic"/>
              </a:rPr>
              <a:t>r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s </a:t>
            </a:r>
            <a:r>
              <a:rPr sz="1800" spc="-30" dirty="0">
                <a:solidFill>
                  <a:srgbClr val="404040"/>
                </a:solidFill>
                <a:latin typeface="Century Gothic"/>
                <a:cs typeface="Century Gothic"/>
              </a:rPr>
              <a:t>b</a:t>
            </a:r>
            <a:r>
              <a:rPr sz="1800" spc="25" dirty="0">
                <a:solidFill>
                  <a:srgbClr val="404040"/>
                </a:solidFill>
                <a:latin typeface="Century Gothic"/>
                <a:cs typeface="Century Gothic"/>
              </a:rPr>
              <a:t>e</a:t>
            </a:r>
            <a:r>
              <a:rPr sz="1800" spc="30" dirty="0">
                <a:solidFill>
                  <a:srgbClr val="404040"/>
                </a:solidFill>
                <a:latin typeface="Century Gothic"/>
                <a:cs typeface="Century Gothic"/>
              </a:rPr>
              <a:t>c</a:t>
            </a:r>
            <a:r>
              <a:rPr sz="1800" spc="15" dirty="0">
                <a:solidFill>
                  <a:srgbClr val="404040"/>
                </a:solidFill>
                <a:latin typeface="Century Gothic"/>
                <a:cs typeface="Century Gothic"/>
              </a:rPr>
              <a:t>o</a:t>
            </a:r>
            <a:r>
              <a:rPr sz="1800" spc="105" dirty="0">
                <a:solidFill>
                  <a:srgbClr val="404040"/>
                </a:solidFill>
                <a:latin typeface="Century Gothic"/>
                <a:cs typeface="Century Gothic"/>
              </a:rPr>
              <a:t>m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e</a:t>
            </a:r>
            <a:r>
              <a:rPr sz="1800" spc="-17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spc="85" dirty="0">
                <a:solidFill>
                  <a:srgbClr val="404040"/>
                </a:solidFill>
                <a:latin typeface="Century Gothic"/>
                <a:cs typeface="Century Gothic"/>
              </a:rPr>
              <a:t>i</a:t>
            </a:r>
            <a:r>
              <a:rPr sz="1800" spc="20" dirty="0">
                <a:solidFill>
                  <a:srgbClr val="404040"/>
                </a:solidFill>
                <a:latin typeface="Century Gothic"/>
                <a:cs typeface="Century Gothic"/>
              </a:rPr>
              <a:t>n</a:t>
            </a:r>
            <a:r>
              <a:rPr sz="1800" spc="30" dirty="0">
                <a:solidFill>
                  <a:srgbClr val="404040"/>
                </a:solidFill>
                <a:latin typeface="Century Gothic"/>
                <a:cs typeface="Century Gothic"/>
              </a:rPr>
              <a:t>f</a:t>
            </a:r>
            <a:r>
              <a:rPr sz="1800" spc="25" dirty="0">
                <a:solidFill>
                  <a:srgbClr val="404040"/>
                </a:solidFill>
                <a:latin typeface="Century Gothic"/>
                <a:cs typeface="Century Gothic"/>
              </a:rPr>
              <a:t>e</a:t>
            </a:r>
            <a:r>
              <a:rPr sz="1800" spc="30" dirty="0">
                <a:solidFill>
                  <a:srgbClr val="404040"/>
                </a:solidFill>
                <a:latin typeface="Century Gothic"/>
                <a:cs typeface="Century Gothic"/>
              </a:rPr>
              <a:t>c</a:t>
            </a:r>
            <a:r>
              <a:rPr sz="1800" spc="-15" dirty="0">
                <a:solidFill>
                  <a:srgbClr val="404040"/>
                </a:solidFill>
                <a:latin typeface="Century Gothic"/>
                <a:cs typeface="Century Gothic"/>
              </a:rPr>
              <a:t>t</a:t>
            </a:r>
            <a:r>
              <a:rPr sz="1800" spc="25" dirty="0">
                <a:solidFill>
                  <a:srgbClr val="404040"/>
                </a:solidFill>
                <a:latin typeface="Century Gothic"/>
                <a:cs typeface="Century Gothic"/>
              </a:rPr>
              <a:t>e</a:t>
            </a:r>
            <a:r>
              <a:rPr sz="1800" spc="-35" dirty="0">
                <a:solidFill>
                  <a:srgbClr val="404040"/>
                </a:solidFill>
                <a:latin typeface="Century Gothic"/>
                <a:cs typeface="Century Gothic"/>
              </a:rPr>
              <a:t>d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,</a:t>
            </a:r>
            <a:r>
              <a:rPr sz="1800" spc="-18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entury Gothic"/>
                <a:cs typeface="Century Gothic"/>
              </a:rPr>
              <a:t>t</a:t>
            </a:r>
            <a:r>
              <a:rPr sz="1800" spc="20" dirty="0">
                <a:solidFill>
                  <a:srgbClr val="404040"/>
                </a:solidFill>
                <a:latin typeface="Century Gothic"/>
                <a:cs typeface="Century Gothic"/>
              </a:rPr>
              <a:t>h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e</a:t>
            </a:r>
            <a:r>
              <a:rPr sz="1800" spc="-2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spc="85" dirty="0">
                <a:solidFill>
                  <a:srgbClr val="404040"/>
                </a:solidFill>
                <a:latin typeface="Century Gothic"/>
                <a:cs typeface="Century Gothic"/>
              </a:rPr>
              <a:t>l</a:t>
            </a:r>
            <a:r>
              <a:rPr sz="1800" spc="15" dirty="0">
                <a:solidFill>
                  <a:srgbClr val="404040"/>
                </a:solidFill>
                <a:latin typeface="Century Gothic"/>
                <a:cs typeface="Century Gothic"/>
              </a:rPr>
              <a:t>o</a:t>
            </a:r>
            <a:r>
              <a:rPr sz="1800" spc="-5" dirty="0">
                <a:solidFill>
                  <a:srgbClr val="404040"/>
                </a:solidFill>
                <a:latin typeface="Century Gothic"/>
                <a:cs typeface="Century Gothic"/>
              </a:rPr>
              <a:t>w</a:t>
            </a:r>
            <a:r>
              <a:rPr sz="1800" spc="25" dirty="0">
                <a:solidFill>
                  <a:srgbClr val="404040"/>
                </a:solidFill>
                <a:latin typeface="Century Gothic"/>
                <a:cs typeface="Century Gothic"/>
              </a:rPr>
              <a:t>e</a:t>
            </a:r>
            <a:r>
              <a:rPr sz="1800" spc="45" dirty="0">
                <a:solidFill>
                  <a:srgbClr val="404040"/>
                </a:solidFill>
                <a:latin typeface="Century Gothic"/>
                <a:cs typeface="Century Gothic"/>
              </a:rPr>
              <a:t>s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t</a:t>
            </a:r>
            <a:r>
              <a:rPr sz="1800" spc="-21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spc="30" dirty="0">
                <a:solidFill>
                  <a:srgbClr val="404040"/>
                </a:solidFill>
                <a:latin typeface="Century Gothic"/>
                <a:cs typeface="Century Gothic"/>
              </a:rPr>
              <a:t>f</a:t>
            </a:r>
            <a:r>
              <a:rPr sz="1800" spc="15" dirty="0">
                <a:solidFill>
                  <a:srgbClr val="404040"/>
                </a:solidFill>
                <a:latin typeface="Century Gothic"/>
                <a:cs typeface="Century Gothic"/>
              </a:rPr>
              <a:t>o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r</a:t>
            </a:r>
            <a:r>
              <a:rPr sz="1800" spc="-7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spc="-35" dirty="0">
                <a:solidFill>
                  <a:srgbClr val="404040"/>
                </a:solidFill>
                <a:latin typeface="Century Gothic"/>
                <a:cs typeface="Century Gothic"/>
              </a:rPr>
              <a:t>a</a:t>
            </a:r>
            <a:r>
              <a:rPr sz="1800" spc="85" dirty="0">
                <a:solidFill>
                  <a:srgbClr val="404040"/>
                </a:solidFill>
                <a:latin typeface="Century Gothic"/>
                <a:cs typeface="Century Gothic"/>
              </a:rPr>
              <a:t>l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l</a:t>
            </a:r>
            <a:r>
              <a:rPr sz="1800" spc="-4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spc="-35" dirty="0">
                <a:solidFill>
                  <a:srgbClr val="404040"/>
                </a:solidFill>
                <a:latin typeface="Century Gothic"/>
                <a:cs typeface="Century Gothic"/>
              </a:rPr>
              <a:t>a</a:t>
            </a:r>
            <a:r>
              <a:rPr sz="1800" spc="-15" dirty="0">
                <a:solidFill>
                  <a:srgbClr val="404040"/>
                </a:solidFill>
                <a:latin typeface="Century Gothic"/>
                <a:cs typeface="Century Gothic"/>
              </a:rPr>
              <a:t>g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e  groups.</a:t>
            </a:r>
            <a:endParaRPr sz="1800" dirty="0">
              <a:latin typeface="Century Gothic"/>
              <a:cs typeface="Century Gothic"/>
            </a:endParaRPr>
          </a:p>
          <a:p>
            <a:pPr marL="355600" marR="328295" indent="-343535">
              <a:lnSpc>
                <a:spcPct val="80000"/>
              </a:lnSpc>
              <a:spcBef>
                <a:spcPts val="980"/>
              </a:spcBef>
              <a:buClr>
                <a:srgbClr val="B31166"/>
              </a:buClr>
              <a:buSzPct val="77777"/>
              <a:buFont typeface="Wingdings 3"/>
              <a:buChar char=""/>
              <a:tabLst>
                <a:tab pos="422275" algn="l"/>
                <a:tab pos="422909" algn="l"/>
              </a:tabLst>
            </a:pPr>
            <a:r>
              <a:rPr dirty="0"/>
              <a:t>	</a:t>
            </a:r>
            <a:r>
              <a:rPr sz="1800" spc="55" dirty="0">
                <a:solidFill>
                  <a:srgbClr val="404040"/>
                </a:solidFill>
                <a:latin typeface="Century Gothic"/>
                <a:cs typeface="Century Gothic"/>
              </a:rPr>
              <a:t>T</a:t>
            </a:r>
            <a:r>
              <a:rPr sz="1800" spc="20" dirty="0">
                <a:solidFill>
                  <a:srgbClr val="404040"/>
                </a:solidFill>
                <a:latin typeface="Century Gothic"/>
                <a:cs typeface="Century Gothic"/>
              </a:rPr>
              <a:t>h</a:t>
            </a:r>
            <a:r>
              <a:rPr sz="1800" spc="85" dirty="0">
                <a:solidFill>
                  <a:srgbClr val="404040"/>
                </a:solidFill>
                <a:latin typeface="Century Gothic"/>
                <a:cs typeface="Century Gothic"/>
              </a:rPr>
              <a:t>i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s</a:t>
            </a:r>
            <a:r>
              <a:rPr sz="1800" spc="-15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spc="45" dirty="0">
                <a:solidFill>
                  <a:srgbClr val="404040"/>
                </a:solidFill>
                <a:latin typeface="Century Gothic"/>
                <a:cs typeface="Century Gothic"/>
              </a:rPr>
              <a:t>s</a:t>
            </a:r>
            <a:r>
              <a:rPr sz="1800" spc="25" dirty="0">
                <a:solidFill>
                  <a:srgbClr val="404040"/>
                </a:solidFill>
                <a:latin typeface="Century Gothic"/>
                <a:cs typeface="Century Gothic"/>
              </a:rPr>
              <a:t>u</a:t>
            </a:r>
            <a:r>
              <a:rPr sz="1800" spc="-15" dirty="0">
                <a:solidFill>
                  <a:srgbClr val="404040"/>
                </a:solidFill>
                <a:latin typeface="Century Gothic"/>
                <a:cs typeface="Century Gothic"/>
              </a:rPr>
              <a:t>gg</a:t>
            </a:r>
            <a:r>
              <a:rPr sz="1800" spc="25" dirty="0">
                <a:solidFill>
                  <a:srgbClr val="404040"/>
                </a:solidFill>
                <a:latin typeface="Century Gothic"/>
                <a:cs typeface="Century Gothic"/>
              </a:rPr>
              <a:t>e</a:t>
            </a:r>
            <a:r>
              <a:rPr sz="1800" spc="45" dirty="0">
                <a:solidFill>
                  <a:srgbClr val="404040"/>
                </a:solidFill>
                <a:latin typeface="Century Gothic"/>
                <a:cs typeface="Century Gothic"/>
              </a:rPr>
              <a:t>s</a:t>
            </a:r>
            <a:r>
              <a:rPr sz="1800" spc="-15" dirty="0">
                <a:solidFill>
                  <a:srgbClr val="404040"/>
                </a:solidFill>
                <a:latin typeface="Century Gothic"/>
                <a:cs typeface="Century Gothic"/>
              </a:rPr>
              <a:t>t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s</a:t>
            </a:r>
            <a:r>
              <a:rPr sz="1800" spc="-15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Century Gothic"/>
                <a:cs typeface="Century Gothic"/>
              </a:rPr>
              <a:t>y</a:t>
            </a:r>
            <a:r>
              <a:rPr sz="1800" spc="15" dirty="0">
                <a:solidFill>
                  <a:srgbClr val="404040"/>
                </a:solidFill>
                <a:latin typeface="Century Gothic"/>
                <a:cs typeface="Century Gothic"/>
              </a:rPr>
              <a:t>o</a:t>
            </a:r>
            <a:r>
              <a:rPr sz="1800" spc="25" dirty="0">
                <a:solidFill>
                  <a:srgbClr val="404040"/>
                </a:solidFill>
                <a:latin typeface="Century Gothic"/>
                <a:cs typeface="Century Gothic"/>
              </a:rPr>
              <a:t>u</a:t>
            </a:r>
            <a:r>
              <a:rPr sz="1800" spc="20" dirty="0">
                <a:solidFill>
                  <a:srgbClr val="404040"/>
                </a:solidFill>
                <a:latin typeface="Century Gothic"/>
                <a:cs typeface="Century Gothic"/>
              </a:rPr>
              <a:t>n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g</a:t>
            </a:r>
            <a:r>
              <a:rPr sz="1800" spc="-14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spc="30" dirty="0">
                <a:solidFill>
                  <a:srgbClr val="404040"/>
                </a:solidFill>
                <a:latin typeface="Century Gothic"/>
                <a:cs typeface="Century Gothic"/>
              </a:rPr>
              <a:t>c</a:t>
            </a:r>
            <a:r>
              <a:rPr sz="1800" spc="20" dirty="0">
                <a:solidFill>
                  <a:srgbClr val="404040"/>
                </a:solidFill>
                <a:latin typeface="Century Gothic"/>
                <a:cs typeface="Century Gothic"/>
              </a:rPr>
              <a:t>h</a:t>
            </a:r>
            <a:r>
              <a:rPr sz="1800" spc="85" dirty="0">
                <a:solidFill>
                  <a:srgbClr val="404040"/>
                </a:solidFill>
                <a:latin typeface="Century Gothic"/>
                <a:cs typeface="Century Gothic"/>
              </a:rPr>
              <a:t>il</a:t>
            </a:r>
            <a:r>
              <a:rPr sz="1800" spc="-35" dirty="0">
                <a:solidFill>
                  <a:srgbClr val="404040"/>
                </a:solidFill>
                <a:latin typeface="Century Gothic"/>
                <a:cs typeface="Century Gothic"/>
              </a:rPr>
              <a:t>d</a:t>
            </a:r>
            <a:r>
              <a:rPr sz="1800" spc="-20" dirty="0">
                <a:solidFill>
                  <a:srgbClr val="404040"/>
                </a:solidFill>
                <a:latin typeface="Century Gothic"/>
                <a:cs typeface="Century Gothic"/>
              </a:rPr>
              <a:t>r</a:t>
            </a:r>
            <a:r>
              <a:rPr sz="1800" spc="25" dirty="0">
                <a:solidFill>
                  <a:srgbClr val="404040"/>
                </a:solidFill>
                <a:latin typeface="Century Gothic"/>
                <a:cs typeface="Century Gothic"/>
              </a:rPr>
              <a:t>e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n</a:t>
            </a:r>
            <a:r>
              <a:rPr sz="1800" spc="-18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spc="-35" dirty="0">
                <a:solidFill>
                  <a:srgbClr val="404040"/>
                </a:solidFill>
                <a:latin typeface="Century Gothic"/>
                <a:cs typeface="Century Gothic"/>
              </a:rPr>
              <a:t>a</a:t>
            </a:r>
            <a:r>
              <a:rPr sz="1800" spc="-20" dirty="0">
                <a:solidFill>
                  <a:srgbClr val="404040"/>
                </a:solidFill>
                <a:latin typeface="Century Gothic"/>
                <a:cs typeface="Century Gothic"/>
              </a:rPr>
              <a:t>r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e</a:t>
            </a:r>
            <a:r>
              <a:rPr sz="1800" spc="5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spc="85" dirty="0">
                <a:solidFill>
                  <a:srgbClr val="404040"/>
                </a:solidFill>
                <a:latin typeface="Century Gothic"/>
                <a:cs typeface="Century Gothic"/>
              </a:rPr>
              <a:t>l</a:t>
            </a:r>
            <a:r>
              <a:rPr sz="1800" spc="25" dirty="0">
                <a:solidFill>
                  <a:srgbClr val="404040"/>
                </a:solidFill>
                <a:latin typeface="Century Gothic"/>
                <a:cs typeface="Century Gothic"/>
              </a:rPr>
              <a:t>e</a:t>
            </a:r>
            <a:r>
              <a:rPr sz="1800" spc="45" dirty="0">
                <a:solidFill>
                  <a:srgbClr val="404040"/>
                </a:solidFill>
                <a:latin typeface="Century Gothic"/>
                <a:cs typeface="Century Gothic"/>
              </a:rPr>
              <a:t>s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s  </a:t>
            </a:r>
            <a:r>
              <a:rPr sz="1800" spc="30" dirty="0">
                <a:solidFill>
                  <a:srgbClr val="404040"/>
                </a:solidFill>
                <a:latin typeface="Century Gothic"/>
                <a:cs typeface="Century Gothic"/>
              </a:rPr>
              <a:t>c</a:t>
            </a:r>
            <a:r>
              <a:rPr sz="1800" spc="15" dirty="0">
                <a:solidFill>
                  <a:srgbClr val="404040"/>
                </a:solidFill>
                <a:latin typeface="Century Gothic"/>
                <a:cs typeface="Century Gothic"/>
              </a:rPr>
              <a:t>o</a:t>
            </a:r>
            <a:r>
              <a:rPr sz="1800" spc="20" dirty="0">
                <a:solidFill>
                  <a:srgbClr val="404040"/>
                </a:solidFill>
                <a:latin typeface="Century Gothic"/>
                <a:cs typeface="Century Gothic"/>
              </a:rPr>
              <a:t>n</a:t>
            </a:r>
            <a:r>
              <a:rPr sz="1800" spc="-15" dirty="0">
                <a:solidFill>
                  <a:srgbClr val="404040"/>
                </a:solidFill>
                <a:latin typeface="Century Gothic"/>
                <a:cs typeface="Century Gothic"/>
              </a:rPr>
              <a:t>t</a:t>
            </a:r>
            <a:r>
              <a:rPr sz="1800" spc="-35" dirty="0">
                <a:solidFill>
                  <a:srgbClr val="404040"/>
                </a:solidFill>
                <a:latin typeface="Century Gothic"/>
                <a:cs typeface="Century Gothic"/>
              </a:rPr>
              <a:t>a</a:t>
            </a:r>
            <a:r>
              <a:rPr sz="1800" spc="-15" dirty="0">
                <a:solidFill>
                  <a:srgbClr val="404040"/>
                </a:solidFill>
                <a:latin typeface="Century Gothic"/>
                <a:cs typeface="Century Gothic"/>
              </a:rPr>
              <a:t>g</a:t>
            </a:r>
            <a:r>
              <a:rPr sz="1800" spc="85" dirty="0">
                <a:solidFill>
                  <a:srgbClr val="404040"/>
                </a:solidFill>
                <a:latin typeface="Century Gothic"/>
                <a:cs typeface="Century Gothic"/>
              </a:rPr>
              <a:t>i</a:t>
            </a:r>
            <a:r>
              <a:rPr sz="1800" spc="15" dirty="0">
                <a:solidFill>
                  <a:srgbClr val="404040"/>
                </a:solidFill>
                <a:latin typeface="Century Gothic"/>
                <a:cs typeface="Century Gothic"/>
              </a:rPr>
              <a:t>o</a:t>
            </a:r>
            <a:r>
              <a:rPr sz="1800" spc="25" dirty="0">
                <a:solidFill>
                  <a:srgbClr val="404040"/>
                </a:solidFill>
                <a:latin typeface="Century Gothic"/>
                <a:cs typeface="Century Gothic"/>
              </a:rPr>
              <a:t>u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s</a:t>
            </a:r>
            <a:r>
              <a:rPr sz="1800" spc="-15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entury Gothic"/>
                <a:cs typeface="Century Gothic"/>
              </a:rPr>
              <a:t>t</a:t>
            </a:r>
            <a:r>
              <a:rPr sz="1800" spc="20" dirty="0">
                <a:solidFill>
                  <a:srgbClr val="404040"/>
                </a:solidFill>
                <a:latin typeface="Century Gothic"/>
                <a:cs typeface="Century Gothic"/>
              </a:rPr>
              <a:t>h</a:t>
            </a:r>
            <a:r>
              <a:rPr sz="1800" spc="-35" dirty="0">
                <a:solidFill>
                  <a:srgbClr val="404040"/>
                </a:solidFill>
                <a:latin typeface="Century Gothic"/>
                <a:cs typeface="Century Gothic"/>
              </a:rPr>
              <a:t>a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n</a:t>
            </a:r>
            <a:r>
              <a:rPr sz="1800" spc="-2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spc="15" dirty="0">
                <a:solidFill>
                  <a:srgbClr val="404040"/>
                </a:solidFill>
                <a:latin typeface="Century Gothic"/>
                <a:cs typeface="Century Gothic"/>
              </a:rPr>
              <a:t>o</a:t>
            </a:r>
            <a:r>
              <a:rPr sz="1800" spc="85" dirty="0">
                <a:solidFill>
                  <a:srgbClr val="404040"/>
                </a:solidFill>
                <a:latin typeface="Century Gothic"/>
                <a:cs typeface="Century Gothic"/>
              </a:rPr>
              <a:t>l</a:t>
            </a:r>
            <a:r>
              <a:rPr sz="1800" spc="-35" dirty="0">
                <a:solidFill>
                  <a:srgbClr val="404040"/>
                </a:solidFill>
                <a:latin typeface="Century Gothic"/>
                <a:cs typeface="Century Gothic"/>
              </a:rPr>
              <a:t>d</a:t>
            </a:r>
            <a:r>
              <a:rPr sz="1800" spc="25" dirty="0">
                <a:solidFill>
                  <a:srgbClr val="404040"/>
                </a:solidFill>
                <a:latin typeface="Century Gothic"/>
                <a:cs typeface="Century Gothic"/>
              </a:rPr>
              <a:t>e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r</a:t>
            </a:r>
            <a:r>
              <a:rPr sz="1800" spc="-7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spc="30" dirty="0">
                <a:solidFill>
                  <a:srgbClr val="404040"/>
                </a:solidFill>
                <a:latin typeface="Century Gothic"/>
                <a:cs typeface="Century Gothic"/>
              </a:rPr>
              <a:t>c</a:t>
            </a:r>
            <a:r>
              <a:rPr sz="1800" spc="20" dirty="0">
                <a:solidFill>
                  <a:srgbClr val="404040"/>
                </a:solidFill>
                <a:latin typeface="Century Gothic"/>
                <a:cs typeface="Century Gothic"/>
              </a:rPr>
              <a:t>h</a:t>
            </a:r>
            <a:r>
              <a:rPr sz="1800" spc="85" dirty="0">
                <a:solidFill>
                  <a:srgbClr val="404040"/>
                </a:solidFill>
                <a:latin typeface="Century Gothic"/>
                <a:cs typeface="Century Gothic"/>
              </a:rPr>
              <a:t>i</a:t>
            </a:r>
            <a:r>
              <a:rPr sz="1800" spc="10" dirty="0">
                <a:solidFill>
                  <a:srgbClr val="404040"/>
                </a:solidFill>
                <a:latin typeface="Century Gothic"/>
                <a:cs typeface="Century Gothic"/>
              </a:rPr>
              <a:t>l</a:t>
            </a:r>
            <a:r>
              <a:rPr sz="1800" spc="-35" dirty="0">
                <a:solidFill>
                  <a:srgbClr val="404040"/>
                </a:solidFill>
                <a:latin typeface="Century Gothic"/>
                <a:cs typeface="Century Gothic"/>
              </a:rPr>
              <a:t>d</a:t>
            </a:r>
            <a:r>
              <a:rPr sz="1800" spc="-20" dirty="0">
                <a:solidFill>
                  <a:srgbClr val="404040"/>
                </a:solidFill>
                <a:latin typeface="Century Gothic"/>
                <a:cs typeface="Century Gothic"/>
              </a:rPr>
              <a:t>r</a:t>
            </a:r>
            <a:r>
              <a:rPr sz="1800" spc="25" dirty="0">
                <a:solidFill>
                  <a:srgbClr val="404040"/>
                </a:solidFill>
                <a:latin typeface="Century Gothic"/>
                <a:cs typeface="Century Gothic"/>
              </a:rPr>
              <a:t>e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n</a:t>
            </a:r>
            <a:r>
              <a:rPr sz="1800" spc="-18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spc="-35" dirty="0">
                <a:solidFill>
                  <a:srgbClr val="404040"/>
                </a:solidFill>
                <a:latin typeface="Century Gothic"/>
                <a:cs typeface="Century Gothic"/>
              </a:rPr>
              <a:t>a</a:t>
            </a:r>
            <a:r>
              <a:rPr sz="1800" spc="20" dirty="0">
                <a:solidFill>
                  <a:srgbClr val="404040"/>
                </a:solidFill>
                <a:latin typeface="Century Gothic"/>
                <a:cs typeface="Century Gothic"/>
              </a:rPr>
              <a:t>n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d</a:t>
            </a:r>
            <a:r>
              <a:rPr sz="1800" spc="-1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spc="-35" dirty="0">
                <a:solidFill>
                  <a:srgbClr val="404040"/>
                </a:solidFill>
                <a:latin typeface="Century Gothic"/>
                <a:cs typeface="Century Gothic"/>
              </a:rPr>
              <a:t>ad</a:t>
            </a:r>
            <a:r>
              <a:rPr sz="1800" spc="25" dirty="0">
                <a:solidFill>
                  <a:srgbClr val="404040"/>
                </a:solidFill>
                <a:latin typeface="Century Gothic"/>
                <a:cs typeface="Century Gothic"/>
              </a:rPr>
              <a:t>u</a:t>
            </a:r>
            <a:r>
              <a:rPr sz="1800" spc="85" dirty="0">
                <a:solidFill>
                  <a:srgbClr val="404040"/>
                </a:solidFill>
                <a:latin typeface="Century Gothic"/>
                <a:cs typeface="Century Gothic"/>
              </a:rPr>
              <a:t>l</a:t>
            </a:r>
            <a:r>
              <a:rPr sz="1800" spc="-15" dirty="0">
                <a:solidFill>
                  <a:srgbClr val="404040"/>
                </a:solidFill>
                <a:latin typeface="Century Gothic"/>
                <a:cs typeface="Century Gothic"/>
              </a:rPr>
              <a:t>t</a:t>
            </a:r>
            <a:r>
              <a:rPr sz="1800" spc="45" dirty="0">
                <a:solidFill>
                  <a:srgbClr val="404040"/>
                </a:solidFill>
                <a:latin typeface="Century Gothic"/>
                <a:cs typeface="Century Gothic"/>
              </a:rPr>
              <a:t>s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.</a:t>
            </a:r>
            <a:endParaRPr sz="1800" dirty="0">
              <a:latin typeface="Century Gothic"/>
              <a:cs typeface="Century Gothic"/>
            </a:endParaRPr>
          </a:p>
          <a:p>
            <a:pPr marL="355600" indent="-343535">
              <a:lnSpc>
                <a:spcPct val="100000"/>
              </a:lnSpc>
              <a:spcBef>
                <a:spcPts val="540"/>
              </a:spcBef>
              <a:buClr>
                <a:srgbClr val="B31166"/>
              </a:buClr>
              <a:buSzPct val="77777"/>
              <a:buFont typeface="Wingdings 3"/>
              <a:buChar char=""/>
              <a:tabLst>
                <a:tab pos="355600" algn="l"/>
                <a:tab pos="356235" algn="l"/>
              </a:tabLst>
            </a:pPr>
            <a:r>
              <a:rPr sz="1800" spc="-10" dirty="0">
                <a:solidFill>
                  <a:srgbClr val="404040"/>
                </a:solidFill>
                <a:latin typeface="Century Gothic"/>
                <a:cs typeface="Century Gothic"/>
              </a:rPr>
              <a:t>L</a:t>
            </a:r>
            <a:r>
              <a:rPr sz="1800" spc="85" dirty="0">
                <a:solidFill>
                  <a:srgbClr val="404040"/>
                </a:solidFill>
                <a:latin typeface="Century Gothic"/>
                <a:cs typeface="Century Gothic"/>
              </a:rPr>
              <a:t>i</a:t>
            </a:r>
            <a:r>
              <a:rPr sz="1800" spc="105" dirty="0">
                <a:solidFill>
                  <a:srgbClr val="404040"/>
                </a:solidFill>
                <a:latin typeface="Century Gothic"/>
                <a:cs typeface="Century Gothic"/>
              </a:rPr>
              <a:t>m</a:t>
            </a:r>
            <a:r>
              <a:rPr sz="1800" spc="10" dirty="0">
                <a:solidFill>
                  <a:srgbClr val="404040"/>
                </a:solidFill>
                <a:latin typeface="Century Gothic"/>
                <a:cs typeface="Century Gothic"/>
              </a:rPr>
              <a:t>i</a:t>
            </a:r>
            <a:r>
              <a:rPr sz="1800" spc="-15" dirty="0">
                <a:solidFill>
                  <a:srgbClr val="404040"/>
                </a:solidFill>
                <a:latin typeface="Century Gothic"/>
                <a:cs typeface="Century Gothic"/>
              </a:rPr>
              <a:t>t</a:t>
            </a:r>
            <a:r>
              <a:rPr sz="1800" spc="-35" dirty="0">
                <a:solidFill>
                  <a:srgbClr val="404040"/>
                </a:solidFill>
                <a:latin typeface="Century Gothic"/>
                <a:cs typeface="Century Gothic"/>
              </a:rPr>
              <a:t>a</a:t>
            </a:r>
            <a:r>
              <a:rPr sz="1800" spc="-15" dirty="0">
                <a:solidFill>
                  <a:srgbClr val="404040"/>
                </a:solidFill>
                <a:latin typeface="Century Gothic"/>
                <a:cs typeface="Century Gothic"/>
              </a:rPr>
              <a:t>t</a:t>
            </a:r>
            <a:r>
              <a:rPr sz="1800" spc="85" dirty="0">
                <a:solidFill>
                  <a:srgbClr val="404040"/>
                </a:solidFill>
                <a:latin typeface="Century Gothic"/>
                <a:cs typeface="Century Gothic"/>
              </a:rPr>
              <a:t>i</a:t>
            </a:r>
            <a:r>
              <a:rPr sz="1800" spc="-60" dirty="0">
                <a:solidFill>
                  <a:srgbClr val="404040"/>
                </a:solidFill>
                <a:latin typeface="Century Gothic"/>
                <a:cs typeface="Century Gothic"/>
              </a:rPr>
              <a:t>o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n</a:t>
            </a:r>
            <a:r>
              <a:rPr sz="1800" spc="-18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spc="35" dirty="0">
                <a:solidFill>
                  <a:srgbClr val="404040"/>
                </a:solidFill>
                <a:latin typeface="Century Gothic"/>
                <a:cs typeface="Century Gothic"/>
              </a:rPr>
              <a:t>: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---</a:t>
            </a:r>
            <a:endParaRPr sz="1800" dirty="0">
              <a:latin typeface="Century Gothic"/>
              <a:cs typeface="Century Gothic"/>
            </a:endParaRPr>
          </a:p>
          <a:p>
            <a:pPr marL="469900" marR="250190" indent="-457834">
              <a:lnSpc>
                <a:spcPct val="80000"/>
              </a:lnSpc>
              <a:spcBef>
                <a:spcPts val="1050"/>
              </a:spcBef>
              <a:buClr>
                <a:srgbClr val="B31166"/>
              </a:buClr>
              <a:buSzPct val="77777"/>
              <a:buAutoNum type="arabicPeriod"/>
              <a:tabLst>
                <a:tab pos="469900" algn="l"/>
                <a:tab pos="470534" algn="l"/>
              </a:tabLst>
            </a:pPr>
            <a:r>
              <a:rPr sz="1800" spc="20" dirty="0">
                <a:solidFill>
                  <a:srgbClr val="404040"/>
                </a:solidFill>
                <a:latin typeface="Century Gothic"/>
                <a:cs typeface="Century Gothic"/>
              </a:rPr>
              <a:t>Direction</a:t>
            </a:r>
            <a:r>
              <a:rPr sz="1800" spc="-25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Century Gothic"/>
                <a:cs typeface="Century Gothic"/>
              </a:rPr>
              <a:t>of</a:t>
            </a:r>
            <a:r>
              <a:rPr sz="1800" spc="-1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Century Gothic"/>
                <a:cs typeface="Century Gothic"/>
              </a:rPr>
              <a:t>transmission</a:t>
            </a:r>
            <a:r>
              <a:rPr sz="1800" spc="-18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entury Gothic"/>
                <a:cs typeface="Century Gothic"/>
              </a:rPr>
              <a:t>was</a:t>
            </a:r>
            <a:r>
              <a:rPr sz="1800" spc="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Century Gothic"/>
                <a:cs typeface="Century Gothic"/>
              </a:rPr>
              <a:t>not</a:t>
            </a:r>
            <a:r>
              <a:rPr sz="1800" spc="-5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spc="15" dirty="0">
                <a:solidFill>
                  <a:srgbClr val="404040"/>
                </a:solidFill>
                <a:latin typeface="Century Gothic"/>
                <a:cs typeface="Century Gothic"/>
              </a:rPr>
              <a:t>rigorously </a:t>
            </a:r>
            <a:r>
              <a:rPr sz="1800" spc="-484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spc="-35" dirty="0">
                <a:solidFill>
                  <a:srgbClr val="404040"/>
                </a:solidFill>
                <a:latin typeface="Century Gothic"/>
                <a:cs typeface="Century Gothic"/>
              </a:rPr>
              <a:t>d</a:t>
            </a:r>
            <a:r>
              <a:rPr sz="1800" spc="15" dirty="0">
                <a:solidFill>
                  <a:srgbClr val="404040"/>
                </a:solidFill>
                <a:latin typeface="Century Gothic"/>
                <a:cs typeface="Century Gothic"/>
              </a:rPr>
              <a:t>o</a:t>
            </a:r>
            <a:r>
              <a:rPr sz="1800" spc="30" dirty="0">
                <a:solidFill>
                  <a:srgbClr val="404040"/>
                </a:solidFill>
                <a:latin typeface="Century Gothic"/>
                <a:cs typeface="Century Gothic"/>
              </a:rPr>
              <a:t>c</a:t>
            </a:r>
            <a:r>
              <a:rPr sz="1800" spc="25" dirty="0">
                <a:solidFill>
                  <a:srgbClr val="404040"/>
                </a:solidFill>
                <a:latin typeface="Century Gothic"/>
                <a:cs typeface="Century Gothic"/>
              </a:rPr>
              <a:t>u</a:t>
            </a:r>
            <a:r>
              <a:rPr sz="1800" spc="105" dirty="0">
                <a:solidFill>
                  <a:srgbClr val="404040"/>
                </a:solidFill>
                <a:latin typeface="Century Gothic"/>
                <a:cs typeface="Century Gothic"/>
              </a:rPr>
              <a:t>m</a:t>
            </a:r>
            <a:r>
              <a:rPr sz="1800" spc="25" dirty="0">
                <a:solidFill>
                  <a:srgbClr val="404040"/>
                </a:solidFill>
                <a:latin typeface="Century Gothic"/>
                <a:cs typeface="Century Gothic"/>
              </a:rPr>
              <a:t>e</a:t>
            </a:r>
            <a:r>
              <a:rPr sz="1800" spc="20" dirty="0">
                <a:solidFill>
                  <a:srgbClr val="404040"/>
                </a:solidFill>
                <a:latin typeface="Century Gothic"/>
                <a:cs typeface="Century Gothic"/>
              </a:rPr>
              <a:t>n</a:t>
            </a:r>
            <a:r>
              <a:rPr sz="1800" spc="-15" dirty="0">
                <a:solidFill>
                  <a:srgbClr val="404040"/>
                </a:solidFill>
                <a:latin typeface="Century Gothic"/>
                <a:cs typeface="Century Gothic"/>
              </a:rPr>
              <a:t>t</a:t>
            </a:r>
            <a:r>
              <a:rPr sz="1800" spc="25" dirty="0">
                <a:solidFill>
                  <a:srgbClr val="404040"/>
                </a:solidFill>
                <a:latin typeface="Century Gothic"/>
                <a:cs typeface="Century Gothic"/>
              </a:rPr>
              <a:t>e</a:t>
            </a:r>
            <a:r>
              <a:rPr sz="1800" spc="-35" dirty="0">
                <a:solidFill>
                  <a:srgbClr val="404040"/>
                </a:solidFill>
                <a:latin typeface="Century Gothic"/>
                <a:cs typeface="Century Gothic"/>
              </a:rPr>
              <a:t>d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,</a:t>
            </a:r>
            <a:r>
              <a:rPr sz="1800" spc="-18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spc="-35" dirty="0">
                <a:solidFill>
                  <a:srgbClr val="404040"/>
                </a:solidFill>
                <a:latin typeface="Century Gothic"/>
                <a:cs typeface="Century Gothic"/>
              </a:rPr>
              <a:t>a</a:t>
            </a:r>
            <a:r>
              <a:rPr sz="1800" spc="20" dirty="0">
                <a:solidFill>
                  <a:srgbClr val="404040"/>
                </a:solidFill>
                <a:latin typeface="Century Gothic"/>
                <a:cs typeface="Century Gothic"/>
              </a:rPr>
              <a:t>n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d</a:t>
            </a:r>
            <a:r>
              <a:rPr sz="1800" spc="-1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entury Gothic"/>
                <a:cs typeface="Century Gothic"/>
              </a:rPr>
              <a:t>t</a:t>
            </a:r>
            <a:r>
              <a:rPr sz="1800" spc="20" dirty="0">
                <a:solidFill>
                  <a:srgbClr val="404040"/>
                </a:solidFill>
                <a:latin typeface="Century Gothic"/>
                <a:cs typeface="Century Gothic"/>
              </a:rPr>
              <a:t>h</a:t>
            </a:r>
            <a:r>
              <a:rPr sz="1800" spc="85" dirty="0">
                <a:solidFill>
                  <a:srgbClr val="404040"/>
                </a:solidFill>
                <a:latin typeface="Century Gothic"/>
                <a:cs typeface="Century Gothic"/>
              </a:rPr>
              <a:t>i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s</a:t>
            </a:r>
            <a:r>
              <a:rPr sz="1800" spc="-8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spc="30" dirty="0">
                <a:solidFill>
                  <a:srgbClr val="404040"/>
                </a:solidFill>
                <a:latin typeface="Century Gothic"/>
                <a:cs typeface="Century Gothic"/>
              </a:rPr>
              <a:t>c</a:t>
            </a:r>
            <a:r>
              <a:rPr sz="1800" spc="15" dirty="0">
                <a:solidFill>
                  <a:srgbClr val="404040"/>
                </a:solidFill>
                <a:latin typeface="Century Gothic"/>
                <a:cs typeface="Century Gothic"/>
              </a:rPr>
              <a:t>o</a:t>
            </a:r>
            <a:r>
              <a:rPr sz="1800" spc="25" dirty="0">
                <a:solidFill>
                  <a:srgbClr val="404040"/>
                </a:solidFill>
                <a:latin typeface="Century Gothic"/>
                <a:cs typeface="Century Gothic"/>
              </a:rPr>
              <a:t>u</a:t>
            </a:r>
            <a:r>
              <a:rPr sz="1800" spc="85" dirty="0">
                <a:solidFill>
                  <a:srgbClr val="404040"/>
                </a:solidFill>
                <a:latin typeface="Century Gothic"/>
                <a:cs typeface="Century Gothic"/>
              </a:rPr>
              <a:t>l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d</a:t>
            </a:r>
            <a:r>
              <a:rPr sz="1800" spc="-23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spc="-35" dirty="0">
                <a:solidFill>
                  <a:srgbClr val="404040"/>
                </a:solidFill>
                <a:latin typeface="Century Gothic"/>
                <a:cs typeface="Century Gothic"/>
              </a:rPr>
              <a:t>a</a:t>
            </a:r>
            <a:r>
              <a:rPr sz="1800" spc="30" dirty="0">
                <a:solidFill>
                  <a:srgbClr val="404040"/>
                </a:solidFill>
                <a:latin typeface="Century Gothic"/>
                <a:cs typeface="Century Gothic"/>
              </a:rPr>
              <a:t>cc</a:t>
            </a:r>
            <a:r>
              <a:rPr sz="1800" spc="15" dirty="0">
                <a:solidFill>
                  <a:srgbClr val="404040"/>
                </a:solidFill>
                <a:latin typeface="Century Gothic"/>
                <a:cs typeface="Century Gothic"/>
              </a:rPr>
              <a:t>o</a:t>
            </a:r>
            <a:r>
              <a:rPr sz="1800" spc="25" dirty="0">
                <a:solidFill>
                  <a:srgbClr val="404040"/>
                </a:solidFill>
                <a:latin typeface="Century Gothic"/>
                <a:cs typeface="Century Gothic"/>
              </a:rPr>
              <a:t>u</a:t>
            </a:r>
            <a:r>
              <a:rPr sz="1800" spc="20" dirty="0">
                <a:solidFill>
                  <a:srgbClr val="404040"/>
                </a:solidFill>
                <a:latin typeface="Century Gothic"/>
                <a:cs typeface="Century Gothic"/>
              </a:rPr>
              <a:t>n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t</a:t>
            </a:r>
            <a:r>
              <a:rPr sz="1800" spc="-6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spc="30" dirty="0">
                <a:solidFill>
                  <a:srgbClr val="404040"/>
                </a:solidFill>
                <a:latin typeface="Century Gothic"/>
                <a:cs typeface="Century Gothic"/>
              </a:rPr>
              <a:t>f</a:t>
            </a:r>
            <a:r>
              <a:rPr sz="1800" spc="15" dirty="0">
                <a:solidFill>
                  <a:srgbClr val="404040"/>
                </a:solidFill>
                <a:latin typeface="Century Gothic"/>
                <a:cs typeface="Century Gothic"/>
              </a:rPr>
              <a:t>o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r  </a:t>
            </a:r>
            <a:r>
              <a:rPr sz="1800" spc="45" dirty="0">
                <a:solidFill>
                  <a:srgbClr val="404040"/>
                </a:solidFill>
                <a:latin typeface="Century Gothic"/>
                <a:cs typeface="Century Gothic"/>
              </a:rPr>
              <a:t>s</a:t>
            </a:r>
            <a:r>
              <a:rPr sz="1800" spc="85" dirty="0">
                <a:solidFill>
                  <a:srgbClr val="404040"/>
                </a:solidFill>
                <a:latin typeface="Century Gothic"/>
                <a:cs typeface="Century Gothic"/>
              </a:rPr>
              <a:t>i</a:t>
            </a:r>
            <a:r>
              <a:rPr sz="1800" spc="-15" dirty="0">
                <a:solidFill>
                  <a:srgbClr val="404040"/>
                </a:solidFill>
                <a:latin typeface="Century Gothic"/>
                <a:cs typeface="Century Gothic"/>
              </a:rPr>
              <a:t>g</a:t>
            </a:r>
            <a:r>
              <a:rPr sz="1800" spc="20" dirty="0">
                <a:solidFill>
                  <a:srgbClr val="404040"/>
                </a:solidFill>
                <a:latin typeface="Century Gothic"/>
                <a:cs typeface="Century Gothic"/>
              </a:rPr>
              <a:t>n</a:t>
            </a:r>
            <a:r>
              <a:rPr sz="1800" spc="85" dirty="0">
                <a:solidFill>
                  <a:srgbClr val="404040"/>
                </a:solidFill>
                <a:latin typeface="Century Gothic"/>
                <a:cs typeface="Century Gothic"/>
              </a:rPr>
              <a:t>i</a:t>
            </a:r>
            <a:r>
              <a:rPr sz="1800" spc="-45" dirty="0">
                <a:solidFill>
                  <a:srgbClr val="404040"/>
                </a:solidFill>
                <a:latin typeface="Century Gothic"/>
                <a:cs typeface="Century Gothic"/>
              </a:rPr>
              <a:t>f</a:t>
            </a:r>
            <a:r>
              <a:rPr sz="1800" spc="10" dirty="0">
                <a:solidFill>
                  <a:srgbClr val="404040"/>
                </a:solidFill>
                <a:latin typeface="Century Gothic"/>
                <a:cs typeface="Century Gothic"/>
              </a:rPr>
              <a:t>i</a:t>
            </a:r>
            <a:r>
              <a:rPr sz="1800" spc="30" dirty="0">
                <a:solidFill>
                  <a:srgbClr val="404040"/>
                </a:solidFill>
                <a:latin typeface="Century Gothic"/>
                <a:cs typeface="Century Gothic"/>
              </a:rPr>
              <a:t>c</a:t>
            </a:r>
            <a:r>
              <a:rPr sz="1800" spc="-35" dirty="0">
                <a:solidFill>
                  <a:srgbClr val="404040"/>
                </a:solidFill>
                <a:latin typeface="Century Gothic"/>
                <a:cs typeface="Century Gothic"/>
              </a:rPr>
              <a:t>a</a:t>
            </a:r>
            <a:r>
              <a:rPr sz="1800" spc="20" dirty="0">
                <a:solidFill>
                  <a:srgbClr val="404040"/>
                </a:solidFill>
                <a:latin typeface="Century Gothic"/>
                <a:cs typeface="Century Gothic"/>
              </a:rPr>
              <a:t>n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t</a:t>
            </a:r>
            <a:r>
              <a:rPr sz="1800" spc="-21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spc="-30" dirty="0">
                <a:solidFill>
                  <a:srgbClr val="404040"/>
                </a:solidFill>
                <a:latin typeface="Century Gothic"/>
                <a:cs typeface="Century Gothic"/>
              </a:rPr>
              <a:t>b</a:t>
            </a:r>
            <a:r>
              <a:rPr sz="1800" spc="85" dirty="0">
                <a:solidFill>
                  <a:srgbClr val="404040"/>
                </a:solidFill>
                <a:latin typeface="Century Gothic"/>
                <a:cs typeface="Century Gothic"/>
              </a:rPr>
              <a:t>i</a:t>
            </a:r>
            <a:r>
              <a:rPr sz="1800" spc="-35" dirty="0">
                <a:solidFill>
                  <a:srgbClr val="404040"/>
                </a:solidFill>
                <a:latin typeface="Century Gothic"/>
                <a:cs typeface="Century Gothic"/>
              </a:rPr>
              <a:t>a</a:t>
            </a:r>
            <a:r>
              <a:rPr sz="1800" spc="45" dirty="0">
                <a:solidFill>
                  <a:srgbClr val="404040"/>
                </a:solidFill>
                <a:latin typeface="Century Gothic"/>
                <a:cs typeface="Century Gothic"/>
              </a:rPr>
              <a:t>s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.</a:t>
            </a:r>
            <a:endParaRPr sz="1800" dirty="0">
              <a:latin typeface="Century Gothic"/>
              <a:cs typeface="Century Gothic"/>
            </a:endParaRPr>
          </a:p>
          <a:p>
            <a:pPr marL="469900" marR="335280" indent="-457834">
              <a:lnSpc>
                <a:spcPct val="80000"/>
              </a:lnSpc>
              <a:spcBef>
                <a:spcPts val="975"/>
              </a:spcBef>
              <a:buClr>
                <a:srgbClr val="B31166"/>
              </a:buClr>
              <a:buSzPct val="77777"/>
              <a:buAutoNum type="arabicPeriod"/>
              <a:tabLst>
                <a:tab pos="469900" algn="l"/>
                <a:tab pos="470534" algn="l"/>
              </a:tabLst>
            </a:pPr>
            <a:r>
              <a:rPr sz="1800" spc="10" dirty="0">
                <a:solidFill>
                  <a:srgbClr val="404040"/>
                </a:solidFill>
                <a:latin typeface="Century Gothic"/>
                <a:cs typeface="Century Gothic"/>
              </a:rPr>
              <a:t>N</a:t>
            </a:r>
            <a:r>
              <a:rPr sz="1800" spc="25" dirty="0">
                <a:solidFill>
                  <a:srgbClr val="404040"/>
                </a:solidFill>
                <a:latin typeface="Century Gothic"/>
                <a:cs typeface="Century Gothic"/>
              </a:rPr>
              <a:t>u</a:t>
            </a:r>
            <a:r>
              <a:rPr sz="1800" spc="105" dirty="0">
                <a:solidFill>
                  <a:srgbClr val="404040"/>
                </a:solidFill>
                <a:latin typeface="Century Gothic"/>
                <a:cs typeface="Century Gothic"/>
              </a:rPr>
              <a:t>m</a:t>
            </a:r>
            <a:r>
              <a:rPr sz="1800" spc="-30" dirty="0">
                <a:solidFill>
                  <a:srgbClr val="404040"/>
                </a:solidFill>
                <a:latin typeface="Century Gothic"/>
                <a:cs typeface="Century Gothic"/>
              </a:rPr>
              <a:t>b</a:t>
            </a:r>
            <a:r>
              <a:rPr sz="1800" spc="25" dirty="0">
                <a:solidFill>
                  <a:srgbClr val="404040"/>
                </a:solidFill>
                <a:latin typeface="Century Gothic"/>
                <a:cs typeface="Century Gothic"/>
              </a:rPr>
              <a:t>e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r</a:t>
            </a:r>
            <a:r>
              <a:rPr sz="1800" spc="-14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spc="15" dirty="0">
                <a:solidFill>
                  <a:srgbClr val="404040"/>
                </a:solidFill>
                <a:latin typeface="Century Gothic"/>
                <a:cs typeface="Century Gothic"/>
              </a:rPr>
              <a:t>o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f</a:t>
            </a:r>
            <a:r>
              <a:rPr sz="1800" spc="-2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spc="30" dirty="0">
                <a:solidFill>
                  <a:srgbClr val="404040"/>
                </a:solidFill>
                <a:latin typeface="Century Gothic"/>
                <a:cs typeface="Century Gothic"/>
              </a:rPr>
              <a:t>c</a:t>
            </a:r>
            <a:r>
              <a:rPr sz="1800" spc="-35" dirty="0">
                <a:solidFill>
                  <a:srgbClr val="404040"/>
                </a:solidFill>
                <a:latin typeface="Century Gothic"/>
                <a:cs typeface="Century Gothic"/>
              </a:rPr>
              <a:t>a</a:t>
            </a:r>
            <a:r>
              <a:rPr sz="1800" spc="45" dirty="0">
                <a:solidFill>
                  <a:srgbClr val="404040"/>
                </a:solidFill>
                <a:latin typeface="Century Gothic"/>
                <a:cs typeface="Century Gothic"/>
              </a:rPr>
              <a:t>s</a:t>
            </a:r>
            <a:r>
              <a:rPr sz="1800" spc="25" dirty="0">
                <a:solidFill>
                  <a:srgbClr val="404040"/>
                </a:solidFill>
                <a:latin typeface="Century Gothic"/>
                <a:cs typeface="Century Gothic"/>
              </a:rPr>
              <a:t>e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s</a:t>
            </a:r>
            <a:r>
              <a:rPr sz="1800" spc="-15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spc="-35" dirty="0">
                <a:solidFill>
                  <a:srgbClr val="404040"/>
                </a:solidFill>
                <a:latin typeface="Century Gothic"/>
                <a:cs typeface="Century Gothic"/>
              </a:rPr>
              <a:t>a</a:t>
            </a:r>
            <a:r>
              <a:rPr sz="1800" spc="20" dirty="0">
                <a:solidFill>
                  <a:srgbClr val="404040"/>
                </a:solidFill>
                <a:latin typeface="Century Gothic"/>
                <a:cs typeface="Century Gothic"/>
              </a:rPr>
              <a:t>n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d</a:t>
            </a:r>
            <a:r>
              <a:rPr sz="1800" spc="6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spc="30" dirty="0">
                <a:solidFill>
                  <a:srgbClr val="404040"/>
                </a:solidFill>
                <a:latin typeface="Century Gothic"/>
                <a:cs typeface="Century Gothic"/>
              </a:rPr>
              <a:t>c</a:t>
            </a:r>
            <a:r>
              <a:rPr sz="1800" spc="15" dirty="0">
                <a:solidFill>
                  <a:srgbClr val="404040"/>
                </a:solidFill>
                <a:latin typeface="Century Gothic"/>
                <a:cs typeface="Century Gothic"/>
              </a:rPr>
              <a:t>o</a:t>
            </a:r>
            <a:r>
              <a:rPr sz="1800" spc="20" dirty="0">
                <a:solidFill>
                  <a:srgbClr val="404040"/>
                </a:solidFill>
                <a:latin typeface="Century Gothic"/>
                <a:cs typeface="Century Gothic"/>
              </a:rPr>
              <a:t>n</a:t>
            </a:r>
            <a:r>
              <a:rPr sz="1800" spc="-15" dirty="0">
                <a:solidFill>
                  <a:srgbClr val="404040"/>
                </a:solidFill>
                <a:latin typeface="Century Gothic"/>
                <a:cs typeface="Century Gothic"/>
              </a:rPr>
              <a:t>t</a:t>
            </a:r>
            <a:r>
              <a:rPr sz="1800" spc="-35" dirty="0">
                <a:solidFill>
                  <a:srgbClr val="404040"/>
                </a:solidFill>
                <a:latin typeface="Century Gothic"/>
                <a:cs typeface="Century Gothic"/>
              </a:rPr>
              <a:t>a</a:t>
            </a:r>
            <a:r>
              <a:rPr sz="1800" spc="30" dirty="0">
                <a:solidFill>
                  <a:srgbClr val="404040"/>
                </a:solidFill>
                <a:latin typeface="Century Gothic"/>
                <a:cs typeface="Century Gothic"/>
              </a:rPr>
              <a:t>c</a:t>
            </a:r>
            <a:r>
              <a:rPr sz="1800" spc="-15" dirty="0">
                <a:solidFill>
                  <a:srgbClr val="404040"/>
                </a:solidFill>
                <a:latin typeface="Century Gothic"/>
                <a:cs typeface="Century Gothic"/>
              </a:rPr>
              <a:t>t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s</a:t>
            </a:r>
            <a:r>
              <a:rPr sz="1800" spc="-8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entury Gothic"/>
                <a:cs typeface="Century Gothic"/>
              </a:rPr>
              <a:t>w</a:t>
            </a:r>
            <a:r>
              <a:rPr sz="1800" spc="25" dirty="0">
                <a:solidFill>
                  <a:srgbClr val="404040"/>
                </a:solidFill>
                <a:latin typeface="Century Gothic"/>
                <a:cs typeface="Century Gothic"/>
              </a:rPr>
              <a:t>e</a:t>
            </a:r>
            <a:r>
              <a:rPr sz="1800" spc="-20" dirty="0">
                <a:solidFill>
                  <a:srgbClr val="404040"/>
                </a:solidFill>
                <a:latin typeface="Century Gothic"/>
                <a:cs typeface="Century Gothic"/>
              </a:rPr>
              <a:t>r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e</a:t>
            </a:r>
            <a:r>
              <a:rPr sz="1800" spc="-2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spc="120" dirty="0">
                <a:solidFill>
                  <a:srgbClr val="404040"/>
                </a:solidFill>
                <a:latin typeface="Century Gothic"/>
                <a:cs typeface="Century Gothic"/>
              </a:rPr>
              <a:t>v</a:t>
            </a:r>
            <a:r>
              <a:rPr sz="1800" spc="25" dirty="0">
                <a:solidFill>
                  <a:srgbClr val="404040"/>
                </a:solidFill>
                <a:latin typeface="Century Gothic"/>
                <a:cs typeface="Century Gothic"/>
              </a:rPr>
              <a:t>e</a:t>
            </a:r>
            <a:r>
              <a:rPr sz="1800" spc="-20" dirty="0">
                <a:solidFill>
                  <a:srgbClr val="404040"/>
                </a:solidFill>
                <a:latin typeface="Century Gothic"/>
                <a:cs typeface="Century Gothic"/>
              </a:rPr>
              <a:t>r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y  </a:t>
            </a:r>
            <a:r>
              <a:rPr sz="1800" spc="45" dirty="0">
                <a:solidFill>
                  <a:srgbClr val="404040"/>
                </a:solidFill>
                <a:latin typeface="Century Gothic"/>
                <a:cs typeface="Century Gothic"/>
              </a:rPr>
              <a:t>s</a:t>
            </a:r>
            <a:r>
              <a:rPr sz="1800" spc="105" dirty="0">
                <a:solidFill>
                  <a:srgbClr val="404040"/>
                </a:solidFill>
                <a:latin typeface="Century Gothic"/>
                <a:cs typeface="Century Gothic"/>
              </a:rPr>
              <a:t>m</a:t>
            </a:r>
            <a:r>
              <a:rPr sz="1800" spc="-35" dirty="0">
                <a:solidFill>
                  <a:srgbClr val="404040"/>
                </a:solidFill>
                <a:latin typeface="Century Gothic"/>
                <a:cs typeface="Century Gothic"/>
              </a:rPr>
              <a:t>a</a:t>
            </a:r>
            <a:r>
              <a:rPr sz="1800" spc="85" dirty="0">
                <a:solidFill>
                  <a:srgbClr val="404040"/>
                </a:solidFill>
                <a:latin typeface="Century Gothic"/>
                <a:cs typeface="Century Gothic"/>
              </a:rPr>
              <a:t>l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l</a:t>
            </a:r>
            <a:r>
              <a:rPr sz="1800" spc="-19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spc="85" dirty="0">
                <a:solidFill>
                  <a:srgbClr val="404040"/>
                </a:solidFill>
                <a:latin typeface="Century Gothic"/>
                <a:cs typeface="Century Gothic"/>
              </a:rPr>
              <a:t>i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n</a:t>
            </a:r>
            <a:r>
              <a:rPr sz="1800" spc="-10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entury Gothic"/>
                <a:cs typeface="Century Gothic"/>
              </a:rPr>
              <a:t>t</a:t>
            </a:r>
            <a:r>
              <a:rPr sz="1800" spc="20" dirty="0">
                <a:solidFill>
                  <a:srgbClr val="404040"/>
                </a:solidFill>
                <a:latin typeface="Century Gothic"/>
                <a:cs typeface="Century Gothic"/>
              </a:rPr>
              <a:t>h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e</a:t>
            </a:r>
            <a:r>
              <a:rPr sz="1800" spc="-2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Century Gothic"/>
                <a:cs typeface="Century Gothic"/>
              </a:rPr>
              <a:t>y</a:t>
            </a:r>
            <a:r>
              <a:rPr sz="1800" spc="15" dirty="0">
                <a:solidFill>
                  <a:srgbClr val="404040"/>
                </a:solidFill>
                <a:latin typeface="Century Gothic"/>
                <a:cs typeface="Century Gothic"/>
              </a:rPr>
              <a:t>o</a:t>
            </a:r>
            <a:r>
              <a:rPr sz="1800" spc="25" dirty="0">
                <a:solidFill>
                  <a:srgbClr val="404040"/>
                </a:solidFill>
                <a:latin typeface="Century Gothic"/>
                <a:cs typeface="Century Gothic"/>
              </a:rPr>
              <a:t>u</a:t>
            </a:r>
            <a:r>
              <a:rPr sz="1800" spc="20" dirty="0">
                <a:solidFill>
                  <a:srgbClr val="404040"/>
                </a:solidFill>
                <a:latin typeface="Century Gothic"/>
                <a:cs typeface="Century Gothic"/>
              </a:rPr>
              <a:t>n</a:t>
            </a:r>
            <a:r>
              <a:rPr sz="1800" spc="-15" dirty="0">
                <a:solidFill>
                  <a:srgbClr val="404040"/>
                </a:solidFill>
                <a:latin typeface="Century Gothic"/>
                <a:cs typeface="Century Gothic"/>
              </a:rPr>
              <a:t>g</a:t>
            </a:r>
            <a:r>
              <a:rPr sz="1800" spc="25" dirty="0">
                <a:solidFill>
                  <a:srgbClr val="404040"/>
                </a:solidFill>
                <a:latin typeface="Century Gothic"/>
                <a:cs typeface="Century Gothic"/>
              </a:rPr>
              <a:t>e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r</a:t>
            </a:r>
            <a:r>
              <a:rPr sz="1800" spc="-14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spc="-35" dirty="0">
                <a:solidFill>
                  <a:srgbClr val="404040"/>
                </a:solidFill>
                <a:latin typeface="Century Gothic"/>
                <a:cs typeface="Century Gothic"/>
              </a:rPr>
              <a:t>a</a:t>
            </a:r>
            <a:r>
              <a:rPr sz="1800" spc="-15" dirty="0">
                <a:solidFill>
                  <a:srgbClr val="404040"/>
                </a:solidFill>
                <a:latin typeface="Century Gothic"/>
                <a:cs typeface="Century Gothic"/>
              </a:rPr>
              <a:t>g</a:t>
            </a:r>
            <a:r>
              <a:rPr sz="1800" spc="25" dirty="0">
                <a:solidFill>
                  <a:srgbClr val="404040"/>
                </a:solidFill>
                <a:latin typeface="Century Gothic"/>
                <a:cs typeface="Century Gothic"/>
              </a:rPr>
              <a:t>e</a:t>
            </a:r>
            <a:r>
              <a:rPr sz="1800" spc="30" dirty="0">
                <a:solidFill>
                  <a:srgbClr val="404040"/>
                </a:solidFill>
                <a:latin typeface="Century Gothic"/>
                <a:cs typeface="Century Gothic"/>
              </a:rPr>
              <a:t>+</a:t>
            </a:r>
            <a:r>
              <a:rPr sz="1800" spc="-15" dirty="0">
                <a:solidFill>
                  <a:srgbClr val="404040"/>
                </a:solidFill>
                <a:latin typeface="Century Gothic"/>
                <a:cs typeface="Century Gothic"/>
              </a:rPr>
              <a:t>g</a:t>
            </a:r>
            <a:r>
              <a:rPr sz="1800" spc="-20" dirty="0">
                <a:solidFill>
                  <a:srgbClr val="404040"/>
                </a:solidFill>
                <a:latin typeface="Century Gothic"/>
                <a:cs typeface="Century Gothic"/>
              </a:rPr>
              <a:t>r</a:t>
            </a:r>
            <a:r>
              <a:rPr sz="1800" spc="15" dirty="0">
                <a:solidFill>
                  <a:srgbClr val="404040"/>
                </a:solidFill>
                <a:latin typeface="Century Gothic"/>
                <a:cs typeface="Century Gothic"/>
              </a:rPr>
              <a:t>o</a:t>
            </a:r>
            <a:r>
              <a:rPr sz="1800" spc="25" dirty="0">
                <a:solidFill>
                  <a:srgbClr val="404040"/>
                </a:solidFill>
                <a:latin typeface="Century Gothic"/>
                <a:cs typeface="Century Gothic"/>
              </a:rPr>
              <a:t>u</a:t>
            </a:r>
            <a:r>
              <a:rPr sz="1800" spc="-30" dirty="0">
                <a:solidFill>
                  <a:srgbClr val="404040"/>
                </a:solidFill>
                <a:latin typeface="Century Gothic"/>
                <a:cs typeface="Century Gothic"/>
              </a:rPr>
              <a:t>p</a:t>
            </a:r>
            <a:r>
              <a:rPr sz="1800" spc="45" dirty="0">
                <a:solidFill>
                  <a:srgbClr val="404040"/>
                </a:solidFill>
                <a:latin typeface="Century Gothic"/>
                <a:cs typeface="Century Gothic"/>
              </a:rPr>
              <a:t>s</a:t>
            </a:r>
            <a:r>
              <a:rPr sz="1800" dirty="0">
                <a:solidFill>
                  <a:srgbClr val="404040"/>
                </a:solidFill>
                <a:latin typeface="Century Gothic"/>
                <a:cs typeface="Century Gothic"/>
              </a:rPr>
              <a:t>.</a:t>
            </a:r>
            <a:endParaRPr sz="1800" dirty="0">
              <a:latin typeface="Century Gothic"/>
              <a:cs typeface="Century Gothic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0" y="2040989"/>
            <a:ext cx="5884546" cy="48482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86545" y="1752600"/>
            <a:ext cx="6805455" cy="5105400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4757" y="469518"/>
            <a:ext cx="8670925" cy="112839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00899"/>
              </a:lnSpc>
              <a:spcBef>
                <a:spcPts val="65"/>
              </a:spcBef>
            </a:pPr>
            <a:r>
              <a:rPr spc="-35" dirty="0"/>
              <a:t>Limited</a:t>
            </a:r>
            <a:r>
              <a:rPr spc="195" dirty="0"/>
              <a:t> </a:t>
            </a:r>
            <a:r>
              <a:rPr spc="5" dirty="0"/>
              <a:t>SARS-CoV-2</a:t>
            </a:r>
            <a:r>
              <a:rPr spc="-5" dirty="0"/>
              <a:t> </a:t>
            </a:r>
            <a:r>
              <a:rPr spc="-35" dirty="0"/>
              <a:t>infection</a:t>
            </a:r>
            <a:r>
              <a:rPr spc="250" dirty="0"/>
              <a:t> </a:t>
            </a:r>
            <a:r>
              <a:rPr spc="-25" dirty="0"/>
              <a:t>in</a:t>
            </a:r>
            <a:r>
              <a:rPr spc="15" dirty="0"/>
              <a:t> </a:t>
            </a:r>
            <a:r>
              <a:rPr dirty="0"/>
              <a:t>schools </a:t>
            </a:r>
            <a:r>
              <a:rPr spc="-980" dirty="0"/>
              <a:t> </a:t>
            </a:r>
            <a:r>
              <a:rPr spc="-75" dirty="0"/>
              <a:t>with</a:t>
            </a:r>
            <a:r>
              <a:rPr spc="245" dirty="0"/>
              <a:t> </a:t>
            </a:r>
            <a:r>
              <a:rPr spc="10" dirty="0"/>
              <a:t>public</a:t>
            </a:r>
            <a:r>
              <a:rPr spc="-35" dirty="0"/>
              <a:t> </a:t>
            </a:r>
            <a:r>
              <a:rPr spc="-5" dirty="0"/>
              <a:t>health</a:t>
            </a:r>
            <a:r>
              <a:rPr spc="15" dirty="0"/>
              <a:t> </a:t>
            </a:r>
            <a:r>
              <a:rPr spc="-10" dirty="0"/>
              <a:t>measures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4757" y="1576387"/>
            <a:ext cx="39757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solidFill>
                  <a:srgbClr val="EBEBEB"/>
                </a:solidFill>
                <a:latin typeface="Century Gothic"/>
                <a:cs typeface="Century Gothic"/>
              </a:rPr>
              <a:t>England,</a:t>
            </a:r>
            <a:r>
              <a:rPr sz="2400" spc="-145" dirty="0">
                <a:solidFill>
                  <a:srgbClr val="EBEBEB"/>
                </a:solidFill>
                <a:latin typeface="Century Gothic"/>
                <a:cs typeface="Century Gothic"/>
              </a:rPr>
              <a:t> </a:t>
            </a:r>
            <a:r>
              <a:rPr sz="2400" spc="5" dirty="0">
                <a:solidFill>
                  <a:srgbClr val="EBEBEB"/>
                </a:solidFill>
                <a:latin typeface="Century Gothic"/>
                <a:cs typeface="Century Gothic"/>
              </a:rPr>
              <a:t>June-31</a:t>
            </a:r>
            <a:r>
              <a:rPr sz="2400" dirty="0">
                <a:solidFill>
                  <a:srgbClr val="EBEBEB"/>
                </a:solidFill>
                <a:latin typeface="Century Gothic"/>
                <a:cs typeface="Century Gothic"/>
              </a:rPr>
              <a:t> </a:t>
            </a:r>
            <a:r>
              <a:rPr sz="2400" spc="-30" dirty="0">
                <a:solidFill>
                  <a:srgbClr val="EBEBEB"/>
                </a:solidFill>
                <a:latin typeface="Century Gothic"/>
                <a:cs typeface="Century Gothic"/>
              </a:rPr>
              <a:t>July</a:t>
            </a:r>
            <a:r>
              <a:rPr sz="2400" spc="50" dirty="0">
                <a:solidFill>
                  <a:srgbClr val="EBEBEB"/>
                </a:solidFill>
                <a:latin typeface="Century Gothic"/>
                <a:cs typeface="Century Gothic"/>
              </a:rPr>
              <a:t> </a:t>
            </a:r>
            <a:r>
              <a:rPr sz="2400" spc="10" dirty="0">
                <a:solidFill>
                  <a:srgbClr val="EBEBEB"/>
                </a:solidFill>
                <a:latin typeface="Century Gothic"/>
                <a:cs typeface="Century Gothic"/>
              </a:rPr>
              <a:t>2020</a:t>
            </a:r>
            <a:endParaRPr sz="2400" dirty="0">
              <a:latin typeface="Century Gothic"/>
              <a:cs typeface="Century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0341" y="2424429"/>
            <a:ext cx="5196205" cy="431927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55600" marR="155575" indent="-343535">
              <a:lnSpc>
                <a:spcPct val="102899"/>
              </a:lnSpc>
              <a:spcBef>
                <a:spcPts val="70"/>
              </a:spcBef>
              <a:buClr>
                <a:srgbClr val="B31166"/>
              </a:buClr>
              <a:buSzPct val="80645"/>
              <a:buFont typeface="Wingdings 3"/>
              <a:buChar char=""/>
              <a:tabLst>
                <a:tab pos="355600" algn="l"/>
                <a:tab pos="356235" algn="l"/>
              </a:tabLst>
            </a:pPr>
            <a:r>
              <a:rPr sz="1550" spc="-5" dirty="0">
                <a:solidFill>
                  <a:srgbClr val="404040"/>
                </a:solidFill>
                <a:latin typeface="Century Gothic"/>
                <a:cs typeface="Century Gothic"/>
              </a:rPr>
              <a:t>Public</a:t>
            </a:r>
            <a:r>
              <a:rPr sz="1550" spc="12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50" spc="10" dirty="0">
                <a:solidFill>
                  <a:srgbClr val="404040"/>
                </a:solidFill>
                <a:latin typeface="Century Gothic"/>
                <a:cs typeface="Century Gothic"/>
              </a:rPr>
              <a:t>Health</a:t>
            </a:r>
            <a:r>
              <a:rPr sz="1550" spc="10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50" spc="15" dirty="0">
                <a:solidFill>
                  <a:srgbClr val="404040"/>
                </a:solidFill>
                <a:latin typeface="Century Gothic"/>
                <a:cs typeface="Century Gothic"/>
              </a:rPr>
              <a:t>England</a:t>
            </a:r>
            <a:r>
              <a:rPr sz="1550" spc="6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50" spc="-5" dirty="0">
                <a:solidFill>
                  <a:srgbClr val="404040"/>
                </a:solidFill>
                <a:latin typeface="Century Gothic"/>
                <a:cs typeface="Century Gothic"/>
              </a:rPr>
              <a:t>(PHE)</a:t>
            </a:r>
            <a:r>
              <a:rPr sz="1550" spc="114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50" spc="-25" dirty="0">
                <a:solidFill>
                  <a:srgbClr val="404040"/>
                </a:solidFill>
                <a:latin typeface="Century Gothic"/>
                <a:cs typeface="Century Gothic"/>
              </a:rPr>
              <a:t>initiated</a:t>
            </a:r>
            <a:r>
              <a:rPr sz="1550" spc="36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50" spc="25" dirty="0">
                <a:solidFill>
                  <a:srgbClr val="404040"/>
                </a:solidFill>
                <a:latin typeface="Century Gothic"/>
                <a:cs typeface="Century Gothic"/>
              </a:rPr>
              <a:t>enhanced </a:t>
            </a:r>
            <a:r>
              <a:rPr sz="1550" spc="-41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50" spc="20" dirty="0">
                <a:solidFill>
                  <a:srgbClr val="404040"/>
                </a:solidFill>
                <a:latin typeface="Century Gothic"/>
                <a:cs typeface="Century Gothic"/>
              </a:rPr>
              <a:t>surveillance following </a:t>
            </a:r>
            <a:r>
              <a:rPr sz="1550" spc="10" dirty="0">
                <a:solidFill>
                  <a:srgbClr val="404040"/>
                </a:solidFill>
                <a:latin typeface="Century Gothic"/>
                <a:cs typeface="Century Gothic"/>
              </a:rPr>
              <a:t>the </a:t>
            </a:r>
            <a:r>
              <a:rPr sz="1550" spc="5" dirty="0">
                <a:solidFill>
                  <a:srgbClr val="404040"/>
                </a:solidFill>
                <a:latin typeface="Century Gothic"/>
                <a:cs typeface="Century Gothic"/>
              </a:rPr>
              <a:t>reopening</a:t>
            </a:r>
            <a:r>
              <a:rPr sz="1550" spc="1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50" spc="15" dirty="0">
                <a:solidFill>
                  <a:srgbClr val="404040"/>
                </a:solidFill>
                <a:latin typeface="Century Gothic"/>
                <a:cs typeface="Century Gothic"/>
              </a:rPr>
              <a:t>of </a:t>
            </a:r>
            <a:r>
              <a:rPr sz="1550" spc="25" dirty="0">
                <a:solidFill>
                  <a:srgbClr val="404040"/>
                </a:solidFill>
                <a:latin typeface="Century Gothic"/>
                <a:cs typeface="Century Gothic"/>
              </a:rPr>
              <a:t>schools </a:t>
            </a:r>
            <a:r>
              <a:rPr sz="1550" spc="3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50" spc="-10" dirty="0">
                <a:solidFill>
                  <a:srgbClr val="404040"/>
                </a:solidFill>
                <a:latin typeface="Century Gothic"/>
                <a:cs typeface="Century Gothic"/>
              </a:rPr>
              <a:t>during</a:t>
            </a:r>
            <a:r>
              <a:rPr sz="1550" spc="229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50" spc="15" dirty="0">
                <a:solidFill>
                  <a:srgbClr val="404040"/>
                </a:solidFill>
                <a:latin typeface="Century Gothic"/>
                <a:cs typeface="Century Gothic"/>
              </a:rPr>
              <a:t>a</a:t>
            </a:r>
            <a:r>
              <a:rPr sz="1550" spc="-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50" spc="50" dirty="0">
                <a:solidFill>
                  <a:srgbClr val="404040"/>
                </a:solidFill>
                <a:latin typeface="Century Gothic"/>
                <a:cs typeface="Century Gothic"/>
              </a:rPr>
              <a:t>summer</a:t>
            </a:r>
            <a:r>
              <a:rPr sz="1550" spc="-15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50" spc="-5" dirty="0">
                <a:solidFill>
                  <a:srgbClr val="404040"/>
                </a:solidFill>
                <a:latin typeface="Century Gothic"/>
                <a:cs typeface="Century Gothic"/>
              </a:rPr>
              <a:t>mini-</a:t>
            </a:r>
            <a:r>
              <a:rPr sz="1550" spc="17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50" spc="5" dirty="0">
                <a:solidFill>
                  <a:srgbClr val="404040"/>
                </a:solidFill>
                <a:latin typeface="Century Gothic"/>
                <a:cs typeface="Century Gothic"/>
              </a:rPr>
              <a:t>turm</a:t>
            </a:r>
            <a:r>
              <a:rPr sz="1550" spc="114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50" spc="20" dirty="0">
                <a:solidFill>
                  <a:srgbClr val="404040"/>
                </a:solidFill>
                <a:latin typeface="Century Gothic"/>
                <a:cs typeface="Century Gothic"/>
              </a:rPr>
              <a:t>on</a:t>
            </a:r>
            <a:r>
              <a:rPr sz="1550" spc="-4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50" spc="20" dirty="0">
                <a:solidFill>
                  <a:srgbClr val="404040"/>
                </a:solidFill>
                <a:latin typeface="Century Gothic"/>
                <a:cs typeface="Century Gothic"/>
              </a:rPr>
              <a:t>01</a:t>
            </a:r>
            <a:r>
              <a:rPr sz="1550" spc="4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50" spc="15" dirty="0">
                <a:solidFill>
                  <a:srgbClr val="404040"/>
                </a:solidFill>
                <a:latin typeface="Century Gothic"/>
                <a:cs typeface="Century Gothic"/>
              </a:rPr>
              <a:t>June</a:t>
            </a:r>
            <a:r>
              <a:rPr sz="1550" spc="4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50" spc="25" dirty="0">
                <a:solidFill>
                  <a:srgbClr val="404040"/>
                </a:solidFill>
                <a:latin typeface="Century Gothic"/>
                <a:cs typeface="Century Gothic"/>
              </a:rPr>
              <a:t>2020.</a:t>
            </a:r>
            <a:endParaRPr sz="1550" dirty="0">
              <a:latin typeface="Century Gothic"/>
              <a:cs typeface="Century Gothic"/>
            </a:endParaRPr>
          </a:p>
          <a:p>
            <a:pPr marL="355600" marR="5080" indent="-343535">
              <a:lnSpc>
                <a:spcPct val="103000"/>
              </a:lnSpc>
              <a:spcBef>
                <a:spcPts val="1010"/>
              </a:spcBef>
              <a:buClr>
                <a:srgbClr val="B31166"/>
              </a:buClr>
              <a:buSzPct val="80645"/>
              <a:buFont typeface="Wingdings 3"/>
              <a:buChar char=""/>
              <a:tabLst>
                <a:tab pos="412750" algn="l"/>
                <a:tab pos="413384" algn="l"/>
              </a:tabLst>
            </a:pPr>
            <a:r>
              <a:rPr dirty="0"/>
              <a:t>	</a:t>
            </a:r>
            <a:r>
              <a:rPr sz="1550" spc="10" dirty="0">
                <a:solidFill>
                  <a:srgbClr val="404040"/>
                </a:solidFill>
                <a:latin typeface="Century Gothic"/>
                <a:cs typeface="Century Gothic"/>
              </a:rPr>
              <a:t>Re-opening </a:t>
            </a:r>
            <a:r>
              <a:rPr sz="1550" spc="20" dirty="0">
                <a:solidFill>
                  <a:srgbClr val="404040"/>
                </a:solidFill>
                <a:latin typeface="Century Gothic"/>
                <a:cs typeface="Century Gothic"/>
              </a:rPr>
              <a:t>of </a:t>
            </a:r>
            <a:r>
              <a:rPr sz="1550" spc="30" dirty="0">
                <a:solidFill>
                  <a:srgbClr val="404040"/>
                </a:solidFill>
                <a:latin typeface="Century Gothic"/>
                <a:cs typeface="Century Gothic"/>
              </a:rPr>
              <a:t>schools </a:t>
            </a:r>
            <a:r>
              <a:rPr sz="1550" spc="15" dirty="0">
                <a:solidFill>
                  <a:srgbClr val="404040"/>
                </a:solidFill>
                <a:latin typeface="Century Gothic"/>
                <a:cs typeface="Century Gothic"/>
              </a:rPr>
              <a:t>was </a:t>
            </a:r>
            <a:r>
              <a:rPr sz="1550" dirty="0">
                <a:solidFill>
                  <a:srgbClr val="404040"/>
                </a:solidFill>
                <a:latin typeface="Century Gothic"/>
                <a:cs typeface="Century Gothic"/>
              </a:rPr>
              <a:t>associated</a:t>
            </a:r>
            <a:r>
              <a:rPr sz="1550" spc="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50" spc="-5" dirty="0">
                <a:solidFill>
                  <a:srgbClr val="404040"/>
                </a:solidFill>
                <a:latin typeface="Century Gothic"/>
                <a:cs typeface="Century Gothic"/>
              </a:rPr>
              <a:t>with </a:t>
            </a:r>
            <a:r>
              <a:rPr sz="1550" spc="30" dirty="0">
                <a:solidFill>
                  <a:srgbClr val="404040"/>
                </a:solidFill>
                <a:latin typeface="Century Gothic"/>
                <a:cs typeface="Century Gothic"/>
              </a:rPr>
              <a:t>few </a:t>
            </a:r>
            <a:r>
              <a:rPr sz="1550" spc="3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50" spc="15" dirty="0">
                <a:solidFill>
                  <a:srgbClr val="404040"/>
                </a:solidFill>
                <a:latin typeface="Century Gothic"/>
                <a:cs typeface="Century Gothic"/>
              </a:rPr>
              <a:t>covid-19</a:t>
            </a:r>
            <a:r>
              <a:rPr sz="1550" spc="4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50" spc="10" dirty="0">
                <a:solidFill>
                  <a:srgbClr val="404040"/>
                </a:solidFill>
                <a:latin typeface="Century Gothic"/>
                <a:cs typeface="Century Gothic"/>
              </a:rPr>
              <a:t>outbreaks</a:t>
            </a:r>
            <a:r>
              <a:rPr sz="1550" spc="15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50" spc="30" dirty="0">
                <a:solidFill>
                  <a:srgbClr val="404040"/>
                </a:solidFill>
                <a:latin typeface="Century Gothic"/>
                <a:cs typeface="Century Gothic"/>
              </a:rPr>
              <a:t>when</a:t>
            </a:r>
            <a:r>
              <a:rPr sz="1550" spc="-4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50" spc="-5" dirty="0">
                <a:solidFill>
                  <a:srgbClr val="404040"/>
                </a:solidFill>
                <a:latin typeface="Century Gothic"/>
                <a:cs typeface="Century Gothic"/>
              </a:rPr>
              <a:t>public</a:t>
            </a:r>
            <a:r>
              <a:rPr sz="1550" spc="12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50" spc="20" dirty="0">
                <a:solidFill>
                  <a:srgbClr val="404040"/>
                </a:solidFill>
                <a:latin typeface="Century Gothic"/>
                <a:cs typeface="Century Gothic"/>
              </a:rPr>
              <a:t>health</a:t>
            </a:r>
            <a:r>
              <a:rPr sz="1550" spc="3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50" spc="25" dirty="0">
                <a:solidFill>
                  <a:srgbClr val="404040"/>
                </a:solidFill>
                <a:latin typeface="Century Gothic"/>
                <a:cs typeface="Century Gothic"/>
              </a:rPr>
              <a:t>measures </a:t>
            </a:r>
            <a:r>
              <a:rPr sz="1550" spc="-41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50" spc="20" dirty="0">
                <a:solidFill>
                  <a:srgbClr val="404040"/>
                </a:solidFill>
                <a:latin typeface="Century Gothic"/>
                <a:cs typeface="Century Gothic"/>
              </a:rPr>
              <a:t>were</a:t>
            </a:r>
            <a:r>
              <a:rPr sz="1550" spc="3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50" spc="-40" dirty="0">
                <a:solidFill>
                  <a:srgbClr val="404040"/>
                </a:solidFill>
                <a:latin typeface="Century Gothic"/>
                <a:cs typeface="Century Gothic"/>
              </a:rPr>
              <a:t>in</a:t>
            </a:r>
            <a:r>
              <a:rPr sz="1550" spc="10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50" spc="20" dirty="0">
                <a:solidFill>
                  <a:srgbClr val="404040"/>
                </a:solidFill>
                <a:latin typeface="Century Gothic"/>
                <a:cs typeface="Century Gothic"/>
              </a:rPr>
              <a:t>place.</a:t>
            </a:r>
            <a:endParaRPr sz="1550" dirty="0">
              <a:latin typeface="Century Gothic"/>
              <a:cs typeface="Century Gothic"/>
            </a:endParaRPr>
          </a:p>
          <a:p>
            <a:pPr marL="355600" marR="342265" indent="-343535">
              <a:lnSpc>
                <a:spcPct val="104900"/>
              </a:lnSpc>
              <a:spcBef>
                <a:spcPts val="980"/>
              </a:spcBef>
              <a:buClr>
                <a:srgbClr val="B31166"/>
              </a:buClr>
              <a:buSzPct val="80645"/>
              <a:buFont typeface="Wingdings 3"/>
              <a:buChar char=""/>
              <a:tabLst>
                <a:tab pos="355600" algn="l"/>
                <a:tab pos="356235" algn="l"/>
              </a:tabLst>
            </a:pPr>
            <a:r>
              <a:rPr sz="1550" spc="25" dirty="0">
                <a:solidFill>
                  <a:srgbClr val="404040"/>
                </a:solidFill>
                <a:latin typeface="Century Gothic"/>
                <a:cs typeface="Century Gothic"/>
              </a:rPr>
              <a:t>67</a:t>
            </a:r>
            <a:r>
              <a:rPr sz="1550" spc="-4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50" dirty="0">
                <a:solidFill>
                  <a:srgbClr val="404040"/>
                </a:solidFill>
                <a:latin typeface="Century Gothic"/>
                <a:cs typeface="Century Gothic"/>
              </a:rPr>
              <a:t>single</a:t>
            </a:r>
            <a:r>
              <a:rPr sz="1550" spc="11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50" spc="20" dirty="0">
                <a:solidFill>
                  <a:srgbClr val="404040"/>
                </a:solidFill>
                <a:latin typeface="Century Gothic"/>
                <a:cs typeface="Century Gothic"/>
              </a:rPr>
              <a:t>confirmed</a:t>
            </a:r>
            <a:r>
              <a:rPr sz="1550" spc="5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50" spc="10" dirty="0">
                <a:solidFill>
                  <a:srgbClr val="404040"/>
                </a:solidFill>
                <a:latin typeface="Century Gothic"/>
                <a:cs typeface="Century Gothic"/>
              </a:rPr>
              <a:t>cases,</a:t>
            </a:r>
            <a:r>
              <a:rPr sz="1550" spc="9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50" spc="15" dirty="0">
                <a:solidFill>
                  <a:srgbClr val="404040"/>
                </a:solidFill>
                <a:latin typeface="Century Gothic"/>
                <a:cs typeface="Century Gothic"/>
              </a:rPr>
              <a:t>4</a:t>
            </a:r>
            <a:r>
              <a:rPr sz="1550" spc="-3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50" spc="10" dirty="0">
                <a:solidFill>
                  <a:srgbClr val="404040"/>
                </a:solidFill>
                <a:latin typeface="Century Gothic"/>
                <a:cs typeface="Century Gothic"/>
              </a:rPr>
              <a:t>co-primary</a:t>
            </a:r>
            <a:r>
              <a:rPr sz="1550" spc="21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50" spc="15" dirty="0">
                <a:solidFill>
                  <a:srgbClr val="404040"/>
                </a:solidFill>
                <a:latin typeface="Century Gothic"/>
                <a:cs typeface="Century Gothic"/>
              </a:rPr>
              <a:t>cases </a:t>
            </a:r>
            <a:r>
              <a:rPr sz="1550" spc="-41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50" spc="10" dirty="0">
                <a:solidFill>
                  <a:srgbClr val="404040"/>
                </a:solidFill>
                <a:latin typeface="Century Gothic"/>
                <a:cs typeface="Century Gothic"/>
              </a:rPr>
              <a:t>and</a:t>
            </a:r>
            <a:r>
              <a:rPr sz="1550" spc="6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50" spc="25" dirty="0">
                <a:solidFill>
                  <a:srgbClr val="404040"/>
                </a:solidFill>
                <a:latin typeface="Century Gothic"/>
                <a:cs typeface="Century Gothic"/>
              </a:rPr>
              <a:t>30</a:t>
            </a:r>
            <a:r>
              <a:rPr sz="1550" spc="-3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50" spc="15" dirty="0">
                <a:solidFill>
                  <a:srgbClr val="404040"/>
                </a:solidFill>
                <a:latin typeface="Century Gothic"/>
                <a:cs typeface="Century Gothic"/>
              </a:rPr>
              <a:t>covid-19</a:t>
            </a:r>
            <a:r>
              <a:rPr sz="1550" spc="114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50" spc="10" dirty="0">
                <a:solidFill>
                  <a:srgbClr val="404040"/>
                </a:solidFill>
                <a:latin typeface="Century Gothic"/>
                <a:cs typeface="Century Gothic"/>
              </a:rPr>
              <a:t>outbreaks</a:t>
            </a:r>
            <a:r>
              <a:rPr sz="1550" spc="8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50" spc="-10" dirty="0">
                <a:solidFill>
                  <a:srgbClr val="404040"/>
                </a:solidFill>
                <a:latin typeface="Century Gothic"/>
                <a:cs typeface="Century Gothic"/>
              </a:rPr>
              <a:t>during</a:t>
            </a:r>
            <a:r>
              <a:rPr sz="1550" spc="229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50" spc="15" dirty="0">
                <a:solidFill>
                  <a:srgbClr val="404040"/>
                </a:solidFill>
                <a:latin typeface="Century Gothic"/>
                <a:cs typeface="Century Gothic"/>
              </a:rPr>
              <a:t>June</a:t>
            </a:r>
            <a:r>
              <a:rPr sz="1550" spc="4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50" spc="25" dirty="0">
                <a:solidFill>
                  <a:srgbClr val="404040"/>
                </a:solidFill>
                <a:latin typeface="Century Gothic"/>
                <a:cs typeface="Century Gothic"/>
              </a:rPr>
              <a:t>2020.</a:t>
            </a:r>
            <a:endParaRPr sz="1550" dirty="0">
              <a:latin typeface="Century Gothic"/>
              <a:cs typeface="Century Gothic"/>
            </a:endParaRPr>
          </a:p>
          <a:p>
            <a:pPr marL="355600" marR="43815" indent="-343535">
              <a:lnSpc>
                <a:spcPct val="101000"/>
              </a:lnSpc>
              <a:spcBef>
                <a:spcPts val="1050"/>
              </a:spcBef>
              <a:buClr>
                <a:srgbClr val="B31166"/>
              </a:buClr>
              <a:buSzPct val="80645"/>
              <a:buFont typeface="Wingdings 3"/>
              <a:buChar char=""/>
              <a:tabLst>
                <a:tab pos="355600" algn="l"/>
                <a:tab pos="356235" algn="l"/>
              </a:tabLst>
            </a:pPr>
            <a:r>
              <a:rPr sz="1550" spc="5" dirty="0">
                <a:solidFill>
                  <a:srgbClr val="404040"/>
                </a:solidFill>
                <a:latin typeface="Century Gothic"/>
                <a:cs typeface="Century Gothic"/>
              </a:rPr>
              <a:t>Strong</a:t>
            </a:r>
            <a:r>
              <a:rPr sz="1550" spc="7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50" spc="5" dirty="0">
                <a:solidFill>
                  <a:srgbClr val="404040"/>
                </a:solidFill>
                <a:latin typeface="Century Gothic"/>
                <a:cs typeface="Century Gothic"/>
              </a:rPr>
              <a:t>correlation</a:t>
            </a:r>
            <a:r>
              <a:rPr sz="1550" spc="17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50" spc="25" dirty="0">
                <a:solidFill>
                  <a:srgbClr val="404040"/>
                </a:solidFill>
                <a:latin typeface="Century Gothic"/>
                <a:cs typeface="Century Gothic"/>
              </a:rPr>
              <a:t>between</a:t>
            </a:r>
            <a:r>
              <a:rPr sz="1550" spc="30" dirty="0">
                <a:solidFill>
                  <a:srgbClr val="404040"/>
                </a:solidFill>
                <a:latin typeface="Century Gothic"/>
                <a:cs typeface="Century Gothic"/>
              </a:rPr>
              <a:t> number</a:t>
            </a:r>
            <a:r>
              <a:rPr sz="1550" spc="-1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50" spc="20" dirty="0">
                <a:solidFill>
                  <a:srgbClr val="404040"/>
                </a:solidFill>
                <a:latin typeface="Century Gothic"/>
                <a:cs typeface="Century Gothic"/>
              </a:rPr>
              <a:t>of</a:t>
            </a:r>
            <a:r>
              <a:rPr sz="1550" spc="-3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50" spc="10" dirty="0">
                <a:solidFill>
                  <a:srgbClr val="404040"/>
                </a:solidFill>
                <a:latin typeface="Century Gothic"/>
                <a:cs typeface="Century Gothic"/>
              </a:rPr>
              <a:t>outbreaks </a:t>
            </a:r>
            <a:r>
              <a:rPr sz="1550" spc="-41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50" spc="10" dirty="0">
                <a:solidFill>
                  <a:srgbClr val="404040"/>
                </a:solidFill>
                <a:latin typeface="Century Gothic"/>
                <a:cs typeface="Century Gothic"/>
              </a:rPr>
              <a:t>and</a:t>
            </a:r>
            <a:r>
              <a:rPr sz="1550" spc="5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50" spc="-5" dirty="0">
                <a:solidFill>
                  <a:srgbClr val="404040"/>
                </a:solidFill>
                <a:latin typeface="Century Gothic"/>
                <a:cs typeface="Century Gothic"/>
              </a:rPr>
              <a:t>regional</a:t>
            </a:r>
            <a:r>
              <a:rPr sz="1550" spc="22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50" spc="20" dirty="0">
                <a:solidFill>
                  <a:srgbClr val="404040"/>
                </a:solidFill>
                <a:latin typeface="Century Gothic"/>
                <a:cs typeface="Century Gothic"/>
              </a:rPr>
              <a:t>covid-19</a:t>
            </a:r>
            <a:r>
              <a:rPr sz="1550" spc="4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50" spc="5" dirty="0">
                <a:solidFill>
                  <a:srgbClr val="404040"/>
                </a:solidFill>
                <a:latin typeface="Century Gothic"/>
                <a:cs typeface="Century Gothic"/>
              </a:rPr>
              <a:t>incidence.</a:t>
            </a:r>
            <a:endParaRPr sz="1550" dirty="0">
              <a:latin typeface="Century Gothic"/>
              <a:cs typeface="Century Gothic"/>
            </a:endParaRPr>
          </a:p>
          <a:p>
            <a:pPr marL="355600" marR="250825" indent="-343535">
              <a:lnSpc>
                <a:spcPct val="102899"/>
              </a:lnSpc>
              <a:spcBef>
                <a:spcPts val="1015"/>
              </a:spcBef>
              <a:buClr>
                <a:srgbClr val="B31166"/>
              </a:buClr>
              <a:buSzPct val="80645"/>
              <a:buFont typeface="Wingdings 3"/>
              <a:buChar char=""/>
              <a:tabLst>
                <a:tab pos="412750" algn="l"/>
                <a:tab pos="413384" algn="l"/>
              </a:tabLst>
            </a:pPr>
            <a:r>
              <a:rPr dirty="0"/>
              <a:t>	</a:t>
            </a:r>
            <a:r>
              <a:rPr sz="1550" dirty="0">
                <a:solidFill>
                  <a:srgbClr val="404040"/>
                </a:solidFill>
                <a:latin typeface="Century Gothic"/>
                <a:cs typeface="Century Gothic"/>
              </a:rPr>
              <a:t>Staff</a:t>
            </a:r>
            <a:r>
              <a:rPr sz="1550" spc="40" dirty="0">
                <a:solidFill>
                  <a:srgbClr val="404040"/>
                </a:solidFill>
                <a:latin typeface="Century Gothic"/>
                <a:cs typeface="Century Gothic"/>
              </a:rPr>
              <a:t> members</a:t>
            </a:r>
            <a:r>
              <a:rPr sz="1550" spc="-7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50" spc="10" dirty="0">
                <a:solidFill>
                  <a:srgbClr val="404040"/>
                </a:solidFill>
                <a:latin typeface="Century Gothic"/>
                <a:cs typeface="Century Gothic"/>
              </a:rPr>
              <a:t>had</a:t>
            </a:r>
            <a:r>
              <a:rPr sz="1550" spc="5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50" spc="15" dirty="0">
                <a:solidFill>
                  <a:srgbClr val="404040"/>
                </a:solidFill>
                <a:latin typeface="Century Gothic"/>
                <a:cs typeface="Century Gothic"/>
              </a:rPr>
              <a:t>a</a:t>
            </a:r>
            <a:r>
              <a:rPr sz="1550" spc="-1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50" dirty="0">
                <a:solidFill>
                  <a:srgbClr val="404040"/>
                </a:solidFill>
                <a:latin typeface="Century Gothic"/>
                <a:cs typeface="Century Gothic"/>
              </a:rPr>
              <a:t>higher</a:t>
            </a:r>
            <a:r>
              <a:rPr sz="1550" spc="13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50" spc="-25" dirty="0">
                <a:solidFill>
                  <a:srgbClr val="404040"/>
                </a:solidFill>
                <a:latin typeface="Century Gothic"/>
                <a:cs typeface="Century Gothic"/>
              </a:rPr>
              <a:t>risk</a:t>
            </a:r>
            <a:r>
              <a:rPr sz="1550" spc="19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50" spc="20" dirty="0">
                <a:solidFill>
                  <a:srgbClr val="404040"/>
                </a:solidFill>
                <a:latin typeface="Century Gothic"/>
                <a:cs typeface="Century Gothic"/>
              </a:rPr>
              <a:t>of</a:t>
            </a:r>
            <a:r>
              <a:rPr sz="1550" spc="-3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50" spc="10" dirty="0">
                <a:solidFill>
                  <a:srgbClr val="404040"/>
                </a:solidFill>
                <a:latin typeface="Century Gothic"/>
                <a:cs typeface="Century Gothic"/>
              </a:rPr>
              <a:t>SARS-CoV-2 </a:t>
            </a:r>
            <a:r>
              <a:rPr sz="1550" spc="-409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50" dirty="0">
                <a:solidFill>
                  <a:srgbClr val="404040"/>
                </a:solidFill>
                <a:latin typeface="Century Gothic"/>
                <a:cs typeface="Century Gothic"/>
              </a:rPr>
              <a:t>infection</a:t>
            </a:r>
            <a:r>
              <a:rPr sz="1550" spc="5" dirty="0">
                <a:solidFill>
                  <a:srgbClr val="404040"/>
                </a:solidFill>
                <a:latin typeface="Century Gothic"/>
                <a:cs typeface="Century Gothic"/>
              </a:rPr>
              <a:t> than students;</a:t>
            </a:r>
            <a:r>
              <a:rPr sz="1550" spc="1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50" spc="35" dirty="0">
                <a:solidFill>
                  <a:srgbClr val="404040"/>
                </a:solidFill>
                <a:latin typeface="Century Gothic"/>
                <a:cs typeface="Century Gothic"/>
              </a:rPr>
              <a:t>most </a:t>
            </a:r>
            <a:r>
              <a:rPr sz="1550" spc="15" dirty="0">
                <a:solidFill>
                  <a:srgbClr val="404040"/>
                </a:solidFill>
                <a:latin typeface="Century Gothic"/>
                <a:cs typeface="Century Gothic"/>
              </a:rPr>
              <a:t>cases linked </a:t>
            </a:r>
            <a:r>
              <a:rPr sz="1550" spc="5" dirty="0">
                <a:solidFill>
                  <a:srgbClr val="404040"/>
                </a:solidFill>
                <a:latin typeface="Century Gothic"/>
                <a:cs typeface="Century Gothic"/>
              </a:rPr>
              <a:t>to </a:t>
            </a:r>
            <a:r>
              <a:rPr sz="1550" spc="10" dirty="0">
                <a:solidFill>
                  <a:srgbClr val="404040"/>
                </a:solidFill>
                <a:latin typeface="Century Gothic"/>
                <a:cs typeface="Century Gothic"/>
              </a:rPr>
              <a:t> outbreaks</a:t>
            </a:r>
            <a:r>
              <a:rPr sz="1550" spc="7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50" spc="20" dirty="0">
                <a:solidFill>
                  <a:srgbClr val="404040"/>
                </a:solidFill>
                <a:latin typeface="Century Gothic"/>
                <a:cs typeface="Century Gothic"/>
              </a:rPr>
              <a:t>were</a:t>
            </a:r>
            <a:r>
              <a:rPr sz="1550" spc="4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50" spc="-40" dirty="0">
                <a:solidFill>
                  <a:srgbClr val="404040"/>
                </a:solidFill>
                <a:latin typeface="Century Gothic"/>
                <a:cs typeface="Century Gothic"/>
              </a:rPr>
              <a:t>in</a:t>
            </a:r>
            <a:r>
              <a:rPr sz="1550" spc="10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50" spc="5" dirty="0">
                <a:solidFill>
                  <a:srgbClr val="404040"/>
                </a:solidFill>
                <a:latin typeface="Century Gothic"/>
                <a:cs typeface="Century Gothic"/>
              </a:rPr>
              <a:t>staff.</a:t>
            </a:r>
            <a:endParaRPr sz="1550" dirty="0">
              <a:latin typeface="Century Gothic"/>
              <a:cs typeface="Century Gothic"/>
            </a:endParaRPr>
          </a:p>
          <a:p>
            <a:pPr marL="355600" marR="5715" indent="-343535">
              <a:lnSpc>
                <a:spcPct val="105000"/>
              </a:lnSpc>
              <a:spcBef>
                <a:spcPts val="980"/>
              </a:spcBef>
              <a:buClr>
                <a:srgbClr val="B31166"/>
              </a:buClr>
              <a:buSzPct val="80645"/>
              <a:buFont typeface="Wingdings 3"/>
              <a:buChar char=""/>
              <a:tabLst>
                <a:tab pos="355600" algn="l"/>
                <a:tab pos="356235" algn="l"/>
              </a:tabLst>
            </a:pPr>
            <a:r>
              <a:rPr sz="1550" spc="-20" dirty="0">
                <a:solidFill>
                  <a:srgbClr val="404040"/>
                </a:solidFill>
                <a:latin typeface="Century Gothic"/>
                <a:cs typeface="Century Gothic"/>
              </a:rPr>
              <a:t>Additional</a:t>
            </a:r>
            <a:r>
              <a:rPr sz="1550" spc="6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50" spc="5" dirty="0">
                <a:solidFill>
                  <a:srgbClr val="404040"/>
                </a:solidFill>
                <a:latin typeface="Century Gothic"/>
                <a:cs typeface="Century Gothic"/>
              </a:rPr>
              <a:t>interventions</a:t>
            </a:r>
            <a:r>
              <a:rPr sz="1550" spc="16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50" spc="25" dirty="0">
                <a:solidFill>
                  <a:srgbClr val="404040"/>
                </a:solidFill>
                <a:latin typeface="Century Gothic"/>
                <a:cs typeface="Century Gothic"/>
              </a:rPr>
              <a:t>should</a:t>
            </a:r>
            <a:r>
              <a:rPr sz="1550" spc="-1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50" spc="25" dirty="0">
                <a:solidFill>
                  <a:srgbClr val="404040"/>
                </a:solidFill>
                <a:latin typeface="Century Gothic"/>
                <a:cs typeface="Century Gothic"/>
              </a:rPr>
              <a:t>focus</a:t>
            </a:r>
            <a:r>
              <a:rPr sz="1550" spc="1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50" spc="20" dirty="0">
                <a:solidFill>
                  <a:srgbClr val="404040"/>
                </a:solidFill>
                <a:latin typeface="Century Gothic"/>
                <a:cs typeface="Century Gothic"/>
              </a:rPr>
              <a:t>on</a:t>
            </a:r>
            <a:r>
              <a:rPr sz="1550" spc="-4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50" dirty="0">
                <a:solidFill>
                  <a:srgbClr val="404040"/>
                </a:solidFill>
                <a:latin typeface="Century Gothic"/>
                <a:cs typeface="Century Gothic"/>
              </a:rPr>
              <a:t>reducing </a:t>
            </a:r>
            <a:r>
              <a:rPr sz="1550" spc="-41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50" spc="-5" dirty="0">
                <a:solidFill>
                  <a:srgbClr val="404040"/>
                </a:solidFill>
                <a:latin typeface="Century Gothic"/>
                <a:cs typeface="Century Gothic"/>
              </a:rPr>
              <a:t>transmission</a:t>
            </a:r>
            <a:r>
              <a:rPr sz="1550" spc="32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50" spc="-40" dirty="0">
                <a:solidFill>
                  <a:srgbClr val="404040"/>
                </a:solidFill>
                <a:latin typeface="Century Gothic"/>
                <a:cs typeface="Century Gothic"/>
              </a:rPr>
              <a:t>in</a:t>
            </a:r>
            <a:r>
              <a:rPr sz="1550" spc="10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50" spc="10" dirty="0">
                <a:solidFill>
                  <a:srgbClr val="404040"/>
                </a:solidFill>
                <a:latin typeface="Century Gothic"/>
                <a:cs typeface="Century Gothic"/>
              </a:rPr>
              <a:t>and</a:t>
            </a:r>
            <a:r>
              <a:rPr sz="1550" spc="5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50" spc="35" dirty="0">
                <a:solidFill>
                  <a:srgbClr val="404040"/>
                </a:solidFill>
                <a:latin typeface="Century Gothic"/>
                <a:cs typeface="Century Gothic"/>
              </a:rPr>
              <a:t>among</a:t>
            </a:r>
            <a:r>
              <a:rPr sz="1550" spc="-6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50" spc="5" dirty="0">
                <a:solidFill>
                  <a:srgbClr val="404040"/>
                </a:solidFill>
                <a:latin typeface="Century Gothic"/>
                <a:cs typeface="Century Gothic"/>
              </a:rPr>
              <a:t>staff</a:t>
            </a:r>
            <a:r>
              <a:rPr sz="1550" spc="114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50" spc="35" dirty="0">
                <a:solidFill>
                  <a:srgbClr val="404040"/>
                </a:solidFill>
                <a:latin typeface="Century Gothic"/>
                <a:cs typeface="Century Gothic"/>
              </a:rPr>
              <a:t>members.</a:t>
            </a:r>
            <a:endParaRPr sz="1550" dirty="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Large</a:t>
            </a:r>
            <a:r>
              <a:rPr spc="30" dirty="0"/>
              <a:t> </a:t>
            </a:r>
            <a:r>
              <a:rPr spc="5" dirty="0"/>
              <a:t>covid-19</a:t>
            </a:r>
            <a:r>
              <a:rPr dirty="0"/>
              <a:t> </a:t>
            </a:r>
            <a:r>
              <a:rPr spc="-20" dirty="0"/>
              <a:t>outbreak</a:t>
            </a:r>
            <a:r>
              <a:rPr spc="125" dirty="0"/>
              <a:t> </a:t>
            </a:r>
            <a:r>
              <a:rPr spc="-25" dirty="0"/>
              <a:t>in</a:t>
            </a:r>
            <a:r>
              <a:rPr spc="105" dirty="0"/>
              <a:t> </a:t>
            </a:r>
            <a:r>
              <a:rPr dirty="0"/>
              <a:t>a</a:t>
            </a:r>
            <a:r>
              <a:rPr spc="-10" dirty="0"/>
              <a:t> </a:t>
            </a:r>
            <a:r>
              <a:rPr spc="-25" dirty="0"/>
              <a:t>high</a:t>
            </a:r>
            <a:r>
              <a:rPr spc="110" dirty="0"/>
              <a:t> </a:t>
            </a:r>
            <a:r>
              <a:rPr spc="-15" dirty="0"/>
              <a:t>school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4757" y="1242313"/>
            <a:ext cx="865632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75" dirty="0">
                <a:solidFill>
                  <a:srgbClr val="EBEBEB"/>
                </a:solidFill>
                <a:latin typeface="Century Gothic"/>
                <a:cs typeface="Century Gothic"/>
              </a:rPr>
              <a:t>with</a:t>
            </a:r>
            <a:r>
              <a:rPr sz="3600" spc="245" dirty="0">
                <a:solidFill>
                  <a:srgbClr val="EBEBEB"/>
                </a:solidFill>
                <a:latin typeface="Century Gothic"/>
                <a:cs typeface="Century Gothic"/>
              </a:rPr>
              <a:t> </a:t>
            </a:r>
            <a:r>
              <a:rPr sz="3600" spc="-20" dirty="0">
                <a:solidFill>
                  <a:srgbClr val="EBEBEB"/>
                </a:solidFill>
                <a:latin typeface="Century Gothic"/>
                <a:cs typeface="Century Gothic"/>
              </a:rPr>
              <a:t>insufficient</a:t>
            </a:r>
            <a:r>
              <a:rPr sz="3600" spc="245" dirty="0">
                <a:solidFill>
                  <a:srgbClr val="EBEBEB"/>
                </a:solidFill>
                <a:latin typeface="Century Gothic"/>
                <a:cs typeface="Century Gothic"/>
              </a:rPr>
              <a:t> </a:t>
            </a:r>
            <a:r>
              <a:rPr sz="3600" spc="10" dirty="0">
                <a:solidFill>
                  <a:srgbClr val="EBEBEB"/>
                </a:solidFill>
                <a:latin typeface="Century Gothic"/>
                <a:cs typeface="Century Gothic"/>
              </a:rPr>
              <a:t>public</a:t>
            </a:r>
            <a:r>
              <a:rPr sz="3600" spc="-110" dirty="0">
                <a:solidFill>
                  <a:srgbClr val="EBEBEB"/>
                </a:solidFill>
                <a:latin typeface="Century Gothic"/>
                <a:cs typeface="Century Gothic"/>
              </a:rPr>
              <a:t> </a:t>
            </a:r>
            <a:r>
              <a:rPr sz="3600" spc="-5" dirty="0">
                <a:solidFill>
                  <a:srgbClr val="EBEBEB"/>
                </a:solidFill>
                <a:latin typeface="Century Gothic"/>
                <a:cs typeface="Century Gothic"/>
              </a:rPr>
              <a:t>health</a:t>
            </a:r>
            <a:r>
              <a:rPr sz="3600" spc="15" dirty="0">
                <a:solidFill>
                  <a:srgbClr val="EBEBEB"/>
                </a:solidFill>
                <a:latin typeface="Century Gothic"/>
                <a:cs typeface="Century Gothic"/>
              </a:rPr>
              <a:t> </a:t>
            </a:r>
            <a:r>
              <a:rPr sz="3600" spc="-10" dirty="0">
                <a:solidFill>
                  <a:srgbClr val="EBEBEB"/>
                </a:solidFill>
                <a:latin typeface="Century Gothic"/>
                <a:cs typeface="Century Gothic"/>
              </a:rPr>
              <a:t>measures</a:t>
            </a:r>
            <a:endParaRPr sz="3600">
              <a:latin typeface="Century Gothic"/>
              <a:cs typeface="Century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5275" y="2357881"/>
            <a:ext cx="6941184" cy="440563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481965" marR="187325" indent="-342900">
              <a:lnSpc>
                <a:spcPts val="1500"/>
              </a:lnSpc>
              <a:spcBef>
                <a:spcPts val="475"/>
              </a:spcBef>
              <a:buClr>
                <a:srgbClr val="B31166"/>
              </a:buClr>
              <a:buSzPct val="80645"/>
              <a:buFont typeface="Wingdings 3"/>
              <a:buChar char=""/>
              <a:tabLst>
                <a:tab pos="481965" algn="l"/>
                <a:tab pos="482600" algn="l"/>
              </a:tabLst>
            </a:pPr>
            <a:r>
              <a:rPr sz="1550" spc="10" dirty="0">
                <a:solidFill>
                  <a:srgbClr val="404040"/>
                </a:solidFill>
                <a:latin typeface="Century Gothic"/>
                <a:cs typeface="Century Gothic"/>
              </a:rPr>
              <a:t>On </a:t>
            </a:r>
            <a:r>
              <a:rPr sz="1550" spc="25" dirty="0">
                <a:solidFill>
                  <a:srgbClr val="404040"/>
                </a:solidFill>
                <a:latin typeface="Century Gothic"/>
                <a:cs typeface="Century Gothic"/>
              </a:rPr>
              <a:t>13 </a:t>
            </a:r>
            <a:r>
              <a:rPr sz="1550" spc="5" dirty="0">
                <a:solidFill>
                  <a:srgbClr val="404040"/>
                </a:solidFill>
                <a:latin typeface="Century Gothic"/>
                <a:cs typeface="Century Gothic"/>
              </a:rPr>
              <a:t>March </a:t>
            </a:r>
            <a:r>
              <a:rPr sz="1550" spc="30" dirty="0">
                <a:solidFill>
                  <a:srgbClr val="404040"/>
                </a:solidFill>
                <a:latin typeface="Century Gothic"/>
                <a:cs typeface="Century Gothic"/>
              </a:rPr>
              <a:t>2020, </a:t>
            </a:r>
            <a:r>
              <a:rPr sz="1550" spc="5" dirty="0">
                <a:solidFill>
                  <a:srgbClr val="404040"/>
                </a:solidFill>
                <a:latin typeface="Century Gothic"/>
                <a:cs typeface="Century Gothic"/>
              </a:rPr>
              <a:t>Israel </a:t>
            </a:r>
            <a:r>
              <a:rPr sz="1550" spc="30" dirty="0">
                <a:solidFill>
                  <a:srgbClr val="404040"/>
                </a:solidFill>
                <a:latin typeface="Century Gothic"/>
                <a:cs typeface="Century Gothic"/>
              </a:rPr>
              <a:t>closed </a:t>
            </a:r>
            <a:r>
              <a:rPr sz="1550" spc="15" dirty="0">
                <a:solidFill>
                  <a:srgbClr val="404040"/>
                </a:solidFill>
                <a:latin typeface="Century Gothic"/>
                <a:cs typeface="Century Gothic"/>
              </a:rPr>
              <a:t>all </a:t>
            </a:r>
            <a:r>
              <a:rPr sz="1550" spc="30" dirty="0">
                <a:solidFill>
                  <a:srgbClr val="404040"/>
                </a:solidFill>
                <a:latin typeface="Century Gothic"/>
                <a:cs typeface="Century Gothic"/>
              </a:rPr>
              <a:t>schools </a:t>
            </a:r>
            <a:r>
              <a:rPr sz="1550" spc="5" dirty="0">
                <a:solidFill>
                  <a:srgbClr val="404040"/>
                </a:solidFill>
                <a:latin typeface="Century Gothic"/>
                <a:cs typeface="Century Gothic"/>
              </a:rPr>
              <a:t>; </a:t>
            </a:r>
            <a:r>
              <a:rPr sz="1550" spc="20" dirty="0">
                <a:solidFill>
                  <a:srgbClr val="404040"/>
                </a:solidFill>
                <a:latin typeface="Century Gothic"/>
                <a:cs typeface="Century Gothic"/>
              </a:rPr>
              <a:t>then </a:t>
            </a:r>
            <a:r>
              <a:rPr sz="1550" spc="40" dirty="0">
                <a:solidFill>
                  <a:srgbClr val="404040"/>
                </a:solidFill>
                <a:latin typeface="Century Gothic"/>
                <a:cs typeface="Century Gothic"/>
              </a:rPr>
              <a:t>fully </a:t>
            </a:r>
            <a:r>
              <a:rPr sz="1550" spc="20" dirty="0">
                <a:solidFill>
                  <a:srgbClr val="404040"/>
                </a:solidFill>
                <a:latin typeface="Century Gothic"/>
                <a:cs typeface="Century Gothic"/>
              </a:rPr>
              <a:t>reopened </a:t>
            </a:r>
            <a:r>
              <a:rPr sz="1550" spc="-41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50" spc="20" dirty="0">
                <a:solidFill>
                  <a:srgbClr val="404040"/>
                </a:solidFill>
                <a:latin typeface="Century Gothic"/>
                <a:cs typeface="Century Gothic"/>
              </a:rPr>
              <a:t>on</a:t>
            </a:r>
            <a:r>
              <a:rPr sz="1550" spc="3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50" spc="20" dirty="0">
                <a:solidFill>
                  <a:srgbClr val="404040"/>
                </a:solidFill>
                <a:latin typeface="Century Gothic"/>
                <a:cs typeface="Century Gothic"/>
              </a:rPr>
              <a:t>17</a:t>
            </a:r>
            <a:r>
              <a:rPr sz="1575" spc="30" baseline="23809" dirty="0">
                <a:solidFill>
                  <a:srgbClr val="404040"/>
                </a:solidFill>
                <a:latin typeface="Century Gothic"/>
                <a:cs typeface="Century Gothic"/>
              </a:rPr>
              <a:t>th</a:t>
            </a:r>
            <a:r>
              <a:rPr sz="1575" spc="172" baseline="23809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50" spc="-5" dirty="0">
                <a:solidFill>
                  <a:srgbClr val="404040"/>
                </a:solidFill>
                <a:latin typeface="Century Gothic"/>
                <a:cs typeface="Century Gothic"/>
              </a:rPr>
              <a:t>May.</a:t>
            </a:r>
            <a:endParaRPr sz="1550" dirty="0">
              <a:latin typeface="Century Gothic"/>
              <a:cs typeface="Century Gothic"/>
            </a:endParaRPr>
          </a:p>
          <a:p>
            <a:pPr marL="481965" indent="-342900">
              <a:lnSpc>
                <a:spcPts val="1720"/>
              </a:lnSpc>
              <a:spcBef>
                <a:spcPts val="710"/>
              </a:spcBef>
              <a:buClr>
                <a:srgbClr val="B31166"/>
              </a:buClr>
              <a:buSzPct val="80645"/>
              <a:buFont typeface="Wingdings 3"/>
              <a:buChar char=""/>
              <a:tabLst>
                <a:tab pos="481965" algn="l"/>
                <a:tab pos="482600" algn="l"/>
              </a:tabLst>
            </a:pPr>
            <a:r>
              <a:rPr sz="1550" spc="10" dirty="0">
                <a:solidFill>
                  <a:srgbClr val="404040"/>
                </a:solidFill>
                <a:latin typeface="Century Gothic"/>
                <a:cs typeface="Century Gothic"/>
              </a:rPr>
              <a:t>Measures</a:t>
            </a:r>
            <a:r>
              <a:rPr sz="1550" spc="16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50" spc="15" dirty="0">
                <a:solidFill>
                  <a:srgbClr val="404040"/>
                </a:solidFill>
                <a:latin typeface="Century Gothic"/>
                <a:cs typeface="Century Gothic"/>
              </a:rPr>
              <a:t>included</a:t>
            </a:r>
            <a:r>
              <a:rPr sz="1550" spc="6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50" spc="-10" dirty="0">
                <a:solidFill>
                  <a:srgbClr val="404040"/>
                </a:solidFill>
                <a:latin typeface="Century Gothic"/>
                <a:cs typeface="Century Gothic"/>
              </a:rPr>
              <a:t>daily</a:t>
            </a:r>
            <a:r>
              <a:rPr sz="1550" spc="15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50" spc="20" dirty="0">
                <a:solidFill>
                  <a:srgbClr val="404040"/>
                </a:solidFill>
                <a:latin typeface="Century Gothic"/>
                <a:cs typeface="Century Gothic"/>
              </a:rPr>
              <a:t>health</a:t>
            </a:r>
            <a:r>
              <a:rPr sz="1550" spc="4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50" spc="5" dirty="0">
                <a:solidFill>
                  <a:srgbClr val="404040"/>
                </a:solidFill>
                <a:latin typeface="Century Gothic"/>
                <a:cs typeface="Century Gothic"/>
              </a:rPr>
              <a:t>reports,</a:t>
            </a:r>
            <a:r>
              <a:rPr sz="1550" spc="18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50" spc="5" dirty="0">
                <a:solidFill>
                  <a:srgbClr val="404040"/>
                </a:solidFill>
                <a:latin typeface="Century Gothic"/>
                <a:cs typeface="Century Gothic"/>
              </a:rPr>
              <a:t>hygiene,</a:t>
            </a:r>
            <a:r>
              <a:rPr sz="1550" spc="11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50" spc="25" dirty="0">
                <a:solidFill>
                  <a:srgbClr val="404040"/>
                </a:solidFill>
                <a:latin typeface="Century Gothic"/>
                <a:cs typeface="Century Gothic"/>
              </a:rPr>
              <a:t>facemarks,</a:t>
            </a:r>
            <a:endParaRPr sz="1550" dirty="0">
              <a:latin typeface="Century Gothic"/>
              <a:cs typeface="Century Gothic"/>
            </a:endParaRPr>
          </a:p>
          <a:p>
            <a:pPr marL="481965">
              <a:lnSpc>
                <a:spcPts val="1720"/>
              </a:lnSpc>
            </a:pPr>
            <a:r>
              <a:rPr sz="1550" spc="-5" dirty="0">
                <a:solidFill>
                  <a:srgbClr val="404040"/>
                </a:solidFill>
                <a:latin typeface="Century Gothic"/>
                <a:cs typeface="Century Gothic"/>
              </a:rPr>
              <a:t>social</a:t>
            </a:r>
            <a:r>
              <a:rPr sz="1550" spc="16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50" spc="-10" dirty="0">
                <a:solidFill>
                  <a:srgbClr val="404040"/>
                </a:solidFill>
                <a:latin typeface="Century Gothic"/>
                <a:cs typeface="Century Gothic"/>
              </a:rPr>
              <a:t>distancing</a:t>
            </a:r>
            <a:r>
              <a:rPr sz="1550" spc="32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50" spc="10" dirty="0">
                <a:solidFill>
                  <a:srgbClr val="404040"/>
                </a:solidFill>
                <a:latin typeface="Century Gothic"/>
                <a:cs typeface="Century Gothic"/>
              </a:rPr>
              <a:t>and</a:t>
            </a:r>
            <a:r>
              <a:rPr sz="1550" spc="7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50" spc="10" dirty="0">
                <a:solidFill>
                  <a:srgbClr val="404040"/>
                </a:solidFill>
                <a:latin typeface="Century Gothic"/>
                <a:cs typeface="Century Gothic"/>
              </a:rPr>
              <a:t>minimal</a:t>
            </a:r>
            <a:r>
              <a:rPr sz="1550" spc="16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50" spc="-5" dirty="0">
                <a:solidFill>
                  <a:srgbClr val="404040"/>
                </a:solidFill>
                <a:latin typeface="Century Gothic"/>
                <a:cs typeface="Century Gothic"/>
              </a:rPr>
              <a:t>interaction</a:t>
            </a:r>
            <a:r>
              <a:rPr sz="1550" spc="27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50" spc="25" dirty="0">
                <a:solidFill>
                  <a:srgbClr val="404040"/>
                </a:solidFill>
                <a:latin typeface="Century Gothic"/>
                <a:cs typeface="Century Gothic"/>
              </a:rPr>
              <a:t>between</a:t>
            </a:r>
            <a:r>
              <a:rPr sz="1550" spc="4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50" spc="15" dirty="0">
                <a:solidFill>
                  <a:srgbClr val="404040"/>
                </a:solidFill>
                <a:latin typeface="Century Gothic"/>
                <a:cs typeface="Century Gothic"/>
              </a:rPr>
              <a:t>classes.</a:t>
            </a:r>
            <a:endParaRPr sz="1550" dirty="0">
              <a:latin typeface="Century Gothic"/>
              <a:cs typeface="Century Gothic"/>
            </a:endParaRPr>
          </a:p>
          <a:p>
            <a:pPr marL="481965" marR="546735" indent="-342900">
              <a:lnSpc>
                <a:spcPct val="82800"/>
              </a:lnSpc>
              <a:spcBef>
                <a:spcPts val="935"/>
              </a:spcBef>
              <a:buClr>
                <a:srgbClr val="B31166"/>
              </a:buClr>
              <a:buSzPct val="80645"/>
              <a:buFont typeface="Wingdings 3"/>
              <a:buChar char=""/>
              <a:tabLst>
                <a:tab pos="481965" algn="l"/>
                <a:tab pos="482600" algn="l"/>
              </a:tabLst>
            </a:pPr>
            <a:r>
              <a:rPr sz="1550" spc="10" dirty="0">
                <a:solidFill>
                  <a:srgbClr val="404040"/>
                </a:solidFill>
                <a:latin typeface="Century Gothic"/>
                <a:cs typeface="Century Gothic"/>
              </a:rPr>
              <a:t>On </a:t>
            </a:r>
            <a:r>
              <a:rPr sz="1550" spc="25" dirty="0">
                <a:solidFill>
                  <a:srgbClr val="404040"/>
                </a:solidFill>
                <a:latin typeface="Century Gothic"/>
                <a:cs typeface="Century Gothic"/>
              </a:rPr>
              <a:t>19-21 </a:t>
            </a:r>
            <a:r>
              <a:rPr sz="1550" spc="-5" dirty="0">
                <a:solidFill>
                  <a:srgbClr val="404040"/>
                </a:solidFill>
                <a:latin typeface="Century Gothic"/>
                <a:cs typeface="Century Gothic"/>
              </a:rPr>
              <a:t>May </a:t>
            </a:r>
            <a:r>
              <a:rPr sz="1550" spc="-10" dirty="0">
                <a:solidFill>
                  <a:srgbClr val="404040"/>
                </a:solidFill>
                <a:latin typeface="Century Gothic"/>
                <a:cs typeface="Century Gothic"/>
              </a:rPr>
              <a:t>during</a:t>
            </a:r>
            <a:r>
              <a:rPr sz="1550" spc="-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50" dirty="0">
                <a:solidFill>
                  <a:srgbClr val="404040"/>
                </a:solidFill>
                <a:latin typeface="Century Gothic"/>
                <a:cs typeface="Century Gothic"/>
              </a:rPr>
              <a:t>an </a:t>
            </a:r>
            <a:r>
              <a:rPr sz="1550" spc="25" dirty="0">
                <a:solidFill>
                  <a:srgbClr val="404040"/>
                </a:solidFill>
                <a:latin typeface="Century Gothic"/>
                <a:cs typeface="Century Gothic"/>
              </a:rPr>
              <a:t>extreme heatwave, </a:t>
            </a:r>
            <a:r>
              <a:rPr sz="1550" spc="10" dirty="0">
                <a:solidFill>
                  <a:srgbClr val="404040"/>
                </a:solidFill>
                <a:latin typeface="Century Gothic"/>
                <a:cs typeface="Century Gothic"/>
              </a:rPr>
              <a:t>the </a:t>
            </a:r>
            <a:r>
              <a:rPr sz="1550" spc="-25" dirty="0">
                <a:solidFill>
                  <a:srgbClr val="404040"/>
                </a:solidFill>
                <a:latin typeface="Century Gothic"/>
                <a:cs typeface="Century Gothic"/>
              </a:rPr>
              <a:t>Ministry</a:t>
            </a:r>
            <a:r>
              <a:rPr sz="1550" spc="-2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50" spc="20" dirty="0">
                <a:solidFill>
                  <a:srgbClr val="404040"/>
                </a:solidFill>
                <a:latin typeface="Century Gothic"/>
                <a:cs typeface="Century Gothic"/>
              </a:rPr>
              <a:t>of </a:t>
            </a:r>
            <a:r>
              <a:rPr sz="1550" spc="2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50" spc="15" dirty="0">
                <a:solidFill>
                  <a:srgbClr val="404040"/>
                </a:solidFill>
                <a:latin typeface="Century Gothic"/>
                <a:cs typeface="Century Gothic"/>
              </a:rPr>
              <a:t>Health</a:t>
            </a:r>
            <a:r>
              <a:rPr sz="1550" spc="30" dirty="0">
                <a:solidFill>
                  <a:srgbClr val="404040"/>
                </a:solidFill>
                <a:latin typeface="Century Gothic"/>
                <a:cs typeface="Century Gothic"/>
              </a:rPr>
              <a:t> exempted</a:t>
            </a:r>
            <a:r>
              <a:rPr sz="1550" spc="-1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50" dirty="0">
                <a:solidFill>
                  <a:srgbClr val="404040"/>
                </a:solidFill>
                <a:latin typeface="Century Gothic"/>
                <a:cs typeface="Century Gothic"/>
              </a:rPr>
              <a:t>pupils</a:t>
            </a:r>
            <a:r>
              <a:rPr sz="1550" spc="16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50" spc="20" dirty="0">
                <a:solidFill>
                  <a:srgbClr val="404040"/>
                </a:solidFill>
                <a:latin typeface="Century Gothic"/>
                <a:cs typeface="Century Gothic"/>
              </a:rPr>
              <a:t>from</a:t>
            </a:r>
            <a:r>
              <a:rPr sz="1550" spc="4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50" dirty="0">
                <a:solidFill>
                  <a:srgbClr val="404040"/>
                </a:solidFill>
                <a:latin typeface="Century Gothic"/>
                <a:cs typeface="Century Gothic"/>
              </a:rPr>
              <a:t>wearing</a:t>
            </a:r>
            <a:r>
              <a:rPr sz="1550" spc="16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50" spc="25" dirty="0">
                <a:solidFill>
                  <a:srgbClr val="404040"/>
                </a:solidFill>
                <a:latin typeface="Century Gothic"/>
                <a:cs typeface="Century Gothic"/>
              </a:rPr>
              <a:t>masks.</a:t>
            </a:r>
            <a:r>
              <a:rPr sz="1550" spc="-4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50" spc="-5" dirty="0">
                <a:solidFill>
                  <a:srgbClr val="404040"/>
                </a:solidFill>
                <a:latin typeface="Century Gothic"/>
                <a:cs typeface="Century Gothic"/>
              </a:rPr>
              <a:t>Windows</a:t>
            </a:r>
            <a:r>
              <a:rPr sz="1550" spc="30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50" spc="25" dirty="0">
                <a:solidFill>
                  <a:srgbClr val="404040"/>
                </a:solidFill>
                <a:latin typeface="Century Gothic"/>
                <a:cs typeface="Century Gothic"/>
              </a:rPr>
              <a:t>were </a:t>
            </a:r>
            <a:r>
              <a:rPr sz="1550" spc="-409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50" spc="30" dirty="0">
                <a:solidFill>
                  <a:srgbClr val="404040"/>
                </a:solidFill>
                <a:latin typeface="Century Gothic"/>
                <a:cs typeface="Century Gothic"/>
              </a:rPr>
              <a:t>closed</a:t>
            </a:r>
            <a:r>
              <a:rPr sz="1550" spc="-1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50" spc="10" dirty="0">
                <a:solidFill>
                  <a:srgbClr val="404040"/>
                </a:solidFill>
                <a:latin typeface="Century Gothic"/>
                <a:cs typeface="Century Gothic"/>
              </a:rPr>
              <a:t>and</a:t>
            </a:r>
            <a:r>
              <a:rPr sz="1550" spc="6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50" spc="-5" dirty="0">
                <a:solidFill>
                  <a:srgbClr val="404040"/>
                </a:solidFill>
                <a:latin typeface="Century Gothic"/>
                <a:cs typeface="Century Gothic"/>
              </a:rPr>
              <a:t>air-conditioning</a:t>
            </a:r>
            <a:r>
              <a:rPr sz="1550" spc="38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50" spc="15" dirty="0">
                <a:solidFill>
                  <a:srgbClr val="404040"/>
                </a:solidFill>
                <a:latin typeface="Century Gothic"/>
                <a:cs typeface="Century Gothic"/>
              </a:rPr>
              <a:t>functioned</a:t>
            </a:r>
            <a:r>
              <a:rPr sz="1550" spc="6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50" spc="10" dirty="0">
                <a:solidFill>
                  <a:srgbClr val="404040"/>
                </a:solidFill>
                <a:latin typeface="Century Gothic"/>
                <a:cs typeface="Century Gothic"/>
              </a:rPr>
              <a:t>continuously.</a:t>
            </a:r>
            <a:endParaRPr sz="1550" dirty="0">
              <a:latin typeface="Century Gothic"/>
              <a:cs typeface="Century Gothic"/>
            </a:endParaRPr>
          </a:p>
          <a:p>
            <a:pPr marL="481965" marR="450850" indent="-342900">
              <a:lnSpc>
                <a:spcPts val="1580"/>
              </a:lnSpc>
              <a:spcBef>
                <a:spcPts val="980"/>
              </a:spcBef>
              <a:buClr>
                <a:srgbClr val="B31166"/>
              </a:buClr>
              <a:buSzPct val="80645"/>
              <a:buFont typeface="Wingdings 3"/>
              <a:buChar char=""/>
              <a:tabLst>
                <a:tab pos="539750" algn="l"/>
                <a:tab pos="540385" algn="l"/>
              </a:tabLst>
            </a:pPr>
            <a:r>
              <a:rPr dirty="0"/>
              <a:t>	</a:t>
            </a:r>
            <a:r>
              <a:rPr sz="1550" spc="-5" dirty="0">
                <a:solidFill>
                  <a:srgbClr val="404040"/>
                </a:solidFill>
                <a:latin typeface="Century Gothic"/>
                <a:cs typeface="Century Gothic"/>
              </a:rPr>
              <a:t>Ten</a:t>
            </a:r>
            <a:r>
              <a:rPr sz="1550" spc="10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50" spc="-10" dirty="0">
                <a:solidFill>
                  <a:srgbClr val="404040"/>
                </a:solidFill>
                <a:latin typeface="Century Gothic"/>
                <a:cs typeface="Century Gothic"/>
              </a:rPr>
              <a:t>days</a:t>
            </a:r>
            <a:r>
              <a:rPr sz="1550" spc="8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50" spc="10" dirty="0">
                <a:solidFill>
                  <a:srgbClr val="404040"/>
                </a:solidFill>
                <a:latin typeface="Century Gothic"/>
                <a:cs typeface="Century Gothic"/>
              </a:rPr>
              <a:t>later,</a:t>
            </a:r>
            <a:r>
              <a:rPr sz="1550" spc="3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50" spc="15" dirty="0">
                <a:solidFill>
                  <a:srgbClr val="404040"/>
                </a:solidFill>
                <a:latin typeface="Century Gothic"/>
                <a:cs typeface="Century Gothic"/>
              </a:rPr>
              <a:t>a</a:t>
            </a:r>
            <a:r>
              <a:rPr sz="1550" spc="6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50" spc="10" dirty="0">
                <a:solidFill>
                  <a:srgbClr val="404040"/>
                </a:solidFill>
                <a:latin typeface="Century Gothic"/>
                <a:cs typeface="Century Gothic"/>
              </a:rPr>
              <a:t>major</a:t>
            </a:r>
            <a:r>
              <a:rPr sz="1550" spc="7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50" spc="20" dirty="0">
                <a:solidFill>
                  <a:srgbClr val="404040"/>
                </a:solidFill>
                <a:latin typeface="Century Gothic"/>
                <a:cs typeface="Century Gothic"/>
              </a:rPr>
              <a:t>covid-19</a:t>
            </a:r>
            <a:r>
              <a:rPr sz="1550" spc="4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50" spc="5" dirty="0">
                <a:solidFill>
                  <a:srgbClr val="404040"/>
                </a:solidFill>
                <a:latin typeface="Century Gothic"/>
                <a:cs typeface="Century Gothic"/>
              </a:rPr>
              <a:t>outbreak</a:t>
            </a:r>
            <a:r>
              <a:rPr sz="1550" spc="13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50" spc="20" dirty="0">
                <a:solidFill>
                  <a:srgbClr val="404040"/>
                </a:solidFill>
                <a:latin typeface="Century Gothic"/>
                <a:cs typeface="Century Gothic"/>
              </a:rPr>
              <a:t>occurred</a:t>
            </a:r>
            <a:r>
              <a:rPr sz="1550" spc="6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50" spc="-40" dirty="0">
                <a:solidFill>
                  <a:srgbClr val="404040"/>
                </a:solidFill>
                <a:latin typeface="Century Gothic"/>
                <a:cs typeface="Century Gothic"/>
              </a:rPr>
              <a:t>in</a:t>
            </a:r>
            <a:r>
              <a:rPr sz="1550" spc="11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50" spc="15" dirty="0">
                <a:solidFill>
                  <a:srgbClr val="404040"/>
                </a:solidFill>
                <a:latin typeface="Century Gothic"/>
                <a:cs typeface="Century Gothic"/>
              </a:rPr>
              <a:t>a</a:t>
            </a:r>
            <a:r>
              <a:rPr sz="1550" spc="6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50" spc="-15" dirty="0">
                <a:solidFill>
                  <a:srgbClr val="404040"/>
                </a:solidFill>
                <a:latin typeface="Century Gothic"/>
                <a:cs typeface="Century Gothic"/>
              </a:rPr>
              <a:t>high </a:t>
            </a:r>
            <a:r>
              <a:rPr sz="1550" spc="-409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50" spc="25" dirty="0">
                <a:solidFill>
                  <a:srgbClr val="404040"/>
                </a:solidFill>
                <a:latin typeface="Century Gothic"/>
                <a:cs typeface="Century Gothic"/>
              </a:rPr>
              <a:t>school.</a:t>
            </a:r>
            <a:endParaRPr sz="1550" dirty="0">
              <a:latin typeface="Century Gothic"/>
              <a:cs typeface="Century Gothic"/>
            </a:endParaRPr>
          </a:p>
          <a:p>
            <a:pPr marL="481965" marR="593725" indent="-342900">
              <a:lnSpc>
                <a:spcPts val="1580"/>
              </a:lnSpc>
              <a:spcBef>
                <a:spcPts val="894"/>
              </a:spcBef>
              <a:buClr>
                <a:srgbClr val="B31166"/>
              </a:buClr>
              <a:buSzPct val="80645"/>
              <a:buFont typeface="Wingdings 3"/>
              <a:buChar char=""/>
              <a:tabLst>
                <a:tab pos="481965" algn="l"/>
                <a:tab pos="482600" algn="l"/>
              </a:tabLst>
            </a:pPr>
            <a:r>
              <a:rPr sz="1550" spc="15" dirty="0">
                <a:solidFill>
                  <a:srgbClr val="404040"/>
                </a:solidFill>
                <a:latin typeface="Century Gothic"/>
                <a:cs typeface="Century Gothic"/>
              </a:rPr>
              <a:t>1,164</a:t>
            </a:r>
            <a:r>
              <a:rPr sz="1550" spc="4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50" spc="10" dirty="0">
                <a:solidFill>
                  <a:srgbClr val="404040"/>
                </a:solidFill>
                <a:latin typeface="Century Gothic"/>
                <a:cs typeface="Century Gothic"/>
              </a:rPr>
              <a:t>students</a:t>
            </a:r>
            <a:r>
              <a:rPr sz="1550" spc="8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50" spc="15" dirty="0">
                <a:solidFill>
                  <a:srgbClr val="404040"/>
                </a:solidFill>
                <a:latin typeface="Century Gothic"/>
                <a:cs typeface="Century Gothic"/>
              </a:rPr>
              <a:t>(aged</a:t>
            </a:r>
            <a:r>
              <a:rPr sz="1550" spc="6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50" spc="25" dirty="0">
                <a:solidFill>
                  <a:srgbClr val="404040"/>
                </a:solidFill>
                <a:latin typeface="Century Gothic"/>
                <a:cs typeface="Century Gothic"/>
              </a:rPr>
              <a:t>12-18</a:t>
            </a:r>
            <a:r>
              <a:rPr sz="1550" spc="4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50" dirty="0">
                <a:solidFill>
                  <a:srgbClr val="404040"/>
                </a:solidFill>
                <a:latin typeface="Century Gothic"/>
                <a:cs typeface="Century Gothic"/>
              </a:rPr>
              <a:t>years,</a:t>
            </a:r>
            <a:r>
              <a:rPr sz="1550" spc="10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50" dirty="0">
                <a:solidFill>
                  <a:srgbClr val="404040"/>
                </a:solidFill>
                <a:latin typeface="Century Gothic"/>
                <a:cs typeface="Century Gothic"/>
              </a:rPr>
              <a:t>grades</a:t>
            </a:r>
            <a:r>
              <a:rPr sz="1550" spc="15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50" spc="25" dirty="0">
                <a:solidFill>
                  <a:srgbClr val="404040"/>
                </a:solidFill>
                <a:latin typeface="Century Gothic"/>
                <a:cs typeface="Century Gothic"/>
              </a:rPr>
              <a:t>7-12)</a:t>
            </a:r>
            <a:r>
              <a:rPr sz="1550" spc="-4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50" spc="10" dirty="0">
                <a:solidFill>
                  <a:srgbClr val="404040"/>
                </a:solidFill>
                <a:latin typeface="Century Gothic"/>
                <a:cs typeface="Century Gothic"/>
              </a:rPr>
              <a:t>and</a:t>
            </a:r>
            <a:r>
              <a:rPr sz="1550" spc="6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50" spc="25" dirty="0">
                <a:solidFill>
                  <a:srgbClr val="404040"/>
                </a:solidFill>
                <a:latin typeface="Century Gothic"/>
                <a:cs typeface="Century Gothic"/>
              </a:rPr>
              <a:t>152</a:t>
            </a:r>
            <a:r>
              <a:rPr sz="1550" spc="4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50" spc="5" dirty="0">
                <a:solidFill>
                  <a:srgbClr val="404040"/>
                </a:solidFill>
                <a:latin typeface="Century Gothic"/>
                <a:cs typeface="Century Gothic"/>
              </a:rPr>
              <a:t>staff </a:t>
            </a:r>
            <a:r>
              <a:rPr sz="1550" spc="-409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50" spc="25" dirty="0">
                <a:solidFill>
                  <a:srgbClr val="404040"/>
                </a:solidFill>
                <a:latin typeface="Century Gothic"/>
                <a:cs typeface="Century Gothic"/>
              </a:rPr>
              <a:t>were</a:t>
            </a:r>
            <a:r>
              <a:rPr sz="1550" spc="4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50" spc="10" dirty="0">
                <a:solidFill>
                  <a:srgbClr val="404040"/>
                </a:solidFill>
                <a:latin typeface="Century Gothic"/>
                <a:cs typeface="Century Gothic"/>
              </a:rPr>
              <a:t>tested.</a:t>
            </a:r>
            <a:endParaRPr sz="1550" dirty="0">
              <a:latin typeface="Century Gothic"/>
              <a:cs typeface="Century Gothic"/>
            </a:endParaRPr>
          </a:p>
          <a:p>
            <a:pPr marL="481965" indent="-342900">
              <a:lnSpc>
                <a:spcPts val="1680"/>
              </a:lnSpc>
              <a:spcBef>
                <a:spcPts val="685"/>
              </a:spcBef>
              <a:buClr>
                <a:srgbClr val="B31166"/>
              </a:buClr>
              <a:buSzPct val="80645"/>
              <a:buAutoNum type="arabicPeriod"/>
              <a:tabLst>
                <a:tab pos="481965" algn="l"/>
                <a:tab pos="482600" algn="l"/>
              </a:tabLst>
            </a:pPr>
            <a:r>
              <a:rPr sz="1550" spc="30" dirty="0">
                <a:solidFill>
                  <a:srgbClr val="404040"/>
                </a:solidFill>
                <a:latin typeface="Century Gothic"/>
                <a:cs typeface="Century Gothic"/>
              </a:rPr>
              <a:t>178</a:t>
            </a:r>
            <a:r>
              <a:rPr sz="1550" spc="-2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50" spc="20" dirty="0">
                <a:solidFill>
                  <a:srgbClr val="404040"/>
                </a:solidFill>
                <a:latin typeface="Century Gothic"/>
                <a:cs typeface="Century Gothic"/>
              </a:rPr>
              <a:t>confirmed</a:t>
            </a:r>
            <a:r>
              <a:rPr sz="1550" spc="7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50" spc="15" dirty="0">
                <a:solidFill>
                  <a:srgbClr val="404040"/>
                </a:solidFill>
                <a:latin typeface="Century Gothic"/>
                <a:cs typeface="Century Gothic"/>
              </a:rPr>
              <a:t>cases</a:t>
            </a:r>
            <a:r>
              <a:rPr sz="1550" spc="8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50" spc="5" dirty="0">
                <a:solidFill>
                  <a:srgbClr val="404040"/>
                </a:solidFill>
                <a:latin typeface="Century Gothic"/>
                <a:cs typeface="Century Gothic"/>
              </a:rPr>
              <a:t>:</a:t>
            </a:r>
            <a:r>
              <a:rPr sz="1550" spc="-3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50" spc="30" dirty="0">
                <a:solidFill>
                  <a:srgbClr val="404040"/>
                </a:solidFill>
                <a:latin typeface="Century Gothic"/>
                <a:cs typeface="Century Gothic"/>
              </a:rPr>
              <a:t>153</a:t>
            </a:r>
            <a:r>
              <a:rPr sz="1550" spc="4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50" spc="10" dirty="0">
                <a:solidFill>
                  <a:srgbClr val="404040"/>
                </a:solidFill>
                <a:latin typeface="Century Gothic"/>
                <a:cs typeface="Century Gothic"/>
              </a:rPr>
              <a:t>students</a:t>
            </a:r>
            <a:r>
              <a:rPr sz="1550" spc="9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50" spc="5" dirty="0">
                <a:solidFill>
                  <a:srgbClr val="404040"/>
                </a:solidFill>
                <a:latin typeface="Century Gothic"/>
                <a:cs typeface="Century Gothic"/>
              </a:rPr>
              <a:t>(Attack</a:t>
            </a:r>
            <a:r>
              <a:rPr sz="1550" spc="13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50" dirty="0">
                <a:solidFill>
                  <a:srgbClr val="404040"/>
                </a:solidFill>
                <a:latin typeface="Century Gothic"/>
                <a:cs typeface="Century Gothic"/>
              </a:rPr>
              <a:t>rate:</a:t>
            </a:r>
            <a:r>
              <a:rPr sz="1550" spc="3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50" spc="20" dirty="0">
                <a:solidFill>
                  <a:srgbClr val="404040"/>
                </a:solidFill>
                <a:latin typeface="Century Gothic"/>
                <a:cs typeface="Century Gothic"/>
              </a:rPr>
              <a:t>13%)</a:t>
            </a:r>
            <a:r>
              <a:rPr sz="1550" spc="4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50" spc="10" dirty="0">
                <a:solidFill>
                  <a:srgbClr val="404040"/>
                </a:solidFill>
                <a:latin typeface="Century Gothic"/>
                <a:cs typeface="Century Gothic"/>
              </a:rPr>
              <a:t>and</a:t>
            </a:r>
            <a:r>
              <a:rPr sz="1550" spc="7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50" spc="25" dirty="0">
                <a:solidFill>
                  <a:srgbClr val="404040"/>
                </a:solidFill>
                <a:latin typeface="Century Gothic"/>
                <a:cs typeface="Century Gothic"/>
              </a:rPr>
              <a:t>25</a:t>
            </a:r>
            <a:endParaRPr sz="1550" dirty="0">
              <a:latin typeface="Century Gothic"/>
              <a:cs typeface="Century Gothic"/>
            </a:endParaRPr>
          </a:p>
          <a:p>
            <a:pPr marL="481965">
              <a:lnSpc>
                <a:spcPts val="1680"/>
              </a:lnSpc>
            </a:pPr>
            <a:r>
              <a:rPr sz="1550" spc="5" dirty="0">
                <a:solidFill>
                  <a:srgbClr val="404040"/>
                </a:solidFill>
                <a:latin typeface="Century Gothic"/>
                <a:cs typeface="Century Gothic"/>
              </a:rPr>
              <a:t>staff</a:t>
            </a:r>
            <a:r>
              <a:rPr sz="1550" spc="4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50" spc="5" dirty="0">
                <a:solidFill>
                  <a:srgbClr val="404040"/>
                </a:solidFill>
                <a:latin typeface="Century Gothic"/>
                <a:cs typeface="Century Gothic"/>
              </a:rPr>
              <a:t>(Attack</a:t>
            </a:r>
            <a:r>
              <a:rPr sz="1550" spc="12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50" spc="-5" dirty="0">
                <a:solidFill>
                  <a:srgbClr val="404040"/>
                </a:solidFill>
                <a:latin typeface="Century Gothic"/>
                <a:cs typeface="Century Gothic"/>
              </a:rPr>
              <a:t>rate:17%).</a:t>
            </a:r>
            <a:endParaRPr sz="1550" dirty="0">
              <a:latin typeface="Century Gothic"/>
              <a:cs typeface="Century Gothic"/>
            </a:endParaRPr>
          </a:p>
          <a:p>
            <a:pPr marL="481965" indent="-342900">
              <a:lnSpc>
                <a:spcPct val="100000"/>
              </a:lnSpc>
              <a:spcBef>
                <a:spcPts val="695"/>
              </a:spcBef>
              <a:buClr>
                <a:srgbClr val="B31166"/>
              </a:buClr>
              <a:buSzPct val="80645"/>
              <a:buAutoNum type="arabicPeriod" startAt="2"/>
              <a:tabLst>
                <a:tab pos="481965" algn="l"/>
                <a:tab pos="482600" algn="l"/>
              </a:tabLst>
            </a:pPr>
            <a:r>
              <a:rPr sz="1550" spc="30" dirty="0">
                <a:solidFill>
                  <a:srgbClr val="404040"/>
                </a:solidFill>
                <a:latin typeface="Century Gothic"/>
                <a:cs typeface="Century Gothic"/>
              </a:rPr>
              <a:t>43%</a:t>
            </a:r>
            <a:r>
              <a:rPr sz="155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50" spc="20" dirty="0">
                <a:solidFill>
                  <a:srgbClr val="404040"/>
                </a:solidFill>
                <a:latin typeface="Century Gothic"/>
                <a:cs typeface="Century Gothic"/>
              </a:rPr>
              <a:t>of</a:t>
            </a:r>
            <a:r>
              <a:rPr sz="1550" spc="-2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50" spc="10" dirty="0">
                <a:solidFill>
                  <a:srgbClr val="404040"/>
                </a:solidFill>
                <a:latin typeface="Century Gothic"/>
                <a:cs typeface="Century Gothic"/>
              </a:rPr>
              <a:t>student</a:t>
            </a:r>
            <a:r>
              <a:rPr sz="1550" spc="9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50" spc="15" dirty="0">
                <a:solidFill>
                  <a:srgbClr val="404040"/>
                </a:solidFill>
                <a:latin typeface="Century Gothic"/>
                <a:cs typeface="Century Gothic"/>
              </a:rPr>
              <a:t>cases</a:t>
            </a:r>
            <a:r>
              <a:rPr sz="1550" spc="8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50" spc="10" dirty="0">
                <a:solidFill>
                  <a:srgbClr val="404040"/>
                </a:solidFill>
                <a:latin typeface="Century Gothic"/>
                <a:cs typeface="Century Gothic"/>
              </a:rPr>
              <a:t>and</a:t>
            </a:r>
            <a:r>
              <a:rPr sz="1550" spc="6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50" spc="30" dirty="0">
                <a:solidFill>
                  <a:srgbClr val="404040"/>
                </a:solidFill>
                <a:latin typeface="Century Gothic"/>
                <a:cs typeface="Century Gothic"/>
              </a:rPr>
              <a:t>76%</a:t>
            </a:r>
            <a:r>
              <a:rPr sz="1550" spc="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50" spc="20" dirty="0">
                <a:solidFill>
                  <a:srgbClr val="404040"/>
                </a:solidFill>
                <a:latin typeface="Century Gothic"/>
                <a:cs typeface="Century Gothic"/>
              </a:rPr>
              <a:t>of</a:t>
            </a:r>
            <a:r>
              <a:rPr sz="1550" spc="5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50" spc="5" dirty="0">
                <a:solidFill>
                  <a:srgbClr val="404040"/>
                </a:solidFill>
                <a:latin typeface="Century Gothic"/>
                <a:cs typeface="Century Gothic"/>
              </a:rPr>
              <a:t>staff</a:t>
            </a:r>
            <a:r>
              <a:rPr sz="1550" spc="5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50" spc="15" dirty="0">
                <a:solidFill>
                  <a:srgbClr val="404040"/>
                </a:solidFill>
                <a:latin typeface="Century Gothic"/>
                <a:cs typeface="Century Gothic"/>
              </a:rPr>
              <a:t>cases</a:t>
            </a:r>
            <a:r>
              <a:rPr sz="1550" spc="10" dirty="0">
                <a:solidFill>
                  <a:srgbClr val="404040"/>
                </a:solidFill>
                <a:latin typeface="Century Gothic"/>
                <a:cs typeface="Century Gothic"/>
              </a:rPr>
              <a:t> reported</a:t>
            </a:r>
            <a:r>
              <a:rPr sz="1550" spc="14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50" spc="30" dirty="0">
                <a:solidFill>
                  <a:srgbClr val="404040"/>
                </a:solidFill>
                <a:latin typeface="Century Gothic"/>
                <a:cs typeface="Century Gothic"/>
              </a:rPr>
              <a:t>symptoms.</a:t>
            </a:r>
            <a:endParaRPr sz="1550" dirty="0">
              <a:latin typeface="Century Gothic"/>
              <a:cs typeface="Century Gothic"/>
            </a:endParaRPr>
          </a:p>
          <a:p>
            <a:pPr marL="481965" indent="-342900">
              <a:lnSpc>
                <a:spcPct val="100000"/>
              </a:lnSpc>
              <a:spcBef>
                <a:spcPts val="695"/>
              </a:spcBef>
              <a:buClr>
                <a:srgbClr val="B31166"/>
              </a:buClr>
              <a:buSzPct val="80645"/>
              <a:buFont typeface="Wingdings 3"/>
              <a:buChar char=""/>
              <a:tabLst>
                <a:tab pos="481965" algn="l"/>
                <a:tab pos="482600" algn="l"/>
              </a:tabLst>
            </a:pPr>
            <a:r>
              <a:rPr sz="1550" spc="15" dirty="0">
                <a:solidFill>
                  <a:srgbClr val="404040"/>
                </a:solidFill>
                <a:latin typeface="Century Gothic"/>
                <a:cs typeface="Century Gothic"/>
              </a:rPr>
              <a:t>Classes</a:t>
            </a:r>
            <a:r>
              <a:rPr sz="1550" spc="8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50" spc="25" dirty="0">
                <a:solidFill>
                  <a:srgbClr val="404040"/>
                </a:solidFill>
                <a:latin typeface="Century Gothic"/>
                <a:cs typeface="Century Gothic"/>
              </a:rPr>
              <a:t>were</a:t>
            </a:r>
            <a:r>
              <a:rPr sz="1550" spc="-2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50" spc="10" dirty="0">
                <a:solidFill>
                  <a:srgbClr val="404040"/>
                </a:solidFill>
                <a:latin typeface="Century Gothic"/>
                <a:cs typeface="Century Gothic"/>
              </a:rPr>
              <a:t>reported</a:t>
            </a:r>
            <a:r>
              <a:rPr sz="1550" spc="14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50" spc="20" dirty="0">
                <a:solidFill>
                  <a:srgbClr val="404040"/>
                </a:solidFill>
                <a:latin typeface="Century Gothic"/>
                <a:cs typeface="Century Gothic"/>
              </a:rPr>
              <a:t>crowded</a:t>
            </a:r>
            <a:r>
              <a:rPr sz="1550" spc="7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50" spc="20" dirty="0">
                <a:solidFill>
                  <a:srgbClr val="404040"/>
                </a:solidFill>
                <a:latin typeface="Century Gothic"/>
                <a:cs typeface="Century Gothic"/>
              </a:rPr>
              <a:t>(36-38</a:t>
            </a:r>
            <a:r>
              <a:rPr sz="1550" spc="-3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50" spc="5" dirty="0">
                <a:solidFill>
                  <a:srgbClr val="404040"/>
                </a:solidFill>
                <a:latin typeface="Century Gothic"/>
                <a:cs typeface="Century Gothic"/>
              </a:rPr>
              <a:t>students/</a:t>
            </a:r>
            <a:r>
              <a:rPr sz="1550" spc="15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50" spc="30" dirty="0">
                <a:solidFill>
                  <a:srgbClr val="404040"/>
                </a:solidFill>
                <a:latin typeface="Century Gothic"/>
                <a:cs typeface="Century Gothic"/>
              </a:rPr>
              <a:t>39-49</a:t>
            </a:r>
            <a:r>
              <a:rPr sz="1550" spc="-2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50" spc="25" dirty="0">
                <a:solidFill>
                  <a:srgbClr val="404040"/>
                </a:solidFill>
                <a:latin typeface="Century Gothic"/>
                <a:cs typeface="Century Gothic"/>
              </a:rPr>
              <a:t>m2).</a:t>
            </a:r>
            <a:endParaRPr sz="1550" dirty="0">
              <a:latin typeface="Century Gothic"/>
              <a:cs typeface="Century Gothic"/>
            </a:endParaRPr>
          </a:p>
          <a:p>
            <a:pPr marL="481965" marR="1001394" indent="-342900">
              <a:lnSpc>
                <a:spcPts val="1500"/>
              </a:lnSpc>
              <a:spcBef>
                <a:spcPts val="1045"/>
              </a:spcBef>
              <a:buClr>
                <a:srgbClr val="B31166"/>
              </a:buClr>
              <a:buSzPct val="80645"/>
              <a:buFont typeface="Wingdings 3"/>
              <a:buChar char=""/>
              <a:tabLst>
                <a:tab pos="481965" algn="l"/>
                <a:tab pos="482600" algn="l"/>
              </a:tabLst>
            </a:pPr>
            <a:r>
              <a:rPr sz="1550" spc="15" dirty="0">
                <a:solidFill>
                  <a:srgbClr val="404040"/>
                </a:solidFill>
                <a:latin typeface="Century Gothic"/>
                <a:cs typeface="Century Gothic"/>
              </a:rPr>
              <a:t>It</a:t>
            </a:r>
            <a:r>
              <a:rPr sz="1550" spc="1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50" spc="15" dirty="0">
                <a:solidFill>
                  <a:srgbClr val="404040"/>
                </a:solidFill>
                <a:latin typeface="Century Gothic"/>
                <a:cs typeface="Century Gothic"/>
              </a:rPr>
              <a:t>was</a:t>
            </a:r>
            <a:r>
              <a:rPr sz="1550" spc="1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50" spc="30" dirty="0">
                <a:solidFill>
                  <a:srgbClr val="404040"/>
                </a:solidFill>
                <a:latin typeface="Century Gothic"/>
                <a:cs typeface="Century Gothic"/>
              </a:rPr>
              <a:t>concluded</a:t>
            </a:r>
            <a:r>
              <a:rPr sz="1550" spc="-1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50" spc="5" dirty="0">
                <a:solidFill>
                  <a:srgbClr val="404040"/>
                </a:solidFill>
                <a:latin typeface="Century Gothic"/>
                <a:cs typeface="Century Gothic"/>
              </a:rPr>
              <a:t>that</a:t>
            </a:r>
            <a:r>
              <a:rPr sz="1550" spc="8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50" dirty="0">
                <a:solidFill>
                  <a:srgbClr val="404040"/>
                </a:solidFill>
                <a:latin typeface="Century Gothic"/>
                <a:cs typeface="Century Gothic"/>
              </a:rPr>
              <a:t>public</a:t>
            </a:r>
            <a:r>
              <a:rPr sz="1550" spc="12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50" spc="20" dirty="0">
                <a:solidFill>
                  <a:srgbClr val="404040"/>
                </a:solidFill>
                <a:latin typeface="Century Gothic"/>
                <a:cs typeface="Century Gothic"/>
              </a:rPr>
              <a:t>health</a:t>
            </a:r>
            <a:r>
              <a:rPr sz="1550" spc="3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50" spc="25" dirty="0">
                <a:solidFill>
                  <a:srgbClr val="404040"/>
                </a:solidFill>
                <a:latin typeface="Century Gothic"/>
                <a:cs typeface="Century Gothic"/>
              </a:rPr>
              <a:t>measures</a:t>
            </a:r>
            <a:r>
              <a:rPr sz="1550" spc="1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50" spc="25" dirty="0">
                <a:solidFill>
                  <a:srgbClr val="404040"/>
                </a:solidFill>
                <a:latin typeface="Century Gothic"/>
                <a:cs typeface="Century Gothic"/>
              </a:rPr>
              <a:t>were</a:t>
            </a:r>
            <a:r>
              <a:rPr sz="1550" spc="5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50" spc="20" dirty="0">
                <a:solidFill>
                  <a:srgbClr val="404040"/>
                </a:solidFill>
                <a:latin typeface="Century Gothic"/>
                <a:cs typeface="Century Gothic"/>
              </a:rPr>
              <a:t>not </a:t>
            </a:r>
            <a:r>
              <a:rPr sz="1550" spc="-41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50" spc="5" dirty="0">
                <a:solidFill>
                  <a:srgbClr val="404040"/>
                </a:solidFill>
                <a:latin typeface="Century Gothic"/>
                <a:cs typeface="Century Gothic"/>
              </a:rPr>
              <a:t>adequate</a:t>
            </a:r>
            <a:r>
              <a:rPr sz="1550" spc="19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50" spc="10" dirty="0">
                <a:solidFill>
                  <a:srgbClr val="404040"/>
                </a:solidFill>
                <a:latin typeface="Century Gothic"/>
                <a:cs typeface="Century Gothic"/>
              </a:rPr>
              <a:t>and</a:t>
            </a:r>
            <a:r>
              <a:rPr sz="1550" spc="6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50" spc="5" dirty="0">
                <a:solidFill>
                  <a:srgbClr val="404040"/>
                </a:solidFill>
                <a:latin typeface="Century Gothic"/>
                <a:cs typeface="Century Gothic"/>
              </a:rPr>
              <a:t>contributed</a:t>
            </a:r>
            <a:r>
              <a:rPr sz="1550" spc="21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50" spc="5" dirty="0">
                <a:solidFill>
                  <a:srgbClr val="404040"/>
                </a:solidFill>
                <a:latin typeface="Century Gothic"/>
                <a:cs typeface="Century Gothic"/>
              </a:rPr>
              <a:t>to</a:t>
            </a:r>
            <a:r>
              <a:rPr sz="1550" spc="3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50" spc="10" dirty="0">
                <a:solidFill>
                  <a:srgbClr val="404040"/>
                </a:solidFill>
                <a:latin typeface="Century Gothic"/>
                <a:cs typeface="Century Gothic"/>
              </a:rPr>
              <a:t>the</a:t>
            </a:r>
            <a:r>
              <a:rPr sz="1550" spc="-3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550" spc="10" dirty="0">
                <a:solidFill>
                  <a:srgbClr val="404040"/>
                </a:solidFill>
                <a:latin typeface="Century Gothic"/>
                <a:cs typeface="Century Gothic"/>
              </a:rPr>
              <a:t>outbreak.</a:t>
            </a:r>
            <a:endParaRPr sz="1550" dirty="0">
              <a:latin typeface="Century Gothic"/>
              <a:cs typeface="Century Gothic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10401" y="1817623"/>
            <a:ext cx="5168900" cy="504037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</TotalTime>
  <Words>583</Words>
  <Application>Microsoft Office PowerPoint</Application>
  <PresentationFormat>Widescreen</PresentationFormat>
  <Paragraphs>50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Wingdings 3</vt:lpstr>
      <vt:lpstr>Office Theme</vt:lpstr>
      <vt:lpstr>Analysis of Data</vt:lpstr>
      <vt:lpstr>Susceptibility to COVID-19 rises with age</vt:lpstr>
      <vt:lpstr>Fewer children under 10 have antibodies</vt:lpstr>
      <vt:lpstr>Children under 10 are less likely to pass on the</vt:lpstr>
      <vt:lpstr>Limited SARS-CoV-2 infection in schools  with public health measures</vt:lpstr>
      <vt:lpstr>Large covid-19 outbreak in a high school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Data</dc:title>
  <dc:creator>Sadat Zubin Shah</dc:creator>
  <cp:lastModifiedBy>ZUBIN SHAH</cp:lastModifiedBy>
  <cp:revision>3</cp:revision>
  <dcterms:created xsi:type="dcterms:W3CDTF">2021-02-26T16:58:06Z</dcterms:created>
  <dcterms:modified xsi:type="dcterms:W3CDTF">2021-02-28T13:45:40Z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2021-02-24T00:00:00Z</vt:filetime>
  </property>
  <property fmtid="{D5CDD505-2E9C-101B-9397-08002B2CF9AE}" pid="3" name="LastSaved">
    <vt:filetime>2021-02-26T00:00:00Z</vt:filetime>
  </property>
</Properties>
</file>