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2743200"/>
            <a:ext cx="63999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of Planes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835851" y="175357"/>
            <a:ext cx="7276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 and Vertical Pentagon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7911477" y="4499054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7872924" y="5926887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2"/>
          <p:cNvGrpSpPr/>
          <p:nvPr/>
        </p:nvGrpSpPr>
        <p:grpSpPr>
          <a:xfrm>
            <a:off x="320043" y="5004625"/>
            <a:ext cx="7961270" cy="369332"/>
            <a:chOff x="685708" y="3244334"/>
            <a:chExt cx="7961270" cy="369332"/>
          </a:xfrm>
        </p:grpSpPr>
        <p:cxnSp>
          <p:nvCxnSpPr>
            <p:cNvPr id="253" name="Google Shape;253;p22"/>
            <p:cNvCxnSpPr/>
            <p:nvPr/>
          </p:nvCxnSpPr>
          <p:spPr>
            <a:xfrm>
              <a:off x="990600" y="3429000"/>
              <a:ext cx="7315200" cy="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22"/>
            <p:cNvSpPr txBox="1"/>
            <p:nvPr/>
          </p:nvSpPr>
          <p:spPr>
            <a:xfrm>
              <a:off x="685708" y="3244334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8350102" y="324433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782280" y="2769437"/>
            <a:ext cx="2255519" cy="2239500"/>
            <a:chOff x="782280" y="2769437"/>
            <a:chExt cx="2255519" cy="2239500"/>
          </a:xfrm>
        </p:grpSpPr>
        <p:grpSp>
          <p:nvGrpSpPr>
            <p:cNvPr id="257" name="Google Shape;257;p22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2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0" name="Google Shape;260;p22"/>
            <p:cNvCxnSpPr>
              <a:stCxn id="258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22"/>
          <p:cNvGrpSpPr/>
          <p:nvPr/>
        </p:nvGrpSpPr>
        <p:grpSpPr>
          <a:xfrm>
            <a:off x="4741924" y="2822919"/>
            <a:ext cx="2684041" cy="2255519"/>
            <a:chOff x="4741924" y="2822919"/>
            <a:chExt cx="2684041" cy="2255519"/>
          </a:xfrm>
        </p:grpSpPr>
        <p:grpSp>
          <p:nvGrpSpPr>
            <p:cNvPr id="262" name="Google Shape;262;p22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263" name="Google Shape;263;p22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2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5" name="Google Shape;265;p22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66" name="Google Shape;266;p22"/>
          <p:cNvSpPr txBox="1"/>
          <p:nvPr/>
        </p:nvSpPr>
        <p:spPr>
          <a:xfrm>
            <a:off x="381000" y="5229793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741924" y="5277104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63493" y="710159"/>
            <a:ext cx="9080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VP and edge inclined to HP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0" y="1243472"/>
            <a:ext cx="9080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shape will only obtain from its Front View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/>
        </p:nvSpPr>
        <p:spPr>
          <a:xfrm>
            <a:off x="381000" y="133773"/>
            <a:ext cx="81777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which entity has one edge perpendicular to Ref. 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311751" y="4483940"/>
            <a:ext cx="8332040" cy="1593963"/>
            <a:chOff x="172659" y="6210064"/>
            <a:chExt cx="8332040" cy="1593963"/>
          </a:xfrm>
        </p:grpSpPr>
        <p:sp>
          <p:nvSpPr>
            <p:cNvPr id="276" name="Google Shape;276;p23"/>
            <p:cNvSpPr txBox="1"/>
            <p:nvPr/>
          </p:nvSpPr>
          <p:spPr>
            <a:xfrm>
              <a:off x="8057141" y="6210064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7981800" y="7434695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172659" y="6651432"/>
              <a:ext cx="8012401" cy="369332"/>
              <a:chOff x="241841" y="6680126"/>
              <a:chExt cx="8012401" cy="369332"/>
            </a:xfrm>
          </p:grpSpPr>
          <p:cxnSp>
            <p:nvCxnSpPr>
              <p:cNvPr id="279" name="Google Shape;279;p23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straightConnector1">
                <a:avLst/>
              </a:prstGeom>
              <a:noFill/>
              <a:ln cap="flat" cmpd="sng" w="444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0" name="Google Shape;280;p23"/>
              <p:cNvSpPr txBox="1"/>
              <p:nvPr/>
            </p:nvSpPr>
            <p:spPr>
              <a:xfrm>
                <a:off x="241841" y="6680126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3"/>
              <p:cNvSpPr txBox="1"/>
              <p:nvPr/>
            </p:nvSpPr>
            <p:spPr>
              <a:xfrm>
                <a:off x="7957366" y="6680126"/>
                <a:ext cx="296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23"/>
          <p:cNvGrpSpPr/>
          <p:nvPr/>
        </p:nvGrpSpPr>
        <p:grpSpPr>
          <a:xfrm>
            <a:off x="1441607" y="2553338"/>
            <a:ext cx="2255519" cy="2239500"/>
            <a:chOff x="782280" y="2769437"/>
            <a:chExt cx="2255519" cy="2239500"/>
          </a:xfrm>
        </p:grpSpPr>
        <p:grpSp>
          <p:nvGrpSpPr>
            <p:cNvPr id="283" name="Google Shape;283;p23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284" name="Google Shape;284;p23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3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6" name="Google Shape;286;p23"/>
            <p:cNvCxnSpPr>
              <a:stCxn id="284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87" name="Google Shape;287;p23"/>
          <p:cNvGrpSpPr/>
          <p:nvPr/>
        </p:nvGrpSpPr>
        <p:grpSpPr>
          <a:xfrm>
            <a:off x="6039962" y="2537222"/>
            <a:ext cx="2684041" cy="2255519"/>
            <a:chOff x="4741924" y="2822919"/>
            <a:chExt cx="2684041" cy="2255519"/>
          </a:xfrm>
        </p:grpSpPr>
        <p:grpSp>
          <p:nvGrpSpPr>
            <p:cNvPr id="288" name="Google Shape;288;p23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289" name="Google Shape;289;p23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3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1" name="Google Shape;291;p23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292" name="Google Shape;292;p23"/>
          <p:cNvCxnSpPr/>
          <p:nvPr/>
        </p:nvCxnSpPr>
        <p:spPr>
          <a:xfrm>
            <a:off x="6300278" y="2120884"/>
            <a:ext cx="0" cy="317063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869964" y="1664022"/>
            <a:ext cx="1195487" cy="361794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23"/>
          <p:cNvCxnSpPr/>
          <p:nvPr/>
        </p:nvCxnSpPr>
        <p:spPr>
          <a:xfrm flipH="1" rot="10800000">
            <a:off x="400050" y="1291596"/>
            <a:ext cx="3825960" cy="279362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3"/>
          <p:cNvCxnSpPr/>
          <p:nvPr/>
        </p:nvCxnSpPr>
        <p:spPr>
          <a:xfrm>
            <a:off x="1024107" y="1476262"/>
            <a:ext cx="4538493" cy="319444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3"/>
          <p:cNvCxnSpPr/>
          <p:nvPr/>
        </p:nvCxnSpPr>
        <p:spPr>
          <a:xfrm flipH="1" rot="10800000">
            <a:off x="3065295" y="1346024"/>
            <a:ext cx="1272393" cy="39263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/>
        </p:nvSpPr>
        <p:spPr>
          <a:xfrm>
            <a:off x="379845" y="901910"/>
            <a:ext cx="22413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θsur=30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24"/>
          <p:cNvGrpSpPr/>
          <p:nvPr/>
        </p:nvGrpSpPr>
        <p:grpSpPr>
          <a:xfrm>
            <a:off x="616878" y="1561256"/>
            <a:ext cx="8250091" cy="1593963"/>
            <a:chOff x="254608" y="6210064"/>
            <a:chExt cx="8250091" cy="1593963"/>
          </a:xfrm>
        </p:grpSpPr>
        <p:sp>
          <p:nvSpPr>
            <p:cNvPr id="303" name="Google Shape;303;p24"/>
            <p:cNvSpPr txBox="1"/>
            <p:nvPr/>
          </p:nvSpPr>
          <p:spPr>
            <a:xfrm>
              <a:off x="8057141" y="6210064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7981800" y="7434695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" name="Google Shape;305;p24"/>
            <p:cNvGrpSpPr/>
            <p:nvPr/>
          </p:nvGrpSpPr>
          <p:grpSpPr>
            <a:xfrm>
              <a:off x="254608" y="6558614"/>
              <a:ext cx="7950971" cy="459027"/>
              <a:chOff x="323790" y="6587308"/>
              <a:chExt cx="7950971" cy="459027"/>
            </a:xfrm>
          </p:grpSpPr>
          <p:cxnSp>
            <p:nvCxnSpPr>
              <p:cNvPr id="306" name="Google Shape;306;p24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straightConnector1">
                <a:avLst/>
              </a:prstGeom>
              <a:noFill/>
              <a:ln cap="flat" cmpd="sng" w="444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7" name="Google Shape;307;p24"/>
              <p:cNvSpPr txBox="1"/>
              <p:nvPr/>
            </p:nvSpPr>
            <p:spPr>
              <a:xfrm>
                <a:off x="7977885" y="6587308"/>
                <a:ext cx="296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4"/>
              <p:cNvSpPr txBox="1"/>
              <p:nvPr/>
            </p:nvSpPr>
            <p:spPr>
              <a:xfrm>
                <a:off x="323790" y="6677003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9" name="Google Shape;309;p24"/>
          <p:cNvSpPr txBox="1"/>
          <p:nvPr/>
        </p:nvSpPr>
        <p:spPr>
          <a:xfrm>
            <a:off x="64457" y="95714"/>
            <a:ext cx="8579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Regular pentagon of 25 mm side having its surface inclined at 30° to the HP and a side parallel to the HP and inclined at an angle of 60° to the VP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2971800" y="892228"/>
            <a:ext cx="2539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φedge=60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24"/>
          <p:cNvGrpSpPr/>
          <p:nvPr/>
        </p:nvGrpSpPr>
        <p:grpSpPr>
          <a:xfrm>
            <a:off x="782280" y="2769437"/>
            <a:ext cx="2255519" cy="2239500"/>
            <a:chOff x="782280" y="2769437"/>
            <a:chExt cx="2255519" cy="2239500"/>
          </a:xfrm>
        </p:grpSpPr>
        <p:grpSp>
          <p:nvGrpSpPr>
            <p:cNvPr id="312" name="Google Shape;312;p24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313" name="Google Shape;313;p24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4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5" name="Google Shape;315;p24"/>
            <p:cNvCxnSpPr>
              <a:stCxn id="313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16" name="Google Shape;316;p24"/>
          <p:cNvGrpSpPr/>
          <p:nvPr/>
        </p:nvGrpSpPr>
        <p:grpSpPr>
          <a:xfrm>
            <a:off x="4741924" y="2822919"/>
            <a:ext cx="2684041" cy="2255519"/>
            <a:chOff x="4741924" y="2822919"/>
            <a:chExt cx="2684041" cy="2255519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318" name="Google Shape;318;p24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4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0" name="Google Shape;320;p24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21" name="Google Shape;321;p24"/>
          <p:cNvSpPr txBox="1"/>
          <p:nvPr/>
        </p:nvSpPr>
        <p:spPr>
          <a:xfrm>
            <a:off x="381000" y="5229793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4741924" y="5277104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/>
        </p:nvSpPr>
        <p:spPr>
          <a:xfrm>
            <a:off x="237719" y="857518"/>
            <a:ext cx="22236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1"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=30°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5"/>
          <p:cNvGrpSpPr/>
          <p:nvPr/>
        </p:nvGrpSpPr>
        <p:grpSpPr>
          <a:xfrm>
            <a:off x="616878" y="1561256"/>
            <a:ext cx="8250091" cy="1593963"/>
            <a:chOff x="254608" y="6210064"/>
            <a:chExt cx="8250091" cy="1593963"/>
          </a:xfrm>
        </p:grpSpPr>
        <p:sp>
          <p:nvSpPr>
            <p:cNvPr id="329" name="Google Shape;329;p25"/>
            <p:cNvSpPr txBox="1"/>
            <p:nvPr/>
          </p:nvSpPr>
          <p:spPr>
            <a:xfrm>
              <a:off x="8057141" y="6210064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5"/>
            <p:cNvSpPr txBox="1"/>
            <p:nvPr/>
          </p:nvSpPr>
          <p:spPr>
            <a:xfrm>
              <a:off x="7981800" y="7434695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Google Shape;331;p25"/>
            <p:cNvGrpSpPr/>
            <p:nvPr/>
          </p:nvGrpSpPr>
          <p:grpSpPr>
            <a:xfrm>
              <a:off x="254608" y="6558614"/>
              <a:ext cx="7950971" cy="459027"/>
              <a:chOff x="323790" y="6587308"/>
              <a:chExt cx="7950971" cy="459027"/>
            </a:xfrm>
          </p:grpSpPr>
          <p:cxnSp>
            <p:nvCxnSpPr>
              <p:cNvPr id="332" name="Google Shape;332;p25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straightConnector1">
                <a:avLst/>
              </a:prstGeom>
              <a:noFill/>
              <a:ln cap="flat" cmpd="sng" w="444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3" name="Google Shape;333;p25"/>
              <p:cNvSpPr txBox="1"/>
              <p:nvPr/>
            </p:nvSpPr>
            <p:spPr>
              <a:xfrm>
                <a:off x="7977885" y="6587308"/>
                <a:ext cx="296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5"/>
              <p:cNvSpPr txBox="1"/>
              <p:nvPr/>
            </p:nvSpPr>
            <p:spPr>
              <a:xfrm>
                <a:off x="323790" y="6677003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5" name="Google Shape;335;p25"/>
          <p:cNvSpPr txBox="1"/>
          <p:nvPr/>
        </p:nvSpPr>
        <p:spPr>
          <a:xfrm>
            <a:off x="64457" y="95714"/>
            <a:ext cx="8579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Regular pentagon of 25 mm side having its surface inclined at 30° to the HP and a side parallel to the HP and inclined at an angle of 60° to the VP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3441580" y="819500"/>
            <a:ext cx="24503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="1"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=60°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5"/>
          <p:cNvGrpSpPr/>
          <p:nvPr/>
        </p:nvGrpSpPr>
        <p:grpSpPr>
          <a:xfrm>
            <a:off x="1386920" y="3606360"/>
            <a:ext cx="2155807" cy="2255519"/>
            <a:chOff x="2422696" y="4383661"/>
            <a:chExt cx="2155807" cy="2255519"/>
          </a:xfrm>
        </p:grpSpPr>
        <p:sp>
          <p:nvSpPr>
            <p:cNvPr id="338" name="Google Shape;338;p25"/>
            <p:cNvSpPr/>
            <p:nvPr/>
          </p:nvSpPr>
          <p:spPr>
            <a:xfrm rot="5400000">
              <a:off x="2383944" y="4444621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2422696" y="471601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3523663" y="439357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3641700" y="6247224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>
              <a:off x="2422696" y="5909948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 txBox="1"/>
            <p:nvPr/>
          </p:nvSpPr>
          <p:spPr>
            <a:xfrm>
              <a:off x="4159976" y="5196901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4" name="Google Shape;344;p25"/>
          <p:cNvCxnSpPr/>
          <p:nvPr/>
        </p:nvCxnSpPr>
        <p:spPr>
          <a:xfrm>
            <a:off x="1409127" y="2368833"/>
            <a:ext cx="0" cy="2985992"/>
          </a:xfrm>
          <a:prstGeom prst="straightConnector1">
            <a:avLst/>
          </a:prstGeom>
          <a:noFill/>
          <a:ln cap="flat" cmpd="sng" w="158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5"/>
          <p:cNvCxnSpPr/>
          <p:nvPr/>
        </p:nvCxnSpPr>
        <p:spPr>
          <a:xfrm>
            <a:off x="2715403" y="2359286"/>
            <a:ext cx="0" cy="355331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3514781" y="2359286"/>
            <a:ext cx="0" cy="239235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3533329" y="4730829"/>
            <a:ext cx="3934271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1409126" y="5393085"/>
            <a:ext cx="608068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5"/>
          <p:cNvCxnSpPr/>
          <p:nvPr/>
        </p:nvCxnSpPr>
        <p:spPr>
          <a:xfrm flipH="1" rot="10800000">
            <a:off x="2697093" y="3615057"/>
            <a:ext cx="4792713" cy="2608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2764033" y="5839255"/>
            <a:ext cx="4703567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5"/>
          <p:cNvCxnSpPr/>
          <p:nvPr/>
        </p:nvCxnSpPr>
        <p:spPr>
          <a:xfrm>
            <a:off x="1386920" y="4019608"/>
            <a:ext cx="608068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25"/>
          <p:cNvSpPr txBox="1"/>
          <p:nvPr/>
        </p:nvSpPr>
        <p:spPr>
          <a:xfrm>
            <a:off x="1258283" y="1998272"/>
            <a:ext cx="567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a’,b’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2591767" y="1969192"/>
            <a:ext cx="548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c’,e’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353602" y="2007363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25"/>
          <p:cNvCxnSpPr/>
          <p:nvPr/>
        </p:nvCxnSpPr>
        <p:spPr>
          <a:xfrm>
            <a:off x="1386920" y="2354920"/>
            <a:ext cx="2148971" cy="0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5"/>
          <p:cNvCxnSpPr/>
          <p:nvPr/>
        </p:nvCxnSpPr>
        <p:spPr>
          <a:xfrm flipH="1" rot="10800000">
            <a:off x="4729887" y="1415448"/>
            <a:ext cx="2128113" cy="923076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5"/>
          <p:cNvCxnSpPr/>
          <p:nvPr/>
        </p:nvCxnSpPr>
        <p:spPr>
          <a:xfrm>
            <a:off x="4729887" y="2349691"/>
            <a:ext cx="0" cy="348956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25"/>
          <p:cNvCxnSpPr/>
          <p:nvPr/>
        </p:nvCxnSpPr>
        <p:spPr>
          <a:xfrm>
            <a:off x="6172200" y="1745922"/>
            <a:ext cx="0" cy="416667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25"/>
          <p:cNvCxnSpPr/>
          <p:nvPr/>
        </p:nvCxnSpPr>
        <p:spPr>
          <a:xfrm>
            <a:off x="6858000" y="1408585"/>
            <a:ext cx="0" cy="4504011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25"/>
          <p:cNvCxnSpPr/>
          <p:nvPr/>
        </p:nvCxnSpPr>
        <p:spPr>
          <a:xfrm flipH="1" rot="10800000">
            <a:off x="4740316" y="3615057"/>
            <a:ext cx="1431884" cy="378427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5"/>
          <p:cNvCxnSpPr/>
          <p:nvPr/>
        </p:nvCxnSpPr>
        <p:spPr>
          <a:xfrm>
            <a:off x="6170858" y="3628881"/>
            <a:ext cx="687142" cy="1101948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5"/>
          <p:cNvCxnSpPr/>
          <p:nvPr/>
        </p:nvCxnSpPr>
        <p:spPr>
          <a:xfrm flipH="1" rot="10800000">
            <a:off x="6170858" y="4730830"/>
            <a:ext cx="687142" cy="1108425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5"/>
          <p:cNvCxnSpPr/>
          <p:nvPr/>
        </p:nvCxnSpPr>
        <p:spPr>
          <a:xfrm>
            <a:off x="4729887" y="5354825"/>
            <a:ext cx="1428762" cy="484430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25"/>
          <p:cNvCxnSpPr/>
          <p:nvPr/>
        </p:nvCxnSpPr>
        <p:spPr>
          <a:xfrm rot="10800000">
            <a:off x="4740467" y="4012253"/>
            <a:ext cx="0" cy="1371600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25"/>
          <p:cNvSpPr/>
          <p:nvPr/>
        </p:nvSpPr>
        <p:spPr>
          <a:xfrm>
            <a:off x="1372598" y="230398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2677160" y="22963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3473374" y="230398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 rot="783815">
            <a:off x="4602278" y="1796143"/>
            <a:ext cx="914400" cy="914400"/>
          </a:xfrm>
          <a:prstGeom prst="arc">
            <a:avLst>
              <a:gd fmla="val 1910709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5036652" y="2111126"/>
            <a:ext cx="463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5"/>
          <p:cNvGrpSpPr/>
          <p:nvPr/>
        </p:nvGrpSpPr>
        <p:grpSpPr>
          <a:xfrm>
            <a:off x="4349590" y="1926460"/>
            <a:ext cx="567912" cy="457784"/>
            <a:chOff x="4349590" y="1926460"/>
            <a:chExt cx="567912" cy="457784"/>
          </a:xfrm>
        </p:grpSpPr>
        <p:sp>
          <p:nvSpPr>
            <p:cNvPr id="371" name="Google Shape;371;p25"/>
            <p:cNvSpPr txBox="1"/>
            <p:nvPr/>
          </p:nvSpPr>
          <p:spPr>
            <a:xfrm>
              <a:off x="4349590" y="1926460"/>
              <a:ext cx="5679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a’,b’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5"/>
          <p:cNvGrpSpPr/>
          <p:nvPr/>
        </p:nvGrpSpPr>
        <p:grpSpPr>
          <a:xfrm>
            <a:off x="5802957" y="1341290"/>
            <a:ext cx="548676" cy="421915"/>
            <a:chOff x="5802957" y="1341290"/>
            <a:chExt cx="548676" cy="421915"/>
          </a:xfrm>
        </p:grpSpPr>
        <p:sp>
          <p:nvSpPr>
            <p:cNvPr id="374" name="Google Shape;374;p25"/>
            <p:cNvSpPr txBox="1"/>
            <p:nvPr/>
          </p:nvSpPr>
          <p:spPr>
            <a:xfrm>
              <a:off x="5802957" y="1341290"/>
              <a:ext cx="548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c’,e’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114555" y="1671765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25"/>
          <p:cNvGrpSpPr/>
          <p:nvPr/>
        </p:nvGrpSpPr>
        <p:grpSpPr>
          <a:xfrm>
            <a:off x="6584604" y="1093170"/>
            <a:ext cx="357790" cy="379180"/>
            <a:chOff x="6584604" y="1093170"/>
            <a:chExt cx="357790" cy="379180"/>
          </a:xfrm>
        </p:grpSpPr>
        <p:sp>
          <p:nvSpPr>
            <p:cNvPr id="377" name="Google Shape;377;p25"/>
            <p:cNvSpPr txBox="1"/>
            <p:nvPr/>
          </p:nvSpPr>
          <p:spPr>
            <a:xfrm>
              <a:off x="6584604" y="1093170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d'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6808255" y="1380910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5"/>
          <p:cNvGrpSpPr/>
          <p:nvPr/>
        </p:nvGrpSpPr>
        <p:grpSpPr>
          <a:xfrm>
            <a:off x="4457055" y="3684177"/>
            <a:ext cx="307419" cy="369332"/>
            <a:chOff x="4457055" y="2031611"/>
            <a:chExt cx="307419" cy="369332"/>
          </a:xfrm>
        </p:grpSpPr>
        <p:sp>
          <p:nvSpPr>
            <p:cNvPr id="380" name="Google Shape;380;p25"/>
            <p:cNvSpPr txBox="1"/>
            <p:nvPr/>
          </p:nvSpPr>
          <p:spPr>
            <a:xfrm>
              <a:off x="4457055" y="2031611"/>
              <a:ext cx="295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5"/>
          <p:cNvGrpSpPr/>
          <p:nvPr/>
        </p:nvGrpSpPr>
        <p:grpSpPr>
          <a:xfrm>
            <a:off x="4418104" y="5072396"/>
            <a:ext cx="372826" cy="369332"/>
            <a:chOff x="4391648" y="2050830"/>
            <a:chExt cx="372826" cy="369332"/>
          </a:xfrm>
        </p:grpSpPr>
        <p:sp>
          <p:nvSpPr>
            <p:cNvPr id="383" name="Google Shape;383;p25"/>
            <p:cNvSpPr txBox="1"/>
            <p:nvPr/>
          </p:nvSpPr>
          <p:spPr>
            <a:xfrm>
              <a:off x="4391648" y="2050830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25"/>
          <p:cNvGrpSpPr/>
          <p:nvPr/>
        </p:nvGrpSpPr>
        <p:grpSpPr>
          <a:xfrm>
            <a:off x="5935392" y="5468858"/>
            <a:ext cx="282450" cy="408816"/>
            <a:chOff x="4482025" y="1975428"/>
            <a:chExt cx="282450" cy="408816"/>
          </a:xfrm>
        </p:grpSpPr>
        <p:sp>
          <p:nvSpPr>
            <p:cNvPr id="386" name="Google Shape;386;p25"/>
            <p:cNvSpPr txBox="1"/>
            <p:nvPr/>
          </p:nvSpPr>
          <p:spPr>
            <a:xfrm>
              <a:off x="4482025" y="1975428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>
            <a:off x="6789417" y="4427478"/>
            <a:ext cx="335408" cy="369332"/>
            <a:chOff x="4673034" y="2041198"/>
            <a:chExt cx="335408" cy="369332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4701948" y="2041198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6098360" y="3330315"/>
            <a:ext cx="300082" cy="369332"/>
            <a:chOff x="4667970" y="2040987"/>
            <a:chExt cx="300082" cy="369332"/>
          </a:xfrm>
        </p:grpSpPr>
        <p:sp>
          <p:nvSpPr>
            <p:cNvPr id="392" name="Google Shape;392;p25"/>
            <p:cNvSpPr txBox="1"/>
            <p:nvPr/>
          </p:nvSpPr>
          <p:spPr>
            <a:xfrm>
              <a:off x="4667970" y="2040987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673034" y="2292804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5"/>
          <p:cNvSpPr/>
          <p:nvPr/>
        </p:nvSpPr>
        <p:spPr>
          <a:xfrm>
            <a:off x="4349590" y="1219200"/>
            <a:ext cx="3346610" cy="5181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26"/>
          <p:cNvCxnSpPr/>
          <p:nvPr/>
        </p:nvCxnSpPr>
        <p:spPr>
          <a:xfrm rot="10800000">
            <a:off x="7285899" y="1418615"/>
            <a:ext cx="229678" cy="292420"/>
          </a:xfrm>
          <a:prstGeom prst="straightConnector1">
            <a:avLst/>
          </a:prstGeom>
          <a:noFill/>
          <a:ln cap="flat" cmpd="sng" w="476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26"/>
          <p:cNvCxnSpPr>
            <a:endCxn id="402" idx="3"/>
          </p:cNvCxnSpPr>
          <p:nvPr/>
        </p:nvCxnSpPr>
        <p:spPr>
          <a:xfrm flipH="1">
            <a:off x="6234065" y="1713276"/>
            <a:ext cx="1206900" cy="663600"/>
          </a:xfrm>
          <a:prstGeom prst="straightConnector1">
            <a:avLst/>
          </a:prstGeom>
          <a:noFill/>
          <a:ln cap="flat" cmpd="sng" w="476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p26"/>
          <p:cNvGrpSpPr/>
          <p:nvPr/>
        </p:nvGrpSpPr>
        <p:grpSpPr>
          <a:xfrm>
            <a:off x="616878" y="1561256"/>
            <a:ext cx="8250091" cy="1593963"/>
            <a:chOff x="254608" y="6210064"/>
            <a:chExt cx="8250091" cy="1593963"/>
          </a:xfrm>
        </p:grpSpPr>
        <p:sp>
          <p:nvSpPr>
            <p:cNvPr id="404" name="Google Shape;404;p26"/>
            <p:cNvSpPr txBox="1"/>
            <p:nvPr/>
          </p:nvSpPr>
          <p:spPr>
            <a:xfrm>
              <a:off x="8057141" y="6210064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7981800" y="7434695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6" name="Google Shape;406;p26"/>
            <p:cNvGrpSpPr/>
            <p:nvPr/>
          </p:nvGrpSpPr>
          <p:grpSpPr>
            <a:xfrm>
              <a:off x="254608" y="6558614"/>
              <a:ext cx="7950971" cy="459027"/>
              <a:chOff x="323790" y="6587308"/>
              <a:chExt cx="7950971" cy="459027"/>
            </a:xfrm>
          </p:grpSpPr>
          <p:cxnSp>
            <p:nvCxnSpPr>
              <p:cNvPr id="407" name="Google Shape;407;p26"/>
              <p:cNvCxnSpPr/>
              <p:nvPr/>
            </p:nvCxnSpPr>
            <p:spPr>
              <a:xfrm>
                <a:off x="323790" y="7027241"/>
                <a:ext cx="7848503" cy="19094"/>
              </a:xfrm>
              <a:prstGeom prst="straightConnector1">
                <a:avLst/>
              </a:prstGeom>
              <a:noFill/>
              <a:ln cap="flat" cmpd="sng" w="444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8" name="Google Shape;408;p26"/>
              <p:cNvSpPr txBox="1"/>
              <p:nvPr/>
            </p:nvSpPr>
            <p:spPr>
              <a:xfrm>
                <a:off x="7977885" y="6587308"/>
                <a:ext cx="296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6"/>
              <p:cNvSpPr txBox="1"/>
              <p:nvPr/>
            </p:nvSpPr>
            <p:spPr>
              <a:xfrm>
                <a:off x="323790" y="6677003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10" name="Google Shape;410;p26"/>
          <p:cNvCxnSpPr/>
          <p:nvPr/>
        </p:nvCxnSpPr>
        <p:spPr>
          <a:xfrm>
            <a:off x="369610" y="4730829"/>
            <a:ext cx="3934271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26"/>
          <p:cNvCxnSpPr/>
          <p:nvPr/>
        </p:nvCxnSpPr>
        <p:spPr>
          <a:xfrm>
            <a:off x="275109" y="5366578"/>
            <a:ext cx="4079015" cy="17275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6"/>
          <p:cNvCxnSpPr/>
          <p:nvPr/>
        </p:nvCxnSpPr>
        <p:spPr>
          <a:xfrm>
            <a:off x="507226" y="3613249"/>
            <a:ext cx="3846898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26"/>
          <p:cNvCxnSpPr/>
          <p:nvPr/>
        </p:nvCxnSpPr>
        <p:spPr>
          <a:xfrm>
            <a:off x="371024" y="5837256"/>
            <a:ext cx="3983100" cy="1999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6"/>
          <p:cNvCxnSpPr/>
          <p:nvPr/>
        </p:nvCxnSpPr>
        <p:spPr>
          <a:xfrm>
            <a:off x="369610" y="3993484"/>
            <a:ext cx="3934271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6"/>
          <p:cNvCxnSpPr/>
          <p:nvPr/>
        </p:nvCxnSpPr>
        <p:spPr>
          <a:xfrm flipH="1" rot="10800000">
            <a:off x="1281837" y="1415448"/>
            <a:ext cx="2128113" cy="923076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1281837" y="2349691"/>
            <a:ext cx="0" cy="348956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2724150" y="1745922"/>
            <a:ext cx="0" cy="416667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26"/>
          <p:cNvCxnSpPr/>
          <p:nvPr/>
        </p:nvCxnSpPr>
        <p:spPr>
          <a:xfrm>
            <a:off x="3409950" y="1408585"/>
            <a:ext cx="0" cy="4504011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26"/>
          <p:cNvCxnSpPr/>
          <p:nvPr/>
        </p:nvCxnSpPr>
        <p:spPr>
          <a:xfrm flipH="1" rot="10800000">
            <a:off x="1292266" y="3615057"/>
            <a:ext cx="1431884" cy="378427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6"/>
          <p:cNvCxnSpPr/>
          <p:nvPr/>
        </p:nvCxnSpPr>
        <p:spPr>
          <a:xfrm>
            <a:off x="2722808" y="3628881"/>
            <a:ext cx="687142" cy="1101948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6"/>
          <p:cNvCxnSpPr/>
          <p:nvPr/>
        </p:nvCxnSpPr>
        <p:spPr>
          <a:xfrm flipH="1" rot="10800000">
            <a:off x="2722808" y="4730830"/>
            <a:ext cx="687142" cy="1108425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6"/>
          <p:cNvCxnSpPr/>
          <p:nvPr/>
        </p:nvCxnSpPr>
        <p:spPr>
          <a:xfrm>
            <a:off x="1281837" y="5354825"/>
            <a:ext cx="1428762" cy="484430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6"/>
          <p:cNvSpPr txBox="1"/>
          <p:nvPr/>
        </p:nvSpPr>
        <p:spPr>
          <a:xfrm>
            <a:off x="2354907" y="1341290"/>
            <a:ext cx="548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c’,e’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901540" y="1926460"/>
            <a:ext cx="567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a’,b’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3136554" y="1093170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6"/>
          <p:cNvCxnSpPr/>
          <p:nvPr/>
        </p:nvCxnSpPr>
        <p:spPr>
          <a:xfrm rot="10800000">
            <a:off x="1292417" y="4012253"/>
            <a:ext cx="0" cy="1371600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6"/>
          <p:cNvCxnSpPr/>
          <p:nvPr/>
        </p:nvCxnSpPr>
        <p:spPr>
          <a:xfrm>
            <a:off x="3991093" y="2338524"/>
            <a:ext cx="3615893" cy="4266591"/>
          </a:xfrm>
          <a:prstGeom prst="straightConnector1">
            <a:avLst/>
          </a:prstGeom>
          <a:noFill/>
          <a:ln cap="flat" cmpd="sng" w="3175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6"/>
          <p:cNvSpPr/>
          <p:nvPr/>
        </p:nvSpPr>
        <p:spPr>
          <a:xfrm rot="3575354">
            <a:off x="3860503" y="2154159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4244475" y="2415257"/>
            <a:ext cx="497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6"/>
          <p:cNvSpPr txBox="1"/>
          <p:nvPr/>
        </p:nvSpPr>
        <p:spPr>
          <a:xfrm>
            <a:off x="1300920" y="392899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2487887" y="36162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6"/>
          <p:cNvSpPr txBox="1"/>
          <p:nvPr/>
        </p:nvSpPr>
        <p:spPr>
          <a:xfrm>
            <a:off x="1291175" y="503566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2998799" y="441626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6"/>
          <p:cNvSpPr txBox="1"/>
          <p:nvPr/>
        </p:nvSpPr>
        <p:spPr>
          <a:xfrm>
            <a:off x="2492118" y="5445723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26"/>
          <p:cNvCxnSpPr/>
          <p:nvPr/>
        </p:nvCxnSpPr>
        <p:spPr>
          <a:xfrm rot="10800000">
            <a:off x="5392786" y="4002728"/>
            <a:ext cx="865139" cy="1023416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6"/>
          <p:cNvSpPr txBox="1"/>
          <p:nvPr/>
        </p:nvSpPr>
        <p:spPr>
          <a:xfrm>
            <a:off x="5109584" y="3857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5937175" y="491571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/>
          <p:nvPr/>
        </p:nvSpPr>
        <p:spPr>
          <a:xfrm rot="-158321">
            <a:off x="5312826" y="2798870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6"/>
          <p:cNvSpPr/>
          <p:nvPr/>
        </p:nvSpPr>
        <p:spPr>
          <a:xfrm rot="4061978">
            <a:off x="5223454" y="2406104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6"/>
          <p:cNvSpPr/>
          <p:nvPr/>
        </p:nvSpPr>
        <p:spPr>
          <a:xfrm rot="-158321">
            <a:off x="6723014" y="4395202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/>
          <p:nvPr/>
        </p:nvSpPr>
        <p:spPr>
          <a:xfrm rot="4061978">
            <a:off x="6611686" y="3950283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6"/>
          <p:cNvSpPr/>
          <p:nvPr/>
        </p:nvSpPr>
        <p:spPr>
          <a:xfrm rot="-158321">
            <a:off x="6578764" y="3191489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6"/>
          <p:cNvSpPr/>
          <p:nvPr/>
        </p:nvSpPr>
        <p:spPr>
          <a:xfrm rot="4061978">
            <a:off x="6467436" y="2746570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6"/>
          <p:cNvCxnSpPr/>
          <p:nvPr/>
        </p:nvCxnSpPr>
        <p:spPr>
          <a:xfrm flipH="1">
            <a:off x="5411813" y="2935019"/>
            <a:ext cx="710876" cy="1067709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26"/>
          <p:cNvCxnSpPr/>
          <p:nvPr/>
        </p:nvCxnSpPr>
        <p:spPr>
          <a:xfrm rot="10800000">
            <a:off x="6090422" y="2969204"/>
            <a:ext cx="1260944" cy="392571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26"/>
          <p:cNvCxnSpPr/>
          <p:nvPr/>
        </p:nvCxnSpPr>
        <p:spPr>
          <a:xfrm flipH="1">
            <a:off x="6227119" y="4512785"/>
            <a:ext cx="1295019" cy="548749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26"/>
          <p:cNvCxnSpPr/>
          <p:nvPr/>
        </p:nvCxnSpPr>
        <p:spPr>
          <a:xfrm>
            <a:off x="7340350" y="3353168"/>
            <a:ext cx="144204" cy="1159617"/>
          </a:xfrm>
          <a:prstGeom prst="straightConnector1">
            <a:avLst/>
          </a:prstGeom>
          <a:noFill/>
          <a:ln cap="flat" cmpd="sng" w="476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26"/>
          <p:cNvCxnSpPr/>
          <p:nvPr/>
        </p:nvCxnSpPr>
        <p:spPr>
          <a:xfrm rot="10800000">
            <a:off x="5411270" y="300080"/>
            <a:ext cx="0" cy="374904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26"/>
          <p:cNvCxnSpPr/>
          <p:nvPr/>
        </p:nvCxnSpPr>
        <p:spPr>
          <a:xfrm rot="10800000">
            <a:off x="6257925" y="269640"/>
            <a:ext cx="0" cy="4791895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26"/>
          <p:cNvCxnSpPr/>
          <p:nvPr/>
        </p:nvCxnSpPr>
        <p:spPr>
          <a:xfrm rot="10800000">
            <a:off x="7330258" y="300080"/>
            <a:ext cx="0" cy="310896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6"/>
          <p:cNvCxnSpPr/>
          <p:nvPr/>
        </p:nvCxnSpPr>
        <p:spPr>
          <a:xfrm rot="10800000">
            <a:off x="7484554" y="830779"/>
            <a:ext cx="0" cy="3657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6"/>
          <p:cNvCxnSpPr/>
          <p:nvPr/>
        </p:nvCxnSpPr>
        <p:spPr>
          <a:xfrm rot="10800000">
            <a:off x="6090422" y="26964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26"/>
          <p:cNvCxnSpPr/>
          <p:nvPr/>
        </p:nvCxnSpPr>
        <p:spPr>
          <a:xfrm>
            <a:off x="3368813" y="1435938"/>
            <a:ext cx="466344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26"/>
          <p:cNvCxnSpPr/>
          <p:nvPr/>
        </p:nvCxnSpPr>
        <p:spPr>
          <a:xfrm>
            <a:off x="2645365" y="1710622"/>
            <a:ext cx="5422815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26"/>
          <p:cNvSpPr txBox="1"/>
          <p:nvPr/>
        </p:nvSpPr>
        <p:spPr>
          <a:xfrm>
            <a:off x="5768063" y="282187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6984842" y="323709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7542934" y="4361497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7049630" y="112117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26"/>
          <p:cNvCxnSpPr/>
          <p:nvPr/>
        </p:nvCxnSpPr>
        <p:spPr>
          <a:xfrm flipH="1">
            <a:off x="5370472" y="1680482"/>
            <a:ext cx="744733" cy="652640"/>
          </a:xfrm>
          <a:prstGeom prst="straightConnector1">
            <a:avLst/>
          </a:prstGeom>
          <a:noFill/>
          <a:ln cap="flat" cmpd="sng" w="476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6"/>
          <p:cNvCxnSpPr/>
          <p:nvPr/>
        </p:nvCxnSpPr>
        <p:spPr>
          <a:xfrm flipH="1">
            <a:off x="6109671" y="1439624"/>
            <a:ext cx="1178712" cy="234464"/>
          </a:xfrm>
          <a:prstGeom prst="straightConnector1">
            <a:avLst/>
          </a:prstGeom>
          <a:noFill/>
          <a:ln cap="flat" cmpd="sng" w="476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6"/>
          <p:cNvCxnSpPr/>
          <p:nvPr/>
        </p:nvCxnSpPr>
        <p:spPr>
          <a:xfrm flipH="1">
            <a:off x="5379241" y="2357720"/>
            <a:ext cx="856480" cy="12516"/>
          </a:xfrm>
          <a:prstGeom prst="straightConnector1">
            <a:avLst/>
          </a:prstGeom>
          <a:noFill/>
          <a:ln cap="flat" cmpd="sng" w="476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6"/>
          <p:cNvSpPr/>
          <p:nvPr/>
        </p:nvSpPr>
        <p:spPr>
          <a:xfrm>
            <a:off x="1246216" y="395768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6"/>
          <p:cNvSpPr/>
          <p:nvPr/>
        </p:nvSpPr>
        <p:spPr>
          <a:xfrm>
            <a:off x="2667818" y="358981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3360708" y="4690835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2661356" y="577551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1245454" y="531118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1246611" y="230062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2666476" y="167870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3346506" y="138026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93069" y="54021"/>
            <a:ext cx="20553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1"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=30°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65998" y="557346"/>
            <a:ext cx="2247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="1"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=60°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6"/>
          <p:cNvSpPr/>
          <p:nvPr/>
        </p:nvSpPr>
        <p:spPr>
          <a:xfrm rot="783815">
            <a:off x="1182303" y="1781615"/>
            <a:ext cx="914400" cy="914400"/>
          </a:xfrm>
          <a:prstGeom prst="arc">
            <a:avLst>
              <a:gd fmla="val 1910709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1698846" y="2043614"/>
            <a:ext cx="463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5367082" y="3969244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6212857" y="498893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6053203" y="292618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7429282" y="4463270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7301907" y="3311243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26"/>
          <p:cNvGrpSpPr/>
          <p:nvPr/>
        </p:nvGrpSpPr>
        <p:grpSpPr>
          <a:xfrm>
            <a:off x="5151251" y="2056979"/>
            <a:ext cx="319430" cy="369332"/>
            <a:chOff x="5151251" y="2056979"/>
            <a:chExt cx="319430" cy="369332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5151251" y="205697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379241" y="2324663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6178372" y="1975910"/>
            <a:ext cx="308098" cy="414357"/>
            <a:chOff x="5336939" y="2001746"/>
            <a:chExt cx="308098" cy="414357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5336939" y="2001746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379241" y="2324663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26"/>
          <p:cNvGrpSpPr/>
          <p:nvPr/>
        </p:nvGrpSpPr>
        <p:grpSpPr>
          <a:xfrm>
            <a:off x="7439967" y="1376590"/>
            <a:ext cx="291250" cy="369332"/>
            <a:chOff x="5379241" y="2048899"/>
            <a:chExt cx="291250" cy="369332"/>
          </a:xfrm>
        </p:grpSpPr>
        <p:sp>
          <p:nvSpPr>
            <p:cNvPr id="485" name="Google Shape;485;p26"/>
            <p:cNvSpPr txBox="1"/>
            <p:nvPr/>
          </p:nvSpPr>
          <p:spPr>
            <a:xfrm>
              <a:off x="5389645" y="2048899"/>
              <a:ext cx="2808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379241" y="2324663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26"/>
          <p:cNvGrpSpPr/>
          <p:nvPr/>
        </p:nvGrpSpPr>
        <p:grpSpPr>
          <a:xfrm>
            <a:off x="7080229" y="1069880"/>
            <a:ext cx="308098" cy="394879"/>
            <a:chOff x="5179280" y="2021224"/>
            <a:chExt cx="308098" cy="394879"/>
          </a:xfrm>
        </p:grpSpPr>
        <p:sp>
          <p:nvSpPr>
            <p:cNvPr id="488" name="Google Shape;488;p26"/>
            <p:cNvSpPr txBox="1"/>
            <p:nvPr/>
          </p:nvSpPr>
          <p:spPr>
            <a:xfrm>
              <a:off x="5179280" y="2021224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379241" y="2324663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5812285" y="1409713"/>
            <a:ext cx="310289" cy="369332"/>
            <a:chOff x="5160392" y="2077110"/>
            <a:chExt cx="310289" cy="369332"/>
          </a:xfrm>
        </p:grpSpPr>
        <p:sp>
          <p:nvSpPr>
            <p:cNvPr id="491" name="Google Shape;491;p26"/>
            <p:cNvSpPr txBox="1"/>
            <p:nvPr/>
          </p:nvSpPr>
          <p:spPr>
            <a:xfrm>
              <a:off x="5160392" y="2077110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379241" y="2324663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3" name="Google Shape;493;p26"/>
          <p:cNvCxnSpPr/>
          <p:nvPr/>
        </p:nvCxnSpPr>
        <p:spPr>
          <a:xfrm>
            <a:off x="1291174" y="2356133"/>
            <a:ext cx="67665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/>
          <p:nvPr/>
        </p:nvSpPr>
        <p:spPr>
          <a:xfrm>
            <a:off x="1000789" y="2933272"/>
            <a:ext cx="51843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Hexagon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609600" y="3973647"/>
            <a:ext cx="54417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Rectangle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791489" y="5014022"/>
            <a:ext cx="712246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Isosceles triangle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27"/>
          <p:cNvGrpSpPr/>
          <p:nvPr/>
        </p:nvGrpSpPr>
        <p:grpSpPr>
          <a:xfrm>
            <a:off x="764129" y="762000"/>
            <a:ext cx="6840540" cy="646331"/>
            <a:chOff x="63228" y="1077694"/>
            <a:chExt cx="6840540" cy="646331"/>
          </a:xfrm>
        </p:grpSpPr>
        <p:sp>
          <p:nvSpPr>
            <p:cNvPr id="502" name="Google Shape;502;p27"/>
            <p:cNvSpPr txBox="1"/>
            <p:nvPr/>
          </p:nvSpPr>
          <p:spPr>
            <a:xfrm>
              <a:off x="1032737" y="1077694"/>
              <a:ext cx="58710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Draw projections of followings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:\Engineering Drawing\images.png" id="503" name="Google Shape;50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28" y="1191309"/>
              <a:ext cx="1005840" cy="41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4" name="Google Shape;504;p27"/>
          <p:cNvSpPr txBox="1"/>
          <p:nvPr/>
        </p:nvSpPr>
        <p:spPr>
          <a:xfrm>
            <a:off x="729492" y="1892897"/>
            <a:ext cx="47938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Square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743347" y="275570"/>
            <a:ext cx="7018153" cy="646331"/>
            <a:chOff x="63228" y="1077694"/>
            <a:chExt cx="7018153" cy="646331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1032737" y="1077694"/>
              <a:ext cx="60486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Steps to get projection of plane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:\Engineering Drawing\images.png" id="96" name="Google Shape;9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28" y="1191309"/>
              <a:ext cx="1005840" cy="41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14"/>
          <p:cNvGrpSpPr/>
          <p:nvPr/>
        </p:nvGrpSpPr>
        <p:grpSpPr>
          <a:xfrm>
            <a:off x="1387257" y="1411069"/>
            <a:ext cx="6064686" cy="646331"/>
            <a:chOff x="63228" y="1077694"/>
            <a:chExt cx="6064686" cy="646331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1032737" y="1077694"/>
              <a:ext cx="50951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the possible cases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:\Engineering Drawing\images.png" id="99" name="Google Shape;9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28" y="1191309"/>
              <a:ext cx="1005840" cy="41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4"/>
          <p:cNvSpPr txBox="1"/>
          <p:nvPr/>
        </p:nvSpPr>
        <p:spPr>
          <a:xfrm>
            <a:off x="1890177" y="2474822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initial position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83473" y="3443099"/>
            <a:ext cx="79655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❑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surface inclination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64407" y="4472933"/>
            <a:ext cx="81586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❑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edge inclination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initial position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4514" y="1752600"/>
            <a:ext cx="4319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HP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520233" y="1763486"/>
            <a:ext cx="42427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VP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4520233" y="1905000"/>
            <a:ext cx="0" cy="4953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initial position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4514" y="1752600"/>
            <a:ext cx="4319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HP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901233" y="1752600"/>
            <a:ext cx="42427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VP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4759719" y="1905000"/>
            <a:ext cx="0" cy="49530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initial position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101278" y="1219200"/>
            <a:ext cx="5246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HP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24000" y="2286000"/>
            <a:ext cx="670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entity should be resting on HP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387030" y="3275687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406868" y="4639509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597869" y="3865249"/>
            <a:ext cx="7961270" cy="369332"/>
            <a:chOff x="685708" y="3244334"/>
            <a:chExt cx="7961270" cy="369332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990600" y="3429000"/>
              <a:ext cx="7315200" cy="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7"/>
            <p:cNvSpPr txBox="1"/>
            <p:nvPr/>
          </p:nvSpPr>
          <p:spPr>
            <a:xfrm>
              <a:off x="685708" y="3244334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8350102" y="324433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70717" y="4346953"/>
            <a:ext cx="2255519" cy="2133600"/>
            <a:chOff x="70717" y="4346953"/>
            <a:chExt cx="2255519" cy="2133600"/>
          </a:xfrm>
        </p:grpSpPr>
        <p:sp>
          <p:nvSpPr>
            <p:cNvPr id="133" name="Google Shape;133;p17"/>
            <p:cNvSpPr/>
            <p:nvPr/>
          </p:nvSpPr>
          <p:spPr>
            <a:xfrm>
              <a:off x="70717" y="4346953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892797" y="61112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2407714" y="4418639"/>
            <a:ext cx="2133600" cy="2255519"/>
            <a:chOff x="2444904" y="4383661"/>
            <a:chExt cx="2133600" cy="2255519"/>
          </a:xfrm>
        </p:grpSpPr>
        <p:sp>
          <p:nvSpPr>
            <p:cNvPr id="136" name="Google Shape;136;p17"/>
            <p:cNvSpPr/>
            <p:nvPr/>
          </p:nvSpPr>
          <p:spPr>
            <a:xfrm rot="5400000">
              <a:off x="2383944" y="4444621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524673" y="53473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4420495" y="3839865"/>
            <a:ext cx="3078738" cy="3096264"/>
            <a:chOff x="4420495" y="3839865"/>
            <a:chExt cx="3078738" cy="3096264"/>
          </a:xfrm>
        </p:grpSpPr>
        <p:sp>
          <p:nvSpPr>
            <p:cNvPr id="139" name="Google Shape;139;p17"/>
            <p:cNvSpPr/>
            <p:nvPr/>
          </p:nvSpPr>
          <p:spPr>
            <a:xfrm rot="3050042">
              <a:off x="4832104" y="4321197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5924009" y="461416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6311890" y="3943181"/>
            <a:ext cx="3085072" cy="3099700"/>
            <a:chOff x="6292052" y="3836353"/>
            <a:chExt cx="3085072" cy="3099700"/>
          </a:xfrm>
        </p:grpSpPr>
        <p:sp>
          <p:nvSpPr>
            <p:cNvPr id="142" name="Google Shape;142;p17"/>
            <p:cNvSpPr/>
            <p:nvPr/>
          </p:nvSpPr>
          <p:spPr>
            <a:xfrm rot="-7807994">
              <a:off x="6706828" y="4319403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7524676" y="590841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705846" y="1065839"/>
            <a:ext cx="7276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 and Vertical Pentagon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758674" y="1724745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814705" y="2896719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97869" y="2186410"/>
            <a:ext cx="7961270" cy="369332"/>
            <a:chOff x="685708" y="3244334"/>
            <a:chExt cx="7961270" cy="369332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990600" y="3429000"/>
              <a:ext cx="7315200" cy="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 txBox="1"/>
            <p:nvPr/>
          </p:nvSpPr>
          <p:spPr>
            <a:xfrm>
              <a:off x="685708" y="3244334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8350102" y="324433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782280" y="2769437"/>
            <a:ext cx="2255519" cy="2239500"/>
            <a:chOff x="782280" y="2769437"/>
            <a:chExt cx="2255519" cy="2239500"/>
          </a:xfrm>
        </p:grpSpPr>
        <p:grpSp>
          <p:nvGrpSpPr>
            <p:cNvPr id="156" name="Google Shape;156;p18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9" name="Google Shape;159;p18"/>
            <p:cNvCxnSpPr>
              <a:stCxn id="157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60" name="Google Shape;160;p18"/>
          <p:cNvGrpSpPr/>
          <p:nvPr/>
        </p:nvGrpSpPr>
        <p:grpSpPr>
          <a:xfrm>
            <a:off x="4741924" y="2822919"/>
            <a:ext cx="2684041" cy="2255519"/>
            <a:chOff x="4741924" y="2822919"/>
            <a:chExt cx="2684041" cy="2255519"/>
          </a:xfrm>
        </p:grpSpPr>
        <p:grpSp>
          <p:nvGrpSpPr>
            <p:cNvPr id="161" name="Google Shape;161;p18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162" name="Google Shape;162;p18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8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4" name="Google Shape;164;p18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65" name="Google Shape;165;p18"/>
          <p:cNvSpPr txBox="1"/>
          <p:nvPr/>
        </p:nvSpPr>
        <p:spPr>
          <a:xfrm>
            <a:off x="381000" y="5229793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741924" y="5277104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350328" y="247809"/>
            <a:ext cx="2783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Simplicity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1371600" y="152400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❑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initial position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115386" y="957589"/>
            <a:ext cx="5246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HP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7535323" y="2420802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540123" y="348743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439859" y="3046450"/>
            <a:ext cx="7961270" cy="369332"/>
            <a:chOff x="685708" y="3244334"/>
            <a:chExt cx="7961270" cy="369332"/>
          </a:xfrm>
        </p:grpSpPr>
        <p:cxnSp>
          <p:nvCxnSpPr>
            <p:cNvPr id="177" name="Google Shape;177;p19"/>
            <p:cNvCxnSpPr/>
            <p:nvPr/>
          </p:nvCxnSpPr>
          <p:spPr>
            <a:xfrm>
              <a:off x="990600" y="3429000"/>
              <a:ext cx="7315200" cy="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19"/>
            <p:cNvSpPr txBox="1"/>
            <p:nvPr/>
          </p:nvSpPr>
          <p:spPr>
            <a:xfrm>
              <a:off x="685708" y="3244334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8350102" y="324433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70717" y="4346953"/>
            <a:ext cx="2255519" cy="2133600"/>
            <a:chOff x="70717" y="4346953"/>
            <a:chExt cx="2255519" cy="2133600"/>
          </a:xfrm>
        </p:grpSpPr>
        <p:sp>
          <p:nvSpPr>
            <p:cNvPr id="181" name="Google Shape;181;p19"/>
            <p:cNvSpPr/>
            <p:nvPr/>
          </p:nvSpPr>
          <p:spPr>
            <a:xfrm>
              <a:off x="70717" y="4346953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892797" y="61112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2407714" y="4418639"/>
            <a:ext cx="2133600" cy="2255519"/>
            <a:chOff x="2444904" y="4383661"/>
            <a:chExt cx="2133600" cy="2255519"/>
          </a:xfrm>
        </p:grpSpPr>
        <p:sp>
          <p:nvSpPr>
            <p:cNvPr id="184" name="Google Shape;184;p19"/>
            <p:cNvSpPr/>
            <p:nvPr/>
          </p:nvSpPr>
          <p:spPr>
            <a:xfrm rot="5400000">
              <a:off x="2383944" y="4444621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2524673" y="534735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4420495" y="3839865"/>
            <a:ext cx="3078738" cy="3096264"/>
            <a:chOff x="4420495" y="3839865"/>
            <a:chExt cx="3078738" cy="3096264"/>
          </a:xfrm>
        </p:grpSpPr>
        <p:sp>
          <p:nvSpPr>
            <p:cNvPr id="187" name="Google Shape;187;p19"/>
            <p:cNvSpPr/>
            <p:nvPr/>
          </p:nvSpPr>
          <p:spPr>
            <a:xfrm rot="3050042">
              <a:off x="4832104" y="4321197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5924009" y="461416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6280595" y="3924863"/>
            <a:ext cx="3085072" cy="3099700"/>
            <a:chOff x="6292052" y="3836353"/>
            <a:chExt cx="3085072" cy="3099700"/>
          </a:xfrm>
        </p:grpSpPr>
        <p:sp>
          <p:nvSpPr>
            <p:cNvPr id="190" name="Google Shape;190;p19"/>
            <p:cNvSpPr/>
            <p:nvPr/>
          </p:nvSpPr>
          <p:spPr>
            <a:xfrm rot="-7807994">
              <a:off x="6706828" y="4319403"/>
              <a:ext cx="2255519" cy="2133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7524676" y="590841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9"/>
          <p:cNvSpPr txBox="1"/>
          <p:nvPr/>
        </p:nvSpPr>
        <p:spPr>
          <a:xfrm>
            <a:off x="2127967" y="1567765"/>
            <a:ext cx="47589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inclined to VP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835851" y="175357"/>
            <a:ext cx="7276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 and Vertical Pentagon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758674" y="1724745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814705" y="2896719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0"/>
          <p:cNvGrpSpPr/>
          <p:nvPr/>
        </p:nvGrpSpPr>
        <p:grpSpPr>
          <a:xfrm>
            <a:off x="597869" y="2186410"/>
            <a:ext cx="7961270" cy="369332"/>
            <a:chOff x="685708" y="3244334"/>
            <a:chExt cx="7961270" cy="369332"/>
          </a:xfrm>
        </p:grpSpPr>
        <p:cxnSp>
          <p:nvCxnSpPr>
            <p:cNvPr id="201" name="Google Shape;201;p20"/>
            <p:cNvCxnSpPr/>
            <p:nvPr/>
          </p:nvCxnSpPr>
          <p:spPr>
            <a:xfrm>
              <a:off x="990600" y="3429000"/>
              <a:ext cx="7315200" cy="0"/>
            </a:xfrm>
            <a:prstGeom prst="straightConnector1">
              <a:avLst/>
            </a:prstGeom>
            <a:noFill/>
            <a:ln cap="flat" cmpd="sng" w="444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0"/>
            <p:cNvSpPr txBox="1"/>
            <p:nvPr/>
          </p:nvSpPr>
          <p:spPr>
            <a:xfrm>
              <a:off x="685708" y="3244334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8350102" y="324433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782280" y="2769437"/>
            <a:ext cx="2255519" cy="2239500"/>
            <a:chOff x="782280" y="2769437"/>
            <a:chExt cx="2255519" cy="2239500"/>
          </a:xfrm>
        </p:grpSpPr>
        <p:grpSp>
          <p:nvGrpSpPr>
            <p:cNvPr id="205" name="Google Shape;205;p20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206" name="Google Shape;206;p20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8" name="Google Shape;208;p20"/>
            <p:cNvCxnSpPr>
              <a:stCxn id="206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4741924" y="2822919"/>
            <a:ext cx="2684041" cy="2255519"/>
            <a:chOff x="4741924" y="2822919"/>
            <a:chExt cx="2684041" cy="2255519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211" name="Google Shape;211;p20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3" name="Google Shape;213;p20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20"/>
          <p:cNvSpPr txBox="1"/>
          <p:nvPr/>
        </p:nvSpPr>
        <p:spPr>
          <a:xfrm>
            <a:off x="381000" y="5229793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741924" y="5277104"/>
            <a:ext cx="36352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Pentagon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63493" y="710159"/>
            <a:ext cx="9080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inclined to HP and edge inclined to VP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0" y="1243472"/>
            <a:ext cx="9080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shape will only obtain from its Top View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381000" y="133773"/>
            <a:ext cx="81777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which entity has one edge perpendicular to Ref. 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381000" y="2852148"/>
            <a:ext cx="8204415" cy="1305916"/>
            <a:chOff x="388115" y="2833054"/>
            <a:chExt cx="8204415" cy="1305916"/>
          </a:xfrm>
        </p:grpSpPr>
        <p:sp>
          <p:nvSpPr>
            <p:cNvPr id="224" name="Google Shape;224;p21"/>
            <p:cNvSpPr txBox="1"/>
            <p:nvPr/>
          </p:nvSpPr>
          <p:spPr>
            <a:xfrm>
              <a:off x="8111188" y="2833054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8144972" y="3769638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21"/>
            <p:cNvGrpSpPr/>
            <p:nvPr/>
          </p:nvGrpSpPr>
          <p:grpSpPr>
            <a:xfrm>
              <a:off x="388115" y="3008114"/>
              <a:ext cx="8189681" cy="576858"/>
              <a:chOff x="457297" y="3036808"/>
              <a:chExt cx="8189681" cy="576858"/>
            </a:xfrm>
          </p:grpSpPr>
          <p:cxnSp>
            <p:nvCxnSpPr>
              <p:cNvPr id="227" name="Google Shape;227;p21"/>
              <p:cNvCxnSpPr/>
              <p:nvPr/>
            </p:nvCxnSpPr>
            <p:spPr>
              <a:xfrm>
                <a:off x="457297" y="3409906"/>
                <a:ext cx="7848503" cy="19094"/>
              </a:xfrm>
              <a:prstGeom prst="straightConnector1">
                <a:avLst/>
              </a:prstGeom>
              <a:noFill/>
              <a:ln cap="flat" cmpd="sng" w="444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8" name="Google Shape;228;p21"/>
              <p:cNvSpPr txBox="1"/>
              <p:nvPr/>
            </p:nvSpPr>
            <p:spPr>
              <a:xfrm>
                <a:off x="685708" y="3036808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>
                <a:off x="8350102" y="3244334"/>
                <a:ext cx="296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1"/>
          <p:cNvGrpSpPr/>
          <p:nvPr/>
        </p:nvGrpSpPr>
        <p:grpSpPr>
          <a:xfrm>
            <a:off x="1295400" y="4298556"/>
            <a:ext cx="2255519" cy="2239500"/>
            <a:chOff x="782280" y="2769437"/>
            <a:chExt cx="2255519" cy="2239500"/>
          </a:xfrm>
        </p:grpSpPr>
        <p:grpSp>
          <p:nvGrpSpPr>
            <p:cNvPr id="231" name="Google Shape;231;p21"/>
            <p:cNvGrpSpPr/>
            <p:nvPr/>
          </p:nvGrpSpPr>
          <p:grpSpPr>
            <a:xfrm>
              <a:off x="782280" y="2769437"/>
              <a:ext cx="2255519" cy="2133600"/>
              <a:chOff x="70717" y="4346953"/>
              <a:chExt cx="2255519" cy="2133600"/>
            </a:xfrm>
          </p:grpSpPr>
          <p:sp>
            <p:nvSpPr>
              <p:cNvPr id="232" name="Google Shape;232;p21"/>
              <p:cNvSpPr/>
              <p:nvPr/>
            </p:nvSpPr>
            <p:spPr>
              <a:xfrm>
                <a:off x="70717" y="4346953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1"/>
              <p:cNvSpPr txBox="1"/>
              <p:nvPr/>
            </p:nvSpPr>
            <p:spPr>
              <a:xfrm>
                <a:off x="892797" y="6111221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4" name="Google Shape;234;p21"/>
            <p:cNvCxnSpPr>
              <a:stCxn id="232" idx="0"/>
            </p:cNvCxnSpPr>
            <p:nvPr/>
          </p:nvCxnSpPr>
          <p:spPr>
            <a:xfrm flipH="1">
              <a:off x="1906139" y="2769437"/>
              <a:ext cx="3900" cy="223950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35" name="Google Shape;235;p21"/>
          <p:cNvGrpSpPr/>
          <p:nvPr/>
        </p:nvGrpSpPr>
        <p:grpSpPr>
          <a:xfrm>
            <a:off x="5893755" y="4282440"/>
            <a:ext cx="2684041" cy="2255519"/>
            <a:chOff x="4741924" y="2822919"/>
            <a:chExt cx="2684041" cy="2255519"/>
          </a:xfrm>
        </p:grpSpPr>
        <p:grpSp>
          <p:nvGrpSpPr>
            <p:cNvPr id="236" name="Google Shape;236;p21"/>
            <p:cNvGrpSpPr/>
            <p:nvPr/>
          </p:nvGrpSpPr>
          <p:grpSpPr>
            <a:xfrm>
              <a:off x="5008051" y="2822919"/>
              <a:ext cx="2133601" cy="2255519"/>
              <a:chOff x="2444903" y="4383661"/>
              <a:chExt cx="2133601" cy="2255519"/>
            </a:xfrm>
          </p:grpSpPr>
          <p:sp>
            <p:nvSpPr>
              <p:cNvPr id="237" name="Google Shape;237;p21"/>
              <p:cNvSpPr/>
              <p:nvPr/>
            </p:nvSpPr>
            <p:spPr>
              <a:xfrm rot="5400000">
                <a:off x="2383944" y="4444621"/>
                <a:ext cx="2255519" cy="21336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FC000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>
                <a:off x="2444903" y="513439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9" name="Google Shape;239;p21"/>
            <p:cNvCxnSpPr/>
            <p:nvPr/>
          </p:nvCxnSpPr>
          <p:spPr>
            <a:xfrm rot="10800000">
              <a:off x="4741924" y="3950741"/>
              <a:ext cx="2684041" cy="0"/>
            </a:xfrm>
            <a:prstGeom prst="straightConnector1">
              <a:avLst/>
            </a:prstGeom>
            <a:noFill/>
            <a:ln cap="flat" cmpd="sng" w="22225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240" name="Google Shape;240;p21"/>
          <p:cNvCxnSpPr/>
          <p:nvPr/>
        </p:nvCxnSpPr>
        <p:spPr>
          <a:xfrm>
            <a:off x="6159882" y="3400306"/>
            <a:ext cx="0" cy="317063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723757" y="3409240"/>
            <a:ext cx="994035" cy="30356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1"/>
          <p:cNvCxnSpPr/>
          <p:nvPr/>
        </p:nvCxnSpPr>
        <p:spPr>
          <a:xfrm flipH="1" rot="10800000">
            <a:off x="253843" y="3036814"/>
            <a:ext cx="3825960" cy="279362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877900" y="3221480"/>
            <a:ext cx="2816681" cy="198230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1"/>
          <p:cNvCxnSpPr/>
          <p:nvPr/>
        </p:nvCxnSpPr>
        <p:spPr>
          <a:xfrm flipH="1" rot="10800000">
            <a:off x="3101737" y="3091242"/>
            <a:ext cx="1089744" cy="335361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