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1" r:id="rId3"/>
    <p:sldId id="275" r:id="rId4"/>
    <p:sldId id="276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1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1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3A25-3A10-4D3D-A14A-41A61FDB520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lum bright="6000"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74651"/>
            <a:ext cx="8805863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221302" y="732431"/>
            <a:ext cx="7772400" cy="14700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dirty="0" smtClean="0">
                <a:solidFill>
                  <a:srgbClr val="0070C0"/>
                </a:solidFill>
                <a:latin typeface="+mn-lt"/>
              </a:rPr>
              <a:t>L7_Projection </a:t>
            </a:r>
            <a:r>
              <a:rPr lang="en-US" altLang="en-US" sz="2800" dirty="0" smtClean="0">
                <a:solidFill>
                  <a:srgbClr val="0070C0"/>
                </a:solidFill>
                <a:latin typeface="+mn-lt"/>
              </a:rPr>
              <a:t>of Line </a:t>
            </a:r>
            <a:r>
              <a:rPr lang="en-US" altLang="en-US" sz="2800" dirty="0" smtClean="0">
                <a:solidFill>
                  <a:srgbClr val="0070C0"/>
                </a:solidFill>
                <a:latin typeface="+mn-lt"/>
              </a:rPr>
              <a:t>2</a:t>
            </a:r>
            <a:endParaRPr lang="en-US" altLang="en-US" sz="2800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02" y="4060826"/>
            <a:ext cx="6553200" cy="2133600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B. SANTHI</a:t>
            </a:r>
          </a:p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Assistant t Professor</a:t>
            </a:r>
          </a:p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Department of MECHANICAL Engineering</a:t>
            </a:r>
          </a:p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NIT Goa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90800"/>
            <a:ext cx="23622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457200"/>
            <a:ext cx="4976813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7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9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Line inclined to HP and VP</a:t>
            </a:r>
            <a:endParaRPr lang="en-US" sz="24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5" y="1690688"/>
            <a:ext cx="5953125" cy="3848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2466" y="5854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-Bold"/>
              </a:rPr>
              <a:t>Apparent Inclinations: </a:t>
            </a:r>
            <a:r>
              <a:rPr lang="en-US" dirty="0">
                <a:latin typeface="Symbol" panose="05050102010706020507" pitchFamily="18" charset="2"/>
              </a:rPr>
              <a:t>a </a:t>
            </a:r>
            <a:r>
              <a:rPr lang="en-US" dirty="0">
                <a:latin typeface="Times-Roman"/>
              </a:rPr>
              <a:t>and </a:t>
            </a:r>
            <a:r>
              <a:rPr lang="en-US" dirty="0">
                <a:latin typeface="Symbol" panose="05050102010706020507" pitchFamily="18" charset="2"/>
              </a:rPr>
              <a:t>b</a:t>
            </a:r>
            <a:br>
              <a:rPr lang="en-US" dirty="0">
                <a:latin typeface="Symbol" panose="05050102010706020507" pitchFamily="18" charset="2"/>
              </a:rPr>
            </a:br>
            <a:r>
              <a:rPr lang="en-US" b="1" dirty="0">
                <a:latin typeface="Times-Bold"/>
              </a:rPr>
              <a:t>Apparent Lengths: ab, </a:t>
            </a:r>
            <a:r>
              <a:rPr lang="en-US" b="1" dirty="0" err="1" smtClean="0">
                <a:latin typeface="Times-Bold"/>
              </a:rPr>
              <a:t>a’b</a:t>
            </a:r>
            <a:r>
              <a:rPr lang="en-US" b="1" dirty="0" smtClean="0">
                <a:latin typeface="Times-Bold"/>
              </a:rPr>
              <a:t>’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63" y="1615199"/>
            <a:ext cx="3571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5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9678" y="5739483"/>
            <a:ext cx="4471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-Roman"/>
              </a:rPr>
              <a:t>line </a:t>
            </a:r>
            <a:r>
              <a:rPr lang="en-US" b="1" dirty="0">
                <a:solidFill>
                  <a:srgbClr val="0070C0"/>
                </a:solidFill>
                <a:latin typeface="Times-Bold"/>
              </a:rPr>
              <a:t>AB </a:t>
            </a:r>
            <a:r>
              <a:rPr lang="en-US" dirty="0">
                <a:solidFill>
                  <a:srgbClr val="0070C0"/>
                </a:solidFill>
                <a:latin typeface="Times-Roman"/>
              </a:rPr>
              <a:t>is assumed to </a:t>
            </a:r>
            <a:r>
              <a:rPr lang="en-US" dirty="0" smtClean="0">
                <a:solidFill>
                  <a:srgbClr val="0070C0"/>
                </a:solidFill>
                <a:latin typeface="Times-Roman"/>
              </a:rPr>
              <a:t>be made </a:t>
            </a:r>
            <a:r>
              <a:rPr lang="en-US" dirty="0">
                <a:solidFill>
                  <a:srgbClr val="0070C0"/>
                </a:solidFill>
                <a:latin typeface="Times-Roman"/>
              </a:rPr>
              <a:t>parallel to </a:t>
            </a:r>
            <a:endParaRPr lang="en-US" dirty="0" smtClean="0">
              <a:solidFill>
                <a:srgbClr val="0070C0"/>
              </a:solidFill>
              <a:latin typeface="Times-Roman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Times-Bold"/>
              </a:rPr>
              <a:t>VP </a:t>
            </a:r>
            <a:r>
              <a:rPr lang="en-US" dirty="0">
                <a:solidFill>
                  <a:srgbClr val="0070C0"/>
                </a:solidFill>
                <a:latin typeface="Times-Roman"/>
              </a:rPr>
              <a:t>and inclined at 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q </a:t>
            </a:r>
            <a:r>
              <a:rPr lang="en-US" dirty="0" smtClean="0">
                <a:solidFill>
                  <a:srgbClr val="0070C0"/>
                </a:solidFill>
                <a:latin typeface="Times-Roman"/>
              </a:rPr>
              <a:t>to </a:t>
            </a:r>
            <a:r>
              <a:rPr lang="en-US" b="1" dirty="0" smtClean="0">
                <a:solidFill>
                  <a:srgbClr val="0070C0"/>
                </a:solidFill>
                <a:latin typeface="Times-Bold"/>
              </a:rPr>
              <a:t>HP</a:t>
            </a:r>
            <a:r>
              <a:rPr lang="en-US" dirty="0">
                <a:solidFill>
                  <a:srgbClr val="0070C0"/>
                </a:solidFill>
                <a:latin typeface="Times-Roman"/>
              </a:rPr>
              <a:t>. 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9499" y="5640152"/>
            <a:ext cx="44582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-Roman"/>
              </a:rPr>
              <a:t>line </a:t>
            </a:r>
            <a:r>
              <a:rPr lang="en-US" b="1" dirty="0">
                <a:solidFill>
                  <a:srgbClr val="0070C0"/>
                </a:solidFill>
                <a:latin typeface="Times-Bold"/>
              </a:rPr>
              <a:t>AB </a:t>
            </a:r>
            <a:r>
              <a:rPr lang="en-US" dirty="0">
                <a:solidFill>
                  <a:srgbClr val="0070C0"/>
                </a:solidFill>
                <a:latin typeface="Times-Roman"/>
              </a:rPr>
              <a:t>is assumed to be made </a:t>
            </a:r>
            <a:r>
              <a:rPr lang="en-US" dirty="0" smtClean="0">
                <a:solidFill>
                  <a:srgbClr val="0070C0"/>
                </a:solidFill>
                <a:latin typeface="Times-Roman"/>
              </a:rPr>
              <a:t>parallel to </a:t>
            </a:r>
            <a:r>
              <a:rPr lang="en-US" b="1" dirty="0">
                <a:solidFill>
                  <a:srgbClr val="0070C0"/>
                </a:solidFill>
                <a:latin typeface="Times-Bold"/>
              </a:rPr>
              <a:t>HP </a:t>
            </a:r>
            <a:r>
              <a:rPr lang="en-US" dirty="0">
                <a:solidFill>
                  <a:srgbClr val="0070C0"/>
                </a:solidFill>
                <a:latin typeface="Times-Roman"/>
              </a:rPr>
              <a:t>and inclined at </a:t>
            </a:r>
            <a:r>
              <a:rPr lang="en-US" dirty="0">
                <a:solidFill>
                  <a:srgbClr val="0070C0"/>
                </a:solidFill>
                <a:latin typeface="Symbol" panose="05050102010706020507" pitchFamily="18" charset="2"/>
              </a:rPr>
              <a:t>f </a:t>
            </a:r>
            <a:r>
              <a:rPr lang="en-US" dirty="0">
                <a:solidFill>
                  <a:srgbClr val="0070C0"/>
                </a:solidFill>
                <a:latin typeface="Times-Roman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Times-Bold"/>
              </a:rPr>
              <a:t>VP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47" y="313898"/>
            <a:ext cx="8940937" cy="50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48075" y="1881187"/>
            <a:ext cx="48958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9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94" y="614151"/>
            <a:ext cx="8118283" cy="57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0555" y="3029803"/>
            <a:ext cx="333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61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63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Times-Bold</vt:lpstr>
      <vt:lpstr>Times-Roman</vt:lpstr>
      <vt:lpstr>Office Theme</vt:lpstr>
      <vt:lpstr>L7_Projection of Line 2</vt:lpstr>
      <vt:lpstr>PowerPoint Presentation</vt:lpstr>
      <vt:lpstr>Line inclined to HP and VP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</dc:creator>
  <cp:lastModifiedBy>Santhi</cp:lastModifiedBy>
  <cp:revision>11</cp:revision>
  <dcterms:created xsi:type="dcterms:W3CDTF">2021-05-27T04:21:55Z</dcterms:created>
  <dcterms:modified xsi:type="dcterms:W3CDTF">2021-06-01T08:40:52Z</dcterms:modified>
</cp:coreProperties>
</file>