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2" r:id="rId2"/>
    <p:sldId id="363" r:id="rId3"/>
    <p:sldId id="361" r:id="rId4"/>
    <p:sldId id="373" r:id="rId5"/>
    <p:sldId id="375" r:id="rId6"/>
    <p:sldId id="394" r:id="rId7"/>
    <p:sldId id="395" r:id="rId8"/>
    <p:sldId id="39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53" autoAdjust="0"/>
    <p:restoredTop sz="93466" autoAdjust="0"/>
  </p:normalViewPr>
  <p:slideViewPr>
    <p:cSldViewPr>
      <p:cViewPr varScale="1">
        <p:scale>
          <a:sx n="66" d="100"/>
          <a:sy n="66" d="100"/>
        </p:scale>
        <p:origin x="192" y="7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9D2BF-9D98-49CD-A254-730C52B317A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D166D-62CE-4062-BED5-EF2C262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9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66D-62CE-4062-BED5-EF2C262E8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1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6076-1647-41D5-ACB9-16C96ADFE32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9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0"/>
            <a:ext cx="6186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Projection of </a:t>
            </a:r>
            <a:r>
              <a:rPr lang="en-US" sz="6000" dirty="0" smtClean="0"/>
              <a:t>Solids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622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43347" y="275570"/>
            <a:ext cx="7037389" cy="646331"/>
            <a:chOff x="63228" y="1077694"/>
            <a:chExt cx="7037389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1032737" y="1077694"/>
              <a:ext cx="60678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Steps to get projection of </a:t>
              </a:r>
              <a:r>
                <a:rPr lang="en-US" sz="3600" dirty="0" smtClean="0"/>
                <a:t>solids</a:t>
              </a:r>
              <a:endParaRPr lang="en-US" sz="3600" dirty="0"/>
            </a:p>
          </p:txBody>
        </p:sp>
        <p:pic>
          <p:nvPicPr>
            <p:cNvPr id="27" name="Picture 2" descr="E:\Engineering Drawing\image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8" y="1191309"/>
              <a:ext cx="1005840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1387257" y="1411069"/>
            <a:ext cx="6064686" cy="646331"/>
            <a:chOff x="63228" y="1077694"/>
            <a:chExt cx="6064686" cy="646331"/>
          </a:xfrm>
        </p:grpSpPr>
        <p:sp>
          <p:nvSpPr>
            <p:cNvPr id="29" name="TextBox 28"/>
            <p:cNvSpPr txBox="1"/>
            <p:nvPr/>
          </p:nvSpPr>
          <p:spPr>
            <a:xfrm>
              <a:off x="1032737" y="1077694"/>
              <a:ext cx="5095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Identify the possible cases</a:t>
              </a:r>
              <a:endParaRPr lang="en-US" sz="3600" dirty="0"/>
            </a:p>
          </p:txBody>
        </p:sp>
        <p:pic>
          <p:nvPicPr>
            <p:cNvPr id="30" name="Picture 2" descr="E:\Engineering Drawing\image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8" y="1191309"/>
              <a:ext cx="1005840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1890177" y="2474822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400" dirty="0" smtClean="0"/>
              <a:t>Assume initial position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473" y="3443099"/>
            <a:ext cx="7153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800" dirty="0" smtClean="0"/>
              <a:t>Consider </a:t>
            </a:r>
            <a:r>
              <a:rPr lang="en-US" sz="4800" dirty="0" smtClean="0"/>
              <a:t>Axis</a:t>
            </a:r>
            <a:r>
              <a:rPr lang="en-US" sz="4800" dirty="0" smtClean="0"/>
              <a:t> </a:t>
            </a:r>
            <a:r>
              <a:rPr lang="en-US" sz="4800" dirty="0" smtClean="0"/>
              <a:t>inclination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407" y="4472933"/>
            <a:ext cx="8158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5400" dirty="0" smtClean="0"/>
              <a:t>Consider edge inclination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015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371600" y="152400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400" dirty="0" smtClean="0"/>
              <a:t>Assume initial position</a:t>
            </a:r>
            <a:endParaRPr 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514" y="1752600"/>
            <a:ext cx="4319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2800" dirty="0" smtClean="0"/>
              <a:t>Surface inclined to HP 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520233" y="1763486"/>
            <a:ext cx="424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2800" dirty="0" smtClean="0"/>
              <a:t>Surface inclined to VP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20233" y="1905000"/>
            <a:ext cx="0" cy="4953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9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371600" y="152400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400" dirty="0" smtClean="0"/>
              <a:t>Assume initial position</a:t>
            </a:r>
            <a:endParaRPr 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514" y="1752600"/>
            <a:ext cx="382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2800" dirty="0" smtClean="0"/>
              <a:t>Axis </a:t>
            </a:r>
            <a:r>
              <a:rPr lang="en-US" sz="2800" dirty="0" smtClean="0"/>
              <a:t>inclined to HP 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901233" y="1752600"/>
            <a:ext cx="424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2800" dirty="0" smtClean="0"/>
              <a:t>Axis </a:t>
            </a:r>
            <a:r>
              <a:rPr lang="en-US" sz="2800" dirty="0" smtClean="0"/>
              <a:t>inclined to VP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59719" y="1905000"/>
            <a:ext cx="0" cy="4953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9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371600" y="152400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400" dirty="0" smtClean="0"/>
              <a:t>Assume initial position</a:t>
            </a:r>
            <a:endParaRPr 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41055" y="1033374"/>
            <a:ext cx="460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3600" dirty="0" smtClean="0"/>
              <a:t>Axis </a:t>
            </a:r>
            <a:r>
              <a:rPr lang="en-US" sz="3600" dirty="0" smtClean="0"/>
              <a:t>inclined to HP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22860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That entity should be resting on HP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87030" y="327568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6868" y="463950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3319" t="11507" r="1732" b="55208"/>
          <a:stretch/>
        </p:blipFill>
        <p:spPr>
          <a:xfrm>
            <a:off x="1371600" y="1645069"/>
            <a:ext cx="6622177" cy="49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9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0" y="3124200"/>
            <a:ext cx="6247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400" dirty="0" smtClean="0"/>
              <a:t>Some other conditions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431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91476" y="2409423"/>
            <a:ext cx="8677768" cy="1608119"/>
            <a:chOff x="-94387" y="6195995"/>
            <a:chExt cx="8677768" cy="1608119"/>
          </a:xfrm>
        </p:grpSpPr>
        <p:sp>
          <p:nvSpPr>
            <p:cNvPr id="17" name="TextBox 16"/>
            <p:cNvSpPr txBox="1"/>
            <p:nvPr/>
          </p:nvSpPr>
          <p:spPr>
            <a:xfrm>
              <a:off x="7685734" y="6195995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 (FV)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8202" y="7434782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HP (TV)</a:t>
              </a:r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94387" y="6558614"/>
              <a:ext cx="8299966" cy="765840"/>
              <a:chOff x="-25205" y="6587308"/>
              <a:chExt cx="8299966" cy="76584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323790" y="7027241"/>
                <a:ext cx="7848503" cy="19094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977885" y="6587308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25205" y="6983816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4457" y="95714"/>
            <a:ext cx="8579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Q1. Regular </a:t>
            </a:r>
            <a:r>
              <a:rPr lang="en-US" sz="2000" dirty="0" smtClean="0"/>
              <a:t>pentagonal prism  </a:t>
            </a:r>
            <a:r>
              <a:rPr lang="en-US" sz="2000" dirty="0" smtClean="0"/>
              <a:t>of 25 mm </a:t>
            </a:r>
            <a:r>
              <a:rPr lang="en-US" sz="2000" dirty="0" smtClean="0"/>
              <a:t>and axis 50 mm long resting on one of its rectangular faces on the HP with the axis inclined at 45° to the VP. Draw the projections. 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8248" y="708494"/>
            <a:ext cx="2352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l-GR" sz="2800" b="1" dirty="0" smtClean="0">
                <a:latin typeface="Calibri" panose="020F0502020204030204" pitchFamily="34" charset="0"/>
              </a:rPr>
              <a:t>φ</a:t>
            </a:r>
            <a:r>
              <a:rPr lang="en-US" sz="2800" b="1" baseline="-25000" dirty="0" smtClean="0">
                <a:latin typeface="Calibri" panose="020F0502020204030204" pitchFamily="34" charset="0"/>
              </a:rPr>
              <a:t>axis</a:t>
            </a:r>
            <a:r>
              <a:rPr lang="en-US" sz="2800" b="1" dirty="0" smtClean="0">
                <a:latin typeface="Calibri" panose="020F0502020204030204" pitchFamily="34" charset="0"/>
              </a:rPr>
              <a:t>=45°</a:t>
            </a:r>
            <a:endParaRPr lang="en-US" sz="2800" b="1" dirty="0"/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>
          <a:xfrm rot="16200000">
            <a:off x="37037" y="1279863"/>
            <a:ext cx="1943405" cy="2087778"/>
            <a:chOff x="2330229" y="4222452"/>
            <a:chExt cx="2650683" cy="2847600"/>
          </a:xfrm>
        </p:grpSpPr>
        <p:sp>
          <p:nvSpPr>
            <p:cNvPr id="37" name="Regular Pentagon 36"/>
            <p:cNvSpPr/>
            <p:nvPr/>
          </p:nvSpPr>
          <p:spPr>
            <a:xfrm rot="5400000">
              <a:off x="2383944" y="4444621"/>
              <a:ext cx="2255519" cy="2133600"/>
            </a:xfrm>
            <a:prstGeom prst="pentag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2367880" y="4697083"/>
              <a:ext cx="472700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a'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3415978" y="4408724"/>
              <a:ext cx="622615" cy="50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e’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5698835">
              <a:off x="3469582" y="6166010"/>
              <a:ext cx="455209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c'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2348054" y="5922008"/>
              <a:ext cx="488003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b'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5400000">
              <a:off x="4082629" y="5179265"/>
              <a:ext cx="488003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d'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 rot="5400000">
              <a:off x="2341379" y="4367850"/>
              <a:ext cx="481446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1'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 rot="5400000">
              <a:off x="2354474" y="6223465"/>
              <a:ext cx="481446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2'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3564480" y="6577456"/>
              <a:ext cx="481446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3'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5400000">
              <a:off x="4488316" y="5445834"/>
              <a:ext cx="481446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4'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 rot="5400000">
              <a:off x="3762350" y="4211302"/>
              <a:ext cx="481446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5'</a:t>
              </a:r>
              <a:endParaRPr lang="en-US" dirty="0"/>
            </a:p>
          </p:txBody>
        </p:sp>
      </p:grpSp>
      <p:cxnSp>
        <p:nvCxnSpPr>
          <p:cNvPr id="44" name="Straight Connector 43"/>
          <p:cNvCxnSpPr/>
          <p:nvPr/>
        </p:nvCxnSpPr>
        <p:spPr>
          <a:xfrm flipH="1">
            <a:off x="70807" y="2247290"/>
            <a:ext cx="0" cy="357831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01658" y="1647085"/>
            <a:ext cx="0" cy="4184869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458" y="5827835"/>
            <a:ext cx="2163342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651" y="3787876"/>
            <a:ext cx="208655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07211" y="3167302"/>
            <a:ext cx="0" cy="267195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339083" y="3459933"/>
            <a:ext cx="301686" cy="379100"/>
            <a:chOff x="4647521" y="2005144"/>
            <a:chExt cx="301686" cy="379100"/>
          </a:xfrm>
        </p:grpSpPr>
        <p:sp>
          <p:nvSpPr>
            <p:cNvPr id="97" name="TextBox 96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67334" y="3242602"/>
            <a:ext cx="471604" cy="548640"/>
            <a:chOff x="2067334" y="3242602"/>
            <a:chExt cx="471604" cy="54864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133600" y="3242602"/>
              <a:ext cx="0" cy="548640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067334" y="328516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10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078390" y="3787876"/>
            <a:ext cx="471604" cy="2044078"/>
            <a:chOff x="2080788" y="3242602"/>
            <a:chExt cx="471604" cy="2044078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2133600" y="3242602"/>
              <a:ext cx="0" cy="2044078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080788" y="394323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  <a:r>
                <a:rPr lang="en-US" b="1" dirty="0" smtClean="0"/>
                <a:t>0 </a:t>
              </a:r>
              <a:endParaRPr lang="en-US" b="1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1427412" y="3215172"/>
            <a:ext cx="0" cy="261043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736728" y="2234537"/>
            <a:ext cx="0" cy="359741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174170" y="3490454"/>
            <a:ext cx="307419" cy="369332"/>
            <a:chOff x="4457055" y="2031611"/>
            <a:chExt cx="307419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4457055" y="2031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684792" y="3473755"/>
            <a:ext cx="301686" cy="369332"/>
            <a:chOff x="4663843" y="2018966"/>
            <a:chExt cx="301686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4663843" y="20189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46078" y="3473755"/>
            <a:ext cx="301686" cy="369332"/>
            <a:chOff x="4663843" y="2018966"/>
            <a:chExt cx="301686" cy="369332"/>
          </a:xfrm>
        </p:grpSpPr>
        <p:sp>
          <p:nvSpPr>
            <p:cNvPr id="120" name="TextBox 119"/>
            <p:cNvSpPr txBox="1"/>
            <p:nvPr/>
          </p:nvSpPr>
          <p:spPr>
            <a:xfrm>
              <a:off x="4663843" y="20189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3425" y="3462636"/>
            <a:ext cx="301686" cy="371579"/>
            <a:chOff x="4639624" y="2012665"/>
            <a:chExt cx="301686" cy="371579"/>
          </a:xfrm>
        </p:grpSpPr>
        <p:sp>
          <p:nvSpPr>
            <p:cNvPr id="123" name="TextBox 122"/>
            <p:cNvSpPr txBox="1"/>
            <p:nvPr/>
          </p:nvSpPr>
          <p:spPr>
            <a:xfrm>
              <a:off x="4639624" y="20126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39083" y="5479175"/>
            <a:ext cx="301686" cy="379100"/>
            <a:chOff x="4647521" y="2005144"/>
            <a:chExt cx="301686" cy="379100"/>
          </a:xfrm>
        </p:grpSpPr>
        <p:sp>
          <p:nvSpPr>
            <p:cNvPr id="126" name="TextBox 125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362680" y="5491605"/>
            <a:ext cx="306494" cy="379100"/>
            <a:chOff x="4647521" y="2005144"/>
            <a:chExt cx="306494" cy="379100"/>
          </a:xfrm>
        </p:grpSpPr>
        <p:sp>
          <p:nvSpPr>
            <p:cNvPr id="129" name="TextBox 128"/>
            <p:cNvSpPr txBox="1"/>
            <p:nvPr/>
          </p:nvSpPr>
          <p:spPr>
            <a:xfrm>
              <a:off x="4647521" y="20051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668639" y="5487006"/>
            <a:ext cx="282450" cy="379100"/>
            <a:chOff x="4647521" y="2005144"/>
            <a:chExt cx="282450" cy="379100"/>
          </a:xfrm>
        </p:grpSpPr>
        <p:sp>
          <p:nvSpPr>
            <p:cNvPr id="132" name="TextBox 131"/>
            <p:cNvSpPr txBox="1"/>
            <p:nvPr/>
          </p:nvSpPr>
          <p:spPr>
            <a:xfrm>
              <a:off x="4647521" y="200514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830481" y="5494751"/>
            <a:ext cx="306494" cy="379100"/>
            <a:chOff x="4647521" y="2005144"/>
            <a:chExt cx="306494" cy="379100"/>
          </a:xfrm>
        </p:grpSpPr>
        <p:sp>
          <p:nvSpPr>
            <p:cNvPr id="135" name="TextBox 134"/>
            <p:cNvSpPr txBox="1"/>
            <p:nvPr/>
          </p:nvSpPr>
          <p:spPr>
            <a:xfrm>
              <a:off x="4647521" y="20051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616" y="5498055"/>
            <a:ext cx="306494" cy="379100"/>
            <a:chOff x="4647521" y="2005144"/>
            <a:chExt cx="306494" cy="379100"/>
          </a:xfrm>
        </p:grpSpPr>
        <p:sp>
          <p:nvSpPr>
            <p:cNvPr id="138" name="TextBox 137"/>
            <p:cNvSpPr txBox="1"/>
            <p:nvPr/>
          </p:nvSpPr>
          <p:spPr>
            <a:xfrm>
              <a:off x="4647521" y="20051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/>
          <p:cNvCxnSpPr>
            <a:stCxn id="118" idx="6"/>
          </p:cNvCxnSpPr>
          <p:nvPr/>
        </p:nvCxnSpPr>
        <p:spPr>
          <a:xfrm flipH="1" flipV="1">
            <a:off x="48702" y="3777643"/>
            <a:ext cx="1736721" cy="15670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41524" y="5834646"/>
            <a:ext cx="1736721" cy="15670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732083" y="3793313"/>
            <a:ext cx="13560" cy="2059402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328" y="3777670"/>
            <a:ext cx="13560" cy="2059402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825791" y="3202040"/>
            <a:ext cx="2955345" cy="3414303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Arc 146"/>
          <p:cNvSpPr/>
          <p:nvPr/>
        </p:nvSpPr>
        <p:spPr>
          <a:xfrm rot="3575354">
            <a:off x="2738599" y="3033253"/>
            <a:ext cx="914400" cy="914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134544" y="337018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45°</a:t>
            </a:r>
            <a:endParaRPr lang="en-US" b="1" dirty="0"/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4487204" y="5326031"/>
            <a:ext cx="1226986" cy="981372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77078" y="3738927"/>
            <a:ext cx="1226385" cy="980552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4288781" y="3738927"/>
            <a:ext cx="1425409" cy="1611286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3328793" y="4501338"/>
            <a:ext cx="1425409" cy="1611286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3077078" y="4696117"/>
            <a:ext cx="1425409" cy="1611286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4051180" y="3962400"/>
            <a:ext cx="1400246" cy="1574461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415148" y="402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3795641" y="3689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4071438" y="3469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3091192" y="421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2832858" y="4373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4646765" y="6025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5357418" y="55098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5657836" y="523702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4935083" y="57824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4413738" y="61991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3342304" y="1111377"/>
            <a:ext cx="0" cy="339232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4041497" y="570074"/>
            <a:ext cx="0" cy="339232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4288781" y="333217"/>
            <a:ext cx="0" cy="339232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725715" y="836877"/>
            <a:ext cx="0" cy="339232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78492" y="1327153"/>
            <a:ext cx="0" cy="339232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5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/>
      <p:bldP spid="177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91476" y="2772042"/>
            <a:ext cx="8299966" cy="765840"/>
            <a:chOff x="-25205" y="6587308"/>
            <a:chExt cx="8299966" cy="76584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23790" y="7027241"/>
              <a:ext cx="7848503" cy="1909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977885" y="658730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25205" y="698381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 rot="16200000">
            <a:off x="37037" y="1279863"/>
            <a:ext cx="1943405" cy="2087778"/>
            <a:chOff x="2330229" y="4222452"/>
            <a:chExt cx="2650683" cy="2847600"/>
          </a:xfrm>
        </p:grpSpPr>
        <p:sp>
          <p:nvSpPr>
            <p:cNvPr id="37" name="Regular Pentagon 36"/>
            <p:cNvSpPr/>
            <p:nvPr/>
          </p:nvSpPr>
          <p:spPr>
            <a:xfrm rot="5400000">
              <a:off x="2383944" y="4444621"/>
              <a:ext cx="2255519" cy="2133600"/>
            </a:xfrm>
            <a:prstGeom prst="pentag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2367880" y="4697083"/>
              <a:ext cx="472700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a'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3415978" y="4408724"/>
              <a:ext cx="622615" cy="50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e’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5698835">
              <a:off x="3469582" y="6166010"/>
              <a:ext cx="455209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c'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2348054" y="5922008"/>
              <a:ext cx="488003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b'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5400000">
              <a:off x="4082629" y="5179265"/>
              <a:ext cx="488003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d'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 rot="5400000">
              <a:off x="2341379" y="4367850"/>
              <a:ext cx="481446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1'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 rot="5400000">
              <a:off x="2354474" y="6223465"/>
              <a:ext cx="481446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2'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3564480" y="6577456"/>
              <a:ext cx="481446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3'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5400000">
              <a:off x="4488316" y="5445834"/>
              <a:ext cx="481446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4'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 rot="5400000">
              <a:off x="3762350" y="4211302"/>
              <a:ext cx="481446" cy="50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5'</a:t>
              </a:r>
              <a:endParaRPr lang="en-US" dirty="0"/>
            </a:p>
          </p:txBody>
        </p:sp>
      </p:grpSp>
      <p:cxnSp>
        <p:nvCxnSpPr>
          <p:cNvPr id="44" name="Straight Connector 43"/>
          <p:cNvCxnSpPr/>
          <p:nvPr/>
        </p:nvCxnSpPr>
        <p:spPr>
          <a:xfrm flipH="1">
            <a:off x="70807" y="2247290"/>
            <a:ext cx="0" cy="357831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01658" y="1647085"/>
            <a:ext cx="0" cy="4184869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458" y="5827835"/>
            <a:ext cx="2163342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651" y="3787876"/>
            <a:ext cx="208655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07211" y="3167302"/>
            <a:ext cx="0" cy="267195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339083" y="3459933"/>
            <a:ext cx="301686" cy="379100"/>
            <a:chOff x="4647521" y="2005144"/>
            <a:chExt cx="301686" cy="379100"/>
          </a:xfrm>
        </p:grpSpPr>
        <p:sp>
          <p:nvSpPr>
            <p:cNvPr id="97" name="TextBox 96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67334" y="3242602"/>
            <a:ext cx="471604" cy="548640"/>
            <a:chOff x="2067334" y="3242602"/>
            <a:chExt cx="471604" cy="54864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133600" y="3242602"/>
              <a:ext cx="0" cy="548640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067334" y="328516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10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078390" y="3787876"/>
            <a:ext cx="471604" cy="2044078"/>
            <a:chOff x="2080788" y="3242602"/>
            <a:chExt cx="471604" cy="2044078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2133600" y="3242602"/>
              <a:ext cx="0" cy="2044078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080788" y="394323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  <a:r>
                <a:rPr lang="en-US" b="1" dirty="0" smtClean="0"/>
                <a:t>0 </a:t>
              </a:r>
              <a:endParaRPr lang="en-US" b="1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1427412" y="3215172"/>
            <a:ext cx="0" cy="261043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736728" y="2234537"/>
            <a:ext cx="0" cy="359741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174170" y="3490454"/>
            <a:ext cx="307419" cy="369332"/>
            <a:chOff x="4457055" y="2031611"/>
            <a:chExt cx="307419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4457055" y="2031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684792" y="3473755"/>
            <a:ext cx="301686" cy="369332"/>
            <a:chOff x="4663843" y="2018966"/>
            <a:chExt cx="301686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4663843" y="20189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46078" y="3473755"/>
            <a:ext cx="301686" cy="369332"/>
            <a:chOff x="4663843" y="2018966"/>
            <a:chExt cx="301686" cy="369332"/>
          </a:xfrm>
        </p:grpSpPr>
        <p:sp>
          <p:nvSpPr>
            <p:cNvPr id="120" name="TextBox 119"/>
            <p:cNvSpPr txBox="1"/>
            <p:nvPr/>
          </p:nvSpPr>
          <p:spPr>
            <a:xfrm>
              <a:off x="4663843" y="20189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3425" y="3462636"/>
            <a:ext cx="301686" cy="371579"/>
            <a:chOff x="4639624" y="2012665"/>
            <a:chExt cx="301686" cy="371579"/>
          </a:xfrm>
        </p:grpSpPr>
        <p:sp>
          <p:nvSpPr>
            <p:cNvPr id="123" name="TextBox 122"/>
            <p:cNvSpPr txBox="1"/>
            <p:nvPr/>
          </p:nvSpPr>
          <p:spPr>
            <a:xfrm>
              <a:off x="4639624" y="20126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39083" y="5479175"/>
            <a:ext cx="301686" cy="379100"/>
            <a:chOff x="4647521" y="2005144"/>
            <a:chExt cx="301686" cy="379100"/>
          </a:xfrm>
        </p:grpSpPr>
        <p:sp>
          <p:nvSpPr>
            <p:cNvPr id="126" name="TextBox 125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362680" y="5491605"/>
            <a:ext cx="306494" cy="379100"/>
            <a:chOff x="4647521" y="2005144"/>
            <a:chExt cx="306494" cy="379100"/>
          </a:xfrm>
        </p:grpSpPr>
        <p:sp>
          <p:nvSpPr>
            <p:cNvPr id="129" name="TextBox 128"/>
            <p:cNvSpPr txBox="1"/>
            <p:nvPr/>
          </p:nvSpPr>
          <p:spPr>
            <a:xfrm>
              <a:off x="4647521" y="20051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668639" y="5487006"/>
            <a:ext cx="282450" cy="379100"/>
            <a:chOff x="4647521" y="2005144"/>
            <a:chExt cx="282450" cy="379100"/>
          </a:xfrm>
        </p:grpSpPr>
        <p:sp>
          <p:nvSpPr>
            <p:cNvPr id="132" name="TextBox 131"/>
            <p:cNvSpPr txBox="1"/>
            <p:nvPr/>
          </p:nvSpPr>
          <p:spPr>
            <a:xfrm>
              <a:off x="4647521" y="200514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830481" y="5494751"/>
            <a:ext cx="306494" cy="379100"/>
            <a:chOff x="4647521" y="2005144"/>
            <a:chExt cx="306494" cy="379100"/>
          </a:xfrm>
        </p:grpSpPr>
        <p:sp>
          <p:nvSpPr>
            <p:cNvPr id="135" name="TextBox 134"/>
            <p:cNvSpPr txBox="1"/>
            <p:nvPr/>
          </p:nvSpPr>
          <p:spPr>
            <a:xfrm>
              <a:off x="4647521" y="20051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616" y="5498055"/>
            <a:ext cx="306494" cy="379100"/>
            <a:chOff x="4647521" y="2005144"/>
            <a:chExt cx="306494" cy="379100"/>
          </a:xfrm>
        </p:grpSpPr>
        <p:sp>
          <p:nvSpPr>
            <p:cNvPr id="138" name="TextBox 137"/>
            <p:cNvSpPr txBox="1"/>
            <p:nvPr/>
          </p:nvSpPr>
          <p:spPr>
            <a:xfrm>
              <a:off x="4647521" y="20051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/>
          <p:cNvCxnSpPr>
            <a:stCxn id="118" idx="6"/>
          </p:cNvCxnSpPr>
          <p:nvPr/>
        </p:nvCxnSpPr>
        <p:spPr>
          <a:xfrm flipH="1" flipV="1">
            <a:off x="48702" y="3777643"/>
            <a:ext cx="1736721" cy="15670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41524" y="5834646"/>
            <a:ext cx="1736721" cy="15670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732083" y="3793313"/>
            <a:ext cx="13560" cy="2059402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328" y="3777670"/>
            <a:ext cx="13560" cy="2059402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825791" y="3202040"/>
            <a:ext cx="2955345" cy="3414303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Arc 146"/>
          <p:cNvSpPr/>
          <p:nvPr/>
        </p:nvSpPr>
        <p:spPr>
          <a:xfrm rot="3575354">
            <a:off x="2738599" y="3033253"/>
            <a:ext cx="914400" cy="914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134544" y="337018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45°</a:t>
            </a:r>
            <a:endParaRPr lang="en-US" b="1" dirty="0"/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4487204" y="5326031"/>
            <a:ext cx="1226986" cy="981372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77078" y="3738927"/>
            <a:ext cx="1226385" cy="980552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4288781" y="3738927"/>
            <a:ext cx="1425409" cy="1611286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3328793" y="4501338"/>
            <a:ext cx="1425409" cy="1611286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3077078" y="4696117"/>
            <a:ext cx="1425409" cy="1611286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4051180" y="3962400"/>
            <a:ext cx="1400246" cy="1574461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415148" y="402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3795641" y="3689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4071438" y="3469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3091192" y="421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2832858" y="4373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4646765" y="6025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5357418" y="55098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5657836" y="523702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4935083" y="57824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4413738" y="61991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3342304" y="1111377"/>
            <a:ext cx="0" cy="33923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4041497" y="570074"/>
            <a:ext cx="0" cy="33923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4288781" y="333217"/>
            <a:ext cx="0" cy="33923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725715" y="836877"/>
            <a:ext cx="0" cy="33923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78492" y="1327153"/>
            <a:ext cx="0" cy="33923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740347" y="914400"/>
            <a:ext cx="0" cy="5176393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51426" y="836877"/>
            <a:ext cx="0" cy="4728165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699062" y="627454"/>
            <a:ext cx="0" cy="4728165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105400" y="627454"/>
            <a:ext cx="0" cy="5176393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487204" y="1096887"/>
            <a:ext cx="0" cy="5176393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432609" y="3211519"/>
            <a:ext cx="6216625" cy="3084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90542" y="2248686"/>
            <a:ext cx="7764579" cy="4953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900989" y="1661473"/>
            <a:ext cx="6216625" cy="3084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4436915" y="1887136"/>
            <a:ext cx="351378" cy="415294"/>
            <a:chOff x="4647521" y="2005144"/>
            <a:chExt cx="351378" cy="415294"/>
          </a:xfrm>
        </p:grpSpPr>
        <p:sp>
          <p:nvSpPr>
            <p:cNvPr id="150" name="TextBox 149"/>
            <p:cNvSpPr txBox="1"/>
            <p:nvPr/>
          </p:nvSpPr>
          <p:spPr>
            <a:xfrm>
              <a:off x="4647521" y="200514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e'</a:t>
              </a:r>
              <a:endParaRPr lang="en-US" dirty="0"/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4649219" y="2283278"/>
              <a:ext cx="137160" cy="1371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671653" y="2886918"/>
            <a:ext cx="346570" cy="415294"/>
            <a:chOff x="4647521" y="2005144"/>
            <a:chExt cx="346570" cy="415294"/>
          </a:xfrm>
        </p:grpSpPr>
        <p:sp>
          <p:nvSpPr>
            <p:cNvPr id="154" name="TextBox 153"/>
            <p:cNvSpPr txBox="1"/>
            <p:nvPr/>
          </p:nvSpPr>
          <p:spPr>
            <a:xfrm>
              <a:off x="4647521" y="200514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a'</a:t>
              </a:r>
              <a:endParaRPr lang="en-US" dirty="0"/>
            </a:p>
          </p:txBody>
        </p:sp>
        <p:sp>
          <p:nvSpPr>
            <p:cNvPr id="155" name="Oval 154"/>
            <p:cNvSpPr>
              <a:spLocks noChangeAspect="1"/>
            </p:cNvSpPr>
            <p:nvPr/>
          </p:nvSpPr>
          <p:spPr>
            <a:xfrm>
              <a:off x="4649219" y="2283278"/>
              <a:ext cx="137160" cy="1371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386967" y="2887943"/>
            <a:ext cx="455756" cy="415294"/>
            <a:chOff x="4647521" y="2005144"/>
            <a:chExt cx="455756" cy="415294"/>
          </a:xfrm>
        </p:grpSpPr>
        <p:sp>
          <p:nvSpPr>
            <p:cNvPr id="157" name="TextBox 156"/>
            <p:cNvSpPr txBox="1"/>
            <p:nvPr/>
          </p:nvSpPr>
          <p:spPr>
            <a:xfrm>
              <a:off x="4647521" y="2005144"/>
              <a:ext cx="45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b'</a:t>
              </a:r>
              <a:endParaRPr lang="en-US" dirty="0"/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4649219" y="2283278"/>
              <a:ext cx="137160" cy="1371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623985" y="1916746"/>
            <a:ext cx="361914" cy="415294"/>
            <a:chOff x="4647521" y="2005144"/>
            <a:chExt cx="361914" cy="415294"/>
          </a:xfrm>
        </p:grpSpPr>
        <p:sp>
          <p:nvSpPr>
            <p:cNvPr id="161" name="TextBox 160"/>
            <p:cNvSpPr txBox="1"/>
            <p:nvPr/>
          </p:nvSpPr>
          <p:spPr>
            <a:xfrm>
              <a:off x="4647521" y="2005144"/>
              <a:ext cx="361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c'</a:t>
              </a:r>
              <a:endParaRPr lang="en-US" dirty="0"/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4649219" y="2283278"/>
              <a:ext cx="137160" cy="1371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032723" y="1308803"/>
            <a:ext cx="483576" cy="415294"/>
            <a:chOff x="4647521" y="2005144"/>
            <a:chExt cx="483576" cy="415294"/>
          </a:xfrm>
        </p:grpSpPr>
        <p:sp>
          <p:nvSpPr>
            <p:cNvPr id="167" name="TextBox 166"/>
            <p:cNvSpPr txBox="1"/>
            <p:nvPr/>
          </p:nvSpPr>
          <p:spPr>
            <a:xfrm>
              <a:off x="4647521" y="2005144"/>
              <a:ext cx="48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d'</a:t>
              </a:r>
              <a:endParaRPr lang="en-US" dirty="0"/>
            </a:p>
          </p:txBody>
        </p: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4649219" y="2283278"/>
              <a:ext cx="137160" cy="1371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288036" y="2876703"/>
            <a:ext cx="542182" cy="415294"/>
            <a:chOff x="4647521" y="2005144"/>
            <a:chExt cx="542182" cy="415294"/>
          </a:xfrm>
        </p:grpSpPr>
        <p:sp>
          <p:nvSpPr>
            <p:cNvPr id="171" name="TextBox 170"/>
            <p:cNvSpPr txBox="1"/>
            <p:nvPr/>
          </p:nvSpPr>
          <p:spPr>
            <a:xfrm>
              <a:off x="4647521" y="2005144"/>
              <a:ext cx="542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1’</a:t>
              </a:r>
              <a:endParaRPr lang="en-US" dirty="0"/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4649219" y="2283278"/>
              <a:ext cx="137160" cy="1371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3994368" y="2890319"/>
            <a:ext cx="451811" cy="415294"/>
            <a:chOff x="4647520" y="2005144"/>
            <a:chExt cx="451811" cy="415294"/>
          </a:xfrm>
        </p:grpSpPr>
        <p:sp>
          <p:nvSpPr>
            <p:cNvPr id="174" name="TextBox 173"/>
            <p:cNvSpPr txBox="1"/>
            <p:nvPr/>
          </p:nvSpPr>
          <p:spPr>
            <a:xfrm>
              <a:off x="4647520" y="2005144"/>
              <a:ext cx="451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2’</a:t>
              </a:r>
              <a:endParaRPr lang="en-US" dirty="0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4649219" y="2283278"/>
              <a:ext cx="137160" cy="1371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215203" y="1878860"/>
            <a:ext cx="419956" cy="415294"/>
            <a:chOff x="4647521" y="2005144"/>
            <a:chExt cx="419956" cy="415294"/>
          </a:xfrm>
        </p:grpSpPr>
        <p:sp>
          <p:nvSpPr>
            <p:cNvPr id="178" name="TextBox 177"/>
            <p:cNvSpPr txBox="1"/>
            <p:nvPr/>
          </p:nvSpPr>
          <p:spPr>
            <a:xfrm>
              <a:off x="4647521" y="2005144"/>
              <a:ext cx="419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89" name="Oval 188"/>
            <p:cNvSpPr>
              <a:spLocks noChangeAspect="1"/>
            </p:cNvSpPr>
            <p:nvPr/>
          </p:nvSpPr>
          <p:spPr>
            <a:xfrm>
              <a:off x="4649219" y="2283278"/>
              <a:ext cx="137160" cy="1371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673654" y="1300285"/>
            <a:ext cx="483416" cy="415294"/>
            <a:chOff x="4647521" y="2005144"/>
            <a:chExt cx="483416" cy="415294"/>
          </a:xfrm>
        </p:grpSpPr>
        <p:sp>
          <p:nvSpPr>
            <p:cNvPr id="195" name="TextBox 194"/>
            <p:cNvSpPr txBox="1"/>
            <p:nvPr/>
          </p:nvSpPr>
          <p:spPr>
            <a:xfrm>
              <a:off x="4647521" y="2005144"/>
              <a:ext cx="483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4’</a:t>
              </a:r>
              <a:endParaRPr lang="en-US" dirty="0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4649219" y="2283278"/>
              <a:ext cx="137160" cy="1371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3006728" y="1922588"/>
            <a:ext cx="441107" cy="415294"/>
            <a:chOff x="4647520" y="2005144"/>
            <a:chExt cx="441107" cy="415294"/>
          </a:xfrm>
        </p:grpSpPr>
        <p:sp>
          <p:nvSpPr>
            <p:cNvPr id="198" name="TextBox 197"/>
            <p:cNvSpPr txBox="1"/>
            <p:nvPr/>
          </p:nvSpPr>
          <p:spPr>
            <a:xfrm>
              <a:off x="4647520" y="2005144"/>
              <a:ext cx="441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4649219" y="2283278"/>
              <a:ext cx="137160" cy="1371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0" name="Straight Connector 199"/>
          <p:cNvCxnSpPr/>
          <p:nvPr/>
        </p:nvCxnSpPr>
        <p:spPr>
          <a:xfrm flipH="1" flipV="1">
            <a:off x="3355610" y="3221877"/>
            <a:ext cx="2052107" cy="0"/>
          </a:xfrm>
          <a:prstGeom prst="line">
            <a:avLst/>
          </a:prstGeom>
          <a:ln w="28575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9" idx="4"/>
          </p:cNvCxnSpPr>
          <p:nvPr/>
        </p:nvCxnSpPr>
        <p:spPr>
          <a:xfrm>
            <a:off x="3077007" y="2337882"/>
            <a:ext cx="251592" cy="86989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6" idx="3"/>
          </p:cNvCxnSpPr>
          <p:nvPr/>
        </p:nvCxnSpPr>
        <p:spPr>
          <a:xfrm flipH="1">
            <a:off x="3072889" y="1695492"/>
            <a:ext cx="622550" cy="57074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3792425" y="1644692"/>
            <a:ext cx="1262083" cy="851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59" idx="7"/>
          </p:cNvCxnSpPr>
          <p:nvPr/>
        </p:nvCxnSpPr>
        <p:spPr>
          <a:xfrm flipH="1">
            <a:off x="5505738" y="2285443"/>
            <a:ext cx="210066" cy="90072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162" idx="1"/>
          </p:cNvCxnSpPr>
          <p:nvPr/>
        </p:nvCxnSpPr>
        <p:spPr>
          <a:xfrm>
            <a:off x="5107294" y="1630819"/>
            <a:ext cx="538476" cy="58414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4484744" y="1681467"/>
            <a:ext cx="622550" cy="57074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endCxn id="155" idx="0"/>
          </p:cNvCxnSpPr>
          <p:nvPr/>
        </p:nvCxnSpPr>
        <p:spPr>
          <a:xfrm>
            <a:off x="4491746" y="2238074"/>
            <a:ext cx="250185" cy="92697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endCxn id="189" idx="1"/>
          </p:cNvCxnSpPr>
          <p:nvPr/>
        </p:nvCxnSpPr>
        <p:spPr>
          <a:xfrm>
            <a:off x="3745070" y="1676136"/>
            <a:ext cx="491918" cy="500945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endCxn id="175" idx="0"/>
          </p:cNvCxnSpPr>
          <p:nvPr/>
        </p:nvCxnSpPr>
        <p:spPr>
          <a:xfrm flipH="1">
            <a:off x="4064647" y="2238374"/>
            <a:ext cx="213773" cy="930079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9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/>
      <p:bldP spid="177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225</Words>
  <Application>Microsoft Office PowerPoint</Application>
  <PresentationFormat>On-screen Show (4:3)</PresentationFormat>
  <Paragraphs>103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 GOA</dc:creator>
  <cp:lastModifiedBy>Windows User</cp:lastModifiedBy>
  <cp:revision>148</cp:revision>
  <dcterms:created xsi:type="dcterms:W3CDTF">2020-01-01T08:48:07Z</dcterms:created>
  <dcterms:modified xsi:type="dcterms:W3CDTF">2021-07-09T11:43:20Z</dcterms:modified>
</cp:coreProperties>
</file>