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01" r:id="rId2"/>
    <p:sldId id="402" r:id="rId3"/>
    <p:sldId id="410" r:id="rId4"/>
    <p:sldId id="412" r:id="rId5"/>
    <p:sldId id="414" r:id="rId6"/>
    <p:sldId id="416" r:id="rId7"/>
    <p:sldId id="405" r:id="rId8"/>
    <p:sldId id="406" r:id="rId9"/>
    <p:sldId id="407" r:id="rId10"/>
    <p:sldId id="408" r:id="rId11"/>
    <p:sldId id="40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1" autoAdjust="0"/>
    <p:restoredTop sz="91470" autoAdjust="0"/>
  </p:normalViewPr>
  <p:slideViewPr>
    <p:cSldViewPr>
      <p:cViewPr>
        <p:scale>
          <a:sx n="75" d="100"/>
          <a:sy n="75" d="100"/>
        </p:scale>
        <p:origin x="942" y="-15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9D2BF-9D98-49CD-A254-730C52B317A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D166D-62CE-4062-BED5-EF2C262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9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6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1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7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6076-1647-41D5-ACB9-16C96ADFE32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6076-1647-41D5-ACB9-16C96ADFE32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C0A09-AE20-430D-AD66-E1A2F1B1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9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232" t="27083" r="23645" b="39584"/>
          <a:stretch/>
        </p:blipFill>
        <p:spPr>
          <a:xfrm>
            <a:off x="54427" y="1371600"/>
            <a:ext cx="911304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1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1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1755965"/>
            <a:ext cx="8408659" cy="1608119"/>
            <a:chOff x="174722" y="6195995"/>
            <a:chExt cx="8408659" cy="1608119"/>
          </a:xfrm>
        </p:grpSpPr>
        <p:sp>
          <p:nvSpPr>
            <p:cNvPr id="3" name="TextBox 2"/>
            <p:cNvSpPr txBox="1"/>
            <p:nvPr/>
          </p:nvSpPr>
          <p:spPr>
            <a:xfrm>
              <a:off x="7685734" y="6195995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 (FV)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698202" y="7434782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HP (TV)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74722" y="6998547"/>
              <a:ext cx="8240859" cy="470847"/>
              <a:chOff x="243904" y="7027241"/>
              <a:chExt cx="8240859" cy="470847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23790" y="7027241"/>
                <a:ext cx="7848503" cy="19094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8187887" y="7128756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3904" y="7116344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</p:grpSp>
      <p:sp>
        <p:nvSpPr>
          <p:cNvPr id="9" name="Diamond 8"/>
          <p:cNvSpPr/>
          <p:nvPr/>
        </p:nvSpPr>
        <p:spPr>
          <a:xfrm>
            <a:off x="762092" y="4419600"/>
            <a:ext cx="1600200" cy="14478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62092" y="381000"/>
            <a:ext cx="0" cy="47824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62192" y="381000"/>
            <a:ext cx="0" cy="5467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62292" y="381000"/>
            <a:ext cx="0" cy="475660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63012" y="4800070"/>
            <a:ext cx="335576" cy="817342"/>
            <a:chOff x="4613631" y="2005144"/>
            <a:chExt cx="335576" cy="817342"/>
          </a:xfrm>
        </p:grpSpPr>
        <p:sp>
          <p:nvSpPr>
            <p:cNvPr id="18" name="TextBox 17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13631" y="24531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69859" y="5542235"/>
            <a:ext cx="353116" cy="694497"/>
            <a:chOff x="4647521" y="2005144"/>
            <a:chExt cx="353116" cy="694497"/>
          </a:xfrm>
        </p:grpSpPr>
        <p:sp>
          <p:nvSpPr>
            <p:cNvPr id="22" name="TextBox 21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98951" y="23303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95781" y="4811699"/>
            <a:ext cx="309687" cy="735619"/>
            <a:chOff x="4647521" y="2005144"/>
            <a:chExt cx="309687" cy="735619"/>
          </a:xfrm>
        </p:grpSpPr>
        <p:sp>
          <p:nvSpPr>
            <p:cNvPr id="26" name="TextBox 25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55522" y="23714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93300" y="4091559"/>
            <a:ext cx="304162" cy="817342"/>
            <a:chOff x="4645045" y="2005144"/>
            <a:chExt cx="304162" cy="817342"/>
          </a:xfrm>
        </p:grpSpPr>
        <p:sp>
          <p:nvSpPr>
            <p:cNvPr id="30" name="TextBox 29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5045" y="24531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762092" y="381000"/>
            <a:ext cx="1600200" cy="0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2092" y="4417319"/>
            <a:ext cx="16002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41946" y="3978795"/>
            <a:ext cx="870938" cy="914400"/>
            <a:chOff x="1141946" y="3978795"/>
            <a:chExt cx="870938" cy="914400"/>
          </a:xfrm>
        </p:grpSpPr>
        <p:sp>
          <p:nvSpPr>
            <p:cNvPr id="39" name="Arc 38"/>
            <p:cNvSpPr/>
            <p:nvPr/>
          </p:nvSpPr>
          <p:spPr>
            <a:xfrm rot="2274153">
              <a:off x="1141946" y="3978795"/>
              <a:ext cx="784584" cy="914400"/>
            </a:xfrm>
            <a:prstGeom prst="arc">
              <a:avLst>
                <a:gd name="adj1" fmla="val 19214368"/>
                <a:gd name="adj2" fmla="val 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18224" y="4361731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45°</a:t>
              </a:r>
              <a:endParaRPr lang="en-US" sz="12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167532" y="4069480"/>
            <a:ext cx="859383" cy="914400"/>
            <a:chOff x="1167532" y="4069480"/>
            <a:chExt cx="859383" cy="914400"/>
          </a:xfrm>
        </p:grpSpPr>
        <p:sp>
          <p:nvSpPr>
            <p:cNvPr id="43" name="Arc 42"/>
            <p:cNvSpPr/>
            <p:nvPr/>
          </p:nvSpPr>
          <p:spPr>
            <a:xfrm rot="11773064">
              <a:off x="1242331" y="4069480"/>
              <a:ext cx="784584" cy="914400"/>
            </a:xfrm>
            <a:prstGeom prst="arc">
              <a:avLst>
                <a:gd name="adj1" fmla="val 19214368"/>
                <a:gd name="adj2" fmla="val 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67532" y="4361731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45°</a:t>
              </a:r>
              <a:endParaRPr lang="en-US" sz="1200" b="1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1586812" y="5887648"/>
            <a:ext cx="537834" cy="49090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12734" y="5177986"/>
            <a:ext cx="481795" cy="43942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 rot="13490986">
            <a:off x="1931647" y="5390697"/>
            <a:ext cx="704177" cy="785828"/>
            <a:chOff x="2679378" y="437934"/>
            <a:chExt cx="704177" cy="785828"/>
          </a:xfrm>
        </p:grpSpPr>
        <p:cxnSp>
          <p:nvCxnSpPr>
            <p:cNvPr id="60" name="Straight Connector 59"/>
            <p:cNvCxnSpPr/>
            <p:nvPr/>
          </p:nvCxnSpPr>
          <p:spPr>
            <a:xfrm rot="7976201" flipV="1">
              <a:off x="2638553" y="478759"/>
              <a:ext cx="785828" cy="70417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5348429">
              <a:off x="2929638" y="716455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</a:t>
              </a:r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43017" y="222070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1’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2367540" y="379281"/>
            <a:ext cx="1050575" cy="2179236"/>
            <a:chOff x="2367540" y="379281"/>
            <a:chExt cx="1050575" cy="2179236"/>
          </a:xfrm>
        </p:grpSpPr>
        <p:grpSp>
          <p:nvGrpSpPr>
            <p:cNvPr id="49" name="Group 48"/>
            <p:cNvGrpSpPr/>
            <p:nvPr/>
          </p:nvGrpSpPr>
          <p:grpSpPr>
            <a:xfrm>
              <a:off x="2944352" y="386750"/>
              <a:ext cx="471604" cy="2171767"/>
              <a:chOff x="2845952" y="318645"/>
              <a:chExt cx="471604" cy="217176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2875835" y="318645"/>
                <a:ext cx="0" cy="217176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845952" y="1106927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80 </a:t>
                </a:r>
                <a:endParaRPr lang="en-US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flipV="1">
              <a:off x="2367540" y="379281"/>
              <a:ext cx="1050575" cy="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762092" y="2558517"/>
            <a:ext cx="1600200" cy="0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704861" y="423775"/>
            <a:ext cx="1050575" cy="2179236"/>
            <a:chOff x="2367540" y="379281"/>
            <a:chExt cx="1050575" cy="2179236"/>
          </a:xfrm>
        </p:grpSpPr>
        <p:grpSp>
          <p:nvGrpSpPr>
            <p:cNvPr id="78" name="Group 77"/>
            <p:cNvGrpSpPr/>
            <p:nvPr/>
          </p:nvGrpSpPr>
          <p:grpSpPr>
            <a:xfrm>
              <a:off x="2566172" y="386750"/>
              <a:ext cx="471604" cy="2171767"/>
              <a:chOff x="2467772" y="318645"/>
              <a:chExt cx="471604" cy="2171767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flipH="1">
                <a:off x="2875835" y="318645"/>
                <a:ext cx="0" cy="217176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2467772" y="1086789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80 </a:t>
                </a:r>
                <a:endParaRPr lang="en-US" dirty="0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 flipV="1">
              <a:off x="2367540" y="379281"/>
              <a:ext cx="1050575" cy="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1275723" y="227828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2’  4’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276609" y="227828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57789" y="6429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266151" y="6110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6’  8’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276609" y="7702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5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4" grpId="0"/>
      <p:bldP spid="82" grpId="0"/>
      <p:bldP spid="83" grpId="0"/>
      <p:bldP spid="84" grpId="0"/>
      <p:bldP spid="85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52800" y="3407229"/>
            <a:ext cx="4910343" cy="1288517"/>
            <a:chOff x="174722" y="6450832"/>
            <a:chExt cx="4910343" cy="1288517"/>
          </a:xfrm>
        </p:grpSpPr>
        <p:sp>
          <p:nvSpPr>
            <p:cNvPr id="3" name="TextBox 2"/>
            <p:cNvSpPr txBox="1"/>
            <p:nvPr/>
          </p:nvSpPr>
          <p:spPr>
            <a:xfrm>
              <a:off x="4199886" y="6450832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 (FV)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99886" y="7370017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HP (TV)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74722" y="6991997"/>
              <a:ext cx="4291510" cy="465094"/>
              <a:chOff x="243904" y="7020691"/>
              <a:chExt cx="4291510" cy="465094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323790" y="7020691"/>
                <a:ext cx="3806314" cy="6550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238538" y="711645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3904" y="7116344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</p:grpSp>
      <p:sp>
        <p:nvSpPr>
          <p:cNvPr id="9" name="Diamond 8"/>
          <p:cNvSpPr/>
          <p:nvPr/>
        </p:nvSpPr>
        <p:spPr>
          <a:xfrm>
            <a:off x="4038692" y="4698430"/>
            <a:ext cx="1600200" cy="14478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028043" y="1777427"/>
            <a:ext cx="0" cy="367080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826191" y="1777427"/>
            <a:ext cx="0" cy="437701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41436" y="1777427"/>
            <a:ext cx="0" cy="367938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39612" y="5078900"/>
            <a:ext cx="335576" cy="817342"/>
            <a:chOff x="4613631" y="2005144"/>
            <a:chExt cx="335576" cy="817342"/>
          </a:xfrm>
        </p:grpSpPr>
        <p:sp>
          <p:nvSpPr>
            <p:cNvPr id="18" name="TextBox 17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13631" y="24531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46459" y="5821065"/>
            <a:ext cx="353116" cy="694497"/>
            <a:chOff x="4647521" y="2005144"/>
            <a:chExt cx="353116" cy="694497"/>
          </a:xfrm>
        </p:grpSpPr>
        <p:sp>
          <p:nvSpPr>
            <p:cNvPr id="22" name="TextBox 21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98951" y="23303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72381" y="5090529"/>
            <a:ext cx="309687" cy="735619"/>
            <a:chOff x="4647521" y="2005144"/>
            <a:chExt cx="309687" cy="735619"/>
          </a:xfrm>
        </p:grpSpPr>
        <p:sp>
          <p:nvSpPr>
            <p:cNvPr id="26" name="TextBox 25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55522" y="23714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69900" y="4370389"/>
            <a:ext cx="304162" cy="817342"/>
            <a:chOff x="4645045" y="2005144"/>
            <a:chExt cx="304162" cy="817342"/>
          </a:xfrm>
        </p:grpSpPr>
        <p:sp>
          <p:nvSpPr>
            <p:cNvPr id="30" name="TextBox 29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5045" y="24531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038692" y="1777427"/>
            <a:ext cx="1600200" cy="0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38692" y="4696149"/>
            <a:ext cx="16002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418546" y="4257625"/>
            <a:ext cx="870938" cy="914400"/>
            <a:chOff x="1141946" y="3978795"/>
            <a:chExt cx="870938" cy="914400"/>
          </a:xfrm>
        </p:grpSpPr>
        <p:sp>
          <p:nvSpPr>
            <p:cNvPr id="39" name="Arc 38"/>
            <p:cNvSpPr/>
            <p:nvPr/>
          </p:nvSpPr>
          <p:spPr>
            <a:xfrm rot="2274153">
              <a:off x="1141946" y="3978795"/>
              <a:ext cx="784584" cy="914400"/>
            </a:xfrm>
            <a:prstGeom prst="arc">
              <a:avLst>
                <a:gd name="adj1" fmla="val 19214368"/>
                <a:gd name="adj2" fmla="val 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18224" y="4361731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45°</a:t>
              </a:r>
              <a:endParaRPr lang="en-US" sz="12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44132" y="4348310"/>
            <a:ext cx="859383" cy="914400"/>
            <a:chOff x="1167532" y="4069480"/>
            <a:chExt cx="859383" cy="914400"/>
          </a:xfrm>
        </p:grpSpPr>
        <p:sp>
          <p:nvSpPr>
            <p:cNvPr id="43" name="Arc 42"/>
            <p:cNvSpPr/>
            <p:nvPr/>
          </p:nvSpPr>
          <p:spPr>
            <a:xfrm rot="11773064">
              <a:off x="1242331" y="4069480"/>
              <a:ext cx="784584" cy="914400"/>
            </a:xfrm>
            <a:prstGeom prst="arc">
              <a:avLst>
                <a:gd name="adj1" fmla="val 19214368"/>
                <a:gd name="adj2" fmla="val 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67532" y="4361731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45°</a:t>
              </a:r>
              <a:endParaRPr lang="en-US" sz="1200" b="1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4818762" y="6154445"/>
            <a:ext cx="537834" cy="49090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89334" y="5456816"/>
            <a:ext cx="481795" cy="43942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 rot="13490986">
            <a:off x="5208247" y="5669527"/>
            <a:ext cx="704177" cy="785828"/>
            <a:chOff x="2679378" y="437934"/>
            <a:chExt cx="704177" cy="785828"/>
          </a:xfrm>
        </p:grpSpPr>
        <p:cxnSp>
          <p:nvCxnSpPr>
            <p:cNvPr id="60" name="Straight Connector 59"/>
            <p:cNvCxnSpPr/>
            <p:nvPr/>
          </p:nvCxnSpPr>
          <p:spPr>
            <a:xfrm rot="7976201" flipV="1">
              <a:off x="2638553" y="478759"/>
              <a:ext cx="785828" cy="70417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5348429">
              <a:off x="2929638" y="716455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</a:t>
              </a:r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19617" y="361713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1’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038692" y="3954944"/>
            <a:ext cx="1600200" cy="0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52323" y="36747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2’  4’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553209" y="36747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4389" y="146072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542751" y="14575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6’  8’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553209" y="146429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7’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14318" y="1527439"/>
            <a:ext cx="1568380" cy="2064456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323693" y="1774236"/>
            <a:ext cx="329184" cy="3191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638892" y="1761494"/>
            <a:ext cx="0" cy="2201264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038692" y="3475213"/>
            <a:ext cx="0" cy="45720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778103" y="229385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240384" y="171789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976926" y="336943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737249" y="517761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44132" y="2239321"/>
            <a:ext cx="775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‘     c'</a:t>
            </a:r>
            <a:endParaRPr lang="en-US" dirty="0"/>
          </a:p>
          <a:p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829500" y="1833887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d‘     e'</a:t>
            </a:r>
            <a:endParaRPr lang="en-US" dirty="0"/>
          </a:p>
          <a:p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5303917" y="1777427"/>
            <a:ext cx="0" cy="3934149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63454" y="5867231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dirty="0"/>
          </a:p>
          <a:p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603886" y="4676886"/>
            <a:ext cx="282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  <a:p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251014" y="4862409"/>
            <a:ext cx="30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231013" y="55711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691597" y="325124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4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4" grpId="0"/>
      <p:bldP spid="96" grpId="0"/>
      <p:bldP spid="97" grpId="0"/>
      <p:bldP spid="99" grpId="0"/>
      <p:bldP spid="100" grpId="0"/>
      <p:bldP spid="101" grpId="0"/>
      <p:bldP spid="102" grpId="0"/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52800" y="3407229"/>
            <a:ext cx="4910343" cy="1288517"/>
            <a:chOff x="174722" y="6450832"/>
            <a:chExt cx="4910343" cy="1288517"/>
          </a:xfrm>
        </p:grpSpPr>
        <p:sp>
          <p:nvSpPr>
            <p:cNvPr id="3" name="TextBox 2"/>
            <p:cNvSpPr txBox="1"/>
            <p:nvPr/>
          </p:nvSpPr>
          <p:spPr>
            <a:xfrm>
              <a:off x="4199886" y="6450832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 (FV)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99886" y="7370017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HP (TV)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74722" y="6991997"/>
              <a:ext cx="4291510" cy="465094"/>
              <a:chOff x="243904" y="7020691"/>
              <a:chExt cx="4291510" cy="465094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323790" y="7020691"/>
                <a:ext cx="3806314" cy="6550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238538" y="711645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3904" y="7116344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</p:grpSp>
      <p:sp>
        <p:nvSpPr>
          <p:cNvPr id="9" name="Diamond 8"/>
          <p:cNvSpPr/>
          <p:nvPr/>
        </p:nvSpPr>
        <p:spPr>
          <a:xfrm>
            <a:off x="4038692" y="4698430"/>
            <a:ext cx="1600200" cy="14478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028043" y="1777427"/>
            <a:ext cx="0" cy="367080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826191" y="1777427"/>
            <a:ext cx="0" cy="437701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41436" y="1777427"/>
            <a:ext cx="0" cy="367938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39612" y="5078900"/>
            <a:ext cx="335576" cy="817342"/>
            <a:chOff x="4613631" y="2005144"/>
            <a:chExt cx="335576" cy="817342"/>
          </a:xfrm>
        </p:grpSpPr>
        <p:sp>
          <p:nvSpPr>
            <p:cNvPr id="18" name="TextBox 17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13631" y="24531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46459" y="5821065"/>
            <a:ext cx="353116" cy="694497"/>
            <a:chOff x="4647521" y="2005144"/>
            <a:chExt cx="353116" cy="694497"/>
          </a:xfrm>
        </p:grpSpPr>
        <p:sp>
          <p:nvSpPr>
            <p:cNvPr id="22" name="TextBox 21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98951" y="23303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72381" y="5090529"/>
            <a:ext cx="309687" cy="735619"/>
            <a:chOff x="4647521" y="2005144"/>
            <a:chExt cx="309687" cy="735619"/>
          </a:xfrm>
        </p:grpSpPr>
        <p:sp>
          <p:nvSpPr>
            <p:cNvPr id="26" name="TextBox 25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55522" y="23714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69900" y="4370389"/>
            <a:ext cx="304162" cy="817342"/>
            <a:chOff x="4645045" y="2005144"/>
            <a:chExt cx="304162" cy="817342"/>
          </a:xfrm>
        </p:grpSpPr>
        <p:sp>
          <p:nvSpPr>
            <p:cNvPr id="30" name="TextBox 29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5045" y="24531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038692" y="1777427"/>
            <a:ext cx="1600200" cy="0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38692" y="4696149"/>
            <a:ext cx="16002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418546" y="4257625"/>
            <a:ext cx="870938" cy="914400"/>
            <a:chOff x="1141946" y="3978795"/>
            <a:chExt cx="870938" cy="914400"/>
          </a:xfrm>
        </p:grpSpPr>
        <p:sp>
          <p:nvSpPr>
            <p:cNvPr id="39" name="Arc 38"/>
            <p:cNvSpPr/>
            <p:nvPr/>
          </p:nvSpPr>
          <p:spPr>
            <a:xfrm rot="2274153">
              <a:off x="1141946" y="3978795"/>
              <a:ext cx="784584" cy="914400"/>
            </a:xfrm>
            <a:prstGeom prst="arc">
              <a:avLst>
                <a:gd name="adj1" fmla="val 19214368"/>
                <a:gd name="adj2" fmla="val 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18224" y="4361731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45°</a:t>
              </a:r>
              <a:endParaRPr lang="en-US" sz="12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44132" y="4348310"/>
            <a:ext cx="859383" cy="914400"/>
            <a:chOff x="1167532" y="4069480"/>
            <a:chExt cx="859383" cy="914400"/>
          </a:xfrm>
        </p:grpSpPr>
        <p:sp>
          <p:nvSpPr>
            <p:cNvPr id="43" name="Arc 42"/>
            <p:cNvSpPr/>
            <p:nvPr/>
          </p:nvSpPr>
          <p:spPr>
            <a:xfrm rot="11773064">
              <a:off x="1242331" y="4069480"/>
              <a:ext cx="784584" cy="914400"/>
            </a:xfrm>
            <a:prstGeom prst="arc">
              <a:avLst>
                <a:gd name="adj1" fmla="val 19214368"/>
                <a:gd name="adj2" fmla="val 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67532" y="4361731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45°</a:t>
              </a:r>
              <a:endParaRPr lang="en-US" sz="1200" b="1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4818762" y="6154445"/>
            <a:ext cx="537834" cy="49090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89334" y="5456816"/>
            <a:ext cx="481795" cy="43942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 rot="13490986">
            <a:off x="5208247" y="5669527"/>
            <a:ext cx="704177" cy="785828"/>
            <a:chOff x="2679378" y="437934"/>
            <a:chExt cx="704177" cy="785828"/>
          </a:xfrm>
        </p:grpSpPr>
        <p:cxnSp>
          <p:nvCxnSpPr>
            <p:cNvPr id="60" name="Straight Connector 59"/>
            <p:cNvCxnSpPr/>
            <p:nvPr/>
          </p:nvCxnSpPr>
          <p:spPr>
            <a:xfrm rot="7976201" flipV="1">
              <a:off x="2638553" y="478759"/>
              <a:ext cx="785828" cy="70417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5348429">
              <a:off x="2929638" y="716455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</a:t>
              </a:r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19617" y="361713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1’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038692" y="3954944"/>
            <a:ext cx="1600200" cy="0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52323" y="36747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2’  4’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553209" y="36747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4389" y="146072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542751" y="14575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6’  8’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553209" y="147345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7’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14318" y="1527439"/>
            <a:ext cx="1568380" cy="2064456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323693" y="1774236"/>
            <a:ext cx="329184" cy="3191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638892" y="1761494"/>
            <a:ext cx="0" cy="2201264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038692" y="3475213"/>
            <a:ext cx="0" cy="45720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778103" y="229385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240384" y="171789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976926" y="336943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737249" y="517761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44132" y="2239321"/>
            <a:ext cx="775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‘     c'</a:t>
            </a:r>
            <a:endParaRPr lang="en-US" dirty="0"/>
          </a:p>
          <a:p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877637" y="1697866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d‘     e'</a:t>
            </a:r>
            <a:endParaRPr lang="en-US" dirty="0"/>
          </a:p>
          <a:p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5303917" y="1777427"/>
            <a:ext cx="0" cy="3934149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63454" y="5867231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dirty="0"/>
          </a:p>
          <a:p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603886" y="4676886"/>
            <a:ext cx="282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  <a:p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251014" y="4862409"/>
            <a:ext cx="30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231013" y="55711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691597" y="325124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a'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4075215" y="4689906"/>
            <a:ext cx="764202" cy="714754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4023346" y="5412767"/>
            <a:ext cx="789583" cy="700721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4843706" y="4707367"/>
            <a:ext cx="440272" cy="397081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98686" y="5090268"/>
            <a:ext cx="1929" cy="658395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823187" y="5700196"/>
            <a:ext cx="520303" cy="465137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40" idx="1"/>
          </p:cNvCxnSpPr>
          <p:nvPr/>
        </p:nvCxnSpPr>
        <p:spPr>
          <a:xfrm flipV="1">
            <a:off x="4112083" y="4779061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192259" y="4820000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246122" y="4883309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306660" y="4929189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361404" y="4994945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424937" y="5055578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493492" y="5112855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562914" y="5182662"/>
            <a:ext cx="764011" cy="704317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623264" y="5303343"/>
            <a:ext cx="691822" cy="640331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677098" y="5429956"/>
            <a:ext cx="637988" cy="605094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780279" y="5542678"/>
            <a:ext cx="540798" cy="517304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0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2"/>
          <a:srcRect l="22701" t="32045" r="59967" b="35349"/>
          <a:stretch/>
        </p:blipFill>
        <p:spPr>
          <a:xfrm rot="569910">
            <a:off x="1545795" y="-322001"/>
            <a:ext cx="2280640" cy="241221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352800" y="3407229"/>
            <a:ext cx="4910343" cy="1288517"/>
            <a:chOff x="174722" y="6450832"/>
            <a:chExt cx="4910343" cy="1288517"/>
          </a:xfrm>
        </p:grpSpPr>
        <p:sp>
          <p:nvSpPr>
            <p:cNvPr id="3" name="TextBox 2"/>
            <p:cNvSpPr txBox="1"/>
            <p:nvPr/>
          </p:nvSpPr>
          <p:spPr>
            <a:xfrm>
              <a:off x="4199886" y="6450832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 (FV)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99886" y="7370017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HP (TV)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74722" y="6991997"/>
              <a:ext cx="4291510" cy="465094"/>
              <a:chOff x="243904" y="7020691"/>
              <a:chExt cx="4291510" cy="465094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323790" y="7020691"/>
                <a:ext cx="3806314" cy="6550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238538" y="711645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3904" y="7116344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</p:grpSp>
      <p:sp>
        <p:nvSpPr>
          <p:cNvPr id="9" name="Diamond 8"/>
          <p:cNvSpPr/>
          <p:nvPr/>
        </p:nvSpPr>
        <p:spPr>
          <a:xfrm>
            <a:off x="4038692" y="4698430"/>
            <a:ext cx="1600200" cy="14478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028043" y="1777427"/>
            <a:ext cx="0" cy="367080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826191" y="1777427"/>
            <a:ext cx="0" cy="437701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41436" y="1777427"/>
            <a:ext cx="0" cy="367938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39612" y="5078900"/>
            <a:ext cx="335576" cy="817342"/>
            <a:chOff x="4613631" y="2005144"/>
            <a:chExt cx="335576" cy="817342"/>
          </a:xfrm>
        </p:grpSpPr>
        <p:sp>
          <p:nvSpPr>
            <p:cNvPr id="18" name="TextBox 17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13631" y="24531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46459" y="5821065"/>
            <a:ext cx="353116" cy="694497"/>
            <a:chOff x="4647521" y="2005144"/>
            <a:chExt cx="353116" cy="694497"/>
          </a:xfrm>
        </p:grpSpPr>
        <p:sp>
          <p:nvSpPr>
            <p:cNvPr id="22" name="TextBox 21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98951" y="23303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72381" y="5090529"/>
            <a:ext cx="309687" cy="735619"/>
            <a:chOff x="4647521" y="2005144"/>
            <a:chExt cx="309687" cy="735619"/>
          </a:xfrm>
        </p:grpSpPr>
        <p:sp>
          <p:nvSpPr>
            <p:cNvPr id="26" name="TextBox 25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55522" y="23714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69900" y="4370389"/>
            <a:ext cx="304162" cy="817342"/>
            <a:chOff x="4645045" y="2005144"/>
            <a:chExt cx="304162" cy="817342"/>
          </a:xfrm>
        </p:grpSpPr>
        <p:sp>
          <p:nvSpPr>
            <p:cNvPr id="30" name="TextBox 29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5045" y="24531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038692" y="1777427"/>
            <a:ext cx="1600200" cy="0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38692" y="4696149"/>
            <a:ext cx="16002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418546" y="4257625"/>
            <a:ext cx="870938" cy="914400"/>
            <a:chOff x="1141946" y="3978795"/>
            <a:chExt cx="870938" cy="914400"/>
          </a:xfrm>
        </p:grpSpPr>
        <p:sp>
          <p:nvSpPr>
            <p:cNvPr id="39" name="Arc 38"/>
            <p:cNvSpPr/>
            <p:nvPr/>
          </p:nvSpPr>
          <p:spPr>
            <a:xfrm rot="2274153">
              <a:off x="1141946" y="3978795"/>
              <a:ext cx="784584" cy="914400"/>
            </a:xfrm>
            <a:prstGeom prst="arc">
              <a:avLst>
                <a:gd name="adj1" fmla="val 19214368"/>
                <a:gd name="adj2" fmla="val 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18224" y="4361731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45°</a:t>
              </a:r>
              <a:endParaRPr lang="en-US" sz="12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44132" y="4348310"/>
            <a:ext cx="859383" cy="914400"/>
            <a:chOff x="1167532" y="4069480"/>
            <a:chExt cx="859383" cy="914400"/>
          </a:xfrm>
        </p:grpSpPr>
        <p:sp>
          <p:nvSpPr>
            <p:cNvPr id="43" name="Arc 42"/>
            <p:cNvSpPr/>
            <p:nvPr/>
          </p:nvSpPr>
          <p:spPr>
            <a:xfrm rot="11773064">
              <a:off x="1242331" y="4069480"/>
              <a:ext cx="784584" cy="914400"/>
            </a:xfrm>
            <a:prstGeom prst="arc">
              <a:avLst>
                <a:gd name="adj1" fmla="val 19214368"/>
                <a:gd name="adj2" fmla="val 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67532" y="4361731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45°</a:t>
              </a:r>
              <a:endParaRPr lang="en-US" sz="1200" b="1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4818762" y="6154445"/>
            <a:ext cx="537834" cy="49090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89334" y="5456816"/>
            <a:ext cx="481795" cy="43942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 rot="13490986">
            <a:off x="5208247" y="5669527"/>
            <a:ext cx="704177" cy="785828"/>
            <a:chOff x="2679378" y="437934"/>
            <a:chExt cx="704177" cy="785828"/>
          </a:xfrm>
        </p:grpSpPr>
        <p:cxnSp>
          <p:nvCxnSpPr>
            <p:cNvPr id="60" name="Straight Connector 59"/>
            <p:cNvCxnSpPr/>
            <p:nvPr/>
          </p:nvCxnSpPr>
          <p:spPr>
            <a:xfrm rot="7976201" flipV="1">
              <a:off x="2638553" y="478759"/>
              <a:ext cx="785828" cy="70417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5348429">
              <a:off x="2929638" y="716455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</a:t>
              </a:r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19617" y="361713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1’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038692" y="3954944"/>
            <a:ext cx="1600200" cy="0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52323" y="36747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2’  4’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553209" y="36747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4389" y="146072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542751" y="14575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6’  8’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553209" y="147345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7’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14318" y="1527439"/>
            <a:ext cx="1568380" cy="2064456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323693" y="1774236"/>
            <a:ext cx="329184" cy="3191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638892" y="1761494"/>
            <a:ext cx="0" cy="2201264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038692" y="3475213"/>
            <a:ext cx="0" cy="45720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778103" y="229385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240384" y="171789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976926" y="336943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737249" y="517761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44132" y="2239321"/>
            <a:ext cx="775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‘     c'</a:t>
            </a:r>
            <a:endParaRPr lang="en-US" dirty="0"/>
          </a:p>
          <a:p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877637" y="1697866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d‘     e'</a:t>
            </a:r>
            <a:endParaRPr lang="en-US" dirty="0"/>
          </a:p>
          <a:p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5303917" y="1777427"/>
            <a:ext cx="0" cy="3934149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63454" y="5867231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dirty="0"/>
          </a:p>
          <a:p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603886" y="4676886"/>
            <a:ext cx="282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  <a:p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251014" y="4862409"/>
            <a:ext cx="30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231013" y="55711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691597" y="325124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a'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4075215" y="4689906"/>
            <a:ext cx="764202" cy="714754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4023346" y="5412767"/>
            <a:ext cx="789583" cy="700721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4843706" y="4707367"/>
            <a:ext cx="440272" cy="397081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98686" y="5090268"/>
            <a:ext cx="1929" cy="658395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823187" y="5700196"/>
            <a:ext cx="520303" cy="465137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40" idx="1"/>
          </p:cNvCxnSpPr>
          <p:nvPr/>
        </p:nvCxnSpPr>
        <p:spPr>
          <a:xfrm flipV="1">
            <a:off x="4112083" y="4779061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192259" y="4820000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246122" y="4883309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306660" y="4929189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361404" y="4994945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424937" y="5055578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493492" y="5112855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562914" y="5182662"/>
            <a:ext cx="764011" cy="704317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623264" y="5303343"/>
            <a:ext cx="691822" cy="640331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677098" y="5429956"/>
            <a:ext cx="637988" cy="605094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780279" y="5542678"/>
            <a:ext cx="540798" cy="517304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981200" y="206797"/>
            <a:ext cx="3102138" cy="3779024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1878744" y="-1046007"/>
            <a:ext cx="3388954" cy="282265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1349169" y="-589589"/>
            <a:ext cx="3459823" cy="288101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750544" y="596242"/>
            <a:ext cx="3286497" cy="283721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667789" y="376372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672477" y="-5765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04850" y="3064329"/>
            <a:ext cx="7829550" cy="1288517"/>
            <a:chOff x="174722" y="6450832"/>
            <a:chExt cx="7829550" cy="1288517"/>
          </a:xfrm>
        </p:grpSpPr>
        <p:sp>
          <p:nvSpPr>
            <p:cNvPr id="3" name="TextBox 2"/>
            <p:cNvSpPr txBox="1"/>
            <p:nvPr/>
          </p:nvSpPr>
          <p:spPr>
            <a:xfrm>
              <a:off x="4199886" y="6450832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 (FV)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99886" y="7370017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HP (TV)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74722" y="6980773"/>
              <a:ext cx="7829550" cy="476318"/>
              <a:chOff x="243904" y="7009467"/>
              <a:chExt cx="7829550" cy="47631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323790" y="7009467"/>
                <a:ext cx="7749664" cy="0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238538" y="711645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3904" y="7116344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</p:grpSp>
      <p:sp>
        <p:nvSpPr>
          <p:cNvPr id="9" name="Diamond 8"/>
          <p:cNvSpPr/>
          <p:nvPr/>
        </p:nvSpPr>
        <p:spPr>
          <a:xfrm>
            <a:off x="1390742" y="4355530"/>
            <a:ext cx="1600200" cy="14478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380093" y="1434527"/>
            <a:ext cx="0" cy="367080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178241" y="1434527"/>
            <a:ext cx="0" cy="437701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93486" y="1434527"/>
            <a:ext cx="0" cy="367938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291662" y="4736000"/>
            <a:ext cx="335576" cy="817342"/>
            <a:chOff x="4613631" y="2005144"/>
            <a:chExt cx="335576" cy="817342"/>
          </a:xfrm>
        </p:grpSpPr>
        <p:sp>
          <p:nvSpPr>
            <p:cNvPr id="18" name="TextBox 17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13631" y="24531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98509" y="5478165"/>
            <a:ext cx="353116" cy="694497"/>
            <a:chOff x="4647521" y="2005144"/>
            <a:chExt cx="353116" cy="694497"/>
          </a:xfrm>
        </p:grpSpPr>
        <p:sp>
          <p:nvSpPr>
            <p:cNvPr id="22" name="TextBox 21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98951" y="23303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24431" y="4747629"/>
            <a:ext cx="309687" cy="735619"/>
            <a:chOff x="4647521" y="2005144"/>
            <a:chExt cx="309687" cy="735619"/>
          </a:xfrm>
        </p:grpSpPr>
        <p:sp>
          <p:nvSpPr>
            <p:cNvPr id="26" name="TextBox 25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55522" y="23714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21950" y="4027489"/>
            <a:ext cx="304162" cy="817342"/>
            <a:chOff x="4645045" y="2005144"/>
            <a:chExt cx="304162" cy="817342"/>
          </a:xfrm>
        </p:grpSpPr>
        <p:sp>
          <p:nvSpPr>
            <p:cNvPr id="30" name="TextBox 29"/>
            <p:cNvSpPr txBox="1"/>
            <p:nvPr/>
          </p:nvSpPr>
          <p:spPr>
            <a:xfrm>
              <a:off x="4647521" y="200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5045" y="24531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1371229" y="1443994"/>
            <a:ext cx="6534058" cy="0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90742" y="4353249"/>
            <a:ext cx="16002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770596" y="3914725"/>
            <a:ext cx="870938" cy="914400"/>
            <a:chOff x="1141946" y="3978795"/>
            <a:chExt cx="870938" cy="914400"/>
          </a:xfrm>
        </p:grpSpPr>
        <p:sp>
          <p:nvSpPr>
            <p:cNvPr id="39" name="Arc 38"/>
            <p:cNvSpPr/>
            <p:nvPr/>
          </p:nvSpPr>
          <p:spPr>
            <a:xfrm rot="2274153">
              <a:off x="1141946" y="3978795"/>
              <a:ext cx="784584" cy="914400"/>
            </a:xfrm>
            <a:prstGeom prst="arc">
              <a:avLst>
                <a:gd name="adj1" fmla="val 19214368"/>
                <a:gd name="adj2" fmla="val 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18224" y="4361731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45°</a:t>
              </a:r>
              <a:endParaRPr lang="en-US" sz="12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796182" y="4005410"/>
            <a:ext cx="859383" cy="914400"/>
            <a:chOff x="1167532" y="4069480"/>
            <a:chExt cx="859383" cy="914400"/>
          </a:xfrm>
        </p:grpSpPr>
        <p:sp>
          <p:nvSpPr>
            <p:cNvPr id="43" name="Arc 42"/>
            <p:cNvSpPr/>
            <p:nvPr/>
          </p:nvSpPr>
          <p:spPr>
            <a:xfrm rot="11773064">
              <a:off x="1242331" y="4069480"/>
              <a:ext cx="784584" cy="914400"/>
            </a:xfrm>
            <a:prstGeom prst="arc">
              <a:avLst>
                <a:gd name="adj1" fmla="val 19214368"/>
                <a:gd name="adj2" fmla="val 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67532" y="4361731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45°</a:t>
              </a:r>
              <a:endParaRPr lang="en-US" sz="1200" b="1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2170812" y="5811545"/>
            <a:ext cx="537834" cy="49090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41384" y="5113916"/>
            <a:ext cx="481795" cy="43942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 rot="13490986">
            <a:off x="2560297" y="5326627"/>
            <a:ext cx="704177" cy="785828"/>
            <a:chOff x="2679378" y="437934"/>
            <a:chExt cx="704177" cy="785828"/>
          </a:xfrm>
        </p:grpSpPr>
        <p:cxnSp>
          <p:nvCxnSpPr>
            <p:cNvPr id="60" name="Straight Connector 59"/>
            <p:cNvCxnSpPr/>
            <p:nvPr/>
          </p:nvCxnSpPr>
          <p:spPr>
            <a:xfrm rot="7976201" flipV="1">
              <a:off x="2638553" y="478759"/>
              <a:ext cx="785828" cy="70417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5348429">
              <a:off x="2929638" y="716455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</a:t>
              </a:r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371667" y="327423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1’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390742" y="3612044"/>
            <a:ext cx="1600200" cy="0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904373" y="33318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2’  4’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905259" y="33318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86439" y="111782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94801" y="11146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6’  8’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905259" y="113055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7’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1266368" y="1184539"/>
            <a:ext cx="1568380" cy="2064456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2675743" y="1431336"/>
            <a:ext cx="329184" cy="3191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990942" y="1418594"/>
            <a:ext cx="0" cy="2201264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390742" y="3132313"/>
            <a:ext cx="0" cy="45720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130153" y="195095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592434" y="137499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328976" y="302653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089299" y="483471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796182" y="1896421"/>
            <a:ext cx="775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‘     c'</a:t>
            </a:r>
            <a:endParaRPr lang="en-US" dirty="0"/>
          </a:p>
          <a:p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229687" y="1354966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d‘     e'</a:t>
            </a:r>
            <a:endParaRPr lang="en-US" dirty="0"/>
          </a:p>
          <a:p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2655967" y="1434527"/>
            <a:ext cx="0" cy="3934149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815504" y="5524331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dirty="0"/>
          </a:p>
          <a:p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955936" y="4333986"/>
            <a:ext cx="282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  <a:p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603064" y="4519509"/>
            <a:ext cx="30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583063" y="5228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043647" y="290834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a'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1427265" y="4347006"/>
            <a:ext cx="764202" cy="714754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1375396" y="5069867"/>
            <a:ext cx="789583" cy="700721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2195756" y="4364467"/>
            <a:ext cx="440272" cy="397081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650736" y="4747368"/>
            <a:ext cx="1929" cy="658395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2175237" y="5357296"/>
            <a:ext cx="520303" cy="465137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40" idx="1"/>
          </p:cNvCxnSpPr>
          <p:nvPr/>
        </p:nvCxnSpPr>
        <p:spPr>
          <a:xfrm flipV="1">
            <a:off x="1464133" y="4436161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544309" y="4477100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598172" y="4540409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658710" y="4586289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713454" y="4652045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776987" y="4712678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845542" y="4769955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914964" y="4839762"/>
            <a:ext cx="764011" cy="704317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975314" y="4960443"/>
            <a:ext cx="691822" cy="640331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029148" y="5087056"/>
            <a:ext cx="637988" cy="605094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2132329" y="5199778"/>
            <a:ext cx="540798" cy="517304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121950" y="4357324"/>
            <a:ext cx="2155624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286439" y="5061980"/>
            <a:ext cx="2970262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169742" y="5767729"/>
            <a:ext cx="208695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258571" y="457200"/>
            <a:ext cx="0" cy="607221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256701" y="27253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277574" y="612014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Y2</a:t>
            </a:r>
            <a:endParaRPr lang="en-US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2660427" y="4761400"/>
            <a:ext cx="16044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661014" y="5386268"/>
            <a:ext cx="161656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264874" y="3643568"/>
            <a:ext cx="898111" cy="69041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4264874" y="3618257"/>
            <a:ext cx="1543623" cy="113354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4239569" y="3568683"/>
            <a:ext cx="2034616" cy="151837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278963" y="3584668"/>
            <a:ext cx="2590476" cy="18210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238470" y="3594919"/>
            <a:ext cx="3076730" cy="21430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141288" y="573333"/>
            <a:ext cx="0" cy="304652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776835" y="547745"/>
            <a:ext cx="0" cy="304652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247120" y="547745"/>
            <a:ext cx="0" cy="304652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869439" y="573332"/>
            <a:ext cx="0" cy="304652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315200" y="573332"/>
            <a:ext cx="0" cy="304652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2198733" y="2060863"/>
            <a:ext cx="6534058" cy="0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432455" y="3123076"/>
            <a:ext cx="6534058" cy="0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795872" y="1431336"/>
            <a:ext cx="1083450" cy="10664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5163316" y="1447349"/>
            <a:ext cx="610529" cy="616869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172603" y="2094154"/>
            <a:ext cx="1047002" cy="1019044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859557" y="1421873"/>
            <a:ext cx="455643" cy="63899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6239513" y="2057510"/>
            <a:ext cx="1046774" cy="1095846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773844" y="1129053"/>
            <a:ext cx="67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e'</a:t>
            </a:r>
            <a:endParaRPr lang="en-US" dirty="0"/>
          </a:p>
          <a:p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868379" y="1129053"/>
            <a:ext cx="67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d'</a:t>
            </a:r>
            <a:endParaRPr lang="en-US" dirty="0"/>
          </a:p>
          <a:p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7297220" y="2017078"/>
            <a:ext cx="67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b'</a:t>
            </a:r>
            <a:endParaRPr lang="en-US" dirty="0"/>
          </a:p>
          <a:p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820952" y="1993563"/>
            <a:ext cx="67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c'</a:t>
            </a:r>
            <a:endParaRPr lang="en-US" dirty="0"/>
          </a:p>
          <a:p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6216680" y="3059026"/>
            <a:ext cx="67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a'</a:t>
            </a:r>
            <a:endParaRPr lang="en-US" dirty="0"/>
          </a:p>
          <a:p>
            <a:endParaRPr lang="en-US" dirty="0"/>
          </a:p>
        </p:txBody>
      </p:sp>
      <p:cxnSp>
        <p:nvCxnSpPr>
          <p:cNvPr id="144" name="Straight Connector 143"/>
          <p:cNvCxnSpPr/>
          <p:nvPr/>
        </p:nvCxnSpPr>
        <p:spPr>
          <a:xfrm flipV="1">
            <a:off x="5290949" y="1443286"/>
            <a:ext cx="782741" cy="734223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5381791" y="1439430"/>
            <a:ext cx="1020800" cy="903518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5547754" y="1411600"/>
            <a:ext cx="1164025" cy="104500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686593" y="1523551"/>
            <a:ext cx="1164025" cy="104500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5851596" y="1689835"/>
            <a:ext cx="1164025" cy="104500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954219" y="1840142"/>
            <a:ext cx="1164025" cy="104500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6082629" y="1929217"/>
            <a:ext cx="1164025" cy="104500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170194" y="1129053"/>
            <a:ext cx="67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0" grpId="0"/>
      <p:bldP spid="1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4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1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8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10411</TotalTime>
  <Words>273</Words>
  <Application>Microsoft Office PowerPoint</Application>
  <PresentationFormat>On-screen Show (4:3)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 GOA</dc:creator>
  <cp:lastModifiedBy>Windows User</cp:lastModifiedBy>
  <cp:revision>167</cp:revision>
  <dcterms:created xsi:type="dcterms:W3CDTF">2020-01-01T08:48:07Z</dcterms:created>
  <dcterms:modified xsi:type="dcterms:W3CDTF">2021-07-24T07:45:38Z</dcterms:modified>
</cp:coreProperties>
</file>