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DCC8-A87B-4C67-98C6-B195D7922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0297C-96AF-45BA-8053-5EBC6ACA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299E-9B31-4488-A56B-E6304FF5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4559-23DD-4A7D-B0C4-A3910689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98724-32AD-4916-B8B4-1FBF100D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9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C8C9-796F-4BFC-830C-773E9FEC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A46A3-8D68-41BB-903D-F8D604A6E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6ECF-E906-4C36-B9E4-045152C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84FC-1E97-4649-B074-56A4658D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87CC-7833-4E32-8328-57F683B4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7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24447-55F9-484A-81FB-40EF25146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FB313-A995-44FB-AF6D-099D08D06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3BBF-18AF-4FED-A9FA-C0B9C972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2A41-8554-4DE5-B28C-B1C04F4E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F041-F196-41FA-A824-15F9C210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9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D755-3906-4744-941A-C67BAD11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8A5B-AF51-4886-B3CC-62B9D556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3C01-F5C6-4485-9B5A-30AFC6D0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FA94-9BFD-47E3-AF1D-81616C3E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927C-8E7E-47F7-AE82-E20C8DBC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2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37E-5D2B-4A8C-89ED-E0A8D680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4332D-A1C1-46FD-A084-B5C62682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27A7-F81C-44F1-81B8-4233D86B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24EC-4EC2-4E1C-ACF8-B9DDCDD6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9FEE-395D-4784-9AD5-CF202741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40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69B4-9FF5-4598-88A8-7AC785CA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6417-69A0-4082-AC70-D87693CC8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097FF-86DA-4B61-8C57-9605BEBE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F0EED-7E90-4ED0-BA08-3BCCE478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7E952-7627-4120-BBBF-FDD47AD1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15DA5-2D80-4E04-A493-E9544262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1F8E-D423-477F-9A82-212AA1EC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A0CCE-C880-4C09-B802-6CFAE5F73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5CC62-C7ED-4F8C-933F-7370D409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0BFD4-DA1C-4313-BF88-2FBBC2E83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C8833-821C-4BAC-BBBA-248219366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1B953-BCE6-4D30-94D3-AEDEE595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E59FF-30F5-4807-944F-63FBE560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7C474-CE2F-4CD8-AEAB-54B76C1E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2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6805-D336-4D64-8A54-4F435847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685A0-5495-47DB-8907-4D7BECF5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90B5C-3A26-4E9C-B768-52AA6BFB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4930-3249-49A6-8796-AE161D0C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6F5D7-3111-4D0C-8D54-1F20F579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6E438-531C-41D0-B566-3B23EBE3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5477-2446-4C93-8E85-D16B670C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8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7D33-1C2F-459B-8D6F-B9E3FC92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420E-E027-48C4-8452-B1B944119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6FC60-ADAB-4FE0-A7B9-D8FBB2C05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ACF7F-2318-4D63-8B42-4212A643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C85D-4A8D-4AB1-A264-AF7C8C8B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4AE4-EA53-4298-83E7-D64CE1A5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9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3BFE-A44C-47E3-B7B7-51BFA9E8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93346-01B4-40EA-824D-8F10BDA2D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61DC5-21E9-42C1-A654-17EDA06E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3086-BB8E-4370-A927-1E025541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E8A5-BD47-4C38-AC60-9FD58326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F0055-F45B-42B3-B30C-206F5A40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1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271CB-EA28-4D1D-B08D-88AD8A0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4E807-EDFC-4F15-BFA3-6BB7C359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C506-A08D-46A9-AF36-085EFF8F4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14E4-6725-497F-894C-F02EB6C296D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BB478-5D29-43A7-9007-8ABA09D8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EB22-6BE0-44C5-8B33-8BE9C09F4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6904-B001-4424-BEF3-F35FA7FFF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5108-C48F-455B-92EC-4AB442800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7C125-1A46-4A52-8B00-ABFD35C48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8D71D-5BF3-460D-B452-C4D9183E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2162653"/>
            <a:ext cx="812595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76E1-8D49-41B2-9873-F29469A72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B7909-A68A-4472-B5E3-0B6AFA1BD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tainless Steel Rules | FaithfullTools.com">
            <a:extLst>
              <a:ext uri="{FF2B5EF4-FFF2-40B4-BE49-F238E27FC236}">
                <a16:creationId xmlns:a16="http://schemas.microsoft.com/office/drawing/2014/main" id="{F5953644-C9FA-403C-91DD-861010A0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38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CC40-891A-44EF-A795-20B8F7F5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ompass, design, divider, drafting, drawing, graphic, pencil icon -  Download on Iconfinder">
            <a:extLst>
              <a:ext uri="{FF2B5EF4-FFF2-40B4-BE49-F238E27FC236}">
                <a16:creationId xmlns:a16="http://schemas.microsoft.com/office/drawing/2014/main" id="{F28E7CFB-3C7D-4D6B-8AEA-43736E7D8D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5162">
            <a:off x="3299691" y="632560"/>
            <a:ext cx="6066755" cy="60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13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8F80-C897-4EFE-AA48-DA2997BA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7980-BEB6-4977-B6E7-2DCF41CD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KROST Wooden 6 inch Adjustable Sliding Bevel Square Woodworkingtool (Brown)  : Amazon.in: Home Improvement">
            <a:extLst>
              <a:ext uri="{FF2B5EF4-FFF2-40B4-BE49-F238E27FC236}">
                <a16:creationId xmlns:a16="http://schemas.microsoft.com/office/drawing/2014/main" id="{0C14D955-3EBF-42E9-BE0F-D25AE9F97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23924"/>
            <a:ext cx="6514472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6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35BE-B584-46B0-B687-35E79250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93D0-68E2-4631-AA25-3D9F58BE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Rip Saw High Res Stock Images | Shutterstock">
            <a:extLst>
              <a:ext uri="{FF2B5EF4-FFF2-40B4-BE49-F238E27FC236}">
                <a16:creationId xmlns:a16="http://schemas.microsoft.com/office/drawing/2014/main" id="{5122F441-5D14-44C1-8D01-9435491C8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28824" y="904509"/>
            <a:ext cx="7343775" cy="527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76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E469-F190-40F4-B14F-9B81086B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BB72-5B71-43A1-A56A-179A12C13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294FF-0EE7-4485-AFB7-C36A1298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8200" y="1247627"/>
            <a:ext cx="10307793" cy="41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ZUBIN SHAH</dc:creator>
  <cp:lastModifiedBy>ZUBIN SHAH</cp:lastModifiedBy>
  <cp:revision>6</cp:revision>
  <dcterms:created xsi:type="dcterms:W3CDTF">2021-07-03T18:24:40Z</dcterms:created>
  <dcterms:modified xsi:type="dcterms:W3CDTF">2021-07-05T13:21:50Z</dcterms:modified>
</cp:coreProperties>
</file>