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34"/>
  </p:notesMasterIdLst>
  <p:sldIdLst>
    <p:sldId id="256" r:id="rId2"/>
    <p:sldId id="292" r:id="rId3"/>
    <p:sldId id="29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80" r:id="rId26"/>
    <p:sldId id="281" r:id="rId27"/>
    <p:sldId id="283" r:id="rId28"/>
    <p:sldId id="284" r:id="rId29"/>
    <p:sldId id="285" r:id="rId30"/>
    <p:sldId id="286" r:id="rId31"/>
    <p:sldId id="290" r:id="rId32"/>
    <p:sldId id="291" r:id="rId33"/>
  </p:sldIdLst>
  <p:sldSz cx="9144000" cy="5143500" type="screen16x9"/>
  <p:notesSz cx="6858000" cy="9144000"/>
  <p:embeddedFontLst>
    <p:embeddedFont>
      <p:font typeface="Bebas Neue" panose="020B0606020202050201" pitchFamily="34" charset="0"/>
      <p:regular r:id="rId35"/>
    </p:embeddedFont>
    <p:embeddedFont>
      <p:font typeface="Montserrat" panose="00000500000000000000" pitchFamily="2" charset="0"/>
      <p:regular r:id="rId36"/>
      <p:bold r:id="rId37"/>
      <p:italic r:id="rId38"/>
      <p:boldItalic r:id="rId39"/>
    </p:embeddedFont>
    <p:embeddedFont>
      <p:font typeface="Roboto Condensed Light" panose="02000000000000000000" pitchFamily="2" charset="0"/>
      <p:regular r:id="rId40"/>
      <p:italic r:id="rId41"/>
    </p:embeddedFont>
    <p:embeddedFont>
      <p:font typeface="Syne"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E82C6-1CB1-4710-BF39-56280A44347B}">
  <a:tblStyle styleId="{C6FE82C6-1CB1-4710-BF39-56280A4434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snapToGrid="0">
      <p:cViewPr varScale="1">
        <p:scale>
          <a:sx n="85" d="100"/>
          <a:sy n="85" d="100"/>
        </p:scale>
        <p:origin x="740" y="-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108fe691b17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108fe691b17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108fe691b1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108fe691b1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9"/>
        <p:cNvGrpSpPr/>
        <p:nvPr/>
      </p:nvGrpSpPr>
      <p:grpSpPr>
        <a:xfrm>
          <a:off x="0" y="0"/>
          <a:ext cx="0" cy="0"/>
          <a:chOff x="0" y="0"/>
          <a:chExt cx="0" cy="0"/>
        </a:xfrm>
      </p:grpSpPr>
      <p:sp>
        <p:nvSpPr>
          <p:cNvPr id="2640" name="Google Shape;2640;g10b0fe34d4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1" name="Google Shape;2641;g10b0fe34d4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9"/>
        <p:cNvGrpSpPr/>
        <p:nvPr/>
      </p:nvGrpSpPr>
      <p:grpSpPr>
        <a:xfrm>
          <a:off x="0" y="0"/>
          <a:ext cx="0" cy="0"/>
          <a:chOff x="0" y="0"/>
          <a:chExt cx="0" cy="0"/>
        </a:xfrm>
      </p:grpSpPr>
      <p:sp>
        <p:nvSpPr>
          <p:cNvPr id="2670" name="Google Shape;2670;g108fe691b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1" name="Google Shape;2671;g108fe691b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3"/>
        <p:cNvGrpSpPr/>
        <p:nvPr/>
      </p:nvGrpSpPr>
      <p:grpSpPr>
        <a:xfrm>
          <a:off x="0" y="0"/>
          <a:ext cx="0" cy="0"/>
          <a:chOff x="0" y="0"/>
          <a:chExt cx="0" cy="0"/>
        </a:xfrm>
      </p:grpSpPr>
      <p:sp>
        <p:nvSpPr>
          <p:cNvPr id="2714" name="Google Shape;2714;g108fe691b1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5" name="Google Shape;2715;g108fe691b1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9"/>
        <p:cNvGrpSpPr/>
        <p:nvPr/>
      </p:nvGrpSpPr>
      <p:grpSpPr>
        <a:xfrm>
          <a:off x="0" y="0"/>
          <a:ext cx="0" cy="0"/>
          <a:chOff x="0" y="0"/>
          <a:chExt cx="0" cy="0"/>
        </a:xfrm>
      </p:grpSpPr>
      <p:sp>
        <p:nvSpPr>
          <p:cNvPr id="2760" name="Google Shape;2760;g108fe691b17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1" name="Google Shape;2761;g108fe691b17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1"/>
        <p:cNvGrpSpPr/>
        <p:nvPr/>
      </p:nvGrpSpPr>
      <p:grpSpPr>
        <a:xfrm>
          <a:off x="0" y="0"/>
          <a:ext cx="0" cy="0"/>
          <a:chOff x="0" y="0"/>
          <a:chExt cx="0" cy="0"/>
        </a:xfrm>
      </p:grpSpPr>
      <p:sp>
        <p:nvSpPr>
          <p:cNvPr id="2862" name="Google Shape;2862;g108fe691b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3" name="Google Shape;2863;g108fe691b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5"/>
        <p:cNvGrpSpPr/>
        <p:nvPr/>
      </p:nvGrpSpPr>
      <p:grpSpPr>
        <a:xfrm>
          <a:off x="0" y="0"/>
          <a:ext cx="0" cy="0"/>
          <a:chOff x="0" y="0"/>
          <a:chExt cx="0" cy="0"/>
        </a:xfrm>
      </p:grpSpPr>
      <p:sp>
        <p:nvSpPr>
          <p:cNvPr id="2886" name="Google Shape;2886;g10b0fe34d4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7" name="Google Shape;2887;g10b0fe34d4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8"/>
        <p:cNvGrpSpPr/>
        <p:nvPr/>
      </p:nvGrpSpPr>
      <p:grpSpPr>
        <a:xfrm>
          <a:off x="0" y="0"/>
          <a:ext cx="0" cy="0"/>
          <a:chOff x="0" y="0"/>
          <a:chExt cx="0" cy="0"/>
        </a:xfrm>
      </p:grpSpPr>
      <p:sp>
        <p:nvSpPr>
          <p:cNvPr id="2909" name="Google Shape;2909;g108fe691b1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0" name="Google Shape;2910;g108fe691b1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10b0fe34d4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10b0fe34d4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10d8b6869a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10d8b6869a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8fe691b17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8fe691b17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1"/>
        <p:cNvGrpSpPr/>
        <p:nvPr/>
      </p:nvGrpSpPr>
      <p:grpSpPr>
        <a:xfrm>
          <a:off x="0" y="0"/>
          <a:ext cx="0" cy="0"/>
          <a:chOff x="0" y="0"/>
          <a:chExt cx="0" cy="0"/>
        </a:xfrm>
      </p:grpSpPr>
      <p:sp>
        <p:nvSpPr>
          <p:cNvPr id="3222" name="Google Shape;3222;g108fe691b1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3" name="Google Shape;3223;g108fe691b1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3"/>
        <p:cNvGrpSpPr/>
        <p:nvPr/>
      </p:nvGrpSpPr>
      <p:grpSpPr>
        <a:xfrm>
          <a:off x="0" y="0"/>
          <a:ext cx="0" cy="0"/>
          <a:chOff x="0" y="0"/>
          <a:chExt cx="0" cy="0"/>
        </a:xfrm>
      </p:grpSpPr>
      <p:sp>
        <p:nvSpPr>
          <p:cNvPr id="3264" name="Google Shape;3264;g10b0fe34d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5" name="Google Shape;3265;g10b0fe34d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4"/>
        <p:cNvGrpSpPr/>
        <p:nvPr/>
      </p:nvGrpSpPr>
      <p:grpSpPr>
        <a:xfrm>
          <a:off x="0" y="0"/>
          <a:ext cx="0" cy="0"/>
          <a:chOff x="0" y="0"/>
          <a:chExt cx="0" cy="0"/>
        </a:xfrm>
      </p:grpSpPr>
      <p:sp>
        <p:nvSpPr>
          <p:cNvPr id="3465" name="Google Shape;3465;g10b0fe34d4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6" name="Google Shape;3466;g10b0fe34d4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3"/>
        <p:cNvGrpSpPr/>
        <p:nvPr/>
      </p:nvGrpSpPr>
      <p:grpSpPr>
        <a:xfrm>
          <a:off x="0" y="0"/>
          <a:ext cx="0" cy="0"/>
          <a:chOff x="0" y="0"/>
          <a:chExt cx="0" cy="0"/>
        </a:xfrm>
      </p:grpSpPr>
      <p:sp>
        <p:nvSpPr>
          <p:cNvPr id="3524" name="Google Shape;3524;g10b0fe34d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5" name="Google Shape;3525;g10b0fe34d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10b0fe34d4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8" name="Google Shape;3668;g10b0fe34d4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8"/>
        <p:cNvGrpSpPr/>
        <p:nvPr/>
      </p:nvGrpSpPr>
      <p:grpSpPr>
        <a:xfrm>
          <a:off x="0" y="0"/>
          <a:ext cx="0" cy="0"/>
          <a:chOff x="0" y="0"/>
          <a:chExt cx="0" cy="0"/>
        </a:xfrm>
      </p:grpSpPr>
      <p:sp>
        <p:nvSpPr>
          <p:cNvPr id="3729" name="Google Shape;3729;g10b0fe34d4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0" name="Google Shape;3730;g10b0fe34d4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7"/>
        <p:cNvGrpSpPr/>
        <p:nvPr/>
      </p:nvGrpSpPr>
      <p:grpSpPr>
        <a:xfrm>
          <a:off x="0" y="0"/>
          <a:ext cx="0" cy="0"/>
          <a:chOff x="0" y="0"/>
          <a:chExt cx="0" cy="0"/>
        </a:xfrm>
      </p:grpSpPr>
      <p:sp>
        <p:nvSpPr>
          <p:cNvPr id="3798" name="Google Shape;3798;g108fe691b17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9" name="Google Shape;3799;g108fe691b17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7"/>
        <p:cNvGrpSpPr/>
        <p:nvPr/>
      </p:nvGrpSpPr>
      <p:grpSpPr>
        <a:xfrm>
          <a:off x="0" y="0"/>
          <a:ext cx="0" cy="0"/>
          <a:chOff x="0" y="0"/>
          <a:chExt cx="0" cy="0"/>
        </a:xfrm>
      </p:grpSpPr>
      <p:sp>
        <p:nvSpPr>
          <p:cNvPr id="3898" name="Google Shape;3898;g10e83cc5119_0_6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9" name="Google Shape;3899;g10e83cc5119_0_6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6"/>
        <p:cNvGrpSpPr/>
        <p:nvPr/>
      </p:nvGrpSpPr>
      <p:grpSpPr>
        <a:xfrm>
          <a:off x="0" y="0"/>
          <a:ext cx="0" cy="0"/>
          <a:chOff x="0" y="0"/>
          <a:chExt cx="0" cy="0"/>
        </a:xfrm>
      </p:grpSpPr>
      <p:sp>
        <p:nvSpPr>
          <p:cNvPr id="4017" name="Google Shape;4017;g108fe691b17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8" name="Google Shape;4018;g108fe691b17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7"/>
        <p:cNvGrpSpPr/>
        <p:nvPr/>
      </p:nvGrpSpPr>
      <p:grpSpPr>
        <a:xfrm>
          <a:off x="0" y="0"/>
          <a:ext cx="0" cy="0"/>
          <a:chOff x="0" y="0"/>
          <a:chExt cx="0" cy="0"/>
        </a:xfrm>
      </p:grpSpPr>
      <p:sp>
        <p:nvSpPr>
          <p:cNvPr id="2278" name="Google Shape;2278;g10d8b6869a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9" name="Google Shape;2279;g10d8b6869a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7"/>
        <p:cNvGrpSpPr/>
        <p:nvPr/>
      </p:nvGrpSpPr>
      <p:grpSpPr>
        <a:xfrm>
          <a:off x="0" y="0"/>
          <a:ext cx="0" cy="0"/>
          <a:chOff x="0" y="0"/>
          <a:chExt cx="0" cy="0"/>
        </a:xfrm>
      </p:grpSpPr>
      <p:sp>
        <p:nvSpPr>
          <p:cNvPr id="4038" name="Google Shape;4038;g108fe691b1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9" name="Google Shape;4039;g108fe691b1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10d8b6869a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10d8b6869a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108fe691b1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108fe691b1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1"/>
        <p:cNvGrpSpPr/>
        <p:nvPr/>
      </p:nvGrpSpPr>
      <p:grpSpPr>
        <a:xfrm>
          <a:off x="0" y="0"/>
          <a:ext cx="0" cy="0"/>
          <a:chOff x="0" y="0"/>
          <a:chExt cx="0" cy="0"/>
        </a:xfrm>
      </p:grpSpPr>
      <p:sp>
        <p:nvSpPr>
          <p:cNvPr id="2372" name="Google Shape;2372;g108fe691b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3" name="Google Shape;2373;g108fe691b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9"/>
        <p:cNvGrpSpPr/>
        <p:nvPr/>
      </p:nvGrpSpPr>
      <p:grpSpPr>
        <a:xfrm>
          <a:off x="0" y="0"/>
          <a:ext cx="0" cy="0"/>
          <a:chOff x="0" y="0"/>
          <a:chExt cx="0" cy="0"/>
        </a:xfrm>
      </p:grpSpPr>
      <p:sp>
        <p:nvSpPr>
          <p:cNvPr id="2430" name="Google Shape;2430;g108fe691b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1" name="Google Shape;2431;g108fe691b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1"/>
        <p:cNvGrpSpPr/>
        <p:nvPr/>
      </p:nvGrpSpPr>
      <p:grpSpPr>
        <a:xfrm>
          <a:off x="0" y="0"/>
          <a:ext cx="0" cy="0"/>
          <a:chOff x="0" y="0"/>
          <a:chExt cx="0" cy="0"/>
        </a:xfrm>
      </p:grpSpPr>
      <p:sp>
        <p:nvSpPr>
          <p:cNvPr id="2442" name="Google Shape;2442;g108fe691b1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3" name="Google Shape;2443;g108fe691b1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08fe691b1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08fe691b1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10575" y="4397630"/>
            <a:ext cx="1662816" cy="752173"/>
            <a:chOff x="5935450" y="921661"/>
            <a:chExt cx="739786" cy="334641"/>
          </a:xfrm>
        </p:grpSpPr>
        <p:sp>
          <p:nvSpPr>
            <p:cNvPr id="23" name="Google Shape;23;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162208" y="4192638"/>
            <a:ext cx="2533396" cy="1146012"/>
            <a:chOff x="5935450" y="921661"/>
            <a:chExt cx="739786" cy="334641"/>
          </a:xfrm>
        </p:grpSpPr>
        <p:sp>
          <p:nvSpPr>
            <p:cNvPr id="30" name="Google Shape;30;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68032" y="4740183"/>
            <a:ext cx="1662816" cy="752173"/>
            <a:chOff x="5935450" y="921661"/>
            <a:chExt cx="739786" cy="334641"/>
          </a:xfrm>
        </p:grpSpPr>
        <p:sp>
          <p:nvSpPr>
            <p:cNvPr id="37" name="Google Shape;37;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95"/>
        <p:cNvGrpSpPr/>
        <p:nvPr/>
      </p:nvGrpSpPr>
      <p:grpSpPr>
        <a:xfrm>
          <a:off x="0" y="0"/>
          <a:ext cx="0" cy="0"/>
          <a:chOff x="0" y="0"/>
          <a:chExt cx="0" cy="0"/>
        </a:xfrm>
      </p:grpSpPr>
      <p:sp>
        <p:nvSpPr>
          <p:cNvPr id="496" name="Google Shape;496;p13"/>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txBox="1">
            <a:spLocks noGrp="1"/>
          </p:cNvSpPr>
          <p:nvPr>
            <p:ph type="title"/>
          </p:nvPr>
        </p:nvSpPr>
        <p:spPr>
          <a:xfrm>
            <a:off x="720000" y="2005500"/>
            <a:ext cx="2336400" cy="34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8" name="Google Shape;498;p13"/>
          <p:cNvSpPr txBox="1">
            <a:spLocks noGrp="1"/>
          </p:cNvSpPr>
          <p:nvPr>
            <p:ph type="title" idx="2" hasCustomPrompt="1"/>
          </p:nvPr>
        </p:nvSpPr>
        <p:spPr>
          <a:xfrm>
            <a:off x="1250550" y="1325877"/>
            <a:ext cx="1275300" cy="45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a:spLocks noGrp="1"/>
          </p:cNvSpPr>
          <p:nvPr>
            <p:ph type="subTitle" idx="1"/>
          </p:nvPr>
        </p:nvSpPr>
        <p:spPr>
          <a:xfrm>
            <a:off x="720000" y="2336725"/>
            <a:ext cx="2336400" cy="459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Syne"/>
                <a:ea typeface="Syne"/>
                <a:cs typeface="Syne"/>
                <a:sym typeface="Sy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3"/>
          </p:nvPr>
        </p:nvSpPr>
        <p:spPr>
          <a:xfrm>
            <a:off x="3403800" y="2005500"/>
            <a:ext cx="2336400" cy="34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1" name="Google Shape;501;p13"/>
          <p:cNvSpPr txBox="1">
            <a:spLocks noGrp="1"/>
          </p:cNvSpPr>
          <p:nvPr>
            <p:ph type="title" idx="4" hasCustomPrompt="1"/>
          </p:nvPr>
        </p:nvSpPr>
        <p:spPr>
          <a:xfrm>
            <a:off x="3934350" y="1325877"/>
            <a:ext cx="1275300" cy="45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a:spLocks noGrp="1"/>
          </p:cNvSpPr>
          <p:nvPr>
            <p:ph type="subTitle" idx="5"/>
          </p:nvPr>
        </p:nvSpPr>
        <p:spPr>
          <a:xfrm>
            <a:off x="3403800" y="2336725"/>
            <a:ext cx="2336400" cy="459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Syne"/>
                <a:ea typeface="Syne"/>
                <a:cs typeface="Syne"/>
                <a:sym typeface="Sy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3" name="Google Shape;503;p13"/>
          <p:cNvSpPr txBox="1">
            <a:spLocks noGrp="1"/>
          </p:cNvSpPr>
          <p:nvPr>
            <p:ph type="title" idx="6"/>
          </p:nvPr>
        </p:nvSpPr>
        <p:spPr>
          <a:xfrm>
            <a:off x="6087600" y="2005500"/>
            <a:ext cx="2336400" cy="34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4" name="Google Shape;504;p13"/>
          <p:cNvSpPr txBox="1">
            <a:spLocks noGrp="1"/>
          </p:cNvSpPr>
          <p:nvPr>
            <p:ph type="title" idx="7" hasCustomPrompt="1"/>
          </p:nvPr>
        </p:nvSpPr>
        <p:spPr>
          <a:xfrm>
            <a:off x="6618150" y="1325877"/>
            <a:ext cx="1275300" cy="45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5" name="Google Shape;505;p13"/>
          <p:cNvSpPr txBox="1">
            <a:spLocks noGrp="1"/>
          </p:cNvSpPr>
          <p:nvPr>
            <p:ph type="subTitle" idx="8"/>
          </p:nvPr>
        </p:nvSpPr>
        <p:spPr>
          <a:xfrm>
            <a:off x="6087600" y="2336725"/>
            <a:ext cx="2336400" cy="459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Syne"/>
                <a:ea typeface="Syne"/>
                <a:cs typeface="Syne"/>
                <a:sym typeface="Sy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 name="Google Shape;506;p13"/>
          <p:cNvSpPr txBox="1">
            <a:spLocks noGrp="1"/>
          </p:cNvSpPr>
          <p:nvPr>
            <p:ph type="title" idx="9"/>
          </p:nvPr>
        </p:nvSpPr>
        <p:spPr>
          <a:xfrm>
            <a:off x="720000" y="3718675"/>
            <a:ext cx="2336400" cy="34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7" name="Google Shape;507;p13"/>
          <p:cNvSpPr txBox="1">
            <a:spLocks noGrp="1"/>
          </p:cNvSpPr>
          <p:nvPr>
            <p:ph type="title" idx="13" hasCustomPrompt="1"/>
          </p:nvPr>
        </p:nvSpPr>
        <p:spPr>
          <a:xfrm>
            <a:off x="1250550" y="3044726"/>
            <a:ext cx="1275300" cy="45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8" name="Google Shape;508;p13"/>
          <p:cNvSpPr txBox="1">
            <a:spLocks noGrp="1"/>
          </p:cNvSpPr>
          <p:nvPr>
            <p:ph type="subTitle" idx="14"/>
          </p:nvPr>
        </p:nvSpPr>
        <p:spPr>
          <a:xfrm>
            <a:off x="720000" y="4050000"/>
            <a:ext cx="2336400" cy="459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Syne"/>
                <a:ea typeface="Syne"/>
                <a:cs typeface="Syne"/>
                <a:sym typeface="Sy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9" name="Google Shape;509;p13"/>
          <p:cNvSpPr txBox="1">
            <a:spLocks noGrp="1"/>
          </p:cNvSpPr>
          <p:nvPr>
            <p:ph type="title" idx="15"/>
          </p:nvPr>
        </p:nvSpPr>
        <p:spPr>
          <a:xfrm>
            <a:off x="3403800" y="3718675"/>
            <a:ext cx="2336400" cy="34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0" name="Google Shape;510;p13"/>
          <p:cNvSpPr txBox="1">
            <a:spLocks noGrp="1"/>
          </p:cNvSpPr>
          <p:nvPr>
            <p:ph type="title" idx="16" hasCustomPrompt="1"/>
          </p:nvPr>
        </p:nvSpPr>
        <p:spPr>
          <a:xfrm>
            <a:off x="3934350" y="3044726"/>
            <a:ext cx="1275300" cy="45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1" name="Google Shape;511;p13"/>
          <p:cNvSpPr txBox="1">
            <a:spLocks noGrp="1"/>
          </p:cNvSpPr>
          <p:nvPr>
            <p:ph type="subTitle" idx="17"/>
          </p:nvPr>
        </p:nvSpPr>
        <p:spPr>
          <a:xfrm>
            <a:off x="3403800" y="4050000"/>
            <a:ext cx="2336400" cy="459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Syne"/>
                <a:ea typeface="Syne"/>
                <a:cs typeface="Syne"/>
                <a:sym typeface="Sy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2" name="Google Shape;512;p13"/>
          <p:cNvSpPr txBox="1">
            <a:spLocks noGrp="1"/>
          </p:cNvSpPr>
          <p:nvPr>
            <p:ph type="title" idx="18"/>
          </p:nvPr>
        </p:nvSpPr>
        <p:spPr>
          <a:xfrm>
            <a:off x="6087600" y="3718675"/>
            <a:ext cx="2336400" cy="34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3" name="Google Shape;513;p13"/>
          <p:cNvSpPr txBox="1">
            <a:spLocks noGrp="1"/>
          </p:cNvSpPr>
          <p:nvPr>
            <p:ph type="title" idx="19" hasCustomPrompt="1"/>
          </p:nvPr>
        </p:nvSpPr>
        <p:spPr>
          <a:xfrm>
            <a:off x="6618150" y="3044726"/>
            <a:ext cx="1275300" cy="45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4" name="Google Shape;514;p13"/>
          <p:cNvSpPr txBox="1">
            <a:spLocks noGrp="1"/>
          </p:cNvSpPr>
          <p:nvPr>
            <p:ph type="subTitle" idx="20"/>
          </p:nvPr>
        </p:nvSpPr>
        <p:spPr>
          <a:xfrm>
            <a:off x="6087600" y="4050000"/>
            <a:ext cx="2336400" cy="459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Syne"/>
                <a:ea typeface="Syne"/>
                <a:cs typeface="Syne"/>
                <a:sym typeface="Sy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5" name="Google Shape;515;p13"/>
          <p:cNvSpPr txBox="1">
            <a:spLocks noGrp="1"/>
          </p:cNvSpPr>
          <p:nvPr>
            <p:ph type="title" idx="21"/>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a:solidFill>
                  <a:schemeClr val="l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516" name="Google Shape;516;p13"/>
          <p:cNvSpPr/>
          <p:nvPr/>
        </p:nvSpPr>
        <p:spPr>
          <a:xfrm flipH="1">
            <a:off x="8466743" y="16704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flipH="1">
            <a:off x="8830969"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flipH="1">
            <a:off x="8576398" y="3797278"/>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flipH="1">
            <a:off x="2354717" y="20168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flipH="1">
            <a:off x="270850" y="277029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flipH="1">
            <a:off x="5002821" y="18794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flipH="1">
            <a:off x="456701" y="138610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flipH="1">
            <a:off x="2838127" y="48825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flipH="1">
            <a:off x="417610" y="463565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flipH="1">
            <a:off x="6969252" y="48837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flipH="1">
            <a:off x="8821970" y="2604632"/>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flipH="1">
            <a:off x="7571502" y="44110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13"/>
          <p:cNvGrpSpPr/>
          <p:nvPr/>
        </p:nvGrpSpPr>
        <p:grpSpPr>
          <a:xfrm>
            <a:off x="3576454" y="4815410"/>
            <a:ext cx="1523884" cy="689361"/>
            <a:chOff x="5935450" y="921661"/>
            <a:chExt cx="739786" cy="334641"/>
          </a:xfrm>
        </p:grpSpPr>
        <p:sp>
          <p:nvSpPr>
            <p:cNvPr id="529" name="Google Shape;529;p1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3"/>
          <p:cNvGrpSpPr/>
          <p:nvPr/>
        </p:nvGrpSpPr>
        <p:grpSpPr>
          <a:xfrm flipH="1">
            <a:off x="8322663" y="184017"/>
            <a:ext cx="1662816" cy="752173"/>
            <a:chOff x="5935450" y="921661"/>
            <a:chExt cx="739786" cy="334641"/>
          </a:xfrm>
        </p:grpSpPr>
        <p:sp>
          <p:nvSpPr>
            <p:cNvPr id="536" name="Google Shape;536;p1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13"/>
          <p:cNvGrpSpPr/>
          <p:nvPr/>
        </p:nvGrpSpPr>
        <p:grpSpPr>
          <a:xfrm>
            <a:off x="-782850" y="-256837"/>
            <a:ext cx="2533396" cy="1146012"/>
            <a:chOff x="5935450" y="921661"/>
            <a:chExt cx="739786" cy="334641"/>
          </a:xfrm>
        </p:grpSpPr>
        <p:sp>
          <p:nvSpPr>
            <p:cNvPr id="543" name="Google Shape;543;p1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13"/>
          <p:cNvGrpSpPr/>
          <p:nvPr/>
        </p:nvGrpSpPr>
        <p:grpSpPr>
          <a:xfrm flipH="1">
            <a:off x="7980120" y="526570"/>
            <a:ext cx="1662816" cy="752173"/>
            <a:chOff x="5935450" y="921661"/>
            <a:chExt cx="739786" cy="334641"/>
          </a:xfrm>
        </p:grpSpPr>
        <p:sp>
          <p:nvSpPr>
            <p:cNvPr id="550" name="Google Shape;550;p1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56"/>
        <p:cNvGrpSpPr/>
        <p:nvPr/>
      </p:nvGrpSpPr>
      <p:grpSpPr>
        <a:xfrm>
          <a:off x="0" y="0"/>
          <a:ext cx="0" cy="0"/>
          <a:chOff x="0" y="0"/>
          <a:chExt cx="0" cy="0"/>
        </a:xfrm>
      </p:grpSpPr>
      <p:sp>
        <p:nvSpPr>
          <p:cNvPr id="557" name="Google Shape;557;p14"/>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559" name="Google Shape;559;p14"/>
          <p:cNvGrpSpPr/>
          <p:nvPr/>
        </p:nvGrpSpPr>
        <p:grpSpPr>
          <a:xfrm>
            <a:off x="4486912" y="4945778"/>
            <a:ext cx="170170" cy="263393"/>
            <a:chOff x="1223537" y="2032528"/>
            <a:chExt cx="170170" cy="263393"/>
          </a:xfrm>
        </p:grpSpPr>
        <p:sp>
          <p:nvSpPr>
            <p:cNvPr id="560" name="Google Shape;560;p14"/>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4"/>
          <p:cNvGrpSpPr/>
          <p:nvPr/>
        </p:nvGrpSpPr>
        <p:grpSpPr>
          <a:xfrm>
            <a:off x="8851150" y="2080350"/>
            <a:ext cx="168361" cy="261749"/>
            <a:chOff x="1877913" y="1847725"/>
            <a:chExt cx="168361" cy="261749"/>
          </a:xfrm>
        </p:grpSpPr>
        <p:sp>
          <p:nvSpPr>
            <p:cNvPr id="563" name="Google Shape;563;p14"/>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14"/>
          <p:cNvGrpSpPr/>
          <p:nvPr/>
        </p:nvGrpSpPr>
        <p:grpSpPr>
          <a:xfrm>
            <a:off x="7302074" y="5077186"/>
            <a:ext cx="168361" cy="263393"/>
            <a:chOff x="1637537" y="2448498"/>
            <a:chExt cx="168361" cy="263393"/>
          </a:xfrm>
        </p:grpSpPr>
        <p:sp>
          <p:nvSpPr>
            <p:cNvPr id="566" name="Google Shape;566;p14"/>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14"/>
          <p:cNvGrpSpPr/>
          <p:nvPr/>
        </p:nvGrpSpPr>
        <p:grpSpPr>
          <a:xfrm>
            <a:off x="8415763" y="127588"/>
            <a:ext cx="168361" cy="261749"/>
            <a:chOff x="1877913" y="1847725"/>
            <a:chExt cx="168361" cy="261749"/>
          </a:xfrm>
        </p:grpSpPr>
        <p:sp>
          <p:nvSpPr>
            <p:cNvPr id="569" name="Google Shape;569;p14"/>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4"/>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14"/>
          <p:cNvGrpSpPr/>
          <p:nvPr/>
        </p:nvGrpSpPr>
        <p:grpSpPr>
          <a:xfrm flipH="1">
            <a:off x="-1217919" y="-1587967"/>
            <a:ext cx="3150894" cy="3180434"/>
            <a:chOff x="-4257137" y="276283"/>
            <a:chExt cx="3150894" cy="3180434"/>
          </a:xfrm>
        </p:grpSpPr>
        <p:grpSp>
          <p:nvGrpSpPr>
            <p:cNvPr id="580" name="Google Shape;580;p14"/>
            <p:cNvGrpSpPr/>
            <p:nvPr/>
          </p:nvGrpSpPr>
          <p:grpSpPr>
            <a:xfrm>
              <a:off x="-4257137" y="276283"/>
              <a:ext cx="3150894" cy="3180434"/>
              <a:chOff x="-4257137" y="276283"/>
              <a:chExt cx="3150894" cy="3180434"/>
            </a:xfrm>
          </p:grpSpPr>
          <p:sp>
            <p:nvSpPr>
              <p:cNvPr id="581" name="Google Shape;581;p14"/>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1982037" y="2203789"/>
                <a:ext cx="166170" cy="258342"/>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1934653" y="2287686"/>
                <a:ext cx="47547" cy="104667"/>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14"/>
            <p:cNvSpPr/>
            <p:nvPr/>
          </p:nvSpPr>
          <p:spPr>
            <a:xfrm>
              <a:off x="-1296100" y="869724"/>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14"/>
          <p:cNvGrpSpPr/>
          <p:nvPr/>
        </p:nvGrpSpPr>
        <p:grpSpPr>
          <a:xfrm>
            <a:off x="8091483" y="4103713"/>
            <a:ext cx="3320595" cy="1723840"/>
            <a:chOff x="4666075" y="3825750"/>
            <a:chExt cx="2868269" cy="1489021"/>
          </a:xfrm>
        </p:grpSpPr>
        <p:sp>
          <p:nvSpPr>
            <p:cNvPr id="620" name="Google Shape;620;p14"/>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1_4">
    <p:spTree>
      <p:nvGrpSpPr>
        <p:cNvPr id="1" name="Shape 647"/>
        <p:cNvGrpSpPr/>
        <p:nvPr/>
      </p:nvGrpSpPr>
      <p:grpSpPr>
        <a:xfrm>
          <a:off x="0" y="0"/>
          <a:ext cx="0" cy="0"/>
          <a:chOff x="0" y="0"/>
          <a:chExt cx="0" cy="0"/>
        </a:xfrm>
      </p:grpSpPr>
      <p:sp>
        <p:nvSpPr>
          <p:cNvPr id="648" name="Google Shape;648;p15"/>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650" name="Google Shape;650;p15"/>
          <p:cNvGrpSpPr/>
          <p:nvPr/>
        </p:nvGrpSpPr>
        <p:grpSpPr>
          <a:xfrm>
            <a:off x="4486912" y="4945778"/>
            <a:ext cx="170170" cy="263393"/>
            <a:chOff x="1223537" y="2032528"/>
            <a:chExt cx="170170" cy="263393"/>
          </a:xfrm>
        </p:grpSpPr>
        <p:sp>
          <p:nvSpPr>
            <p:cNvPr id="651" name="Google Shape;651;p15"/>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5"/>
          <p:cNvGrpSpPr/>
          <p:nvPr/>
        </p:nvGrpSpPr>
        <p:grpSpPr>
          <a:xfrm>
            <a:off x="7302074" y="5077186"/>
            <a:ext cx="168361" cy="263393"/>
            <a:chOff x="1637537" y="2448498"/>
            <a:chExt cx="168361" cy="263393"/>
          </a:xfrm>
        </p:grpSpPr>
        <p:sp>
          <p:nvSpPr>
            <p:cNvPr id="654" name="Google Shape;654;p15"/>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15"/>
          <p:cNvGrpSpPr/>
          <p:nvPr/>
        </p:nvGrpSpPr>
        <p:grpSpPr>
          <a:xfrm>
            <a:off x="8415763" y="127588"/>
            <a:ext cx="168361" cy="261749"/>
            <a:chOff x="1877913" y="1847725"/>
            <a:chExt cx="168361" cy="261749"/>
          </a:xfrm>
        </p:grpSpPr>
        <p:sp>
          <p:nvSpPr>
            <p:cNvPr id="657" name="Google Shape;657;p1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15"/>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15"/>
          <p:cNvGrpSpPr/>
          <p:nvPr/>
        </p:nvGrpSpPr>
        <p:grpSpPr>
          <a:xfrm>
            <a:off x="-1786667" y="-625962"/>
            <a:ext cx="3320595" cy="1723840"/>
            <a:chOff x="4666075" y="3825750"/>
            <a:chExt cx="2868269" cy="1489021"/>
          </a:xfrm>
        </p:grpSpPr>
        <p:sp>
          <p:nvSpPr>
            <p:cNvPr id="668" name="Google Shape;668;p15"/>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15"/>
          <p:cNvGrpSpPr/>
          <p:nvPr/>
        </p:nvGrpSpPr>
        <p:grpSpPr>
          <a:xfrm flipH="1">
            <a:off x="-2819896" y="4083625"/>
            <a:ext cx="3677844" cy="1663668"/>
            <a:chOff x="5935450" y="921661"/>
            <a:chExt cx="739786" cy="334641"/>
          </a:xfrm>
        </p:grpSpPr>
        <p:sp>
          <p:nvSpPr>
            <p:cNvPr id="696" name="Google Shape;696;p15"/>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a:off x="7805541" y="4203338"/>
            <a:ext cx="3677844" cy="2828761"/>
            <a:chOff x="3127541" y="4211413"/>
            <a:chExt cx="3677844" cy="2828761"/>
          </a:xfrm>
        </p:grpSpPr>
        <p:grpSp>
          <p:nvGrpSpPr>
            <p:cNvPr id="703" name="Google Shape;703;p15"/>
            <p:cNvGrpSpPr/>
            <p:nvPr/>
          </p:nvGrpSpPr>
          <p:grpSpPr>
            <a:xfrm>
              <a:off x="3127541" y="4211413"/>
              <a:ext cx="3677844" cy="1663668"/>
              <a:chOff x="5935450" y="921661"/>
              <a:chExt cx="739786" cy="334641"/>
            </a:xfrm>
          </p:grpSpPr>
          <p:sp>
            <p:nvSpPr>
              <p:cNvPr id="704" name="Google Shape;704;p15"/>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15"/>
            <p:cNvGrpSpPr/>
            <p:nvPr/>
          </p:nvGrpSpPr>
          <p:grpSpPr>
            <a:xfrm>
              <a:off x="4289875" y="6195875"/>
              <a:ext cx="168361" cy="261749"/>
              <a:chOff x="1877913" y="1847725"/>
              <a:chExt cx="168361" cy="261749"/>
            </a:xfrm>
          </p:grpSpPr>
          <p:sp>
            <p:nvSpPr>
              <p:cNvPr id="711" name="Google Shape;711;p1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15"/>
            <p:cNvGrpSpPr/>
            <p:nvPr/>
          </p:nvGrpSpPr>
          <p:grpSpPr>
            <a:xfrm>
              <a:off x="5060900" y="6195875"/>
              <a:ext cx="168361" cy="261749"/>
              <a:chOff x="1877913" y="1847725"/>
              <a:chExt cx="168361" cy="261749"/>
            </a:xfrm>
          </p:grpSpPr>
          <p:sp>
            <p:nvSpPr>
              <p:cNvPr id="714" name="Google Shape;714;p1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15"/>
            <p:cNvGrpSpPr/>
            <p:nvPr/>
          </p:nvGrpSpPr>
          <p:grpSpPr>
            <a:xfrm>
              <a:off x="5831925" y="6195875"/>
              <a:ext cx="168361" cy="261749"/>
              <a:chOff x="1877913" y="1847725"/>
              <a:chExt cx="168361" cy="261749"/>
            </a:xfrm>
          </p:grpSpPr>
          <p:sp>
            <p:nvSpPr>
              <p:cNvPr id="717" name="Google Shape;717;p1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5"/>
            <p:cNvGrpSpPr/>
            <p:nvPr/>
          </p:nvGrpSpPr>
          <p:grpSpPr>
            <a:xfrm>
              <a:off x="4729875" y="6778425"/>
              <a:ext cx="168361" cy="261749"/>
              <a:chOff x="1877913" y="1847725"/>
              <a:chExt cx="168361" cy="261749"/>
            </a:xfrm>
          </p:grpSpPr>
          <p:sp>
            <p:nvSpPr>
              <p:cNvPr id="720" name="Google Shape;720;p1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5"/>
            <p:cNvGrpSpPr/>
            <p:nvPr/>
          </p:nvGrpSpPr>
          <p:grpSpPr>
            <a:xfrm>
              <a:off x="5500900" y="6778425"/>
              <a:ext cx="168361" cy="261749"/>
              <a:chOff x="1877913" y="1847725"/>
              <a:chExt cx="168361" cy="261749"/>
            </a:xfrm>
          </p:grpSpPr>
          <p:sp>
            <p:nvSpPr>
              <p:cNvPr id="723" name="Google Shape;723;p1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1_3">
    <p:spTree>
      <p:nvGrpSpPr>
        <p:cNvPr id="1" name="Shape 725"/>
        <p:cNvGrpSpPr/>
        <p:nvPr/>
      </p:nvGrpSpPr>
      <p:grpSpPr>
        <a:xfrm>
          <a:off x="0" y="0"/>
          <a:ext cx="0" cy="0"/>
          <a:chOff x="0" y="0"/>
          <a:chExt cx="0" cy="0"/>
        </a:xfrm>
      </p:grpSpPr>
      <p:sp>
        <p:nvSpPr>
          <p:cNvPr id="726" name="Google Shape;726;p16"/>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28" name="Google Shape;728;p16"/>
          <p:cNvSpPr/>
          <p:nvPr/>
        </p:nvSpPr>
        <p:spPr>
          <a:xfrm flipH="1">
            <a:off x="6564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flipH="1">
            <a:off x="2623734" y="214446"/>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flipH="1">
            <a:off x="581067" y="35397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flipH="1">
            <a:off x="8646952" y="31837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16"/>
          <p:cNvGrpSpPr/>
          <p:nvPr/>
        </p:nvGrpSpPr>
        <p:grpSpPr>
          <a:xfrm rot="240851" flipH="1">
            <a:off x="-612390" y="-1112857"/>
            <a:ext cx="2005241" cy="1724974"/>
            <a:chOff x="6808836" y="380900"/>
            <a:chExt cx="2005335" cy="1725055"/>
          </a:xfrm>
        </p:grpSpPr>
        <p:sp>
          <p:nvSpPr>
            <p:cNvPr id="734" name="Google Shape;734;p1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16"/>
            <p:cNvGrpSpPr/>
            <p:nvPr/>
          </p:nvGrpSpPr>
          <p:grpSpPr>
            <a:xfrm>
              <a:off x="6808836" y="380900"/>
              <a:ext cx="2005335" cy="1679927"/>
              <a:chOff x="6808836" y="380900"/>
              <a:chExt cx="2005335" cy="1679927"/>
            </a:xfrm>
          </p:grpSpPr>
          <p:sp>
            <p:nvSpPr>
              <p:cNvPr id="736" name="Google Shape;736;p1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3" name="Google Shape;753;p16"/>
          <p:cNvGrpSpPr/>
          <p:nvPr/>
        </p:nvGrpSpPr>
        <p:grpSpPr>
          <a:xfrm rot="-60498" flipH="1">
            <a:off x="-352919" y="-68554"/>
            <a:ext cx="2307950" cy="1146202"/>
            <a:chOff x="6077195" y="1269884"/>
            <a:chExt cx="2307592" cy="1146024"/>
          </a:xfrm>
        </p:grpSpPr>
        <p:sp>
          <p:nvSpPr>
            <p:cNvPr id="754" name="Google Shape;754;p1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16"/>
          <p:cNvGrpSpPr/>
          <p:nvPr/>
        </p:nvGrpSpPr>
        <p:grpSpPr>
          <a:xfrm flipH="1">
            <a:off x="-1082625" y="4497688"/>
            <a:ext cx="2533396" cy="1146012"/>
            <a:chOff x="5935450" y="921661"/>
            <a:chExt cx="739786" cy="334641"/>
          </a:xfrm>
        </p:grpSpPr>
        <p:sp>
          <p:nvSpPr>
            <p:cNvPr id="769" name="Google Shape;769;p1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16"/>
          <p:cNvGrpSpPr/>
          <p:nvPr/>
        </p:nvGrpSpPr>
        <p:grpSpPr>
          <a:xfrm>
            <a:off x="7537094" y="-720967"/>
            <a:ext cx="3150894" cy="3180434"/>
            <a:chOff x="-4257137" y="276283"/>
            <a:chExt cx="3150894" cy="3180434"/>
          </a:xfrm>
        </p:grpSpPr>
        <p:grpSp>
          <p:nvGrpSpPr>
            <p:cNvPr id="776" name="Google Shape;776;p16"/>
            <p:cNvGrpSpPr/>
            <p:nvPr/>
          </p:nvGrpSpPr>
          <p:grpSpPr>
            <a:xfrm>
              <a:off x="-4257137" y="276283"/>
              <a:ext cx="3150894" cy="3180434"/>
              <a:chOff x="-4257137" y="276283"/>
              <a:chExt cx="3150894" cy="3180434"/>
            </a:xfrm>
          </p:grpSpPr>
          <p:sp>
            <p:nvSpPr>
              <p:cNvPr id="777" name="Google Shape;777;p16"/>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1982037" y="2203789"/>
                <a:ext cx="166170" cy="258342"/>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1934653" y="2287686"/>
                <a:ext cx="47547" cy="104667"/>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16"/>
            <p:cNvSpPr/>
            <p:nvPr/>
          </p:nvSpPr>
          <p:spPr>
            <a:xfrm>
              <a:off x="-1296100" y="869724"/>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16"/>
          <p:cNvGrpSpPr/>
          <p:nvPr/>
        </p:nvGrpSpPr>
        <p:grpSpPr>
          <a:xfrm>
            <a:off x="7651200" y="4298050"/>
            <a:ext cx="2533396" cy="1146012"/>
            <a:chOff x="5935450" y="921661"/>
            <a:chExt cx="739786" cy="334641"/>
          </a:xfrm>
        </p:grpSpPr>
        <p:sp>
          <p:nvSpPr>
            <p:cNvPr id="816" name="Google Shape;816;p1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TITLE_ONLY_1_2_1">
    <p:spTree>
      <p:nvGrpSpPr>
        <p:cNvPr id="1" name="Shape 822"/>
        <p:cNvGrpSpPr/>
        <p:nvPr/>
      </p:nvGrpSpPr>
      <p:grpSpPr>
        <a:xfrm>
          <a:off x="0" y="0"/>
          <a:ext cx="0" cy="0"/>
          <a:chOff x="0" y="0"/>
          <a:chExt cx="0" cy="0"/>
        </a:xfrm>
      </p:grpSpPr>
      <p:sp>
        <p:nvSpPr>
          <p:cNvPr id="823" name="Google Shape;823;p17"/>
          <p:cNvSpPr/>
          <p:nvPr/>
        </p:nvSpPr>
        <p:spPr>
          <a:xfrm>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25" name="Google Shape;825;p17"/>
          <p:cNvSpPr/>
          <p:nvPr/>
        </p:nvSpPr>
        <p:spPr>
          <a:xfrm flipH="1">
            <a:off x="6564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flipH="1">
            <a:off x="2623734" y="214446"/>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flipH="1">
            <a:off x="362717" y="261735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flipH="1">
            <a:off x="384934" y="10978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flipH="1">
            <a:off x="8618902" y="3539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rot="788735">
            <a:off x="7085109" y="-861547"/>
            <a:ext cx="3320704" cy="1723897"/>
            <a:chOff x="4666075" y="3825750"/>
            <a:chExt cx="2868269" cy="1489021"/>
          </a:xfrm>
        </p:grpSpPr>
        <p:sp>
          <p:nvSpPr>
            <p:cNvPr id="833" name="Google Shape;833;p17"/>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17"/>
          <p:cNvGrpSpPr/>
          <p:nvPr/>
        </p:nvGrpSpPr>
        <p:grpSpPr>
          <a:xfrm rot="437357">
            <a:off x="-2263992" y="3640499"/>
            <a:ext cx="4520289" cy="3029851"/>
            <a:chOff x="-1358038" y="4900407"/>
            <a:chExt cx="3785678" cy="2537457"/>
          </a:xfrm>
        </p:grpSpPr>
        <p:sp>
          <p:nvSpPr>
            <p:cNvPr id="861" name="Google Shape;861;p17"/>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7"/>
          <p:cNvGrpSpPr/>
          <p:nvPr/>
        </p:nvGrpSpPr>
        <p:grpSpPr>
          <a:xfrm flipH="1">
            <a:off x="8004581" y="4540208"/>
            <a:ext cx="1662816" cy="752173"/>
            <a:chOff x="5935450" y="921661"/>
            <a:chExt cx="739786" cy="334641"/>
          </a:xfrm>
        </p:grpSpPr>
        <p:sp>
          <p:nvSpPr>
            <p:cNvPr id="886" name="Google Shape;886;p17"/>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TITLE_ONLY_1_2_1_2">
    <p:spTree>
      <p:nvGrpSpPr>
        <p:cNvPr id="1" name="Shape 892"/>
        <p:cNvGrpSpPr/>
        <p:nvPr/>
      </p:nvGrpSpPr>
      <p:grpSpPr>
        <a:xfrm>
          <a:off x="0" y="0"/>
          <a:ext cx="0" cy="0"/>
          <a:chOff x="0" y="0"/>
          <a:chExt cx="0" cy="0"/>
        </a:xfrm>
      </p:grpSpPr>
      <p:sp>
        <p:nvSpPr>
          <p:cNvPr id="893" name="Google Shape;893;p18"/>
          <p:cNvSpPr/>
          <p:nvPr/>
        </p:nvSpPr>
        <p:spPr>
          <a:xfrm>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95" name="Google Shape;895;p18"/>
          <p:cNvSpPr/>
          <p:nvPr/>
        </p:nvSpPr>
        <p:spPr>
          <a:xfrm flipH="1">
            <a:off x="6564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flipH="1">
            <a:off x="2623734" y="214446"/>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flipH="1">
            <a:off x="362717" y="261735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flipH="1">
            <a:off x="384934" y="10978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flipH="1">
            <a:off x="8618902" y="3539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8"/>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18"/>
          <p:cNvGrpSpPr/>
          <p:nvPr/>
        </p:nvGrpSpPr>
        <p:grpSpPr>
          <a:xfrm flipH="1">
            <a:off x="-1116027" y="4521620"/>
            <a:ext cx="2901735" cy="1312563"/>
            <a:chOff x="5935450" y="921661"/>
            <a:chExt cx="739786" cy="334641"/>
          </a:xfrm>
        </p:grpSpPr>
        <p:sp>
          <p:nvSpPr>
            <p:cNvPr id="903" name="Google Shape;903;p18"/>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8"/>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6">
  <p:cSld name="TITLE_ONLY_1_2_1_1">
    <p:spTree>
      <p:nvGrpSpPr>
        <p:cNvPr id="1" name="Shape 909"/>
        <p:cNvGrpSpPr/>
        <p:nvPr/>
      </p:nvGrpSpPr>
      <p:grpSpPr>
        <a:xfrm>
          <a:off x="0" y="0"/>
          <a:ext cx="0" cy="0"/>
          <a:chOff x="0" y="0"/>
          <a:chExt cx="0" cy="0"/>
        </a:xfrm>
      </p:grpSpPr>
      <p:sp>
        <p:nvSpPr>
          <p:cNvPr id="910" name="Google Shape;910;p19"/>
          <p:cNvSpPr/>
          <p:nvPr/>
        </p:nvSpPr>
        <p:spPr>
          <a:xfrm rot="10800000" flipH="1">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12" name="Google Shape;912;p19"/>
          <p:cNvSpPr/>
          <p:nvPr/>
        </p:nvSpPr>
        <p:spPr>
          <a:xfrm flipH="1">
            <a:off x="6172266" y="2096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flipH="1">
            <a:off x="2623734" y="214446"/>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flipH="1">
            <a:off x="188142" y="37957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flipH="1">
            <a:off x="8646952" y="31837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flipH="1">
            <a:off x="320634" y="83139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19"/>
          <p:cNvGrpSpPr/>
          <p:nvPr/>
        </p:nvGrpSpPr>
        <p:grpSpPr>
          <a:xfrm flipH="1">
            <a:off x="8343817" y="151953"/>
            <a:ext cx="170170" cy="263393"/>
            <a:chOff x="1223537" y="2032528"/>
            <a:chExt cx="170170" cy="263393"/>
          </a:xfrm>
        </p:grpSpPr>
        <p:sp>
          <p:nvSpPr>
            <p:cNvPr id="920" name="Google Shape;920;p19"/>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19"/>
          <p:cNvGrpSpPr/>
          <p:nvPr/>
        </p:nvGrpSpPr>
        <p:grpSpPr>
          <a:xfrm flipH="1">
            <a:off x="4596424" y="-176828"/>
            <a:ext cx="170170" cy="262078"/>
            <a:chOff x="1240143" y="2855097"/>
            <a:chExt cx="170170" cy="262078"/>
          </a:xfrm>
        </p:grpSpPr>
        <p:sp>
          <p:nvSpPr>
            <p:cNvPr id="923" name="Google Shape;923;p19"/>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19"/>
          <p:cNvGrpSpPr/>
          <p:nvPr/>
        </p:nvGrpSpPr>
        <p:grpSpPr>
          <a:xfrm>
            <a:off x="6968696" y="-735787"/>
            <a:ext cx="3320595" cy="1723840"/>
            <a:chOff x="4666075" y="3825750"/>
            <a:chExt cx="2868269" cy="1489021"/>
          </a:xfrm>
        </p:grpSpPr>
        <p:sp>
          <p:nvSpPr>
            <p:cNvPr id="926" name="Google Shape;926;p19"/>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19"/>
          <p:cNvGrpSpPr/>
          <p:nvPr/>
        </p:nvGrpSpPr>
        <p:grpSpPr>
          <a:xfrm rot="-1920537">
            <a:off x="6699221" y="3842936"/>
            <a:ext cx="4520231" cy="3029812"/>
            <a:chOff x="-1358038" y="4900407"/>
            <a:chExt cx="3785678" cy="2537457"/>
          </a:xfrm>
        </p:grpSpPr>
        <p:sp>
          <p:nvSpPr>
            <p:cNvPr id="954" name="Google Shape;954;p19"/>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9"/>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9"/>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9"/>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9"/>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9"/>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19"/>
          <p:cNvGrpSpPr/>
          <p:nvPr/>
        </p:nvGrpSpPr>
        <p:grpSpPr>
          <a:xfrm flipH="1">
            <a:off x="-767569" y="4606095"/>
            <a:ext cx="1662816" cy="752173"/>
            <a:chOff x="5935450" y="921661"/>
            <a:chExt cx="739786" cy="334641"/>
          </a:xfrm>
        </p:grpSpPr>
        <p:sp>
          <p:nvSpPr>
            <p:cNvPr id="979" name="Google Shape;979;p1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7">
  <p:cSld name="TITLE_ONLY_1_2_1_1_1">
    <p:spTree>
      <p:nvGrpSpPr>
        <p:cNvPr id="1" name="Shape 985"/>
        <p:cNvGrpSpPr/>
        <p:nvPr/>
      </p:nvGrpSpPr>
      <p:grpSpPr>
        <a:xfrm>
          <a:off x="0" y="0"/>
          <a:ext cx="0" cy="0"/>
          <a:chOff x="0" y="0"/>
          <a:chExt cx="0" cy="0"/>
        </a:xfrm>
      </p:grpSpPr>
      <p:sp>
        <p:nvSpPr>
          <p:cNvPr id="986" name="Google Shape;986;p20"/>
          <p:cNvSpPr/>
          <p:nvPr/>
        </p:nvSpPr>
        <p:spPr>
          <a:xfrm rot="10800000" flipH="1">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88" name="Google Shape;988;p20"/>
          <p:cNvSpPr/>
          <p:nvPr/>
        </p:nvSpPr>
        <p:spPr>
          <a:xfrm flipH="1">
            <a:off x="6172266" y="2096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flipH="1">
            <a:off x="2623734" y="214446"/>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flipH="1">
            <a:off x="188142" y="37957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flipH="1">
            <a:off x="8646952" y="31837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flipH="1">
            <a:off x="320634" y="83139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0"/>
          <p:cNvGrpSpPr/>
          <p:nvPr/>
        </p:nvGrpSpPr>
        <p:grpSpPr>
          <a:xfrm flipH="1">
            <a:off x="8343817" y="151953"/>
            <a:ext cx="170170" cy="263393"/>
            <a:chOff x="1223537" y="2032528"/>
            <a:chExt cx="170170" cy="263393"/>
          </a:xfrm>
        </p:grpSpPr>
        <p:sp>
          <p:nvSpPr>
            <p:cNvPr id="996" name="Google Shape;996;p20"/>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20"/>
          <p:cNvGrpSpPr/>
          <p:nvPr/>
        </p:nvGrpSpPr>
        <p:grpSpPr>
          <a:xfrm flipH="1">
            <a:off x="4596424" y="-176828"/>
            <a:ext cx="170170" cy="262078"/>
            <a:chOff x="1240143" y="2855097"/>
            <a:chExt cx="170170" cy="262078"/>
          </a:xfrm>
        </p:grpSpPr>
        <p:sp>
          <p:nvSpPr>
            <p:cNvPr id="999" name="Google Shape;999;p20"/>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20"/>
          <p:cNvGrpSpPr/>
          <p:nvPr/>
        </p:nvGrpSpPr>
        <p:grpSpPr>
          <a:xfrm>
            <a:off x="-1549204" y="-1562424"/>
            <a:ext cx="3320595" cy="2545936"/>
            <a:chOff x="-2160204" y="-1137849"/>
            <a:chExt cx="3320595" cy="2545936"/>
          </a:xfrm>
        </p:grpSpPr>
        <p:grpSp>
          <p:nvGrpSpPr>
            <p:cNvPr id="1002" name="Google Shape;1002;p20"/>
            <p:cNvGrpSpPr/>
            <p:nvPr/>
          </p:nvGrpSpPr>
          <p:grpSpPr>
            <a:xfrm>
              <a:off x="-2160204" y="-1137849"/>
              <a:ext cx="3320595" cy="1723840"/>
              <a:chOff x="4666075" y="3825750"/>
              <a:chExt cx="2868269" cy="1489021"/>
            </a:xfrm>
          </p:grpSpPr>
          <p:sp>
            <p:nvSpPr>
              <p:cNvPr id="1003" name="Google Shape;1003;p20"/>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0"/>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0"/>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0"/>
            <p:cNvGrpSpPr/>
            <p:nvPr/>
          </p:nvGrpSpPr>
          <p:grpSpPr>
            <a:xfrm>
              <a:off x="-1585475" y="573589"/>
              <a:ext cx="168361" cy="263393"/>
              <a:chOff x="250675" y="2006001"/>
              <a:chExt cx="168361" cy="263393"/>
            </a:xfrm>
          </p:grpSpPr>
          <p:sp>
            <p:nvSpPr>
              <p:cNvPr id="1031" name="Google Shape;1031;p20"/>
              <p:cNvSpPr/>
              <p:nvPr/>
            </p:nvSpPr>
            <p:spPr>
              <a:xfrm>
                <a:off x="250675" y="20060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317263" y="20872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0"/>
            <p:cNvGrpSpPr/>
            <p:nvPr/>
          </p:nvGrpSpPr>
          <p:grpSpPr>
            <a:xfrm>
              <a:off x="-625887" y="721763"/>
              <a:ext cx="168361" cy="261749"/>
              <a:chOff x="1210263" y="2154175"/>
              <a:chExt cx="168361" cy="261749"/>
            </a:xfrm>
          </p:grpSpPr>
          <p:sp>
            <p:nvSpPr>
              <p:cNvPr id="1034" name="Google Shape;1034;p20"/>
              <p:cNvSpPr/>
              <p:nvPr/>
            </p:nvSpPr>
            <p:spPr>
              <a:xfrm>
                <a:off x="1210263" y="215417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1258272" y="223917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0"/>
            <p:cNvGrpSpPr/>
            <p:nvPr/>
          </p:nvGrpSpPr>
          <p:grpSpPr>
            <a:xfrm>
              <a:off x="219913" y="721763"/>
              <a:ext cx="168361" cy="261749"/>
              <a:chOff x="2056063" y="2154175"/>
              <a:chExt cx="168361" cy="261749"/>
            </a:xfrm>
          </p:grpSpPr>
          <p:sp>
            <p:nvSpPr>
              <p:cNvPr id="1037" name="Google Shape;1037;p20"/>
              <p:cNvSpPr/>
              <p:nvPr/>
            </p:nvSpPr>
            <p:spPr>
              <a:xfrm>
                <a:off x="2056063" y="215417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2104072" y="223917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a:off x="-1149188" y="983503"/>
              <a:ext cx="170170" cy="263393"/>
              <a:chOff x="686962" y="2415916"/>
              <a:chExt cx="170170" cy="263393"/>
            </a:xfrm>
          </p:grpSpPr>
          <p:sp>
            <p:nvSpPr>
              <p:cNvPr id="1040" name="Google Shape;1040;p20"/>
              <p:cNvSpPr/>
              <p:nvPr/>
            </p:nvSpPr>
            <p:spPr>
              <a:xfrm>
                <a:off x="686962" y="2415916"/>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742370" y="2500589"/>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20"/>
            <p:cNvGrpSpPr/>
            <p:nvPr/>
          </p:nvGrpSpPr>
          <p:grpSpPr>
            <a:xfrm>
              <a:off x="-327007" y="1146009"/>
              <a:ext cx="170170" cy="262078"/>
              <a:chOff x="1509143" y="2578422"/>
              <a:chExt cx="170170" cy="262078"/>
            </a:xfrm>
          </p:grpSpPr>
          <p:sp>
            <p:nvSpPr>
              <p:cNvPr id="1043" name="Google Shape;1043;p20"/>
              <p:cNvSpPr/>
              <p:nvPr/>
            </p:nvSpPr>
            <p:spPr>
              <a:xfrm>
                <a:off x="1509143" y="2578422"/>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0"/>
              <p:cNvSpPr/>
              <p:nvPr/>
            </p:nvSpPr>
            <p:spPr>
              <a:xfrm>
                <a:off x="1568333" y="2662274"/>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5" name="Google Shape;1045;p20"/>
          <p:cNvGrpSpPr/>
          <p:nvPr/>
        </p:nvGrpSpPr>
        <p:grpSpPr>
          <a:xfrm rot="-437357" flipH="1">
            <a:off x="6699883" y="4236299"/>
            <a:ext cx="4520289" cy="3029851"/>
            <a:chOff x="-1358038" y="4900407"/>
            <a:chExt cx="3785678" cy="2537457"/>
          </a:xfrm>
        </p:grpSpPr>
        <p:sp>
          <p:nvSpPr>
            <p:cNvPr id="1046" name="Google Shape;1046;p20"/>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0"/>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0"/>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0"/>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0"/>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0"/>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0"/>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0"/>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0"/>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0"/>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0"/>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0"/>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0"/>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1_2">
    <p:spTree>
      <p:nvGrpSpPr>
        <p:cNvPr id="1" name="Shape 1070"/>
        <p:cNvGrpSpPr/>
        <p:nvPr/>
      </p:nvGrpSpPr>
      <p:grpSpPr>
        <a:xfrm>
          <a:off x="0" y="0"/>
          <a:ext cx="0" cy="0"/>
          <a:chOff x="0" y="0"/>
          <a:chExt cx="0" cy="0"/>
        </a:xfrm>
      </p:grpSpPr>
      <p:sp>
        <p:nvSpPr>
          <p:cNvPr id="1071" name="Google Shape;1071;p21"/>
          <p:cNvSpPr/>
          <p:nvPr/>
        </p:nvSpPr>
        <p:spPr>
          <a:xfrm>
            <a:off x="-2575" y="-6425"/>
            <a:ext cx="9146700" cy="5149800"/>
          </a:xfrm>
          <a:prstGeom prst="rect">
            <a:avLst/>
          </a:prstGeom>
          <a:gradFill>
            <a:gsLst>
              <a:gs pos="0">
                <a:srgbClr val="CCEBEF">
                  <a:alpha val="29803"/>
                </a:srgbClr>
              </a:gs>
              <a:gs pos="100000">
                <a:srgbClr val="599FA8"/>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txBox="1">
            <a:spLocks noGrp="1"/>
          </p:cNvSpPr>
          <p:nvPr>
            <p:ph type="title"/>
          </p:nvPr>
        </p:nvSpPr>
        <p:spPr>
          <a:xfrm>
            <a:off x="708200" y="2471324"/>
            <a:ext cx="4360200" cy="5757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3" name="Google Shape;1073;p21"/>
          <p:cNvSpPr txBox="1">
            <a:spLocks noGrp="1"/>
          </p:cNvSpPr>
          <p:nvPr>
            <p:ph type="title" idx="2" hasCustomPrompt="1"/>
          </p:nvPr>
        </p:nvSpPr>
        <p:spPr>
          <a:xfrm>
            <a:off x="3825800" y="1293697"/>
            <a:ext cx="1242600" cy="80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74" name="Google Shape;1074;p21"/>
          <p:cNvSpPr txBox="1">
            <a:spLocks noGrp="1"/>
          </p:cNvSpPr>
          <p:nvPr>
            <p:ph type="subTitle" idx="1"/>
          </p:nvPr>
        </p:nvSpPr>
        <p:spPr>
          <a:xfrm>
            <a:off x="708200" y="3021338"/>
            <a:ext cx="4360200" cy="3789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5" name="Google Shape;1075;p21"/>
          <p:cNvSpPr/>
          <p:nvPr/>
        </p:nvSpPr>
        <p:spPr>
          <a:xfrm flipH="1">
            <a:off x="390107" y="19712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flipH="1">
            <a:off x="3593879" y="2170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flipH="1">
            <a:off x="302059" y="3471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1"/>
          <p:cNvSpPr/>
          <p:nvPr/>
        </p:nvSpPr>
        <p:spPr>
          <a:xfrm flipH="1">
            <a:off x="8891084" y="2327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21"/>
          <p:cNvGrpSpPr/>
          <p:nvPr/>
        </p:nvGrpSpPr>
        <p:grpSpPr>
          <a:xfrm flipH="1">
            <a:off x="-862621" y="3957213"/>
            <a:ext cx="3677844" cy="1663668"/>
            <a:chOff x="5935450" y="921661"/>
            <a:chExt cx="739786" cy="334641"/>
          </a:xfrm>
        </p:grpSpPr>
        <p:sp>
          <p:nvSpPr>
            <p:cNvPr id="1080" name="Google Shape;1080;p2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21"/>
          <p:cNvGrpSpPr/>
          <p:nvPr/>
        </p:nvGrpSpPr>
        <p:grpSpPr>
          <a:xfrm>
            <a:off x="6548495" y="4046536"/>
            <a:ext cx="3282946" cy="1485037"/>
            <a:chOff x="5935450" y="921661"/>
            <a:chExt cx="739786" cy="334641"/>
          </a:xfrm>
        </p:grpSpPr>
        <p:sp>
          <p:nvSpPr>
            <p:cNvPr id="1087" name="Google Shape;1087;p2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093"/>
        <p:cNvGrpSpPr/>
        <p:nvPr/>
      </p:nvGrpSpPr>
      <p:grpSpPr>
        <a:xfrm>
          <a:off x="0" y="0"/>
          <a:ext cx="0" cy="0"/>
          <a:chOff x="0" y="0"/>
          <a:chExt cx="0" cy="0"/>
        </a:xfrm>
      </p:grpSpPr>
      <p:sp>
        <p:nvSpPr>
          <p:cNvPr id="1094" name="Google Shape;1094;p22"/>
          <p:cNvSpPr/>
          <p:nvPr/>
        </p:nvSpPr>
        <p:spPr>
          <a:xfrm>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txBox="1">
            <a:spLocks noGrp="1"/>
          </p:cNvSpPr>
          <p:nvPr>
            <p:ph type="title"/>
          </p:nvPr>
        </p:nvSpPr>
        <p:spPr>
          <a:xfrm>
            <a:off x="4141719" y="2467488"/>
            <a:ext cx="4360200" cy="57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6" name="Google Shape;1096;p22"/>
          <p:cNvSpPr txBox="1">
            <a:spLocks noGrp="1"/>
          </p:cNvSpPr>
          <p:nvPr>
            <p:ph type="title" idx="2" hasCustomPrompt="1"/>
          </p:nvPr>
        </p:nvSpPr>
        <p:spPr>
          <a:xfrm>
            <a:off x="4351619" y="1285800"/>
            <a:ext cx="1181100" cy="807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7" name="Google Shape;1097;p22"/>
          <p:cNvSpPr txBox="1">
            <a:spLocks noGrp="1"/>
          </p:cNvSpPr>
          <p:nvPr>
            <p:ph type="subTitle" idx="1"/>
          </p:nvPr>
        </p:nvSpPr>
        <p:spPr>
          <a:xfrm>
            <a:off x="4141725" y="3064400"/>
            <a:ext cx="4360200" cy="297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8" name="Google Shape;1098;p22"/>
          <p:cNvSpPr/>
          <p:nvPr/>
        </p:nvSpPr>
        <p:spPr>
          <a:xfrm flipH="1">
            <a:off x="6153680" y="4863791"/>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flipH="1">
            <a:off x="249507" y="128579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flipH="1">
            <a:off x="6677141" y="2865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8821746" y="403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389121" y="1984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13509" y="45229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8605814" y="28602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661459" y="49457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p:nvPr/>
        </p:nvSpPr>
        <p:spPr>
          <a:xfrm>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30925" y="-151913"/>
            <a:ext cx="8342997" cy="5222114"/>
          </a:xfrm>
          <a:custGeom>
            <a:avLst/>
            <a:gdLst/>
            <a:ahLst/>
            <a:cxnLst/>
            <a:rect l="l" t="t" r="r" b="b"/>
            <a:pathLst>
              <a:path w="18756" h="12277" extrusionOk="0">
                <a:moveTo>
                  <a:pt x="10452" y="0"/>
                </a:moveTo>
                <a:cubicBezTo>
                  <a:pt x="8309" y="0"/>
                  <a:pt x="7598" y="2260"/>
                  <a:pt x="7598" y="2260"/>
                </a:cubicBezTo>
                <a:cubicBezTo>
                  <a:pt x="7302" y="1340"/>
                  <a:pt x="6272" y="505"/>
                  <a:pt x="5103" y="505"/>
                </a:cubicBezTo>
                <a:cubicBezTo>
                  <a:pt x="4629" y="505"/>
                  <a:pt x="4132" y="642"/>
                  <a:pt x="3652" y="967"/>
                </a:cubicBezTo>
                <a:cubicBezTo>
                  <a:pt x="1977" y="2091"/>
                  <a:pt x="3225" y="4508"/>
                  <a:pt x="3225" y="4508"/>
                </a:cubicBezTo>
                <a:cubicBezTo>
                  <a:pt x="2873" y="4382"/>
                  <a:pt x="2437" y="4297"/>
                  <a:pt x="2001" y="4297"/>
                </a:cubicBezTo>
                <a:cubicBezTo>
                  <a:pt x="1000" y="4297"/>
                  <a:pt x="1" y="4744"/>
                  <a:pt x="32" y="6161"/>
                </a:cubicBezTo>
                <a:cubicBezTo>
                  <a:pt x="58" y="7741"/>
                  <a:pt x="1373" y="7918"/>
                  <a:pt x="1959" y="7918"/>
                </a:cubicBezTo>
                <a:cubicBezTo>
                  <a:pt x="2127" y="7918"/>
                  <a:pt x="2235" y="7903"/>
                  <a:pt x="2236" y="7903"/>
                </a:cubicBezTo>
                <a:lnTo>
                  <a:pt x="2236" y="7903"/>
                </a:lnTo>
                <a:cubicBezTo>
                  <a:pt x="2235" y="7903"/>
                  <a:pt x="268" y="9826"/>
                  <a:pt x="2191" y="10950"/>
                </a:cubicBezTo>
                <a:cubicBezTo>
                  <a:pt x="2543" y="11156"/>
                  <a:pt x="2854" y="11240"/>
                  <a:pt x="3127" y="11240"/>
                </a:cubicBezTo>
                <a:cubicBezTo>
                  <a:pt x="4345" y="11240"/>
                  <a:pt x="4810" y="9567"/>
                  <a:pt x="4810" y="9567"/>
                </a:cubicBezTo>
                <a:lnTo>
                  <a:pt x="4810" y="9567"/>
                </a:lnTo>
                <a:cubicBezTo>
                  <a:pt x="4810" y="9567"/>
                  <a:pt x="4394" y="11906"/>
                  <a:pt x="6890" y="12243"/>
                </a:cubicBezTo>
                <a:cubicBezTo>
                  <a:pt x="7062" y="12266"/>
                  <a:pt x="7223" y="12277"/>
                  <a:pt x="7375" y="12277"/>
                </a:cubicBezTo>
                <a:cubicBezTo>
                  <a:pt x="9440" y="12277"/>
                  <a:pt x="9723" y="10287"/>
                  <a:pt x="9723" y="10287"/>
                </a:cubicBezTo>
                <a:cubicBezTo>
                  <a:pt x="9723" y="10287"/>
                  <a:pt x="10125" y="12102"/>
                  <a:pt x="11875" y="12102"/>
                </a:cubicBezTo>
                <a:cubicBezTo>
                  <a:pt x="11998" y="12102"/>
                  <a:pt x="12127" y="12093"/>
                  <a:pt x="12264" y="12074"/>
                </a:cubicBezTo>
                <a:cubicBezTo>
                  <a:pt x="14344" y="11782"/>
                  <a:pt x="13973" y="9579"/>
                  <a:pt x="13973" y="9578"/>
                </a:cubicBezTo>
                <a:lnTo>
                  <a:pt x="13973" y="9578"/>
                </a:lnTo>
                <a:cubicBezTo>
                  <a:pt x="14662" y="10528"/>
                  <a:pt x="15551" y="10939"/>
                  <a:pt x="16363" y="10939"/>
                </a:cubicBezTo>
                <a:cubicBezTo>
                  <a:pt x="17656" y="10939"/>
                  <a:pt x="18755" y="9898"/>
                  <a:pt x="18548" y="8331"/>
                </a:cubicBezTo>
                <a:cubicBezTo>
                  <a:pt x="18294" y="6416"/>
                  <a:pt x="16911" y="6180"/>
                  <a:pt x="16244" y="6180"/>
                </a:cubicBezTo>
                <a:cubicBezTo>
                  <a:pt x="16025" y="6180"/>
                  <a:pt x="15884" y="6206"/>
                  <a:pt x="15884" y="6206"/>
                </a:cubicBezTo>
                <a:cubicBezTo>
                  <a:pt x="15884" y="6206"/>
                  <a:pt x="17424" y="4508"/>
                  <a:pt x="16210" y="3294"/>
                </a:cubicBezTo>
                <a:cubicBezTo>
                  <a:pt x="15721" y="2805"/>
                  <a:pt x="15203" y="2659"/>
                  <a:pt x="14762" y="2659"/>
                </a:cubicBezTo>
                <a:cubicBezTo>
                  <a:pt x="14118" y="2659"/>
                  <a:pt x="13635" y="2968"/>
                  <a:pt x="13635" y="2968"/>
                </a:cubicBezTo>
                <a:cubicBezTo>
                  <a:pt x="13635" y="2968"/>
                  <a:pt x="13961" y="719"/>
                  <a:pt x="11218" y="90"/>
                </a:cubicBezTo>
                <a:cubicBezTo>
                  <a:pt x="10944" y="28"/>
                  <a:pt x="10689" y="0"/>
                  <a:pt x="10452" y="0"/>
                </a:cubicBezTo>
                <a:close/>
              </a:path>
            </a:pathLst>
          </a:custGeom>
          <a:solidFill>
            <a:srgbClr val="CCEBEF">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flipH="1">
            <a:off x="4045800" y="2351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flipH="1">
            <a:off x="4985005" y="4812278"/>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6723949"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05707" y="14663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1167654" y="25588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2167771" y="4838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302059" y="3471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8829727" y="24432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8477209" y="2716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1399800" y="2346500"/>
            <a:ext cx="6344400" cy="5757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6" name="Google Shape;56;p3"/>
          <p:cNvSpPr txBox="1">
            <a:spLocks noGrp="1"/>
          </p:cNvSpPr>
          <p:nvPr>
            <p:ph type="title" idx="2" hasCustomPrompt="1"/>
          </p:nvPr>
        </p:nvSpPr>
        <p:spPr>
          <a:xfrm>
            <a:off x="4045800" y="1169995"/>
            <a:ext cx="1052400" cy="80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7" name="Google Shape;57;p3"/>
          <p:cNvSpPr txBox="1">
            <a:spLocks noGrp="1"/>
          </p:cNvSpPr>
          <p:nvPr>
            <p:ph type="subTitle" idx="1"/>
          </p:nvPr>
        </p:nvSpPr>
        <p:spPr>
          <a:xfrm>
            <a:off x="2391900" y="2902923"/>
            <a:ext cx="4360200" cy="377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8" name="Google Shape;58;p3"/>
          <p:cNvGrpSpPr/>
          <p:nvPr/>
        </p:nvGrpSpPr>
        <p:grpSpPr>
          <a:xfrm>
            <a:off x="-167550" y="-6"/>
            <a:ext cx="1944170" cy="1085852"/>
            <a:chOff x="-167550" y="-6"/>
            <a:chExt cx="1944170" cy="1085852"/>
          </a:xfrm>
        </p:grpSpPr>
        <p:sp>
          <p:nvSpPr>
            <p:cNvPr id="59" name="Google Shape;59;p3"/>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551600" y="4200988"/>
            <a:ext cx="2533396" cy="1146012"/>
            <a:chOff x="5935450" y="921661"/>
            <a:chExt cx="739786" cy="334641"/>
          </a:xfrm>
        </p:grpSpPr>
        <p:sp>
          <p:nvSpPr>
            <p:cNvPr id="79" name="Google Shape;79;p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3"/>
          <p:cNvGrpSpPr/>
          <p:nvPr/>
        </p:nvGrpSpPr>
        <p:grpSpPr>
          <a:xfrm flipH="1">
            <a:off x="7597493" y="158908"/>
            <a:ext cx="1662816" cy="752173"/>
            <a:chOff x="5935450" y="921661"/>
            <a:chExt cx="739786" cy="334641"/>
          </a:xfrm>
        </p:grpSpPr>
        <p:sp>
          <p:nvSpPr>
            <p:cNvPr id="86" name="Google Shape;86;p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3">
  <p:cSld name="SECTION_HEADER_1_1_1_2">
    <p:spTree>
      <p:nvGrpSpPr>
        <p:cNvPr id="1" name="Shape 1106"/>
        <p:cNvGrpSpPr/>
        <p:nvPr/>
      </p:nvGrpSpPr>
      <p:grpSpPr>
        <a:xfrm>
          <a:off x="0" y="0"/>
          <a:ext cx="0" cy="0"/>
          <a:chOff x="0" y="0"/>
          <a:chExt cx="0" cy="0"/>
        </a:xfrm>
      </p:grpSpPr>
      <p:sp>
        <p:nvSpPr>
          <p:cNvPr id="1107" name="Google Shape;1107;p23"/>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txBox="1">
            <a:spLocks noGrp="1"/>
          </p:cNvSpPr>
          <p:nvPr>
            <p:ph type="title"/>
          </p:nvPr>
        </p:nvSpPr>
        <p:spPr>
          <a:xfrm>
            <a:off x="3232475" y="1905000"/>
            <a:ext cx="4236600" cy="57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9" name="Google Shape;1109;p23"/>
          <p:cNvSpPr txBox="1">
            <a:spLocks noGrp="1"/>
          </p:cNvSpPr>
          <p:nvPr>
            <p:ph type="title" idx="2" hasCustomPrompt="1"/>
          </p:nvPr>
        </p:nvSpPr>
        <p:spPr>
          <a:xfrm>
            <a:off x="1674925" y="1949281"/>
            <a:ext cx="1353900" cy="80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0" name="Google Shape;1110;p23"/>
          <p:cNvSpPr txBox="1">
            <a:spLocks noGrp="1"/>
          </p:cNvSpPr>
          <p:nvPr>
            <p:ph type="subTitle" idx="1"/>
          </p:nvPr>
        </p:nvSpPr>
        <p:spPr>
          <a:xfrm>
            <a:off x="3232475" y="2486450"/>
            <a:ext cx="4236600" cy="31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11" name="Google Shape;1111;p23"/>
          <p:cNvGrpSpPr/>
          <p:nvPr/>
        </p:nvGrpSpPr>
        <p:grpSpPr>
          <a:xfrm>
            <a:off x="-551600" y="4200988"/>
            <a:ext cx="2533396" cy="1146012"/>
            <a:chOff x="5935450" y="921661"/>
            <a:chExt cx="739786" cy="334641"/>
          </a:xfrm>
        </p:grpSpPr>
        <p:sp>
          <p:nvSpPr>
            <p:cNvPr id="1112" name="Google Shape;1112;p2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23"/>
          <p:cNvGrpSpPr/>
          <p:nvPr/>
        </p:nvGrpSpPr>
        <p:grpSpPr>
          <a:xfrm>
            <a:off x="7079025" y="-141687"/>
            <a:ext cx="2533396" cy="1146012"/>
            <a:chOff x="5935450" y="921661"/>
            <a:chExt cx="739786" cy="334641"/>
          </a:xfrm>
        </p:grpSpPr>
        <p:sp>
          <p:nvSpPr>
            <p:cNvPr id="1119" name="Google Shape;1119;p2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4">
  <p:cSld name="SECTION_HEADER_1_1_1_2_1">
    <p:spTree>
      <p:nvGrpSpPr>
        <p:cNvPr id="1" name="Shape 1125"/>
        <p:cNvGrpSpPr/>
        <p:nvPr/>
      </p:nvGrpSpPr>
      <p:grpSpPr>
        <a:xfrm>
          <a:off x="0" y="0"/>
          <a:ext cx="0" cy="0"/>
          <a:chOff x="0" y="0"/>
          <a:chExt cx="0" cy="0"/>
        </a:xfrm>
      </p:grpSpPr>
      <p:sp>
        <p:nvSpPr>
          <p:cNvPr id="1126" name="Google Shape;1126;p24"/>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txBox="1">
            <a:spLocks noGrp="1"/>
          </p:cNvSpPr>
          <p:nvPr>
            <p:ph type="title"/>
          </p:nvPr>
        </p:nvSpPr>
        <p:spPr>
          <a:xfrm flipH="1">
            <a:off x="1685323" y="1905000"/>
            <a:ext cx="4236600" cy="5757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8" name="Google Shape;1128;p24"/>
          <p:cNvSpPr txBox="1">
            <a:spLocks noGrp="1"/>
          </p:cNvSpPr>
          <p:nvPr>
            <p:ph type="title" idx="2" hasCustomPrompt="1"/>
          </p:nvPr>
        </p:nvSpPr>
        <p:spPr>
          <a:xfrm flipH="1">
            <a:off x="6104777" y="1956831"/>
            <a:ext cx="1353900" cy="80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9" name="Google Shape;1129;p24"/>
          <p:cNvSpPr txBox="1">
            <a:spLocks noGrp="1"/>
          </p:cNvSpPr>
          <p:nvPr>
            <p:ph type="subTitle" idx="1"/>
          </p:nvPr>
        </p:nvSpPr>
        <p:spPr>
          <a:xfrm flipH="1">
            <a:off x="1685323" y="2486450"/>
            <a:ext cx="4236600" cy="3174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30" name="Google Shape;1130;p24"/>
          <p:cNvGrpSpPr/>
          <p:nvPr/>
        </p:nvGrpSpPr>
        <p:grpSpPr>
          <a:xfrm>
            <a:off x="-551600" y="4200988"/>
            <a:ext cx="2533396" cy="1146012"/>
            <a:chOff x="5935450" y="921661"/>
            <a:chExt cx="739786" cy="334641"/>
          </a:xfrm>
        </p:grpSpPr>
        <p:sp>
          <p:nvSpPr>
            <p:cNvPr id="1131" name="Google Shape;1131;p2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4"/>
          <p:cNvGrpSpPr/>
          <p:nvPr/>
        </p:nvGrpSpPr>
        <p:grpSpPr>
          <a:xfrm>
            <a:off x="7079025" y="-141687"/>
            <a:ext cx="2533396" cy="1146012"/>
            <a:chOff x="5935450" y="921661"/>
            <a:chExt cx="739786" cy="334641"/>
          </a:xfrm>
        </p:grpSpPr>
        <p:sp>
          <p:nvSpPr>
            <p:cNvPr id="1138" name="Google Shape;1138;p2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53"/>
        <p:cNvGrpSpPr/>
        <p:nvPr/>
      </p:nvGrpSpPr>
      <p:grpSpPr>
        <a:xfrm>
          <a:off x="0" y="0"/>
          <a:ext cx="0" cy="0"/>
          <a:chOff x="0" y="0"/>
          <a:chExt cx="0" cy="0"/>
        </a:xfrm>
      </p:grpSpPr>
      <p:sp>
        <p:nvSpPr>
          <p:cNvPr id="1154" name="Google Shape;1154;p26"/>
          <p:cNvSpPr/>
          <p:nvPr/>
        </p:nvSpPr>
        <p:spPr>
          <a:xfrm>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136625" y="-516626"/>
            <a:ext cx="9571093" cy="5990838"/>
          </a:xfrm>
          <a:custGeom>
            <a:avLst/>
            <a:gdLst/>
            <a:ahLst/>
            <a:cxnLst/>
            <a:rect l="l" t="t" r="r" b="b"/>
            <a:pathLst>
              <a:path w="18756" h="12277" extrusionOk="0">
                <a:moveTo>
                  <a:pt x="10452" y="0"/>
                </a:moveTo>
                <a:cubicBezTo>
                  <a:pt x="8309" y="0"/>
                  <a:pt x="7598" y="2260"/>
                  <a:pt x="7598" y="2260"/>
                </a:cubicBezTo>
                <a:cubicBezTo>
                  <a:pt x="7302" y="1340"/>
                  <a:pt x="6272" y="505"/>
                  <a:pt x="5103" y="505"/>
                </a:cubicBezTo>
                <a:cubicBezTo>
                  <a:pt x="4629" y="505"/>
                  <a:pt x="4132" y="642"/>
                  <a:pt x="3652" y="967"/>
                </a:cubicBezTo>
                <a:cubicBezTo>
                  <a:pt x="1977" y="2091"/>
                  <a:pt x="3225" y="4508"/>
                  <a:pt x="3225" y="4508"/>
                </a:cubicBezTo>
                <a:cubicBezTo>
                  <a:pt x="2873" y="4382"/>
                  <a:pt x="2437" y="4297"/>
                  <a:pt x="2001" y="4297"/>
                </a:cubicBezTo>
                <a:cubicBezTo>
                  <a:pt x="1000" y="4297"/>
                  <a:pt x="1" y="4744"/>
                  <a:pt x="32" y="6161"/>
                </a:cubicBezTo>
                <a:cubicBezTo>
                  <a:pt x="58" y="7741"/>
                  <a:pt x="1373" y="7918"/>
                  <a:pt x="1959" y="7918"/>
                </a:cubicBezTo>
                <a:cubicBezTo>
                  <a:pt x="2127" y="7918"/>
                  <a:pt x="2235" y="7903"/>
                  <a:pt x="2236" y="7903"/>
                </a:cubicBezTo>
                <a:lnTo>
                  <a:pt x="2236" y="7903"/>
                </a:lnTo>
                <a:cubicBezTo>
                  <a:pt x="2235" y="7903"/>
                  <a:pt x="268" y="9826"/>
                  <a:pt x="2191" y="10950"/>
                </a:cubicBezTo>
                <a:cubicBezTo>
                  <a:pt x="2543" y="11156"/>
                  <a:pt x="2854" y="11240"/>
                  <a:pt x="3127" y="11240"/>
                </a:cubicBezTo>
                <a:cubicBezTo>
                  <a:pt x="4345" y="11240"/>
                  <a:pt x="4810" y="9567"/>
                  <a:pt x="4810" y="9567"/>
                </a:cubicBezTo>
                <a:lnTo>
                  <a:pt x="4810" y="9567"/>
                </a:lnTo>
                <a:cubicBezTo>
                  <a:pt x="4810" y="9567"/>
                  <a:pt x="4394" y="11906"/>
                  <a:pt x="6890" y="12243"/>
                </a:cubicBezTo>
                <a:cubicBezTo>
                  <a:pt x="7062" y="12266"/>
                  <a:pt x="7223" y="12277"/>
                  <a:pt x="7375" y="12277"/>
                </a:cubicBezTo>
                <a:cubicBezTo>
                  <a:pt x="9440" y="12277"/>
                  <a:pt x="9723" y="10287"/>
                  <a:pt x="9723" y="10287"/>
                </a:cubicBezTo>
                <a:cubicBezTo>
                  <a:pt x="9723" y="10287"/>
                  <a:pt x="10125" y="12102"/>
                  <a:pt x="11875" y="12102"/>
                </a:cubicBezTo>
                <a:cubicBezTo>
                  <a:pt x="11998" y="12102"/>
                  <a:pt x="12127" y="12093"/>
                  <a:pt x="12264" y="12074"/>
                </a:cubicBezTo>
                <a:cubicBezTo>
                  <a:pt x="14344" y="11782"/>
                  <a:pt x="13973" y="9579"/>
                  <a:pt x="13973" y="9578"/>
                </a:cubicBezTo>
                <a:lnTo>
                  <a:pt x="13973" y="9578"/>
                </a:lnTo>
                <a:cubicBezTo>
                  <a:pt x="14662" y="10528"/>
                  <a:pt x="15551" y="10939"/>
                  <a:pt x="16363" y="10939"/>
                </a:cubicBezTo>
                <a:cubicBezTo>
                  <a:pt x="17656" y="10939"/>
                  <a:pt x="18755" y="9898"/>
                  <a:pt x="18548" y="8331"/>
                </a:cubicBezTo>
                <a:cubicBezTo>
                  <a:pt x="18294" y="6416"/>
                  <a:pt x="16911" y="6180"/>
                  <a:pt x="16244" y="6180"/>
                </a:cubicBezTo>
                <a:cubicBezTo>
                  <a:pt x="16025" y="6180"/>
                  <a:pt x="15884" y="6206"/>
                  <a:pt x="15884" y="6206"/>
                </a:cubicBezTo>
                <a:cubicBezTo>
                  <a:pt x="15884" y="6206"/>
                  <a:pt x="17424" y="4508"/>
                  <a:pt x="16210" y="3294"/>
                </a:cubicBezTo>
                <a:cubicBezTo>
                  <a:pt x="15721" y="2805"/>
                  <a:pt x="15203" y="2659"/>
                  <a:pt x="14762" y="2659"/>
                </a:cubicBezTo>
                <a:cubicBezTo>
                  <a:pt x="14118" y="2659"/>
                  <a:pt x="13635" y="2968"/>
                  <a:pt x="13635" y="2968"/>
                </a:cubicBezTo>
                <a:cubicBezTo>
                  <a:pt x="13635" y="2968"/>
                  <a:pt x="13961" y="719"/>
                  <a:pt x="11218" y="90"/>
                </a:cubicBezTo>
                <a:cubicBezTo>
                  <a:pt x="10944" y="28"/>
                  <a:pt x="10689" y="0"/>
                  <a:pt x="10452" y="0"/>
                </a:cubicBezTo>
                <a:close/>
              </a:path>
            </a:pathLst>
          </a:custGeom>
          <a:solidFill>
            <a:srgbClr val="CCEBEF">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txBox="1">
            <a:spLocks noGrp="1"/>
          </p:cNvSpPr>
          <p:nvPr>
            <p:ph type="title"/>
          </p:nvPr>
        </p:nvSpPr>
        <p:spPr>
          <a:xfrm>
            <a:off x="2290025" y="298455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57" name="Google Shape;1157;p26"/>
          <p:cNvSpPr txBox="1">
            <a:spLocks noGrp="1"/>
          </p:cNvSpPr>
          <p:nvPr>
            <p:ph type="subTitle" idx="1"/>
          </p:nvPr>
        </p:nvSpPr>
        <p:spPr>
          <a:xfrm>
            <a:off x="1458125" y="1627050"/>
            <a:ext cx="6227700" cy="135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58" name="Google Shape;1158;p26"/>
          <p:cNvSpPr/>
          <p:nvPr/>
        </p:nvSpPr>
        <p:spPr>
          <a:xfrm flipH="1">
            <a:off x="5044774" y="32709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flipH="1">
            <a:off x="305707" y="72751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flipH="1">
            <a:off x="2133829" y="25588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flipH="1">
            <a:off x="3612221" y="476130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flipH="1">
            <a:off x="302059" y="32077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flipH="1">
            <a:off x="6853934" y="34220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26"/>
          <p:cNvGrpSpPr/>
          <p:nvPr/>
        </p:nvGrpSpPr>
        <p:grpSpPr>
          <a:xfrm>
            <a:off x="7430892" y="124051"/>
            <a:ext cx="1713102" cy="1156456"/>
            <a:chOff x="2251342" y="373064"/>
            <a:chExt cx="1713102" cy="1156456"/>
          </a:xfrm>
        </p:grpSpPr>
        <p:sp>
          <p:nvSpPr>
            <p:cNvPr id="1165" name="Google Shape;1165;p26"/>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26"/>
          <p:cNvGrpSpPr/>
          <p:nvPr/>
        </p:nvGrpSpPr>
        <p:grpSpPr>
          <a:xfrm flipH="1">
            <a:off x="-1149118" y="3983223"/>
            <a:ext cx="3282946" cy="1485037"/>
            <a:chOff x="5935450" y="921661"/>
            <a:chExt cx="739786" cy="334641"/>
          </a:xfrm>
        </p:grpSpPr>
        <p:sp>
          <p:nvSpPr>
            <p:cNvPr id="1184" name="Google Shape;1184;p2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432"/>
        <p:cNvGrpSpPr/>
        <p:nvPr/>
      </p:nvGrpSpPr>
      <p:grpSpPr>
        <a:xfrm>
          <a:off x="0" y="0"/>
          <a:ext cx="0" cy="0"/>
          <a:chOff x="0" y="0"/>
          <a:chExt cx="0" cy="0"/>
        </a:xfrm>
      </p:grpSpPr>
      <p:sp>
        <p:nvSpPr>
          <p:cNvPr id="1433" name="Google Shape;1433;p31"/>
          <p:cNvSpPr/>
          <p:nvPr/>
        </p:nvSpPr>
        <p:spPr>
          <a:xfrm flipH="1">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txBox="1">
            <a:spLocks noGrp="1"/>
          </p:cNvSpPr>
          <p:nvPr>
            <p:ph type="subTitle" idx="1"/>
          </p:nvPr>
        </p:nvSpPr>
        <p:spPr>
          <a:xfrm>
            <a:off x="2238100" y="2679600"/>
            <a:ext cx="4668000" cy="1271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35" name="Google Shape;1435;p31"/>
          <p:cNvSpPr txBox="1">
            <a:spLocks noGrp="1"/>
          </p:cNvSpPr>
          <p:nvPr>
            <p:ph type="title"/>
          </p:nvPr>
        </p:nvSpPr>
        <p:spPr>
          <a:xfrm>
            <a:off x="2238100" y="2368500"/>
            <a:ext cx="4668000" cy="31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36" name="Google Shape;1436;p31"/>
          <p:cNvSpPr/>
          <p:nvPr/>
        </p:nvSpPr>
        <p:spPr>
          <a:xfrm flipH="1">
            <a:off x="5910524" y="32709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flipH="1">
            <a:off x="305707" y="14663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flipH="1">
            <a:off x="1892304" y="2004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flipH="1">
            <a:off x="302059" y="3471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flipH="1">
            <a:off x="8829727" y="24432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flipH="1">
            <a:off x="7752559" y="20040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31"/>
          <p:cNvGrpSpPr/>
          <p:nvPr/>
        </p:nvGrpSpPr>
        <p:grpSpPr>
          <a:xfrm>
            <a:off x="-691225" y="63119"/>
            <a:ext cx="1944170" cy="1085852"/>
            <a:chOff x="-167550" y="-6"/>
            <a:chExt cx="1944170" cy="1085852"/>
          </a:xfrm>
        </p:grpSpPr>
        <p:sp>
          <p:nvSpPr>
            <p:cNvPr id="1443" name="Google Shape;1443;p31"/>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1"/>
          <p:cNvGrpSpPr/>
          <p:nvPr/>
        </p:nvGrpSpPr>
        <p:grpSpPr>
          <a:xfrm>
            <a:off x="8009967" y="190351"/>
            <a:ext cx="1713102" cy="1156456"/>
            <a:chOff x="2251342" y="373064"/>
            <a:chExt cx="1713102" cy="1156456"/>
          </a:xfrm>
        </p:grpSpPr>
        <p:sp>
          <p:nvSpPr>
            <p:cNvPr id="1463" name="Google Shape;1463;p31"/>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31"/>
          <p:cNvGrpSpPr/>
          <p:nvPr/>
        </p:nvGrpSpPr>
        <p:grpSpPr>
          <a:xfrm>
            <a:off x="-1046213" y="3732744"/>
            <a:ext cx="3701501" cy="1921582"/>
            <a:chOff x="4666075" y="3825750"/>
            <a:chExt cx="2868269" cy="1489021"/>
          </a:xfrm>
        </p:grpSpPr>
        <p:sp>
          <p:nvSpPr>
            <p:cNvPr id="1482" name="Google Shape;1482;p31"/>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1"/>
          <p:cNvGrpSpPr/>
          <p:nvPr/>
        </p:nvGrpSpPr>
        <p:grpSpPr>
          <a:xfrm>
            <a:off x="6642557" y="4046536"/>
            <a:ext cx="3282946" cy="1485037"/>
            <a:chOff x="5935450" y="921661"/>
            <a:chExt cx="739786" cy="334641"/>
          </a:xfrm>
        </p:grpSpPr>
        <p:sp>
          <p:nvSpPr>
            <p:cNvPr id="1510" name="Google Shape;1510;p3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31"/>
        <p:cNvGrpSpPr/>
        <p:nvPr/>
      </p:nvGrpSpPr>
      <p:grpSpPr>
        <a:xfrm>
          <a:off x="0" y="0"/>
          <a:ext cx="0" cy="0"/>
          <a:chOff x="0" y="0"/>
          <a:chExt cx="0" cy="0"/>
        </a:xfrm>
      </p:grpSpPr>
      <p:sp>
        <p:nvSpPr>
          <p:cNvPr id="1632" name="Google Shape;1632;p33"/>
          <p:cNvSpPr/>
          <p:nvPr/>
        </p:nvSpPr>
        <p:spPr>
          <a:xfrm>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3"/>
          <p:cNvSpPr txBox="1">
            <a:spLocks noGrp="1"/>
          </p:cNvSpPr>
          <p:nvPr>
            <p:ph type="subTitle" idx="1"/>
          </p:nvPr>
        </p:nvSpPr>
        <p:spPr>
          <a:xfrm>
            <a:off x="1076638" y="1170125"/>
            <a:ext cx="2277300" cy="510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4" name="Google Shape;1634;p33"/>
          <p:cNvSpPr txBox="1">
            <a:spLocks noGrp="1"/>
          </p:cNvSpPr>
          <p:nvPr>
            <p:ph type="subTitle" idx="2"/>
          </p:nvPr>
        </p:nvSpPr>
        <p:spPr>
          <a:xfrm>
            <a:off x="6149780" y="1170125"/>
            <a:ext cx="2277300" cy="510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5" name="Google Shape;1635;p33"/>
          <p:cNvSpPr txBox="1">
            <a:spLocks noGrp="1"/>
          </p:cNvSpPr>
          <p:nvPr>
            <p:ph type="subTitle" idx="3"/>
          </p:nvPr>
        </p:nvSpPr>
        <p:spPr>
          <a:xfrm>
            <a:off x="1076638" y="1680672"/>
            <a:ext cx="2277300" cy="2927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10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36" name="Google Shape;1636;p33"/>
          <p:cNvSpPr txBox="1">
            <a:spLocks noGrp="1"/>
          </p:cNvSpPr>
          <p:nvPr>
            <p:ph type="subTitle" idx="4"/>
          </p:nvPr>
        </p:nvSpPr>
        <p:spPr>
          <a:xfrm>
            <a:off x="6149780" y="1680671"/>
            <a:ext cx="2277300" cy="2927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10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37" name="Google Shape;1637;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638" name="Google Shape;1638;p33"/>
          <p:cNvSpPr/>
          <p:nvPr/>
        </p:nvSpPr>
        <p:spPr>
          <a:xfrm flipH="1">
            <a:off x="288207" y="26233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3"/>
          <p:cNvSpPr/>
          <p:nvPr/>
        </p:nvSpPr>
        <p:spPr>
          <a:xfrm flipH="1">
            <a:off x="3286379" y="2214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flipH="1">
            <a:off x="8800667" y="1357963"/>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flipH="1">
            <a:off x="284559" y="467337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flipH="1">
            <a:off x="1645184" y="48981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4" name="Google Shape;1644;p33"/>
          <p:cNvGrpSpPr/>
          <p:nvPr/>
        </p:nvGrpSpPr>
        <p:grpSpPr>
          <a:xfrm>
            <a:off x="2463329" y="4386513"/>
            <a:ext cx="3677844" cy="1663668"/>
            <a:chOff x="5935450" y="921661"/>
            <a:chExt cx="739786" cy="334641"/>
          </a:xfrm>
        </p:grpSpPr>
        <p:sp>
          <p:nvSpPr>
            <p:cNvPr id="1645" name="Google Shape;1645;p3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1" name="Google Shape;1651;p33"/>
          <p:cNvGrpSpPr/>
          <p:nvPr/>
        </p:nvGrpSpPr>
        <p:grpSpPr>
          <a:xfrm>
            <a:off x="-885937" y="-202806"/>
            <a:ext cx="2230118" cy="1149482"/>
            <a:chOff x="-52625" y="696244"/>
            <a:chExt cx="2230118" cy="1149482"/>
          </a:xfrm>
        </p:grpSpPr>
        <p:grpSp>
          <p:nvGrpSpPr>
            <p:cNvPr id="1652" name="Google Shape;1652;p33"/>
            <p:cNvGrpSpPr/>
            <p:nvPr/>
          </p:nvGrpSpPr>
          <p:grpSpPr>
            <a:xfrm>
              <a:off x="-52625" y="696244"/>
              <a:ext cx="1944170" cy="1085852"/>
              <a:chOff x="-167550" y="-6"/>
              <a:chExt cx="1944170" cy="1085852"/>
            </a:xfrm>
          </p:grpSpPr>
          <p:sp>
            <p:nvSpPr>
              <p:cNvPr id="1653" name="Google Shape;1653;p33"/>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3"/>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3"/>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3"/>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3"/>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3"/>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3"/>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3"/>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3"/>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3"/>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3"/>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3"/>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3"/>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3"/>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3"/>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3"/>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3"/>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3"/>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1" name="Google Shape;1671;p33"/>
            <p:cNvSpPr/>
            <p:nvPr/>
          </p:nvSpPr>
          <p:spPr>
            <a:xfrm>
              <a:off x="851967" y="1243078"/>
              <a:ext cx="81425" cy="102033"/>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2" name="Google Shape;1672;p33"/>
            <p:cNvGrpSpPr/>
            <p:nvPr/>
          </p:nvGrpSpPr>
          <p:grpSpPr>
            <a:xfrm>
              <a:off x="823292" y="1077525"/>
              <a:ext cx="1354201" cy="768200"/>
              <a:chOff x="823283" y="1077534"/>
              <a:chExt cx="1172265" cy="768200"/>
            </a:xfrm>
          </p:grpSpPr>
          <p:sp>
            <p:nvSpPr>
              <p:cNvPr id="1673" name="Google Shape;1673;p33"/>
              <p:cNvSpPr/>
              <p:nvPr/>
            </p:nvSpPr>
            <p:spPr>
              <a:xfrm rot="1082506">
                <a:off x="894203" y="1215922"/>
                <a:ext cx="935469" cy="263341"/>
              </a:xfrm>
              <a:custGeom>
                <a:avLst/>
                <a:gdLst/>
                <a:ahLst/>
                <a:cxnLst/>
                <a:rect l="l" t="t" r="r" b="b"/>
                <a:pathLst>
                  <a:path w="37420" h="10534" extrusionOk="0">
                    <a:moveTo>
                      <a:pt x="31278" y="1"/>
                    </a:moveTo>
                    <a:cubicBezTo>
                      <a:pt x="30621" y="1"/>
                      <a:pt x="29968" y="116"/>
                      <a:pt x="29362" y="375"/>
                    </a:cubicBezTo>
                    <a:cubicBezTo>
                      <a:pt x="28614" y="690"/>
                      <a:pt x="28000" y="1272"/>
                      <a:pt x="27667" y="2003"/>
                    </a:cubicBezTo>
                    <a:cubicBezTo>
                      <a:pt x="27302" y="2850"/>
                      <a:pt x="27385" y="3830"/>
                      <a:pt x="27900" y="4595"/>
                    </a:cubicBezTo>
                    <a:cubicBezTo>
                      <a:pt x="28448" y="5442"/>
                      <a:pt x="29329" y="5990"/>
                      <a:pt x="30326" y="6140"/>
                    </a:cubicBezTo>
                    <a:cubicBezTo>
                      <a:pt x="30425" y="6152"/>
                      <a:pt x="30526" y="6158"/>
                      <a:pt x="30628" y="6158"/>
                    </a:cubicBezTo>
                    <a:cubicBezTo>
                      <a:pt x="31383" y="6158"/>
                      <a:pt x="32188" y="5832"/>
                      <a:pt x="32569" y="5159"/>
                    </a:cubicBezTo>
                    <a:cubicBezTo>
                      <a:pt x="32784" y="4794"/>
                      <a:pt x="32801" y="4362"/>
                      <a:pt x="32635" y="3996"/>
                    </a:cubicBezTo>
                    <a:cubicBezTo>
                      <a:pt x="32615" y="3929"/>
                      <a:pt x="32562" y="3900"/>
                      <a:pt x="32510" y="3900"/>
                    </a:cubicBezTo>
                    <a:cubicBezTo>
                      <a:pt x="32433" y="3900"/>
                      <a:pt x="32356" y="3964"/>
                      <a:pt x="32386" y="4063"/>
                    </a:cubicBezTo>
                    <a:cubicBezTo>
                      <a:pt x="32784" y="5027"/>
                      <a:pt x="31788" y="5807"/>
                      <a:pt x="30907" y="5890"/>
                    </a:cubicBezTo>
                    <a:cubicBezTo>
                      <a:pt x="30857" y="5893"/>
                      <a:pt x="30807" y="5894"/>
                      <a:pt x="30757" y="5894"/>
                    </a:cubicBezTo>
                    <a:cubicBezTo>
                      <a:pt x="29749" y="5894"/>
                      <a:pt x="28801" y="5418"/>
                      <a:pt x="28216" y="4611"/>
                    </a:cubicBezTo>
                    <a:cubicBezTo>
                      <a:pt x="27634" y="3847"/>
                      <a:pt x="27551" y="2817"/>
                      <a:pt x="27983" y="1953"/>
                    </a:cubicBezTo>
                    <a:cubicBezTo>
                      <a:pt x="28382" y="1239"/>
                      <a:pt x="29046" y="724"/>
                      <a:pt x="29827" y="491"/>
                    </a:cubicBezTo>
                    <a:cubicBezTo>
                      <a:pt x="30310" y="333"/>
                      <a:pt x="30817" y="260"/>
                      <a:pt x="31329" y="260"/>
                    </a:cubicBezTo>
                    <a:cubicBezTo>
                      <a:pt x="32544" y="260"/>
                      <a:pt x="33784" y="672"/>
                      <a:pt x="34778" y="1338"/>
                    </a:cubicBezTo>
                    <a:cubicBezTo>
                      <a:pt x="36423" y="2451"/>
                      <a:pt x="37403" y="4628"/>
                      <a:pt x="36739" y="6555"/>
                    </a:cubicBezTo>
                    <a:cubicBezTo>
                      <a:pt x="36157" y="8266"/>
                      <a:pt x="34446" y="9230"/>
                      <a:pt x="32834" y="9745"/>
                    </a:cubicBezTo>
                    <a:cubicBezTo>
                      <a:pt x="31573" y="10131"/>
                      <a:pt x="30269" y="10275"/>
                      <a:pt x="28963" y="10275"/>
                    </a:cubicBezTo>
                    <a:cubicBezTo>
                      <a:pt x="28135" y="10275"/>
                      <a:pt x="27306" y="10217"/>
                      <a:pt x="26488" y="10127"/>
                    </a:cubicBezTo>
                    <a:cubicBezTo>
                      <a:pt x="24145" y="9845"/>
                      <a:pt x="21836" y="9363"/>
                      <a:pt x="19577" y="8698"/>
                    </a:cubicBezTo>
                    <a:cubicBezTo>
                      <a:pt x="17334" y="8083"/>
                      <a:pt x="15107" y="7352"/>
                      <a:pt x="12831" y="6821"/>
                    </a:cubicBezTo>
                    <a:cubicBezTo>
                      <a:pt x="11248" y="6440"/>
                      <a:pt x="9600" y="6159"/>
                      <a:pt x="7957" y="6159"/>
                    </a:cubicBezTo>
                    <a:cubicBezTo>
                      <a:pt x="7376" y="6159"/>
                      <a:pt x="6796" y="6194"/>
                      <a:pt x="6219" y="6273"/>
                    </a:cubicBezTo>
                    <a:cubicBezTo>
                      <a:pt x="4408" y="6522"/>
                      <a:pt x="2481" y="7186"/>
                      <a:pt x="1036" y="8316"/>
                    </a:cubicBezTo>
                    <a:cubicBezTo>
                      <a:pt x="687" y="8582"/>
                      <a:pt x="354" y="8898"/>
                      <a:pt x="89" y="9246"/>
                    </a:cubicBezTo>
                    <a:cubicBezTo>
                      <a:pt x="1" y="9347"/>
                      <a:pt x="83" y="9475"/>
                      <a:pt x="179" y="9475"/>
                    </a:cubicBezTo>
                    <a:cubicBezTo>
                      <a:pt x="210" y="9475"/>
                      <a:pt x="243" y="9462"/>
                      <a:pt x="271" y="9429"/>
                    </a:cubicBezTo>
                    <a:cubicBezTo>
                      <a:pt x="1517" y="7834"/>
                      <a:pt x="3661" y="7020"/>
                      <a:pt x="5588" y="6638"/>
                    </a:cubicBezTo>
                    <a:cubicBezTo>
                      <a:pt x="6378" y="6477"/>
                      <a:pt x="7178" y="6408"/>
                      <a:pt x="7980" y="6408"/>
                    </a:cubicBezTo>
                    <a:cubicBezTo>
                      <a:pt x="9657" y="6408"/>
                      <a:pt x="11340" y="6710"/>
                      <a:pt x="12948" y="7103"/>
                    </a:cubicBezTo>
                    <a:cubicBezTo>
                      <a:pt x="17799" y="8283"/>
                      <a:pt x="22501" y="10127"/>
                      <a:pt x="27518" y="10476"/>
                    </a:cubicBezTo>
                    <a:cubicBezTo>
                      <a:pt x="27992" y="10513"/>
                      <a:pt x="28471" y="10534"/>
                      <a:pt x="28952" y="10534"/>
                    </a:cubicBezTo>
                    <a:cubicBezTo>
                      <a:pt x="30608" y="10534"/>
                      <a:pt x="32278" y="10289"/>
                      <a:pt x="33798" y="9645"/>
                    </a:cubicBezTo>
                    <a:cubicBezTo>
                      <a:pt x="35476" y="8947"/>
                      <a:pt x="36955" y="7651"/>
                      <a:pt x="37171" y="5758"/>
                    </a:cubicBezTo>
                    <a:cubicBezTo>
                      <a:pt x="37420" y="3714"/>
                      <a:pt x="36140" y="1737"/>
                      <a:pt x="34363" y="790"/>
                    </a:cubicBezTo>
                    <a:cubicBezTo>
                      <a:pt x="33436" y="306"/>
                      <a:pt x="32350" y="1"/>
                      <a:pt x="3127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3"/>
              <p:cNvSpPr/>
              <p:nvPr/>
            </p:nvSpPr>
            <p:spPr>
              <a:xfrm rot="1082506">
                <a:off x="833822" y="1422816"/>
                <a:ext cx="1151187" cy="250817"/>
              </a:xfrm>
              <a:custGeom>
                <a:avLst/>
                <a:gdLst/>
                <a:ahLst/>
                <a:cxnLst/>
                <a:rect l="l" t="t" r="r" b="b"/>
                <a:pathLst>
                  <a:path w="46049" h="10033" extrusionOk="0">
                    <a:moveTo>
                      <a:pt x="7669" y="0"/>
                    </a:moveTo>
                    <a:cubicBezTo>
                      <a:pt x="5621" y="0"/>
                      <a:pt x="3599" y="387"/>
                      <a:pt x="1690" y="1139"/>
                    </a:cubicBezTo>
                    <a:cubicBezTo>
                      <a:pt x="1158" y="1355"/>
                      <a:pt x="627" y="1605"/>
                      <a:pt x="128" y="1887"/>
                    </a:cubicBezTo>
                    <a:cubicBezTo>
                      <a:pt x="1" y="1944"/>
                      <a:pt x="78" y="2121"/>
                      <a:pt x="197" y="2121"/>
                    </a:cubicBezTo>
                    <a:cubicBezTo>
                      <a:pt x="217" y="2121"/>
                      <a:pt x="239" y="2115"/>
                      <a:pt x="261" y="2103"/>
                    </a:cubicBezTo>
                    <a:cubicBezTo>
                      <a:pt x="2540" y="890"/>
                      <a:pt x="5062" y="275"/>
                      <a:pt x="7634" y="275"/>
                    </a:cubicBezTo>
                    <a:cubicBezTo>
                      <a:pt x="7669" y="275"/>
                      <a:pt x="7703" y="275"/>
                      <a:pt x="7737" y="275"/>
                    </a:cubicBezTo>
                    <a:cubicBezTo>
                      <a:pt x="10396" y="275"/>
                      <a:pt x="12921" y="940"/>
                      <a:pt x="15380" y="1953"/>
                    </a:cubicBezTo>
                    <a:cubicBezTo>
                      <a:pt x="16609" y="2452"/>
                      <a:pt x="17805" y="3033"/>
                      <a:pt x="19018" y="3598"/>
                    </a:cubicBezTo>
                    <a:cubicBezTo>
                      <a:pt x="20297" y="4230"/>
                      <a:pt x="21610" y="4811"/>
                      <a:pt x="22906" y="5426"/>
                    </a:cubicBezTo>
                    <a:lnTo>
                      <a:pt x="26843" y="7270"/>
                    </a:lnTo>
                    <a:cubicBezTo>
                      <a:pt x="28039" y="7818"/>
                      <a:pt x="29219" y="8383"/>
                      <a:pt x="30448" y="8865"/>
                    </a:cubicBezTo>
                    <a:cubicBezTo>
                      <a:pt x="32421" y="9640"/>
                      <a:pt x="34525" y="10032"/>
                      <a:pt x="36639" y="10032"/>
                    </a:cubicBezTo>
                    <a:cubicBezTo>
                      <a:pt x="37018" y="10032"/>
                      <a:pt x="37397" y="10020"/>
                      <a:pt x="37775" y="9995"/>
                    </a:cubicBezTo>
                    <a:cubicBezTo>
                      <a:pt x="38971" y="9928"/>
                      <a:pt x="40151" y="9695"/>
                      <a:pt x="41297" y="9330"/>
                    </a:cubicBezTo>
                    <a:cubicBezTo>
                      <a:pt x="42311" y="9031"/>
                      <a:pt x="43224" y="8499"/>
                      <a:pt x="43972" y="7785"/>
                    </a:cubicBezTo>
                    <a:cubicBezTo>
                      <a:pt x="45351" y="6406"/>
                      <a:pt x="46049" y="4263"/>
                      <a:pt x="45052" y="2468"/>
                    </a:cubicBezTo>
                    <a:cubicBezTo>
                      <a:pt x="44304" y="1139"/>
                      <a:pt x="42759" y="259"/>
                      <a:pt x="41281" y="93"/>
                    </a:cubicBezTo>
                    <a:cubicBezTo>
                      <a:pt x="41126" y="71"/>
                      <a:pt x="40971" y="60"/>
                      <a:pt x="40817" y="60"/>
                    </a:cubicBezTo>
                    <a:cubicBezTo>
                      <a:pt x="40255" y="60"/>
                      <a:pt x="39699" y="201"/>
                      <a:pt x="39204" y="475"/>
                    </a:cubicBezTo>
                    <a:cubicBezTo>
                      <a:pt x="38523" y="874"/>
                      <a:pt x="38041" y="1521"/>
                      <a:pt x="37858" y="2286"/>
                    </a:cubicBezTo>
                    <a:cubicBezTo>
                      <a:pt x="37642" y="3183"/>
                      <a:pt x="37941" y="4113"/>
                      <a:pt x="38656" y="4695"/>
                    </a:cubicBezTo>
                    <a:cubicBezTo>
                      <a:pt x="38978" y="4927"/>
                      <a:pt x="39352" y="5041"/>
                      <a:pt x="39724" y="5041"/>
                    </a:cubicBezTo>
                    <a:cubicBezTo>
                      <a:pt x="40176" y="5041"/>
                      <a:pt x="40626" y="4873"/>
                      <a:pt x="40981" y="4545"/>
                    </a:cubicBezTo>
                    <a:cubicBezTo>
                      <a:pt x="41281" y="4263"/>
                      <a:pt x="41463" y="3881"/>
                      <a:pt x="41496" y="3482"/>
                    </a:cubicBezTo>
                    <a:cubicBezTo>
                      <a:pt x="41505" y="3393"/>
                      <a:pt x="41445" y="3351"/>
                      <a:pt x="41381" y="3351"/>
                    </a:cubicBezTo>
                    <a:cubicBezTo>
                      <a:pt x="41313" y="3351"/>
                      <a:pt x="41239" y="3397"/>
                      <a:pt x="41231" y="3482"/>
                    </a:cubicBezTo>
                    <a:cubicBezTo>
                      <a:pt x="41175" y="4255"/>
                      <a:pt x="40409" y="4798"/>
                      <a:pt x="39656" y="4798"/>
                    </a:cubicBezTo>
                    <a:cubicBezTo>
                      <a:pt x="39503" y="4798"/>
                      <a:pt x="39350" y="4776"/>
                      <a:pt x="39204" y="4728"/>
                    </a:cubicBezTo>
                    <a:cubicBezTo>
                      <a:pt x="38290" y="4396"/>
                      <a:pt x="37891" y="3266"/>
                      <a:pt x="38107" y="2369"/>
                    </a:cubicBezTo>
                    <a:cubicBezTo>
                      <a:pt x="38273" y="1621"/>
                      <a:pt x="38772" y="990"/>
                      <a:pt x="39453" y="624"/>
                    </a:cubicBezTo>
                    <a:cubicBezTo>
                      <a:pt x="39901" y="423"/>
                      <a:pt x="40380" y="319"/>
                      <a:pt x="40864" y="319"/>
                    </a:cubicBezTo>
                    <a:cubicBezTo>
                      <a:pt x="41097" y="319"/>
                      <a:pt x="41331" y="343"/>
                      <a:pt x="41563" y="392"/>
                    </a:cubicBezTo>
                    <a:cubicBezTo>
                      <a:pt x="43042" y="674"/>
                      <a:pt x="44537" y="1688"/>
                      <a:pt x="45068" y="3150"/>
                    </a:cubicBezTo>
                    <a:cubicBezTo>
                      <a:pt x="45733" y="5010"/>
                      <a:pt x="44653" y="7070"/>
                      <a:pt x="43141" y="8167"/>
                    </a:cubicBezTo>
                    <a:cubicBezTo>
                      <a:pt x="42277" y="8798"/>
                      <a:pt x="41214" y="9131"/>
                      <a:pt x="40201" y="9380"/>
                    </a:cubicBezTo>
                    <a:cubicBezTo>
                      <a:pt x="39054" y="9646"/>
                      <a:pt x="37891" y="9779"/>
                      <a:pt x="36728" y="9779"/>
                    </a:cubicBezTo>
                    <a:cubicBezTo>
                      <a:pt x="36656" y="9780"/>
                      <a:pt x="36584" y="9780"/>
                      <a:pt x="36512" y="9780"/>
                    </a:cubicBezTo>
                    <a:cubicBezTo>
                      <a:pt x="35440" y="9780"/>
                      <a:pt x="34382" y="9665"/>
                      <a:pt x="33339" y="9463"/>
                    </a:cubicBezTo>
                    <a:cubicBezTo>
                      <a:pt x="32076" y="9180"/>
                      <a:pt x="30847" y="8782"/>
                      <a:pt x="29667" y="8267"/>
                    </a:cubicBezTo>
                    <a:cubicBezTo>
                      <a:pt x="27258" y="7237"/>
                      <a:pt x="24883" y="6057"/>
                      <a:pt x="22524" y="4961"/>
                    </a:cubicBezTo>
                    <a:cubicBezTo>
                      <a:pt x="20231" y="3881"/>
                      <a:pt x="17955" y="2734"/>
                      <a:pt x="15612" y="1771"/>
                    </a:cubicBezTo>
                    <a:cubicBezTo>
                      <a:pt x="13369" y="824"/>
                      <a:pt x="11027" y="159"/>
                      <a:pt x="8585" y="26"/>
                    </a:cubicBezTo>
                    <a:cubicBezTo>
                      <a:pt x="8279" y="9"/>
                      <a:pt x="7974" y="0"/>
                      <a:pt x="766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5" name="Google Shape;1675;p33"/>
          <p:cNvGrpSpPr/>
          <p:nvPr/>
        </p:nvGrpSpPr>
        <p:grpSpPr>
          <a:xfrm>
            <a:off x="7602520" y="-802977"/>
            <a:ext cx="3282946" cy="1485037"/>
            <a:chOff x="5935450" y="921661"/>
            <a:chExt cx="739786" cy="334641"/>
          </a:xfrm>
        </p:grpSpPr>
        <p:sp>
          <p:nvSpPr>
            <p:cNvPr id="1676" name="Google Shape;1676;p3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82"/>
        <p:cNvGrpSpPr/>
        <p:nvPr/>
      </p:nvGrpSpPr>
      <p:grpSpPr>
        <a:xfrm>
          <a:off x="0" y="0"/>
          <a:ext cx="0" cy="0"/>
          <a:chOff x="0" y="0"/>
          <a:chExt cx="0" cy="0"/>
        </a:xfrm>
      </p:grpSpPr>
      <p:sp>
        <p:nvSpPr>
          <p:cNvPr id="1683" name="Google Shape;1683;p34"/>
          <p:cNvSpPr/>
          <p:nvPr/>
        </p:nvSpPr>
        <p:spPr>
          <a:xfrm>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txBox="1">
            <a:spLocks noGrp="1"/>
          </p:cNvSpPr>
          <p:nvPr>
            <p:ph type="title"/>
          </p:nvPr>
        </p:nvSpPr>
        <p:spPr>
          <a:xfrm>
            <a:off x="720000" y="2609572"/>
            <a:ext cx="23364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5" name="Google Shape;1685;p34"/>
          <p:cNvSpPr txBox="1">
            <a:spLocks noGrp="1"/>
          </p:cNvSpPr>
          <p:nvPr>
            <p:ph type="subTitle" idx="1"/>
          </p:nvPr>
        </p:nvSpPr>
        <p:spPr>
          <a:xfrm>
            <a:off x="720000" y="2941950"/>
            <a:ext cx="2336400" cy="717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6" name="Google Shape;1686;p34"/>
          <p:cNvSpPr txBox="1">
            <a:spLocks noGrp="1"/>
          </p:cNvSpPr>
          <p:nvPr>
            <p:ph type="title" idx="2"/>
          </p:nvPr>
        </p:nvSpPr>
        <p:spPr>
          <a:xfrm>
            <a:off x="3403800" y="2609572"/>
            <a:ext cx="23364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7" name="Google Shape;1687;p34"/>
          <p:cNvSpPr txBox="1">
            <a:spLocks noGrp="1"/>
          </p:cNvSpPr>
          <p:nvPr>
            <p:ph type="subTitle" idx="3"/>
          </p:nvPr>
        </p:nvSpPr>
        <p:spPr>
          <a:xfrm>
            <a:off x="3403800" y="2941950"/>
            <a:ext cx="2336400" cy="717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8" name="Google Shape;1688;p34"/>
          <p:cNvSpPr txBox="1">
            <a:spLocks noGrp="1"/>
          </p:cNvSpPr>
          <p:nvPr>
            <p:ph type="title" idx="4"/>
          </p:nvPr>
        </p:nvSpPr>
        <p:spPr>
          <a:xfrm>
            <a:off x="6087600" y="2609572"/>
            <a:ext cx="2336400" cy="390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9" name="Google Shape;1689;p34"/>
          <p:cNvSpPr txBox="1">
            <a:spLocks noGrp="1"/>
          </p:cNvSpPr>
          <p:nvPr>
            <p:ph type="subTitle" idx="5"/>
          </p:nvPr>
        </p:nvSpPr>
        <p:spPr>
          <a:xfrm>
            <a:off x="6087600" y="2941950"/>
            <a:ext cx="2336400" cy="717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0" name="Google Shape;1690;p34"/>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691" name="Google Shape;1691;p34"/>
          <p:cNvSpPr/>
          <p:nvPr/>
        </p:nvSpPr>
        <p:spPr>
          <a:xfrm flipH="1">
            <a:off x="3593879" y="2170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flipH="1">
            <a:off x="8758592" y="194655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flipH="1">
            <a:off x="284559" y="357337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flipH="1">
            <a:off x="3661459" y="49457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6" name="Google Shape;1696;p34"/>
          <p:cNvGrpSpPr/>
          <p:nvPr/>
        </p:nvGrpSpPr>
        <p:grpSpPr>
          <a:xfrm>
            <a:off x="-1123821" y="-296837"/>
            <a:ext cx="3677844" cy="1663668"/>
            <a:chOff x="5935450" y="921661"/>
            <a:chExt cx="739786" cy="334641"/>
          </a:xfrm>
        </p:grpSpPr>
        <p:sp>
          <p:nvSpPr>
            <p:cNvPr id="1697" name="Google Shape;1697;p3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4"/>
          <p:cNvGrpSpPr/>
          <p:nvPr/>
        </p:nvGrpSpPr>
        <p:grpSpPr>
          <a:xfrm flipH="1">
            <a:off x="-831726" y="4328464"/>
            <a:ext cx="2382435" cy="1477716"/>
            <a:chOff x="3764424" y="69889"/>
            <a:chExt cx="2382435" cy="1477716"/>
          </a:xfrm>
        </p:grpSpPr>
        <p:sp>
          <p:nvSpPr>
            <p:cNvPr id="1704" name="Google Shape;1704;p34"/>
            <p:cNvSpPr/>
            <p:nvPr/>
          </p:nvSpPr>
          <p:spPr>
            <a:xfrm rot="-516949">
              <a:off x="5477959" y="1093607"/>
              <a:ext cx="236511" cy="291133"/>
            </a:xfrm>
            <a:custGeom>
              <a:avLst/>
              <a:gdLst/>
              <a:ahLst/>
              <a:cxnLst/>
              <a:rect l="l" t="t" r="r" b="b"/>
              <a:pathLst>
                <a:path w="3018" h="3715" extrusionOk="0">
                  <a:moveTo>
                    <a:pt x="781" y="1"/>
                  </a:moveTo>
                  <a:cubicBezTo>
                    <a:pt x="750" y="1"/>
                    <a:pt x="719" y="16"/>
                    <a:pt x="698" y="53"/>
                  </a:cubicBezTo>
                  <a:cubicBezTo>
                    <a:pt x="382" y="584"/>
                    <a:pt x="166" y="1182"/>
                    <a:pt x="67" y="1797"/>
                  </a:cubicBezTo>
                  <a:cubicBezTo>
                    <a:pt x="0" y="2378"/>
                    <a:pt x="183" y="2960"/>
                    <a:pt x="598" y="3359"/>
                  </a:cubicBezTo>
                  <a:cubicBezTo>
                    <a:pt x="843" y="3592"/>
                    <a:pt x="1155" y="3714"/>
                    <a:pt x="1474" y="3714"/>
                  </a:cubicBezTo>
                  <a:cubicBezTo>
                    <a:pt x="1632" y="3714"/>
                    <a:pt x="1791" y="3685"/>
                    <a:pt x="1944" y="3624"/>
                  </a:cubicBezTo>
                  <a:cubicBezTo>
                    <a:pt x="3018" y="3183"/>
                    <a:pt x="2568" y="1700"/>
                    <a:pt x="1609" y="1700"/>
                  </a:cubicBezTo>
                  <a:cubicBezTo>
                    <a:pt x="1485" y="1700"/>
                    <a:pt x="1352" y="1725"/>
                    <a:pt x="1213" y="1780"/>
                  </a:cubicBezTo>
                  <a:cubicBezTo>
                    <a:pt x="1106" y="1826"/>
                    <a:pt x="1140" y="2000"/>
                    <a:pt x="1237" y="2000"/>
                  </a:cubicBezTo>
                  <a:cubicBezTo>
                    <a:pt x="1246" y="2000"/>
                    <a:pt x="1254" y="1999"/>
                    <a:pt x="1263" y="1996"/>
                  </a:cubicBezTo>
                  <a:cubicBezTo>
                    <a:pt x="1390" y="1939"/>
                    <a:pt x="1511" y="1913"/>
                    <a:pt x="1622" y="1913"/>
                  </a:cubicBezTo>
                  <a:cubicBezTo>
                    <a:pt x="2411" y="1913"/>
                    <a:pt x="2741" y="3196"/>
                    <a:pt x="1795" y="3458"/>
                  </a:cubicBezTo>
                  <a:cubicBezTo>
                    <a:pt x="1685" y="3495"/>
                    <a:pt x="1573" y="3512"/>
                    <a:pt x="1463" y="3512"/>
                  </a:cubicBezTo>
                  <a:cubicBezTo>
                    <a:pt x="1170" y="3512"/>
                    <a:pt x="886" y="3388"/>
                    <a:pt x="681" y="3159"/>
                  </a:cubicBezTo>
                  <a:cubicBezTo>
                    <a:pt x="349" y="2794"/>
                    <a:pt x="200" y="2295"/>
                    <a:pt x="266" y="1814"/>
                  </a:cubicBezTo>
                  <a:cubicBezTo>
                    <a:pt x="316" y="1215"/>
                    <a:pt x="598" y="684"/>
                    <a:pt x="881" y="152"/>
                  </a:cubicBezTo>
                  <a:cubicBezTo>
                    <a:pt x="915" y="73"/>
                    <a:pt x="848" y="1"/>
                    <a:pt x="7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3839892" y="696308"/>
              <a:ext cx="302342" cy="170057"/>
            </a:xfrm>
            <a:custGeom>
              <a:avLst/>
              <a:gdLst/>
              <a:ahLst/>
              <a:cxnLst/>
              <a:rect l="l" t="t" r="r" b="b"/>
              <a:pathLst>
                <a:path w="3858" h="2170" extrusionOk="0">
                  <a:moveTo>
                    <a:pt x="1140" y="1"/>
                  </a:moveTo>
                  <a:cubicBezTo>
                    <a:pt x="705" y="1"/>
                    <a:pt x="324" y="275"/>
                    <a:pt x="167" y="684"/>
                  </a:cubicBezTo>
                  <a:cubicBezTo>
                    <a:pt x="1" y="1100"/>
                    <a:pt x="117" y="1598"/>
                    <a:pt x="466" y="1897"/>
                  </a:cubicBezTo>
                  <a:cubicBezTo>
                    <a:pt x="695" y="2099"/>
                    <a:pt x="965" y="2169"/>
                    <a:pt x="1245" y="2169"/>
                  </a:cubicBezTo>
                  <a:cubicBezTo>
                    <a:pt x="1472" y="2169"/>
                    <a:pt x="1705" y="2123"/>
                    <a:pt x="1928" y="2063"/>
                  </a:cubicBezTo>
                  <a:cubicBezTo>
                    <a:pt x="2559" y="1914"/>
                    <a:pt x="3174" y="1665"/>
                    <a:pt x="3756" y="1366"/>
                  </a:cubicBezTo>
                  <a:cubicBezTo>
                    <a:pt x="3857" y="1308"/>
                    <a:pt x="3781" y="1174"/>
                    <a:pt x="3683" y="1174"/>
                  </a:cubicBezTo>
                  <a:cubicBezTo>
                    <a:pt x="3669" y="1174"/>
                    <a:pt x="3654" y="1176"/>
                    <a:pt x="3639" y="1183"/>
                  </a:cubicBezTo>
                  <a:lnTo>
                    <a:pt x="3656" y="1183"/>
                  </a:lnTo>
                  <a:cubicBezTo>
                    <a:pt x="3257" y="1399"/>
                    <a:pt x="2842" y="1565"/>
                    <a:pt x="2410" y="1714"/>
                  </a:cubicBezTo>
                  <a:cubicBezTo>
                    <a:pt x="2046" y="1831"/>
                    <a:pt x="1644" y="1973"/>
                    <a:pt x="1260" y="1973"/>
                  </a:cubicBezTo>
                  <a:cubicBezTo>
                    <a:pt x="1205" y="1973"/>
                    <a:pt x="1151" y="1970"/>
                    <a:pt x="1097" y="1964"/>
                  </a:cubicBezTo>
                  <a:cubicBezTo>
                    <a:pt x="715" y="1914"/>
                    <a:pt x="400" y="1631"/>
                    <a:pt x="317" y="1266"/>
                  </a:cubicBezTo>
                  <a:cubicBezTo>
                    <a:pt x="234" y="884"/>
                    <a:pt x="400" y="502"/>
                    <a:pt x="732" y="302"/>
                  </a:cubicBezTo>
                  <a:cubicBezTo>
                    <a:pt x="834" y="237"/>
                    <a:pt x="951" y="204"/>
                    <a:pt x="1070" y="204"/>
                  </a:cubicBezTo>
                  <a:cubicBezTo>
                    <a:pt x="1164" y="204"/>
                    <a:pt x="1258" y="225"/>
                    <a:pt x="1347" y="269"/>
                  </a:cubicBezTo>
                  <a:cubicBezTo>
                    <a:pt x="1513" y="369"/>
                    <a:pt x="1546" y="601"/>
                    <a:pt x="1396" y="751"/>
                  </a:cubicBezTo>
                  <a:cubicBezTo>
                    <a:pt x="1319" y="815"/>
                    <a:pt x="1392" y="910"/>
                    <a:pt x="1475" y="910"/>
                  </a:cubicBezTo>
                  <a:cubicBezTo>
                    <a:pt x="1499" y="910"/>
                    <a:pt x="1524" y="902"/>
                    <a:pt x="1546" y="884"/>
                  </a:cubicBezTo>
                  <a:cubicBezTo>
                    <a:pt x="1696" y="751"/>
                    <a:pt x="1745" y="551"/>
                    <a:pt x="1662" y="369"/>
                  </a:cubicBezTo>
                  <a:cubicBezTo>
                    <a:pt x="1596" y="169"/>
                    <a:pt x="1413" y="36"/>
                    <a:pt x="1214" y="3"/>
                  </a:cubicBezTo>
                  <a:cubicBezTo>
                    <a:pt x="1189" y="1"/>
                    <a:pt x="1164" y="1"/>
                    <a:pt x="114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3764424" y="877494"/>
              <a:ext cx="287295" cy="111752"/>
            </a:xfrm>
            <a:custGeom>
              <a:avLst/>
              <a:gdLst/>
              <a:ahLst/>
              <a:cxnLst/>
              <a:rect l="l" t="t" r="r" b="b"/>
              <a:pathLst>
                <a:path w="3666" h="1426" extrusionOk="0">
                  <a:moveTo>
                    <a:pt x="3513" y="1"/>
                  </a:moveTo>
                  <a:cubicBezTo>
                    <a:pt x="3488" y="1"/>
                    <a:pt x="3463" y="11"/>
                    <a:pt x="3439" y="34"/>
                  </a:cubicBezTo>
                  <a:lnTo>
                    <a:pt x="3456" y="34"/>
                  </a:lnTo>
                  <a:cubicBezTo>
                    <a:pt x="2991" y="499"/>
                    <a:pt x="2426" y="848"/>
                    <a:pt x="1795" y="1047"/>
                  </a:cubicBezTo>
                  <a:cubicBezTo>
                    <a:pt x="1533" y="1149"/>
                    <a:pt x="1246" y="1200"/>
                    <a:pt x="956" y="1200"/>
                  </a:cubicBezTo>
                  <a:cubicBezTo>
                    <a:pt x="914" y="1200"/>
                    <a:pt x="873" y="1199"/>
                    <a:pt x="831" y="1197"/>
                  </a:cubicBezTo>
                  <a:cubicBezTo>
                    <a:pt x="532" y="1163"/>
                    <a:pt x="183" y="914"/>
                    <a:pt x="299" y="582"/>
                  </a:cubicBezTo>
                  <a:cubicBezTo>
                    <a:pt x="319" y="504"/>
                    <a:pt x="257" y="454"/>
                    <a:pt x="194" y="454"/>
                  </a:cubicBezTo>
                  <a:cubicBezTo>
                    <a:pt x="149" y="454"/>
                    <a:pt x="104" y="478"/>
                    <a:pt x="83" y="532"/>
                  </a:cubicBezTo>
                  <a:cubicBezTo>
                    <a:pt x="0" y="848"/>
                    <a:pt x="166" y="1180"/>
                    <a:pt x="482" y="1330"/>
                  </a:cubicBezTo>
                  <a:cubicBezTo>
                    <a:pt x="630" y="1400"/>
                    <a:pt x="789" y="1426"/>
                    <a:pt x="950" y="1426"/>
                  </a:cubicBezTo>
                  <a:cubicBezTo>
                    <a:pt x="1170" y="1426"/>
                    <a:pt x="1394" y="1378"/>
                    <a:pt x="1595" y="1330"/>
                  </a:cubicBezTo>
                  <a:cubicBezTo>
                    <a:pt x="2359" y="1130"/>
                    <a:pt x="3041" y="732"/>
                    <a:pt x="3589" y="183"/>
                  </a:cubicBezTo>
                  <a:cubicBezTo>
                    <a:pt x="3665" y="107"/>
                    <a:pt x="3595" y="1"/>
                    <a:pt x="35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rot="-516949">
              <a:off x="5424874" y="1271574"/>
              <a:ext cx="81423" cy="271463"/>
            </a:xfrm>
            <a:custGeom>
              <a:avLst/>
              <a:gdLst/>
              <a:ahLst/>
              <a:cxnLst/>
              <a:rect l="l" t="t" r="r" b="b"/>
              <a:pathLst>
                <a:path w="1039" h="3464" extrusionOk="0">
                  <a:moveTo>
                    <a:pt x="497" y="1"/>
                  </a:moveTo>
                  <a:cubicBezTo>
                    <a:pt x="454" y="1"/>
                    <a:pt x="408" y="21"/>
                    <a:pt x="382" y="66"/>
                  </a:cubicBezTo>
                  <a:lnTo>
                    <a:pt x="399" y="82"/>
                  </a:lnTo>
                  <a:cubicBezTo>
                    <a:pt x="0" y="1196"/>
                    <a:pt x="150" y="2425"/>
                    <a:pt x="814" y="3422"/>
                  </a:cubicBezTo>
                  <a:cubicBezTo>
                    <a:pt x="834" y="3451"/>
                    <a:pt x="863" y="3463"/>
                    <a:pt x="893" y="3463"/>
                  </a:cubicBezTo>
                  <a:cubicBezTo>
                    <a:pt x="965" y="3463"/>
                    <a:pt x="1039" y="3393"/>
                    <a:pt x="980" y="3322"/>
                  </a:cubicBezTo>
                  <a:cubicBezTo>
                    <a:pt x="366" y="2375"/>
                    <a:pt x="216" y="1196"/>
                    <a:pt x="598" y="132"/>
                  </a:cubicBezTo>
                  <a:cubicBezTo>
                    <a:pt x="629" y="51"/>
                    <a:pt x="566" y="1"/>
                    <a:pt x="4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rot="-1858220">
              <a:off x="5873184" y="368532"/>
              <a:ext cx="230871" cy="230322"/>
            </a:xfrm>
            <a:custGeom>
              <a:avLst/>
              <a:gdLst/>
              <a:ahLst/>
              <a:cxnLst/>
              <a:rect l="l" t="t" r="r" b="b"/>
              <a:pathLst>
                <a:path w="2946" h="2939" extrusionOk="0">
                  <a:moveTo>
                    <a:pt x="306" y="0"/>
                  </a:moveTo>
                  <a:cubicBezTo>
                    <a:pt x="263" y="0"/>
                    <a:pt x="220" y="20"/>
                    <a:pt x="200" y="67"/>
                  </a:cubicBezTo>
                  <a:lnTo>
                    <a:pt x="217" y="83"/>
                  </a:lnTo>
                  <a:cubicBezTo>
                    <a:pt x="34" y="565"/>
                    <a:pt x="1" y="1097"/>
                    <a:pt x="134" y="1595"/>
                  </a:cubicBezTo>
                  <a:cubicBezTo>
                    <a:pt x="233" y="2077"/>
                    <a:pt x="516" y="2509"/>
                    <a:pt x="914" y="2791"/>
                  </a:cubicBezTo>
                  <a:cubicBezTo>
                    <a:pt x="1076" y="2893"/>
                    <a:pt x="1254" y="2938"/>
                    <a:pt x="1432" y="2938"/>
                  </a:cubicBezTo>
                  <a:cubicBezTo>
                    <a:pt x="2186" y="2938"/>
                    <a:pt x="2946" y="2129"/>
                    <a:pt x="2543" y="1363"/>
                  </a:cubicBezTo>
                  <a:cubicBezTo>
                    <a:pt x="2407" y="1101"/>
                    <a:pt x="2147" y="964"/>
                    <a:pt x="1885" y="964"/>
                  </a:cubicBezTo>
                  <a:cubicBezTo>
                    <a:pt x="1697" y="964"/>
                    <a:pt x="1509" y="1034"/>
                    <a:pt x="1363" y="1180"/>
                  </a:cubicBezTo>
                  <a:cubicBezTo>
                    <a:pt x="1286" y="1256"/>
                    <a:pt x="1357" y="1362"/>
                    <a:pt x="1439" y="1362"/>
                  </a:cubicBezTo>
                  <a:cubicBezTo>
                    <a:pt x="1463" y="1362"/>
                    <a:pt x="1489" y="1352"/>
                    <a:pt x="1512" y="1329"/>
                  </a:cubicBezTo>
                  <a:cubicBezTo>
                    <a:pt x="1612" y="1223"/>
                    <a:pt x="1746" y="1172"/>
                    <a:pt x="1881" y="1172"/>
                  </a:cubicBezTo>
                  <a:cubicBezTo>
                    <a:pt x="2083" y="1172"/>
                    <a:pt x="2287" y="1286"/>
                    <a:pt x="2376" y="1495"/>
                  </a:cubicBezTo>
                  <a:cubicBezTo>
                    <a:pt x="2526" y="1861"/>
                    <a:pt x="2410" y="2276"/>
                    <a:pt x="2077" y="2509"/>
                  </a:cubicBezTo>
                  <a:cubicBezTo>
                    <a:pt x="1898" y="2654"/>
                    <a:pt x="1683" y="2729"/>
                    <a:pt x="1469" y="2729"/>
                  </a:cubicBezTo>
                  <a:cubicBezTo>
                    <a:pt x="1268" y="2729"/>
                    <a:pt x="1067" y="2663"/>
                    <a:pt x="898" y="2525"/>
                  </a:cubicBezTo>
                  <a:cubicBezTo>
                    <a:pt x="599" y="2243"/>
                    <a:pt x="399" y="1878"/>
                    <a:pt x="333" y="1495"/>
                  </a:cubicBezTo>
                  <a:cubicBezTo>
                    <a:pt x="217" y="1030"/>
                    <a:pt x="250" y="565"/>
                    <a:pt x="416" y="116"/>
                  </a:cubicBezTo>
                  <a:cubicBezTo>
                    <a:pt x="436" y="46"/>
                    <a:pt x="372" y="0"/>
                    <a:pt x="3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34"/>
            <p:cNvGrpSpPr/>
            <p:nvPr/>
          </p:nvGrpSpPr>
          <p:grpSpPr>
            <a:xfrm>
              <a:off x="4142229" y="69889"/>
              <a:ext cx="1713102" cy="1156456"/>
              <a:chOff x="4142229" y="69889"/>
              <a:chExt cx="1713102" cy="1156456"/>
            </a:xfrm>
          </p:grpSpPr>
          <p:grpSp>
            <p:nvGrpSpPr>
              <p:cNvPr id="1710" name="Google Shape;1710;p34"/>
              <p:cNvGrpSpPr/>
              <p:nvPr/>
            </p:nvGrpSpPr>
            <p:grpSpPr>
              <a:xfrm>
                <a:off x="4142229" y="69889"/>
                <a:ext cx="1713102" cy="1156456"/>
                <a:chOff x="2251342" y="373064"/>
                <a:chExt cx="1713102" cy="1156456"/>
              </a:xfrm>
            </p:grpSpPr>
            <p:sp>
              <p:nvSpPr>
                <p:cNvPr id="1711" name="Google Shape;1711;p34"/>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34"/>
              <p:cNvSpPr/>
              <p:nvPr/>
            </p:nvSpPr>
            <p:spPr>
              <a:xfrm>
                <a:off x="4982067" y="621065"/>
                <a:ext cx="81425" cy="102033"/>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9" name="Google Shape;1729;p34"/>
          <p:cNvGrpSpPr/>
          <p:nvPr/>
        </p:nvGrpSpPr>
        <p:grpSpPr>
          <a:xfrm>
            <a:off x="6918295" y="4544561"/>
            <a:ext cx="3282946" cy="1485037"/>
            <a:chOff x="5935450" y="921661"/>
            <a:chExt cx="739786" cy="334641"/>
          </a:xfrm>
        </p:grpSpPr>
        <p:sp>
          <p:nvSpPr>
            <p:cNvPr id="1730" name="Google Shape;1730;p3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736"/>
        <p:cNvGrpSpPr/>
        <p:nvPr/>
      </p:nvGrpSpPr>
      <p:grpSpPr>
        <a:xfrm>
          <a:off x="0" y="0"/>
          <a:ext cx="0" cy="0"/>
          <a:chOff x="0" y="0"/>
          <a:chExt cx="0" cy="0"/>
        </a:xfrm>
      </p:grpSpPr>
      <p:sp>
        <p:nvSpPr>
          <p:cNvPr id="1737" name="Google Shape;1737;p35"/>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txBox="1">
            <a:spLocks noGrp="1"/>
          </p:cNvSpPr>
          <p:nvPr>
            <p:ph type="title"/>
          </p:nvPr>
        </p:nvSpPr>
        <p:spPr>
          <a:xfrm>
            <a:off x="720000" y="3583100"/>
            <a:ext cx="2336400" cy="358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9" name="Google Shape;1739;p35"/>
          <p:cNvSpPr txBox="1">
            <a:spLocks noGrp="1"/>
          </p:cNvSpPr>
          <p:nvPr>
            <p:ph type="subTitle" idx="1"/>
          </p:nvPr>
        </p:nvSpPr>
        <p:spPr>
          <a:xfrm>
            <a:off x="720000" y="3912242"/>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0" name="Google Shape;1740;p35"/>
          <p:cNvSpPr txBox="1">
            <a:spLocks noGrp="1"/>
          </p:cNvSpPr>
          <p:nvPr>
            <p:ph type="title" idx="2"/>
          </p:nvPr>
        </p:nvSpPr>
        <p:spPr>
          <a:xfrm>
            <a:off x="3403800" y="2973499"/>
            <a:ext cx="2336400" cy="358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1" name="Google Shape;1741;p35"/>
          <p:cNvSpPr txBox="1">
            <a:spLocks noGrp="1"/>
          </p:cNvSpPr>
          <p:nvPr>
            <p:ph type="subTitle" idx="3"/>
          </p:nvPr>
        </p:nvSpPr>
        <p:spPr>
          <a:xfrm>
            <a:off x="3403800" y="3302642"/>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2" name="Google Shape;1742;p35"/>
          <p:cNvSpPr txBox="1">
            <a:spLocks noGrp="1"/>
          </p:cNvSpPr>
          <p:nvPr>
            <p:ph type="title" idx="4"/>
          </p:nvPr>
        </p:nvSpPr>
        <p:spPr>
          <a:xfrm>
            <a:off x="6087600" y="3583100"/>
            <a:ext cx="2336400" cy="358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3" name="Google Shape;1743;p35"/>
          <p:cNvSpPr txBox="1">
            <a:spLocks noGrp="1"/>
          </p:cNvSpPr>
          <p:nvPr>
            <p:ph type="subTitle" idx="5"/>
          </p:nvPr>
        </p:nvSpPr>
        <p:spPr>
          <a:xfrm>
            <a:off x="6087600" y="3912242"/>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4" name="Google Shape;1744;p3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745" name="Google Shape;1745;p35"/>
          <p:cNvSpPr/>
          <p:nvPr/>
        </p:nvSpPr>
        <p:spPr>
          <a:xfrm>
            <a:off x="2450596" y="4806616"/>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2942377"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6453194" y="32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6724381" y="4838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8534132" y="31424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5488222" y="47532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303950" y="3416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2" name="Google Shape;1752;p35"/>
          <p:cNvGrpSpPr/>
          <p:nvPr/>
        </p:nvGrpSpPr>
        <p:grpSpPr>
          <a:xfrm>
            <a:off x="-1511075" y="-1230787"/>
            <a:ext cx="3874834" cy="2657311"/>
            <a:chOff x="-837900" y="-1335575"/>
            <a:chExt cx="3874834" cy="2657311"/>
          </a:xfrm>
        </p:grpSpPr>
        <p:sp>
          <p:nvSpPr>
            <p:cNvPr id="1753" name="Google Shape;1753;p35"/>
            <p:cNvSpPr/>
            <p:nvPr/>
          </p:nvSpPr>
          <p:spPr>
            <a:xfrm>
              <a:off x="-837900" y="-1335575"/>
              <a:ext cx="3874834" cy="2657311"/>
            </a:xfrm>
            <a:custGeom>
              <a:avLst/>
              <a:gdLst/>
              <a:ahLst/>
              <a:cxnLst/>
              <a:rect l="l" t="t" r="r" b="b"/>
              <a:pathLst>
                <a:path w="20833" h="14287" extrusionOk="0">
                  <a:moveTo>
                    <a:pt x="11236" y="0"/>
                  </a:moveTo>
                  <a:cubicBezTo>
                    <a:pt x="9421" y="0"/>
                    <a:pt x="8990" y="1792"/>
                    <a:pt x="9287" y="2776"/>
                  </a:cubicBezTo>
                  <a:cubicBezTo>
                    <a:pt x="9287" y="2776"/>
                    <a:pt x="8882" y="2141"/>
                    <a:pt x="8122" y="2141"/>
                  </a:cubicBezTo>
                  <a:cubicBezTo>
                    <a:pt x="7876" y="2141"/>
                    <a:pt x="7593" y="2207"/>
                    <a:pt x="7274" y="2383"/>
                  </a:cubicBezTo>
                  <a:cubicBezTo>
                    <a:pt x="6532" y="2765"/>
                    <a:pt x="6172" y="3619"/>
                    <a:pt x="6431" y="4418"/>
                  </a:cubicBezTo>
                  <a:cubicBezTo>
                    <a:pt x="6431" y="4418"/>
                    <a:pt x="5212" y="3308"/>
                    <a:pt x="3871" y="3308"/>
                  </a:cubicBezTo>
                  <a:cubicBezTo>
                    <a:pt x="3151" y="3308"/>
                    <a:pt x="2397" y="3627"/>
                    <a:pt x="1777" y="4609"/>
                  </a:cubicBezTo>
                  <a:cubicBezTo>
                    <a:pt x="0" y="7419"/>
                    <a:pt x="2743" y="9016"/>
                    <a:pt x="2743" y="9016"/>
                  </a:cubicBezTo>
                  <a:cubicBezTo>
                    <a:pt x="2743" y="9016"/>
                    <a:pt x="967" y="10792"/>
                    <a:pt x="2867" y="13130"/>
                  </a:cubicBezTo>
                  <a:cubicBezTo>
                    <a:pt x="3383" y="13765"/>
                    <a:pt x="3941" y="13997"/>
                    <a:pt x="4481" y="13997"/>
                  </a:cubicBezTo>
                  <a:cubicBezTo>
                    <a:pt x="5928" y="13997"/>
                    <a:pt x="7240" y="12332"/>
                    <a:pt x="7240" y="12332"/>
                  </a:cubicBezTo>
                  <a:cubicBezTo>
                    <a:pt x="7240" y="12332"/>
                    <a:pt x="7842" y="14287"/>
                    <a:pt x="9698" y="14287"/>
                  </a:cubicBezTo>
                  <a:cubicBezTo>
                    <a:pt x="9872" y="14287"/>
                    <a:pt x="10057" y="14270"/>
                    <a:pt x="10253" y="14232"/>
                  </a:cubicBezTo>
                  <a:cubicBezTo>
                    <a:pt x="12547" y="13783"/>
                    <a:pt x="12727" y="11759"/>
                    <a:pt x="12727" y="11759"/>
                  </a:cubicBezTo>
                  <a:cubicBezTo>
                    <a:pt x="12727" y="11759"/>
                    <a:pt x="13841" y="12543"/>
                    <a:pt x="15340" y="12543"/>
                  </a:cubicBezTo>
                  <a:cubicBezTo>
                    <a:pt x="16202" y="12543"/>
                    <a:pt x="17191" y="12283"/>
                    <a:pt x="18168" y="11467"/>
                  </a:cubicBezTo>
                  <a:cubicBezTo>
                    <a:pt x="20833" y="9229"/>
                    <a:pt x="18089" y="5935"/>
                    <a:pt x="18089" y="5935"/>
                  </a:cubicBezTo>
                  <a:cubicBezTo>
                    <a:pt x="18089" y="5935"/>
                    <a:pt x="20214" y="4530"/>
                    <a:pt x="18213" y="2192"/>
                  </a:cubicBezTo>
                  <a:cubicBezTo>
                    <a:pt x="17534" y="1398"/>
                    <a:pt x="16864" y="1135"/>
                    <a:pt x="16276" y="1135"/>
                  </a:cubicBezTo>
                  <a:cubicBezTo>
                    <a:pt x="15122" y="1135"/>
                    <a:pt x="14278" y="2147"/>
                    <a:pt x="14278" y="2147"/>
                  </a:cubicBezTo>
                  <a:cubicBezTo>
                    <a:pt x="14278" y="2147"/>
                    <a:pt x="13694" y="269"/>
                    <a:pt x="11591" y="22"/>
                  </a:cubicBezTo>
                  <a:cubicBezTo>
                    <a:pt x="11468" y="7"/>
                    <a:pt x="11349" y="0"/>
                    <a:pt x="11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1016094" y="43384"/>
              <a:ext cx="303544" cy="167210"/>
            </a:xfrm>
            <a:custGeom>
              <a:avLst/>
              <a:gdLst/>
              <a:ahLst/>
              <a:cxnLst/>
              <a:rect l="l" t="t" r="r" b="b"/>
              <a:pathLst>
                <a:path w="1632" h="899" extrusionOk="0">
                  <a:moveTo>
                    <a:pt x="1509" y="1"/>
                  </a:moveTo>
                  <a:cubicBezTo>
                    <a:pt x="1482" y="1"/>
                    <a:pt x="1457" y="15"/>
                    <a:pt x="1443" y="50"/>
                  </a:cubicBezTo>
                  <a:cubicBezTo>
                    <a:pt x="1342" y="320"/>
                    <a:pt x="1140" y="545"/>
                    <a:pt x="881" y="657"/>
                  </a:cubicBezTo>
                  <a:cubicBezTo>
                    <a:pt x="803" y="694"/>
                    <a:pt x="721" y="712"/>
                    <a:pt x="639" y="712"/>
                  </a:cubicBezTo>
                  <a:cubicBezTo>
                    <a:pt x="471" y="712"/>
                    <a:pt x="305" y="639"/>
                    <a:pt x="184" y="511"/>
                  </a:cubicBezTo>
                  <a:cubicBezTo>
                    <a:pt x="166" y="490"/>
                    <a:pt x="145" y="482"/>
                    <a:pt x="125" y="482"/>
                  </a:cubicBezTo>
                  <a:cubicBezTo>
                    <a:pt x="59" y="482"/>
                    <a:pt x="0" y="577"/>
                    <a:pt x="61" y="646"/>
                  </a:cubicBezTo>
                  <a:cubicBezTo>
                    <a:pt x="210" y="811"/>
                    <a:pt x="419" y="899"/>
                    <a:pt x="635" y="899"/>
                  </a:cubicBezTo>
                  <a:cubicBezTo>
                    <a:pt x="728" y="899"/>
                    <a:pt x="823" y="882"/>
                    <a:pt x="915" y="848"/>
                  </a:cubicBezTo>
                  <a:cubicBezTo>
                    <a:pt x="1230" y="714"/>
                    <a:pt x="1477" y="466"/>
                    <a:pt x="1601" y="140"/>
                  </a:cubicBezTo>
                  <a:cubicBezTo>
                    <a:pt x="1632" y="71"/>
                    <a:pt x="1567" y="1"/>
                    <a:pt x="1509" y="1"/>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991729" y="-140564"/>
              <a:ext cx="87604" cy="61564"/>
            </a:xfrm>
            <a:custGeom>
              <a:avLst/>
              <a:gdLst/>
              <a:ahLst/>
              <a:cxnLst/>
              <a:rect l="l" t="t" r="r" b="b"/>
              <a:pathLst>
                <a:path w="471" h="331" extrusionOk="0">
                  <a:moveTo>
                    <a:pt x="235" y="1"/>
                  </a:moveTo>
                  <a:cubicBezTo>
                    <a:pt x="220" y="1"/>
                    <a:pt x="206" y="2"/>
                    <a:pt x="192" y="5"/>
                  </a:cubicBezTo>
                  <a:cubicBezTo>
                    <a:pt x="79" y="27"/>
                    <a:pt x="0" y="129"/>
                    <a:pt x="12" y="241"/>
                  </a:cubicBezTo>
                  <a:cubicBezTo>
                    <a:pt x="12" y="264"/>
                    <a:pt x="23" y="286"/>
                    <a:pt x="34" y="309"/>
                  </a:cubicBezTo>
                  <a:cubicBezTo>
                    <a:pt x="57" y="320"/>
                    <a:pt x="79" y="331"/>
                    <a:pt x="102" y="331"/>
                  </a:cubicBezTo>
                  <a:cubicBezTo>
                    <a:pt x="158" y="331"/>
                    <a:pt x="192" y="286"/>
                    <a:pt x="192" y="241"/>
                  </a:cubicBezTo>
                  <a:lnTo>
                    <a:pt x="192" y="230"/>
                  </a:lnTo>
                  <a:lnTo>
                    <a:pt x="192" y="219"/>
                  </a:lnTo>
                  <a:cubicBezTo>
                    <a:pt x="192" y="207"/>
                    <a:pt x="192" y="207"/>
                    <a:pt x="192" y="196"/>
                  </a:cubicBezTo>
                  <a:lnTo>
                    <a:pt x="203" y="196"/>
                  </a:lnTo>
                  <a:lnTo>
                    <a:pt x="214" y="185"/>
                  </a:lnTo>
                  <a:lnTo>
                    <a:pt x="259" y="185"/>
                  </a:lnTo>
                  <a:lnTo>
                    <a:pt x="270" y="196"/>
                  </a:lnTo>
                  <a:lnTo>
                    <a:pt x="270" y="207"/>
                  </a:lnTo>
                  <a:cubicBezTo>
                    <a:pt x="284" y="253"/>
                    <a:pt x="321" y="272"/>
                    <a:pt x="359" y="272"/>
                  </a:cubicBezTo>
                  <a:cubicBezTo>
                    <a:pt x="414" y="272"/>
                    <a:pt x="470" y="229"/>
                    <a:pt x="450" y="162"/>
                  </a:cubicBezTo>
                  <a:lnTo>
                    <a:pt x="461" y="162"/>
                  </a:lnTo>
                  <a:cubicBezTo>
                    <a:pt x="450" y="106"/>
                    <a:pt x="405" y="61"/>
                    <a:pt x="360" y="39"/>
                  </a:cubicBezTo>
                  <a:cubicBezTo>
                    <a:pt x="326" y="13"/>
                    <a:pt x="280" y="1"/>
                    <a:pt x="235" y="1"/>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1179955" y="-182785"/>
              <a:ext cx="87976" cy="66958"/>
            </a:xfrm>
            <a:custGeom>
              <a:avLst/>
              <a:gdLst/>
              <a:ahLst/>
              <a:cxnLst/>
              <a:rect l="l" t="t" r="r" b="b"/>
              <a:pathLst>
                <a:path w="473" h="360" extrusionOk="0">
                  <a:moveTo>
                    <a:pt x="231" y="0"/>
                  </a:moveTo>
                  <a:cubicBezTo>
                    <a:pt x="210" y="0"/>
                    <a:pt x="189" y="3"/>
                    <a:pt x="169" y="7"/>
                  </a:cubicBezTo>
                  <a:cubicBezTo>
                    <a:pt x="113" y="30"/>
                    <a:pt x="68" y="63"/>
                    <a:pt x="45" y="120"/>
                  </a:cubicBezTo>
                  <a:cubicBezTo>
                    <a:pt x="12" y="165"/>
                    <a:pt x="0" y="232"/>
                    <a:pt x="12" y="299"/>
                  </a:cubicBezTo>
                  <a:cubicBezTo>
                    <a:pt x="25" y="341"/>
                    <a:pt x="60" y="360"/>
                    <a:pt x="95" y="360"/>
                  </a:cubicBezTo>
                  <a:cubicBezTo>
                    <a:pt x="146" y="360"/>
                    <a:pt x="198" y="321"/>
                    <a:pt x="191" y="254"/>
                  </a:cubicBezTo>
                  <a:lnTo>
                    <a:pt x="191" y="232"/>
                  </a:lnTo>
                  <a:lnTo>
                    <a:pt x="191" y="221"/>
                  </a:lnTo>
                  <a:lnTo>
                    <a:pt x="203" y="209"/>
                  </a:lnTo>
                  <a:cubicBezTo>
                    <a:pt x="203" y="198"/>
                    <a:pt x="203" y="198"/>
                    <a:pt x="214" y="198"/>
                  </a:cubicBezTo>
                  <a:lnTo>
                    <a:pt x="225" y="187"/>
                  </a:lnTo>
                  <a:lnTo>
                    <a:pt x="236" y="187"/>
                  </a:lnTo>
                  <a:lnTo>
                    <a:pt x="248" y="198"/>
                  </a:lnTo>
                  <a:lnTo>
                    <a:pt x="259" y="209"/>
                  </a:lnTo>
                  <a:lnTo>
                    <a:pt x="270" y="221"/>
                  </a:lnTo>
                  <a:lnTo>
                    <a:pt x="270" y="232"/>
                  </a:lnTo>
                  <a:lnTo>
                    <a:pt x="270" y="254"/>
                  </a:lnTo>
                  <a:cubicBezTo>
                    <a:pt x="270" y="299"/>
                    <a:pt x="293" y="344"/>
                    <a:pt x="338" y="356"/>
                  </a:cubicBezTo>
                  <a:cubicBezTo>
                    <a:pt x="345" y="358"/>
                    <a:pt x="353" y="359"/>
                    <a:pt x="361" y="359"/>
                  </a:cubicBezTo>
                  <a:cubicBezTo>
                    <a:pt x="400" y="359"/>
                    <a:pt x="441" y="337"/>
                    <a:pt x="450" y="299"/>
                  </a:cubicBezTo>
                  <a:cubicBezTo>
                    <a:pt x="472" y="187"/>
                    <a:pt x="427" y="75"/>
                    <a:pt x="338" y="30"/>
                  </a:cubicBezTo>
                  <a:cubicBezTo>
                    <a:pt x="302" y="8"/>
                    <a:pt x="266" y="0"/>
                    <a:pt x="231"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568208" y="-382170"/>
              <a:ext cx="118293" cy="373850"/>
            </a:xfrm>
            <a:custGeom>
              <a:avLst/>
              <a:gdLst/>
              <a:ahLst/>
              <a:cxnLst/>
              <a:rect l="l" t="t" r="r" b="b"/>
              <a:pathLst>
                <a:path w="636" h="2010" extrusionOk="0">
                  <a:moveTo>
                    <a:pt x="507" y="0"/>
                  </a:moveTo>
                  <a:cubicBezTo>
                    <a:pt x="478" y="0"/>
                    <a:pt x="449" y="13"/>
                    <a:pt x="428" y="45"/>
                  </a:cubicBezTo>
                  <a:cubicBezTo>
                    <a:pt x="90" y="618"/>
                    <a:pt x="1" y="1304"/>
                    <a:pt x="180" y="1945"/>
                  </a:cubicBezTo>
                  <a:cubicBezTo>
                    <a:pt x="194" y="1989"/>
                    <a:pt x="228" y="2009"/>
                    <a:pt x="263" y="2009"/>
                  </a:cubicBezTo>
                  <a:cubicBezTo>
                    <a:pt x="316" y="2009"/>
                    <a:pt x="369" y="1963"/>
                    <a:pt x="349" y="1889"/>
                  </a:cubicBezTo>
                  <a:cubicBezTo>
                    <a:pt x="192" y="1293"/>
                    <a:pt x="282" y="663"/>
                    <a:pt x="596" y="135"/>
                  </a:cubicBezTo>
                  <a:cubicBezTo>
                    <a:pt x="635" y="65"/>
                    <a:pt x="572" y="0"/>
                    <a:pt x="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9368" y="-566304"/>
              <a:ext cx="90208" cy="92626"/>
            </a:xfrm>
            <a:custGeom>
              <a:avLst/>
              <a:gdLst/>
              <a:ahLst/>
              <a:cxnLst/>
              <a:rect l="l" t="t" r="r" b="b"/>
              <a:pathLst>
                <a:path w="485" h="498" extrusionOk="0">
                  <a:moveTo>
                    <a:pt x="374" y="1"/>
                  </a:moveTo>
                  <a:cubicBezTo>
                    <a:pt x="358" y="1"/>
                    <a:pt x="342" y="4"/>
                    <a:pt x="327" y="12"/>
                  </a:cubicBezTo>
                  <a:cubicBezTo>
                    <a:pt x="181" y="90"/>
                    <a:pt x="68" y="225"/>
                    <a:pt x="12" y="383"/>
                  </a:cubicBezTo>
                  <a:cubicBezTo>
                    <a:pt x="1" y="428"/>
                    <a:pt x="23" y="484"/>
                    <a:pt x="80" y="495"/>
                  </a:cubicBezTo>
                  <a:cubicBezTo>
                    <a:pt x="87" y="497"/>
                    <a:pt x="95" y="498"/>
                    <a:pt x="103" y="498"/>
                  </a:cubicBezTo>
                  <a:cubicBezTo>
                    <a:pt x="142" y="498"/>
                    <a:pt x="183" y="475"/>
                    <a:pt x="192" y="428"/>
                  </a:cubicBezTo>
                  <a:lnTo>
                    <a:pt x="203" y="405"/>
                  </a:lnTo>
                  <a:cubicBezTo>
                    <a:pt x="203" y="383"/>
                    <a:pt x="215" y="372"/>
                    <a:pt x="226" y="360"/>
                  </a:cubicBezTo>
                  <a:cubicBezTo>
                    <a:pt x="226" y="338"/>
                    <a:pt x="237" y="327"/>
                    <a:pt x="248" y="315"/>
                  </a:cubicBezTo>
                  <a:lnTo>
                    <a:pt x="271" y="293"/>
                  </a:lnTo>
                  <a:cubicBezTo>
                    <a:pt x="282" y="270"/>
                    <a:pt x="316" y="248"/>
                    <a:pt x="338" y="225"/>
                  </a:cubicBezTo>
                  <a:lnTo>
                    <a:pt x="350" y="225"/>
                  </a:lnTo>
                  <a:cubicBezTo>
                    <a:pt x="350" y="225"/>
                    <a:pt x="361" y="214"/>
                    <a:pt x="361" y="214"/>
                  </a:cubicBezTo>
                  <a:lnTo>
                    <a:pt x="417" y="180"/>
                  </a:lnTo>
                  <a:cubicBezTo>
                    <a:pt x="462" y="158"/>
                    <a:pt x="484" y="102"/>
                    <a:pt x="451" y="45"/>
                  </a:cubicBezTo>
                  <a:cubicBezTo>
                    <a:pt x="436" y="16"/>
                    <a:pt x="406" y="1"/>
                    <a:pt x="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189709" y="-654093"/>
              <a:ext cx="131870" cy="48731"/>
            </a:xfrm>
            <a:custGeom>
              <a:avLst/>
              <a:gdLst/>
              <a:ahLst/>
              <a:cxnLst/>
              <a:rect l="l" t="t" r="r" b="b"/>
              <a:pathLst>
                <a:path w="709" h="262" extrusionOk="0">
                  <a:moveTo>
                    <a:pt x="461" y="0"/>
                  </a:moveTo>
                  <a:cubicBezTo>
                    <a:pt x="349" y="0"/>
                    <a:pt x="225" y="0"/>
                    <a:pt x="102" y="12"/>
                  </a:cubicBezTo>
                  <a:cubicBezTo>
                    <a:pt x="0" y="23"/>
                    <a:pt x="0" y="180"/>
                    <a:pt x="102" y="191"/>
                  </a:cubicBezTo>
                  <a:lnTo>
                    <a:pt x="405" y="180"/>
                  </a:lnTo>
                  <a:lnTo>
                    <a:pt x="495" y="180"/>
                  </a:lnTo>
                  <a:cubicBezTo>
                    <a:pt x="495" y="214"/>
                    <a:pt x="529" y="248"/>
                    <a:pt x="563" y="259"/>
                  </a:cubicBezTo>
                  <a:cubicBezTo>
                    <a:pt x="568" y="260"/>
                    <a:pt x="575" y="261"/>
                    <a:pt x="581" y="261"/>
                  </a:cubicBezTo>
                  <a:cubicBezTo>
                    <a:pt x="622" y="261"/>
                    <a:pt x="665" y="231"/>
                    <a:pt x="675" y="191"/>
                  </a:cubicBezTo>
                  <a:cubicBezTo>
                    <a:pt x="709" y="68"/>
                    <a:pt x="574" y="0"/>
                    <a:pt x="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04172" y="-811072"/>
              <a:ext cx="141728" cy="317121"/>
            </a:xfrm>
            <a:custGeom>
              <a:avLst/>
              <a:gdLst/>
              <a:ahLst/>
              <a:cxnLst/>
              <a:rect l="l" t="t" r="r" b="b"/>
              <a:pathLst>
                <a:path w="762" h="1705" extrusionOk="0">
                  <a:moveTo>
                    <a:pt x="628" y="0"/>
                  </a:moveTo>
                  <a:cubicBezTo>
                    <a:pt x="615" y="0"/>
                    <a:pt x="600" y="4"/>
                    <a:pt x="585" y="12"/>
                  </a:cubicBezTo>
                  <a:cubicBezTo>
                    <a:pt x="338" y="147"/>
                    <a:pt x="225" y="451"/>
                    <a:pt x="146" y="698"/>
                  </a:cubicBezTo>
                  <a:cubicBezTo>
                    <a:pt x="45" y="1002"/>
                    <a:pt x="0" y="1305"/>
                    <a:pt x="0" y="1620"/>
                  </a:cubicBezTo>
                  <a:cubicBezTo>
                    <a:pt x="6" y="1676"/>
                    <a:pt x="48" y="1704"/>
                    <a:pt x="90" y="1704"/>
                  </a:cubicBezTo>
                  <a:cubicBezTo>
                    <a:pt x="132" y="1704"/>
                    <a:pt x="175" y="1676"/>
                    <a:pt x="180" y="1620"/>
                  </a:cubicBezTo>
                  <a:cubicBezTo>
                    <a:pt x="180" y="1339"/>
                    <a:pt x="225" y="1069"/>
                    <a:pt x="304" y="799"/>
                  </a:cubicBezTo>
                  <a:cubicBezTo>
                    <a:pt x="371" y="586"/>
                    <a:pt x="461" y="282"/>
                    <a:pt x="675" y="170"/>
                  </a:cubicBezTo>
                  <a:cubicBezTo>
                    <a:pt x="761" y="122"/>
                    <a:pt x="708"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647825" y="-875798"/>
              <a:ext cx="128709" cy="45011"/>
            </a:xfrm>
            <a:custGeom>
              <a:avLst/>
              <a:gdLst/>
              <a:ahLst/>
              <a:cxnLst/>
              <a:rect l="l" t="t" r="r" b="b"/>
              <a:pathLst>
                <a:path w="692" h="242" extrusionOk="0">
                  <a:moveTo>
                    <a:pt x="360" y="1"/>
                  </a:moveTo>
                  <a:cubicBezTo>
                    <a:pt x="264" y="1"/>
                    <a:pt x="169" y="23"/>
                    <a:pt x="84" y="68"/>
                  </a:cubicBezTo>
                  <a:cubicBezTo>
                    <a:pt x="0" y="124"/>
                    <a:pt x="48" y="242"/>
                    <a:pt x="124" y="242"/>
                  </a:cubicBezTo>
                  <a:cubicBezTo>
                    <a:pt x="140" y="242"/>
                    <a:pt x="157" y="237"/>
                    <a:pt x="174" y="225"/>
                  </a:cubicBezTo>
                  <a:lnTo>
                    <a:pt x="197" y="214"/>
                  </a:lnTo>
                  <a:lnTo>
                    <a:pt x="219" y="214"/>
                  </a:lnTo>
                  <a:lnTo>
                    <a:pt x="264" y="203"/>
                  </a:lnTo>
                  <a:lnTo>
                    <a:pt x="365" y="203"/>
                  </a:lnTo>
                  <a:cubicBezTo>
                    <a:pt x="371" y="197"/>
                    <a:pt x="379" y="195"/>
                    <a:pt x="388" y="195"/>
                  </a:cubicBezTo>
                  <a:cubicBezTo>
                    <a:pt x="396" y="195"/>
                    <a:pt x="405" y="197"/>
                    <a:pt x="410" y="203"/>
                  </a:cubicBezTo>
                  <a:lnTo>
                    <a:pt x="455" y="203"/>
                  </a:lnTo>
                  <a:cubicBezTo>
                    <a:pt x="478" y="203"/>
                    <a:pt x="489" y="203"/>
                    <a:pt x="512" y="214"/>
                  </a:cubicBezTo>
                  <a:lnTo>
                    <a:pt x="545" y="225"/>
                  </a:lnTo>
                  <a:cubicBezTo>
                    <a:pt x="560" y="233"/>
                    <a:pt x="577" y="237"/>
                    <a:pt x="592" y="237"/>
                  </a:cubicBezTo>
                  <a:cubicBezTo>
                    <a:pt x="624" y="237"/>
                    <a:pt x="654" y="222"/>
                    <a:pt x="669" y="192"/>
                  </a:cubicBezTo>
                  <a:cubicBezTo>
                    <a:pt x="691" y="147"/>
                    <a:pt x="680" y="91"/>
                    <a:pt x="635" y="68"/>
                  </a:cubicBezTo>
                  <a:cubicBezTo>
                    <a:pt x="551" y="23"/>
                    <a:pt x="455" y="1"/>
                    <a:pt x="3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935186" y="-1207053"/>
              <a:ext cx="168511" cy="370130"/>
            </a:xfrm>
            <a:custGeom>
              <a:avLst/>
              <a:gdLst/>
              <a:ahLst/>
              <a:cxnLst/>
              <a:rect l="l" t="t" r="r" b="b"/>
              <a:pathLst>
                <a:path w="906" h="1990" extrusionOk="0">
                  <a:moveTo>
                    <a:pt x="778" y="0"/>
                  </a:moveTo>
                  <a:cubicBezTo>
                    <a:pt x="763" y="0"/>
                    <a:pt x="747" y="5"/>
                    <a:pt x="732" y="17"/>
                  </a:cubicBezTo>
                  <a:cubicBezTo>
                    <a:pt x="462" y="230"/>
                    <a:pt x="271" y="522"/>
                    <a:pt x="170" y="860"/>
                  </a:cubicBezTo>
                  <a:cubicBezTo>
                    <a:pt x="46" y="1186"/>
                    <a:pt x="1" y="1546"/>
                    <a:pt x="46" y="1905"/>
                  </a:cubicBezTo>
                  <a:cubicBezTo>
                    <a:pt x="51" y="1962"/>
                    <a:pt x="99" y="1990"/>
                    <a:pt x="144" y="1990"/>
                  </a:cubicBezTo>
                  <a:cubicBezTo>
                    <a:pt x="189" y="1990"/>
                    <a:pt x="231" y="1962"/>
                    <a:pt x="226" y="1905"/>
                  </a:cubicBezTo>
                  <a:cubicBezTo>
                    <a:pt x="192" y="1579"/>
                    <a:pt x="226" y="1264"/>
                    <a:pt x="327" y="961"/>
                  </a:cubicBezTo>
                  <a:cubicBezTo>
                    <a:pt x="417" y="680"/>
                    <a:pt x="574" y="343"/>
                    <a:pt x="822" y="163"/>
                  </a:cubicBezTo>
                  <a:cubicBezTo>
                    <a:pt x="905" y="116"/>
                    <a:pt x="850"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1553618" y="-1176364"/>
              <a:ext cx="181717" cy="214452"/>
            </a:xfrm>
            <a:custGeom>
              <a:avLst/>
              <a:gdLst/>
              <a:ahLst/>
              <a:cxnLst/>
              <a:rect l="l" t="t" r="r" b="b"/>
              <a:pathLst>
                <a:path w="977" h="1153" extrusionOk="0">
                  <a:moveTo>
                    <a:pt x="126" y="0"/>
                  </a:moveTo>
                  <a:cubicBezTo>
                    <a:pt x="56" y="0"/>
                    <a:pt x="0" y="87"/>
                    <a:pt x="60" y="155"/>
                  </a:cubicBezTo>
                  <a:cubicBezTo>
                    <a:pt x="330" y="447"/>
                    <a:pt x="577" y="762"/>
                    <a:pt x="768" y="1111"/>
                  </a:cubicBezTo>
                  <a:cubicBezTo>
                    <a:pt x="788" y="1140"/>
                    <a:pt x="815" y="1153"/>
                    <a:pt x="843" y="1153"/>
                  </a:cubicBezTo>
                  <a:cubicBezTo>
                    <a:pt x="909" y="1153"/>
                    <a:pt x="977" y="1081"/>
                    <a:pt x="937" y="1010"/>
                  </a:cubicBezTo>
                  <a:cubicBezTo>
                    <a:pt x="723" y="650"/>
                    <a:pt x="476" y="324"/>
                    <a:pt x="195" y="31"/>
                  </a:cubicBezTo>
                  <a:cubicBezTo>
                    <a:pt x="173" y="9"/>
                    <a:pt x="149"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1867577" y="-1042263"/>
              <a:ext cx="367898" cy="185437"/>
            </a:xfrm>
            <a:custGeom>
              <a:avLst/>
              <a:gdLst/>
              <a:ahLst/>
              <a:cxnLst/>
              <a:rect l="l" t="t" r="r" b="b"/>
              <a:pathLst>
                <a:path w="1978" h="997" extrusionOk="0">
                  <a:moveTo>
                    <a:pt x="1614" y="1"/>
                  </a:moveTo>
                  <a:cubicBezTo>
                    <a:pt x="986" y="1"/>
                    <a:pt x="394" y="326"/>
                    <a:pt x="47" y="862"/>
                  </a:cubicBezTo>
                  <a:cubicBezTo>
                    <a:pt x="0" y="932"/>
                    <a:pt x="61" y="996"/>
                    <a:pt x="125" y="996"/>
                  </a:cubicBezTo>
                  <a:cubicBezTo>
                    <a:pt x="154" y="996"/>
                    <a:pt x="184" y="983"/>
                    <a:pt x="204" y="952"/>
                  </a:cubicBezTo>
                  <a:cubicBezTo>
                    <a:pt x="515" y="470"/>
                    <a:pt x="1050" y="186"/>
                    <a:pt x="1608" y="186"/>
                  </a:cubicBezTo>
                  <a:cubicBezTo>
                    <a:pt x="1676" y="186"/>
                    <a:pt x="1744" y="190"/>
                    <a:pt x="1812" y="199"/>
                  </a:cubicBezTo>
                  <a:cubicBezTo>
                    <a:pt x="1816" y="199"/>
                    <a:pt x="1819" y="199"/>
                    <a:pt x="1823" y="199"/>
                  </a:cubicBezTo>
                  <a:cubicBezTo>
                    <a:pt x="1938" y="199"/>
                    <a:pt x="1977" y="30"/>
                    <a:pt x="1868" y="19"/>
                  </a:cubicBezTo>
                  <a:cubicBezTo>
                    <a:pt x="1783" y="7"/>
                    <a:pt x="1699" y="1"/>
                    <a:pt x="1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2327542" y="-972701"/>
              <a:ext cx="260765" cy="344649"/>
            </a:xfrm>
            <a:custGeom>
              <a:avLst/>
              <a:gdLst/>
              <a:ahLst/>
              <a:cxnLst/>
              <a:rect l="l" t="t" r="r" b="b"/>
              <a:pathLst>
                <a:path w="1402" h="1853" extrusionOk="0">
                  <a:moveTo>
                    <a:pt x="121" y="0"/>
                  </a:moveTo>
                  <a:cubicBezTo>
                    <a:pt x="30" y="0"/>
                    <a:pt x="1" y="154"/>
                    <a:pt x="104" y="184"/>
                  </a:cubicBezTo>
                  <a:cubicBezTo>
                    <a:pt x="587" y="364"/>
                    <a:pt x="958" y="769"/>
                    <a:pt x="1093" y="1264"/>
                  </a:cubicBezTo>
                  <a:cubicBezTo>
                    <a:pt x="1149" y="1444"/>
                    <a:pt x="1127" y="1646"/>
                    <a:pt x="1205" y="1803"/>
                  </a:cubicBezTo>
                  <a:cubicBezTo>
                    <a:pt x="1223" y="1838"/>
                    <a:pt x="1250" y="1853"/>
                    <a:pt x="1278" y="1853"/>
                  </a:cubicBezTo>
                  <a:cubicBezTo>
                    <a:pt x="1339" y="1853"/>
                    <a:pt x="1401" y="1783"/>
                    <a:pt x="1363" y="1713"/>
                  </a:cubicBezTo>
                  <a:cubicBezTo>
                    <a:pt x="1329" y="1623"/>
                    <a:pt x="1318" y="1522"/>
                    <a:pt x="1318" y="1421"/>
                  </a:cubicBezTo>
                  <a:cubicBezTo>
                    <a:pt x="1307" y="1331"/>
                    <a:pt x="1284" y="1241"/>
                    <a:pt x="1250" y="1151"/>
                  </a:cubicBezTo>
                  <a:cubicBezTo>
                    <a:pt x="1082" y="612"/>
                    <a:pt x="677" y="196"/>
                    <a:pt x="149" y="4"/>
                  </a:cubicBezTo>
                  <a:cubicBezTo>
                    <a:pt x="139" y="2"/>
                    <a:pt x="130"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2486009" y="-484839"/>
              <a:ext cx="105459" cy="156236"/>
            </a:xfrm>
            <a:custGeom>
              <a:avLst/>
              <a:gdLst/>
              <a:ahLst/>
              <a:cxnLst/>
              <a:rect l="l" t="t" r="r" b="b"/>
              <a:pathLst>
                <a:path w="567" h="840" extrusionOk="0">
                  <a:moveTo>
                    <a:pt x="464" y="1"/>
                  </a:moveTo>
                  <a:cubicBezTo>
                    <a:pt x="432" y="1"/>
                    <a:pt x="402" y="16"/>
                    <a:pt x="387" y="46"/>
                  </a:cubicBezTo>
                  <a:lnTo>
                    <a:pt x="39" y="698"/>
                  </a:lnTo>
                  <a:cubicBezTo>
                    <a:pt x="1" y="774"/>
                    <a:pt x="60" y="840"/>
                    <a:pt x="123" y="840"/>
                  </a:cubicBezTo>
                  <a:cubicBezTo>
                    <a:pt x="154" y="840"/>
                    <a:pt x="185" y="824"/>
                    <a:pt x="207" y="788"/>
                  </a:cubicBezTo>
                  <a:lnTo>
                    <a:pt x="544" y="147"/>
                  </a:lnTo>
                  <a:cubicBezTo>
                    <a:pt x="567" y="102"/>
                    <a:pt x="556" y="46"/>
                    <a:pt x="511" y="12"/>
                  </a:cubicBezTo>
                  <a:cubicBezTo>
                    <a:pt x="496" y="5"/>
                    <a:pt x="479" y="1"/>
                    <a:pt x="4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23876" y="400492"/>
              <a:ext cx="162002" cy="400447"/>
            </a:xfrm>
            <a:custGeom>
              <a:avLst/>
              <a:gdLst/>
              <a:ahLst/>
              <a:cxnLst/>
              <a:rect l="l" t="t" r="r" b="b"/>
              <a:pathLst>
                <a:path w="871" h="2153" extrusionOk="0">
                  <a:moveTo>
                    <a:pt x="735" y="1"/>
                  </a:moveTo>
                  <a:cubicBezTo>
                    <a:pt x="714" y="1"/>
                    <a:pt x="693" y="9"/>
                    <a:pt x="675" y="30"/>
                  </a:cubicBezTo>
                  <a:cubicBezTo>
                    <a:pt x="191" y="604"/>
                    <a:pt x="0" y="1357"/>
                    <a:pt x="146" y="2088"/>
                  </a:cubicBezTo>
                  <a:cubicBezTo>
                    <a:pt x="160" y="2133"/>
                    <a:pt x="196" y="2153"/>
                    <a:pt x="232" y="2153"/>
                  </a:cubicBezTo>
                  <a:cubicBezTo>
                    <a:pt x="285" y="2153"/>
                    <a:pt x="340" y="2110"/>
                    <a:pt x="326" y="2043"/>
                  </a:cubicBezTo>
                  <a:cubicBezTo>
                    <a:pt x="191" y="1379"/>
                    <a:pt x="360" y="682"/>
                    <a:pt x="810" y="165"/>
                  </a:cubicBezTo>
                  <a:cubicBezTo>
                    <a:pt x="870" y="96"/>
                    <a:pt x="805" y="1"/>
                    <a:pt x="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323997" y="907325"/>
              <a:ext cx="247373" cy="241608"/>
            </a:xfrm>
            <a:custGeom>
              <a:avLst/>
              <a:gdLst/>
              <a:ahLst/>
              <a:cxnLst/>
              <a:rect l="l" t="t" r="r" b="b"/>
              <a:pathLst>
                <a:path w="1330" h="1299" extrusionOk="0">
                  <a:moveTo>
                    <a:pt x="115" y="1"/>
                  </a:moveTo>
                  <a:cubicBezTo>
                    <a:pt x="60" y="1"/>
                    <a:pt x="1" y="48"/>
                    <a:pt x="14" y="116"/>
                  </a:cubicBezTo>
                  <a:cubicBezTo>
                    <a:pt x="138" y="712"/>
                    <a:pt x="610" y="1184"/>
                    <a:pt x="1206" y="1296"/>
                  </a:cubicBezTo>
                  <a:cubicBezTo>
                    <a:pt x="1212" y="1298"/>
                    <a:pt x="1218" y="1298"/>
                    <a:pt x="1224" y="1298"/>
                  </a:cubicBezTo>
                  <a:cubicBezTo>
                    <a:pt x="1265" y="1298"/>
                    <a:pt x="1309" y="1268"/>
                    <a:pt x="1318" y="1229"/>
                  </a:cubicBezTo>
                  <a:cubicBezTo>
                    <a:pt x="1330" y="1184"/>
                    <a:pt x="1307" y="1128"/>
                    <a:pt x="1262" y="1116"/>
                  </a:cubicBezTo>
                  <a:cubicBezTo>
                    <a:pt x="722" y="1015"/>
                    <a:pt x="295" y="599"/>
                    <a:pt x="194" y="71"/>
                  </a:cubicBezTo>
                  <a:cubicBezTo>
                    <a:pt x="185" y="22"/>
                    <a:pt x="151"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585702" y="932806"/>
              <a:ext cx="326607" cy="311170"/>
            </a:xfrm>
            <a:custGeom>
              <a:avLst/>
              <a:gdLst/>
              <a:ahLst/>
              <a:cxnLst/>
              <a:rect l="l" t="t" r="r" b="b"/>
              <a:pathLst>
                <a:path w="1756" h="1673" extrusionOk="0">
                  <a:moveTo>
                    <a:pt x="103" y="1"/>
                  </a:moveTo>
                  <a:cubicBezTo>
                    <a:pt x="52" y="1"/>
                    <a:pt x="0" y="41"/>
                    <a:pt x="14" y="103"/>
                  </a:cubicBezTo>
                  <a:cubicBezTo>
                    <a:pt x="104" y="462"/>
                    <a:pt x="295" y="800"/>
                    <a:pt x="565" y="1058"/>
                  </a:cubicBezTo>
                  <a:cubicBezTo>
                    <a:pt x="857" y="1339"/>
                    <a:pt x="1217" y="1542"/>
                    <a:pt x="1610" y="1665"/>
                  </a:cubicBezTo>
                  <a:cubicBezTo>
                    <a:pt x="1622" y="1670"/>
                    <a:pt x="1634" y="1672"/>
                    <a:pt x="1645" y="1672"/>
                  </a:cubicBezTo>
                  <a:cubicBezTo>
                    <a:pt x="1730" y="1672"/>
                    <a:pt x="1755" y="1527"/>
                    <a:pt x="1655" y="1497"/>
                  </a:cubicBezTo>
                  <a:cubicBezTo>
                    <a:pt x="1295" y="1384"/>
                    <a:pt x="969" y="1193"/>
                    <a:pt x="688" y="934"/>
                  </a:cubicBezTo>
                  <a:cubicBezTo>
                    <a:pt x="452" y="687"/>
                    <a:pt x="272" y="384"/>
                    <a:pt x="182" y="58"/>
                  </a:cubicBezTo>
                  <a:cubicBezTo>
                    <a:pt x="169" y="18"/>
                    <a:pt x="137"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1043993" y="1131076"/>
              <a:ext cx="232308" cy="128337"/>
            </a:xfrm>
            <a:custGeom>
              <a:avLst/>
              <a:gdLst/>
              <a:ahLst/>
              <a:cxnLst/>
              <a:rect l="l" t="t" r="r" b="b"/>
              <a:pathLst>
                <a:path w="1249" h="690" extrusionOk="0">
                  <a:moveTo>
                    <a:pt x="1147" y="1"/>
                  </a:moveTo>
                  <a:cubicBezTo>
                    <a:pt x="1122" y="1"/>
                    <a:pt x="1097" y="9"/>
                    <a:pt x="1080" y="26"/>
                  </a:cubicBezTo>
                  <a:cubicBezTo>
                    <a:pt x="844" y="307"/>
                    <a:pt x="495" y="487"/>
                    <a:pt x="124" y="498"/>
                  </a:cubicBezTo>
                  <a:cubicBezTo>
                    <a:pt x="1" y="498"/>
                    <a:pt x="1" y="689"/>
                    <a:pt x="124" y="689"/>
                  </a:cubicBezTo>
                  <a:cubicBezTo>
                    <a:pt x="540" y="667"/>
                    <a:pt x="945" y="476"/>
                    <a:pt x="1215" y="150"/>
                  </a:cubicBezTo>
                  <a:cubicBezTo>
                    <a:pt x="1248" y="116"/>
                    <a:pt x="1248" y="60"/>
                    <a:pt x="1215" y="26"/>
                  </a:cubicBezTo>
                  <a:cubicBezTo>
                    <a:pt x="1198" y="9"/>
                    <a:pt x="1173" y="1"/>
                    <a:pt x="1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1601233" y="791823"/>
              <a:ext cx="541803" cy="128151"/>
            </a:xfrm>
            <a:custGeom>
              <a:avLst/>
              <a:gdLst/>
              <a:ahLst/>
              <a:cxnLst/>
              <a:rect l="l" t="t" r="r" b="b"/>
              <a:pathLst>
                <a:path w="2913" h="689" extrusionOk="0">
                  <a:moveTo>
                    <a:pt x="125" y="1"/>
                  </a:moveTo>
                  <a:cubicBezTo>
                    <a:pt x="49" y="1"/>
                    <a:pt x="1" y="119"/>
                    <a:pt x="85" y="175"/>
                  </a:cubicBezTo>
                  <a:cubicBezTo>
                    <a:pt x="478" y="433"/>
                    <a:pt x="939" y="591"/>
                    <a:pt x="1412" y="647"/>
                  </a:cubicBezTo>
                  <a:cubicBezTo>
                    <a:pt x="1659" y="669"/>
                    <a:pt x="1906" y="681"/>
                    <a:pt x="2165" y="681"/>
                  </a:cubicBezTo>
                  <a:cubicBezTo>
                    <a:pt x="2219" y="686"/>
                    <a:pt x="2274" y="689"/>
                    <a:pt x="2328" y="689"/>
                  </a:cubicBezTo>
                  <a:cubicBezTo>
                    <a:pt x="2497" y="689"/>
                    <a:pt x="2664" y="662"/>
                    <a:pt x="2817" y="602"/>
                  </a:cubicBezTo>
                  <a:cubicBezTo>
                    <a:pt x="2913" y="554"/>
                    <a:pt x="2853" y="433"/>
                    <a:pt x="2771" y="433"/>
                  </a:cubicBezTo>
                  <a:cubicBezTo>
                    <a:pt x="2757" y="433"/>
                    <a:pt x="2742" y="436"/>
                    <a:pt x="2727" y="445"/>
                  </a:cubicBezTo>
                  <a:cubicBezTo>
                    <a:pt x="2611" y="496"/>
                    <a:pt x="2485" y="507"/>
                    <a:pt x="2357" y="507"/>
                  </a:cubicBezTo>
                  <a:cubicBezTo>
                    <a:pt x="2262" y="507"/>
                    <a:pt x="2166" y="501"/>
                    <a:pt x="2075" y="501"/>
                  </a:cubicBezTo>
                  <a:cubicBezTo>
                    <a:pt x="1850" y="501"/>
                    <a:pt x="1625" y="490"/>
                    <a:pt x="1400" y="456"/>
                  </a:cubicBezTo>
                  <a:cubicBezTo>
                    <a:pt x="962" y="400"/>
                    <a:pt x="546" y="253"/>
                    <a:pt x="175" y="17"/>
                  </a:cubicBezTo>
                  <a:cubicBezTo>
                    <a:pt x="158" y="6"/>
                    <a:pt x="141" y="1"/>
                    <a:pt x="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2316010" y="694548"/>
              <a:ext cx="223194" cy="148796"/>
            </a:xfrm>
            <a:custGeom>
              <a:avLst/>
              <a:gdLst/>
              <a:ahLst/>
              <a:cxnLst/>
              <a:rect l="l" t="t" r="r" b="b"/>
              <a:pathLst>
                <a:path w="1200" h="800" extrusionOk="0">
                  <a:moveTo>
                    <a:pt x="1090" y="1"/>
                  </a:moveTo>
                  <a:cubicBezTo>
                    <a:pt x="1074" y="1"/>
                    <a:pt x="1057" y="4"/>
                    <a:pt x="1042" y="12"/>
                  </a:cubicBezTo>
                  <a:cubicBezTo>
                    <a:pt x="739" y="237"/>
                    <a:pt x="424" y="439"/>
                    <a:pt x="87" y="630"/>
                  </a:cubicBezTo>
                  <a:cubicBezTo>
                    <a:pt x="1" y="678"/>
                    <a:pt x="53" y="800"/>
                    <a:pt x="140" y="800"/>
                  </a:cubicBezTo>
                  <a:cubicBezTo>
                    <a:pt x="155" y="800"/>
                    <a:pt x="171" y="796"/>
                    <a:pt x="188" y="788"/>
                  </a:cubicBezTo>
                  <a:cubicBezTo>
                    <a:pt x="514" y="597"/>
                    <a:pt x="829" y="394"/>
                    <a:pt x="1144" y="169"/>
                  </a:cubicBezTo>
                  <a:cubicBezTo>
                    <a:pt x="1177" y="147"/>
                    <a:pt x="1200" y="91"/>
                    <a:pt x="1177" y="46"/>
                  </a:cubicBezTo>
                  <a:cubicBezTo>
                    <a:pt x="1155" y="16"/>
                    <a:pt x="1122" y="1"/>
                    <a:pt x="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2555571" y="-3673"/>
              <a:ext cx="165536" cy="465731"/>
            </a:xfrm>
            <a:custGeom>
              <a:avLst/>
              <a:gdLst/>
              <a:ahLst/>
              <a:cxnLst/>
              <a:rect l="l" t="t" r="r" b="b"/>
              <a:pathLst>
                <a:path w="890" h="2504" extrusionOk="0">
                  <a:moveTo>
                    <a:pt x="130" y="0"/>
                  </a:moveTo>
                  <a:cubicBezTo>
                    <a:pt x="66" y="0"/>
                    <a:pt x="0" y="65"/>
                    <a:pt x="47" y="135"/>
                  </a:cubicBezTo>
                  <a:cubicBezTo>
                    <a:pt x="452" y="809"/>
                    <a:pt x="699" y="1607"/>
                    <a:pt x="541" y="2383"/>
                  </a:cubicBezTo>
                  <a:cubicBezTo>
                    <a:pt x="521" y="2458"/>
                    <a:pt x="579" y="2504"/>
                    <a:pt x="632" y="2504"/>
                  </a:cubicBezTo>
                  <a:cubicBezTo>
                    <a:pt x="668" y="2504"/>
                    <a:pt x="701" y="2484"/>
                    <a:pt x="710" y="2439"/>
                  </a:cubicBezTo>
                  <a:cubicBezTo>
                    <a:pt x="890" y="1607"/>
                    <a:pt x="643" y="764"/>
                    <a:pt x="204" y="45"/>
                  </a:cubicBezTo>
                  <a:cubicBezTo>
                    <a:pt x="187" y="13"/>
                    <a:pt x="159"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35"/>
          <p:cNvGrpSpPr/>
          <p:nvPr/>
        </p:nvGrpSpPr>
        <p:grpSpPr>
          <a:xfrm flipH="1">
            <a:off x="7597493" y="4484783"/>
            <a:ext cx="1662816" cy="752173"/>
            <a:chOff x="5935450" y="921661"/>
            <a:chExt cx="739786" cy="334641"/>
          </a:xfrm>
        </p:grpSpPr>
        <p:sp>
          <p:nvSpPr>
            <p:cNvPr id="1775" name="Google Shape;1775;p35"/>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35"/>
          <p:cNvGrpSpPr/>
          <p:nvPr/>
        </p:nvGrpSpPr>
        <p:grpSpPr>
          <a:xfrm flipH="1">
            <a:off x="-1511068" y="4271068"/>
            <a:ext cx="2975935" cy="1346161"/>
            <a:chOff x="5935450" y="921661"/>
            <a:chExt cx="739786" cy="334641"/>
          </a:xfrm>
        </p:grpSpPr>
        <p:sp>
          <p:nvSpPr>
            <p:cNvPr id="1782" name="Google Shape;1782;p35"/>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788"/>
        <p:cNvGrpSpPr/>
        <p:nvPr/>
      </p:nvGrpSpPr>
      <p:grpSpPr>
        <a:xfrm>
          <a:off x="0" y="0"/>
          <a:ext cx="0" cy="0"/>
          <a:chOff x="0" y="0"/>
          <a:chExt cx="0" cy="0"/>
        </a:xfrm>
      </p:grpSpPr>
      <p:sp>
        <p:nvSpPr>
          <p:cNvPr id="1789" name="Google Shape;1789;p36"/>
          <p:cNvSpPr/>
          <p:nvPr/>
        </p:nvSpPr>
        <p:spPr>
          <a:xfrm>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6"/>
          <p:cNvSpPr txBox="1">
            <a:spLocks noGrp="1"/>
          </p:cNvSpPr>
          <p:nvPr>
            <p:ph type="title"/>
          </p:nvPr>
        </p:nvSpPr>
        <p:spPr>
          <a:xfrm>
            <a:off x="1208325" y="2088450"/>
            <a:ext cx="2842200" cy="387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1" name="Google Shape;1791;p36"/>
          <p:cNvSpPr txBox="1">
            <a:spLocks noGrp="1"/>
          </p:cNvSpPr>
          <p:nvPr>
            <p:ph type="subTitle" idx="1"/>
          </p:nvPr>
        </p:nvSpPr>
        <p:spPr>
          <a:xfrm>
            <a:off x="1208325" y="2469275"/>
            <a:ext cx="2842200" cy="405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2" name="Google Shape;1792;p36"/>
          <p:cNvSpPr txBox="1">
            <a:spLocks noGrp="1"/>
          </p:cNvSpPr>
          <p:nvPr>
            <p:ph type="title" idx="2"/>
          </p:nvPr>
        </p:nvSpPr>
        <p:spPr>
          <a:xfrm>
            <a:off x="5093475" y="2088450"/>
            <a:ext cx="2842200" cy="387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3" name="Google Shape;1793;p36"/>
          <p:cNvSpPr txBox="1">
            <a:spLocks noGrp="1"/>
          </p:cNvSpPr>
          <p:nvPr>
            <p:ph type="subTitle" idx="3"/>
          </p:nvPr>
        </p:nvSpPr>
        <p:spPr>
          <a:xfrm>
            <a:off x="5093475" y="2469275"/>
            <a:ext cx="2842200" cy="405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4" name="Google Shape;1794;p36"/>
          <p:cNvSpPr txBox="1">
            <a:spLocks noGrp="1"/>
          </p:cNvSpPr>
          <p:nvPr>
            <p:ph type="title" idx="4"/>
          </p:nvPr>
        </p:nvSpPr>
        <p:spPr>
          <a:xfrm>
            <a:off x="1208325" y="3799675"/>
            <a:ext cx="2842200" cy="387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5" name="Google Shape;1795;p36"/>
          <p:cNvSpPr txBox="1">
            <a:spLocks noGrp="1"/>
          </p:cNvSpPr>
          <p:nvPr>
            <p:ph type="subTitle" idx="5"/>
          </p:nvPr>
        </p:nvSpPr>
        <p:spPr>
          <a:xfrm>
            <a:off x="1208325" y="4180050"/>
            <a:ext cx="2842200" cy="402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6" name="Google Shape;1796;p36"/>
          <p:cNvSpPr txBox="1">
            <a:spLocks noGrp="1"/>
          </p:cNvSpPr>
          <p:nvPr>
            <p:ph type="title" idx="6"/>
          </p:nvPr>
        </p:nvSpPr>
        <p:spPr>
          <a:xfrm>
            <a:off x="5093475" y="3799675"/>
            <a:ext cx="2842200" cy="387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7" name="Google Shape;1797;p36"/>
          <p:cNvSpPr txBox="1">
            <a:spLocks noGrp="1"/>
          </p:cNvSpPr>
          <p:nvPr>
            <p:ph type="subTitle" idx="7"/>
          </p:nvPr>
        </p:nvSpPr>
        <p:spPr>
          <a:xfrm>
            <a:off x="5093475" y="4180050"/>
            <a:ext cx="2842200" cy="402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8" name="Google Shape;1798;p36"/>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799" name="Google Shape;1799;p36"/>
          <p:cNvSpPr/>
          <p:nvPr/>
        </p:nvSpPr>
        <p:spPr>
          <a:xfrm flipH="1">
            <a:off x="390107" y="19712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flipH="1">
            <a:off x="6480791" y="41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flipH="1">
            <a:off x="8726667" y="18449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flipH="1">
            <a:off x="284559" y="357337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flipH="1">
            <a:off x="8790514" y="35280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flipH="1">
            <a:off x="3363059" y="48505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flipH="1">
            <a:off x="6555996" y="5022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36"/>
          <p:cNvGrpSpPr/>
          <p:nvPr/>
        </p:nvGrpSpPr>
        <p:grpSpPr>
          <a:xfrm>
            <a:off x="-1385946" y="4611288"/>
            <a:ext cx="3677844" cy="1663668"/>
            <a:chOff x="5935450" y="921661"/>
            <a:chExt cx="739786" cy="334641"/>
          </a:xfrm>
        </p:grpSpPr>
        <p:sp>
          <p:nvSpPr>
            <p:cNvPr id="1807" name="Google Shape;1807;p3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36"/>
          <p:cNvGrpSpPr/>
          <p:nvPr/>
        </p:nvGrpSpPr>
        <p:grpSpPr>
          <a:xfrm>
            <a:off x="7183370" y="4175523"/>
            <a:ext cx="3282946" cy="1485037"/>
            <a:chOff x="5935450" y="921661"/>
            <a:chExt cx="739786" cy="334641"/>
          </a:xfrm>
        </p:grpSpPr>
        <p:sp>
          <p:nvSpPr>
            <p:cNvPr id="1814" name="Google Shape;1814;p3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36"/>
          <p:cNvGrpSpPr/>
          <p:nvPr/>
        </p:nvGrpSpPr>
        <p:grpSpPr>
          <a:xfrm flipH="1">
            <a:off x="-476114" y="-140036"/>
            <a:ext cx="2382435" cy="1477716"/>
            <a:chOff x="3764424" y="69889"/>
            <a:chExt cx="2382435" cy="1477716"/>
          </a:xfrm>
        </p:grpSpPr>
        <p:sp>
          <p:nvSpPr>
            <p:cNvPr id="1821" name="Google Shape;1821;p36"/>
            <p:cNvSpPr/>
            <p:nvPr/>
          </p:nvSpPr>
          <p:spPr>
            <a:xfrm rot="-516949">
              <a:off x="5477959" y="1093607"/>
              <a:ext cx="236511" cy="291133"/>
            </a:xfrm>
            <a:custGeom>
              <a:avLst/>
              <a:gdLst/>
              <a:ahLst/>
              <a:cxnLst/>
              <a:rect l="l" t="t" r="r" b="b"/>
              <a:pathLst>
                <a:path w="3018" h="3715" extrusionOk="0">
                  <a:moveTo>
                    <a:pt x="781" y="1"/>
                  </a:moveTo>
                  <a:cubicBezTo>
                    <a:pt x="750" y="1"/>
                    <a:pt x="719" y="16"/>
                    <a:pt x="698" y="53"/>
                  </a:cubicBezTo>
                  <a:cubicBezTo>
                    <a:pt x="382" y="584"/>
                    <a:pt x="166" y="1182"/>
                    <a:pt x="67" y="1797"/>
                  </a:cubicBezTo>
                  <a:cubicBezTo>
                    <a:pt x="0" y="2378"/>
                    <a:pt x="183" y="2960"/>
                    <a:pt x="598" y="3359"/>
                  </a:cubicBezTo>
                  <a:cubicBezTo>
                    <a:pt x="843" y="3592"/>
                    <a:pt x="1155" y="3714"/>
                    <a:pt x="1474" y="3714"/>
                  </a:cubicBezTo>
                  <a:cubicBezTo>
                    <a:pt x="1632" y="3714"/>
                    <a:pt x="1791" y="3685"/>
                    <a:pt x="1944" y="3624"/>
                  </a:cubicBezTo>
                  <a:cubicBezTo>
                    <a:pt x="3018" y="3183"/>
                    <a:pt x="2568" y="1700"/>
                    <a:pt x="1609" y="1700"/>
                  </a:cubicBezTo>
                  <a:cubicBezTo>
                    <a:pt x="1485" y="1700"/>
                    <a:pt x="1352" y="1725"/>
                    <a:pt x="1213" y="1780"/>
                  </a:cubicBezTo>
                  <a:cubicBezTo>
                    <a:pt x="1106" y="1826"/>
                    <a:pt x="1140" y="2000"/>
                    <a:pt x="1237" y="2000"/>
                  </a:cubicBezTo>
                  <a:cubicBezTo>
                    <a:pt x="1246" y="2000"/>
                    <a:pt x="1254" y="1999"/>
                    <a:pt x="1263" y="1996"/>
                  </a:cubicBezTo>
                  <a:cubicBezTo>
                    <a:pt x="1390" y="1939"/>
                    <a:pt x="1511" y="1913"/>
                    <a:pt x="1622" y="1913"/>
                  </a:cubicBezTo>
                  <a:cubicBezTo>
                    <a:pt x="2411" y="1913"/>
                    <a:pt x="2741" y="3196"/>
                    <a:pt x="1795" y="3458"/>
                  </a:cubicBezTo>
                  <a:cubicBezTo>
                    <a:pt x="1685" y="3495"/>
                    <a:pt x="1573" y="3512"/>
                    <a:pt x="1463" y="3512"/>
                  </a:cubicBezTo>
                  <a:cubicBezTo>
                    <a:pt x="1170" y="3512"/>
                    <a:pt x="886" y="3388"/>
                    <a:pt x="681" y="3159"/>
                  </a:cubicBezTo>
                  <a:cubicBezTo>
                    <a:pt x="349" y="2794"/>
                    <a:pt x="200" y="2295"/>
                    <a:pt x="266" y="1814"/>
                  </a:cubicBezTo>
                  <a:cubicBezTo>
                    <a:pt x="316" y="1215"/>
                    <a:pt x="598" y="684"/>
                    <a:pt x="881" y="152"/>
                  </a:cubicBezTo>
                  <a:cubicBezTo>
                    <a:pt x="915" y="73"/>
                    <a:pt x="848" y="1"/>
                    <a:pt x="7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3839892" y="696308"/>
              <a:ext cx="302342" cy="170057"/>
            </a:xfrm>
            <a:custGeom>
              <a:avLst/>
              <a:gdLst/>
              <a:ahLst/>
              <a:cxnLst/>
              <a:rect l="l" t="t" r="r" b="b"/>
              <a:pathLst>
                <a:path w="3858" h="2170" extrusionOk="0">
                  <a:moveTo>
                    <a:pt x="1140" y="1"/>
                  </a:moveTo>
                  <a:cubicBezTo>
                    <a:pt x="705" y="1"/>
                    <a:pt x="324" y="275"/>
                    <a:pt x="167" y="684"/>
                  </a:cubicBezTo>
                  <a:cubicBezTo>
                    <a:pt x="1" y="1100"/>
                    <a:pt x="117" y="1598"/>
                    <a:pt x="466" y="1897"/>
                  </a:cubicBezTo>
                  <a:cubicBezTo>
                    <a:pt x="695" y="2099"/>
                    <a:pt x="965" y="2169"/>
                    <a:pt x="1245" y="2169"/>
                  </a:cubicBezTo>
                  <a:cubicBezTo>
                    <a:pt x="1472" y="2169"/>
                    <a:pt x="1705" y="2123"/>
                    <a:pt x="1928" y="2063"/>
                  </a:cubicBezTo>
                  <a:cubicBezTo>
                    <a:pt x="2559" y="1914"/>
                    <a:pt x="3174" y="1665"/>
                    <a:pt x="3756" y="1366"/>
                  </a:cubicBezTo>
                  <a:cubicBezTo>
                    <a:pt x="3857" y="1308"/>
                    <a:pt x="3781" y="1174"/>
                    <a:pt x="3683" y="1174"/>
                  </a:cubicBezTo>
                  <a:cubicBezTo>
                    <a:pt x="3669" y="1174"/>
                    <a:pt x="3654" y="1176"/>
                    <a:pt x="3639" y="1183"/>
                  </a:cubicBezTo>
                  <a:lnTo>
                    <a:pt x="3656" y="1183"/>
                  </a:lnTo>
                  <a:cubicBezTo>
                    <a:pt x="3257" y="1399"/>
                    <a:pt x="2842" y="1565"/>
                    <a:pt x="2410" y="1714"/>
                  </a:cubicBezTo>
                  <a:cubicBezTo>
                    <a:pt x="2046" y="1831"/>
                    <a:pt x="1644" y="1973"/>
                    <a:pt x="1260" y="1973"/>
                  </a:cubicBezTo>
                  <a:cubicBezTo>
                    <a:pt x="1205" y="1973"/>
                    <a:pt x="1151" y="1970"/>
                    <a:pt x="1097" y="1964"/>
                  </a:cubicBezTo>
                  <a:cubicBezTo>
                    <a:pt x="715" y="1914"/>
                    <a:pt x="400" y="1631"/>
                    <a:pt x="317" y="1266"/>
                  </a:cubicBezTo>
                  <a:cubicBezTo>
                    <a:pt x="234" y="884"/>
                    <a:pt x="400" y="502"/>
                    <a:pt x="732" y="302"/>
                  </a:cubicBezTo>
                  <a:cubicBezTo>
                    <a:pt x="834" y="237"/>
                    <a:pt x="951" y="204"/>
                    <a:pt x="1070" y="204"/>
                  </a:cubicBezTo>
                  <a:cubicBezTo>
                    <a:pt x="1164" y="204"/>
                    <a:pt x="1258" y="225"/>
                    <a:pt x="1347" y="269"/>
                  </a:cubicBezTo>
                  <a:cubicBezTo>
                    <a:pt x="1513" y="369"/>
                    <a:pt x="1546" y="601"/>
                    <a:pt x="1396" y="751"/>
                  </a:cubicBezTo>
                  <a:cubicBezTo>
                    <a:pt x="1319" y="815"/>
                    <a:pt x="1392" y="910"/>
                    <a:pt x="1475" y="910"/>
                  </a:cubicBezTo>
                  <a:cubicBezTo>
                    <a:pt x="1499" y="910"/>
                    <a:pt x="1524" y="902"/>
                    <a:pt x="1546" y="884"/>
                  </a:cubicBezTo>
                  <a:cubicBezTo>
                    <a:pt x="1696" y="751"/>
                    <a:pt x="1745" y="551"/>
                    <a:pt x="1662" y="369"/>
                  </a:cubicBezTo>
                  <a:cubicBezTo>
                    <a:pt x="1596" y="169"/>
                    <a:pt x="1413" y="36"/>
                    <a:pt x="1214" y="3"/>
                  </a:cubicBezTo>
                  <a:cubicBezTo>
                    <a:pt x="1189" y="1"/>
                    <a:pt x="1164" y="1"/>
                    <a:pt x="114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3764424" y="877494"/>
              <a:ext cx="287295" cy="111752"/>
            </a:xfrm>
            <a:custGeom>
              <a:avLst/>
              <a:gdLst/>
              <a:ahLst/>
              <a:cxnLst/>
              <a:rect l="l" t="t" r="r" b="b"/>
              <a:pathLst>
                <a:path w="3666" h="1426" extrusionOk="0">
                  <a:moveTo>
                    <a:pt x="3513" y="1"/>
                  </a:moveTo>
                  <a:cubicBezTo>
                    <a:pt x="3488" y="1"/>
                    <a:pt x="3463" y="11"/>
                    <a:pt x="3439" y="34"/>
                  </a:cubicBezTo>
                  <a:lnTo>
                    <a:pt x="3456" y="34"/>
                  </a:lnTo>
                  <a:cubicBezTo>
                    <a:pt x="2991" y="499"/>
                    <a:pt x="2426" y="848"/>
                    <a:pt x="1795" y="1047"/>
                  </a:cubicBezTo>
                  <a:cubicBezTo>
                    <a:pt x="1533" y="1149"/>
                    <a:pt x="1246" y="1200"/>
                    <a:pt x="956" y="1200"/>
                  </a:cubicBezTo>
                  <a:cubicBezTo>
                    <a:pt x="914" y="1200"/>
                    <a:pt x="873" y="1199"/>
                    <a:pt x="831" y="1197"/>
                  </a:cubicBezTo>
                  <a:cubicBezTo>
                    <a:pt x="532" y="1163"/>
                    <a:pt x="183" y="914"/>
                    <a:pt x="299" y="582"/>
                  </a:cubicBezTo>
                  <a:cubicBezTo>
                    <a:pt x="319" y="504"/>
                    <a:pt x="257" y="454"/>
                    <a:pt x="194" y="454"/>
                  </a:cubicBezTo>
                  <a:cubicBezTo>
                    <a:pt x="149" y="454"/>
                    <a:pt x="104" y="478"/>
                    <a:pt x="83" y="532"/>
                  </a:cubicBezTo>
                  <a:cubicBezTo>
                    <a:pt x="0" y="848"/>
                    <a:pt x="166" y="1180"/>
                    <a:pt x="482" y="1330"/>
                  </a:cubicBezTo>
                  <a:cubicBezTo>
                    <a:pt x="630" y="1400"/>
                    <a:pt x="789" y="1426"/>
                    <a:pt x="950" y="1426"/>
                  </a:cubicBezTo>
                  <a:cubicBezTo>
                    <a:pt x="1170" y="1426"/>
                    <a:pt x="1394" y="1378"/>
                    <a:pt x="1595" y="1330"/>
                  </a:cubicBezTo>
                  <a:cubicBezTo>
                    <a:pt x="2359" y="1130"/>
                    <a:pt x="3041" y="732"/>
                    <a:pt x="3589" y="183"/>
                  </a:cubicBezTo>
                  <a:cubicBezTo>
                    <a:pt x="3665" y="107"/>
                    <a:pt x="3595" y="1"/>
                    <a:pt x="35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rot="-516949">
              <a:off x="5424874" y="1271574"/>
              <a:ext cx="81423" cy="271463"/>
            </a:xfrm>
            <a:custGeom>
              <a:avLst/>
              <a:gdLst/>
              <a:ahLst/>
              <a:cxnLst/>
              <a:rect l="l" t="t" r="r" b="b"/>
              <a:pathLst>
                <a:path w="1039" h="3464" extrusionOk="0">
                  <a:moveTo>
                    <a:pt x="497" y="1"/>
                  </a:moveTo>
                  <a:cubicBezTo>
                    <a:pt x="454" y="1"/>
                    <a:pt x="408" y="21"/>
                    <a:pt x="382" y="66"/>
                  </a:cubicBezTo>
                  <a:lnTo>
                    <a:pt x="399" y="82"/>
                  </a:lnTo>
                  <a:cubicBezTo>
                    <a:pt x="0" y="1196"/>
                    <a:pt x="150" y="2425"/>
                    <a:pt x="814" y="3422"/>
                  </a:cubicBezTo>
                  <a:cubicBezTo>
                    <a:pt x="834" y="3451"/>
                    <a:pt x="863" y="3463"/>
                    <a:pt x="893" y="3463"/>
                  </a:cubicBezTo>
                  <a:cubicBezTo>
                    <a:pt x="965" y="3463"/>
                    <a:pt x="1039" y="3393"/>
                    <a:pt x="980" y="3322"/>
                  </a:cubicBezTo>
                  <a:cubicBezTo>
                    <a:pt x="366" y="2375"/>
                    <a:pt x="216" y="1196"/>
                    <a:pt x="598" y="132"/>
                  </a:cubicBezTo>
                  <a:cubicBezTo>
                    <a:pt x="629" y="51"/>
                    <a:pt x="566" y="1"/>
                    <a:pt x="4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rot="-1858220">
              <a:off x="5873184" y="368532"/>
              <a:ext cx="230871" cy="230322"/>
            </a:xfrm>
            <a:custGeom>
              <a:avLst/>
              <a:gdLst/>
              <a:ahLst/>
              <a:cxnLst/>
              <a:rect l="l" t="t" r="r" b="b"/>
              <a:pathLst>
                <a:path w="2946" h="2939" extrusionOk="0">
                  <a:moveTo>
                    <a:pt x="306" y="0"/>
                  </a:moveTo>
                  <a:cubicBezTo>
                    <a:pt x="263" y="0"/>
                    <a:pt x="220" y="20"/>
                    <a:pt x="200" y="67"/>
                  </a:cubicBezTo>
                  <a:lnTo>
                    <a:pt x="217" y="83"/>
                  </a:lnTo>
                  <a:cubicBezTo>
                    <a:pt x="34" y="565"/>
                    <a:pt x="1" y="1097"/>
                    <a:pt x="134" y="1595"/>
                  </a:cubicBezTo>
                  <a:cubicBezTo>
                    <a:pt x="233" y="2077"/>
                    <a:pt x="516" y="2509"/>
                    <a:pt x="914" y="2791"/>
                  </a:cubicBezTo>
                  <a:cubicBezTo>
                    <a:pt x="1076" y="2893"/>
                    <a:pt x="1254" y="2938"/>
                    <a:pt x="1432" y="2938"/>
                  </a:cubicBezTo>
                  <a:cubicBezTo>
                    <a:pt x="2186" y="2938"/>
                    <a:pt x="2946" y="2129"/>
                    <a:pt x="2543" y="1363"/>
                  </a:cubicBezTo>
                  <a:cubicBezTo>
                    <a:pt x="2407" y="1101"/>
                    <a:pt x="2147" y="964"/>
                    <a:pt x="1885" y="964"/>
                  </a:cubicBezTo>
                  <a:cubicBezTo>
                    <a:pt x="1697" y="964"/>
                    <a:pt x="1509" y="1034"/>
                    <a:pt x="1363" y="1180"/>
                  </a:cubicBezTo>
                  <a:cubicBezTo>
                    <a:pt x="1286" y="1256"/>
                    <a:pt x="1357" y="1362"/>
                    <a:pt x="1439" y="1362"/>
                  </a:cubicBezTo>
                  <a:cubicBezTo>
                    <a:pt x="1463" y="1362"/>
                    <a:pt x="1489" y="1352"/>
                    <a:pt x="1512" y="1329"/>
                  </a:cubicBezTo>
                  <a:cubicBezTo>
                    <a:pt x="1612" y="1223"/>
                    <a:pt x="1746" y="1172"/>
                    <a:pt x="1881" y="1172"/>
                  </a:cubicBezTo>
                  <a:cubicBezTo>
                    <a:pt x="2083" y="1172"/>
                    <a:pt x="2287" y="1286"/>
                    <a:pt x="2376" y="1495"/>
                  </a:cubicBezTo>
                  <a:cubicBezTo>
                    <a:pt x="2526" y="1861"/>
                    <a:pt x="2410" y="2276"/>
                    <a:pt x="2077" y="2509"/>
                  </a:cubicBezTo>
                  <a:cubicBezTo>
                    <a:pt x="1898" y="2654"/>
                    <a:pt x="1683" y="2729"/>
                    <a:pt x="1469" y="2729"/>
                  </a:cubicBezTo>
                  <a:cubicBezTo>
                    <a:pt x="1268" y="2729"/>
                    <a:pt x="1067" y="2663"/>
                    <a:pt x="898" y="2525"/>
                  </a:cubicBezTo>
                  <a:cubicBezTo>
                    <a:pt x="599" y="2243"/>
                    <a:pt x="399" y="1878"/>
                    <a:pt x="333" y="1495"/>
                  </a:cubicBezTo>
                  <a:cubicBezTo>
                    <a:pt x="217" y="1030"/>
                    <a:pt x="250" y="565"/>
                    <a:pt x="416" y="116"/>
                  </a:cubicBezTo>
                  <a:cubicBezTo>
                    <a:pt x="436" y="46"/>
                    <a:pt x="372" y="0"/>
                    <a:pt x="3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6" name="Google Shape;1826;p36"/>
            <p:cNvGrpSpPr/>
            <p:nvPr/>
          </p:nvGrpSpPr>
          <p:grpSpPr>
            <a:xfrm>
              <a:off x="4142229" y="69889"/>
              <a:ext cx="1713102" cy="1156456"/>
              <a:chOff x="4142229" y="69889"/>
              <a:chExt cx="1713102" cy="1156456"/>
            </a:xfrm>
          </p:grpSpPr>
          <p:grpSp>
            <p:nvGrpSpPr>
              <p:cNvPr id="1827" name="Google Shape;1827;p36"/>
              <p:cNvGrpSpPr/>
              <p:nvPr/>
            </p:nvGrpSpPr>
            <p:grpSpPr>
              <a:xfrm>
                <a:off x="4142229" y="69889"/>
                <a:ext cx="1713102" cy="1156456"/>
                <a:chOff x="2251342" y="373064"/>
                <a:chExt cx="1713102" cy="1156456"/>
              </a:xfrm>
            </p:grpSpPr>
            <p:sp>
              <p:nvSpPr>
                <p:cNvPr id="1828" name="Google Shape;1828;p36"/>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6"/>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6"/>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6"/>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6"/>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6"/>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6"/>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6"/>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6"/>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6"/>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6"/>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6"/>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6"/>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6"/>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5" name="Google Shape;1845;p36"/>
              <p:cNvSpPr/>
              <p:nvPr/>
            </p:nvSpPr>
            <p:spPr>
              <a:xfrm>
                <a:off x="4982067" y="621065"/>
                <a:ext cx="81425" cy="102033"/>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6" name="Google Shape;1846;p36"/>
          <p:cNvGrpSpPr/>
          <p:nvPr/>
        </p:nvGrpSpPr>
        <p:grpSpPr>
          <a:xfrm>
            <a:off x="7524536" y="-197536"/>
            <a:ext cx="2320266" cy="1465066"/>
            <a:chOff x="6373724" y="3421764"/>
            <a:chExt cx="2320266" cy="1465066"/>
          </a:xfrm>
        </p:grpSpPr>
        <p:grpSp>
          <p:nvGrpSpPr>
            <p:cNvPr id="1847" name="Google Shape;1847;p36"/>
            <p:cNvGrpSpPr/>
            <p:nvPr/>
          </p:nvGrpSpPr>
          <p:grpSpPr>
            <a:xfrm>
              <a:off x="6715792" y="3421764"/>
              <a:ext cx="1713102" cy="1156456"/>
              <a:chOff x="2251342" y="373064"/>
              <a:chExt cx="1713102" cy="1156456"/>
            </a:xfrm>
          </p:grpSpPr>
          <p:sp>
            <p:nvSpPr>
              <p:cNvPr id="1848" name="Google Shape;1848;p36"/>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6"/>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6"/>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6"/>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6"/>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6"/>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6"/>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6"/>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6"/>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6"/>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6"/>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6"/>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6"/>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6"/>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6"/>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6"/>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6"/>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6" name="Google Shape;1866;p36"/>
            <p:cNvSpPr/>
            <p:nvPr/>
          </p:nvSpPr>
          <p:spPr>
            <a:xfrm rot="-516949">
              <a:off x="8037334" y="4432832"/>
              <a:ext cx="236511" cy="291133"/>
            </a:xfrm>
            <a:custGeom>
              <a:avLst/>
              <a:gdLst/>
              <a:ahLst/>
              <a:cxnLst/>
              <a:rect l="l" t="t" r="r" b="b"/>
              <a:pathLst>
                <a:path w="3018" h="3715" extrusionOk="0">
                  <a:moveTo>
                    <a:pt x="781" y="1"/>
                  </a:moveTo>
                  <a:cubicBezTo>
                    <a:pt x="750" y="1"/>
                    <a:pt x="719" y="16"/>
                    <a:pt x="698" y="53"/>
                  </a:cubicBezTo>
                  <a:cubicBezTo>
                    <a:pt x="382" y="584"/>
                    <a:pt x="166" y="1182"/>
                    <a:pt x="67" y="1797"/>
                  </a:cubicBezTo>
                  <a:cubicBezTo>
                    <a:pt x="0" y="2378"/>
                    <a:pt x="183" y="2960"/>
                    <a:pt x="598" y="3359"/>
                  </a:cubicBezTo>
                  <a:cubicBezTo>
                    <a:pt x="843" y="3592"/>
                    <a:pt x="1155" y="3714"/>
                    <a:pt x="1474" y="3714"/>
                  </a:cubicBezTo>
                  <a:cubicBezTo>
                    <a:pt x="1632" y="3714"/>
                    <a:pt x="1791" y="3685"/>
                    <a:pt x="1944" y="3624"/>
                  </a:cubicBezTo>
                  <a:cubicBezTo>
                    <a:pt x="3018" y="3183"/>
                    <a:pt x="2568" y="1700"/>
                    <a:pt x="1609" y="1700"/>
                  </a:cubicBezTo>
                  <a:cubicBezTo>
                    <a:pt x="1485" y="1700"/>
                    <a:pt x="1352" y="1725"/>
                    <a:pt x="1213" y="1780"/>
                  </a:cubicBezTo>
                  <a:cubicBezTo>
                    <a:pt x="1106" y="1826"/>
                    <a:pt x="1140" y="2000"/>
                    <a:pt x="1237" y="2000"/>
                  </a:cubicBezTo>
                  <a:cubicBezTo>
                    <a:pt x="1246" y="2000"/>
                    <a:pt x="1254" y="1999"/>
                    <a:pt x="1263" y="1996"/>
                  </a:cubicBezTo>
                  <a:cubicBezTo>
                    <a:pt x="1390" y="1939"/>
                    <a:pt x="1511" y="1913"/>
                    <a:pt x="1622" y="1913"/>
                  </a:cubicBezTo>
                  <a:cubicBezTo>
                    <a:pt x="2411" y="1913"/>
                    <a:pt x="2741" y="3196"/>
                    <a:pt x="1795" y="3458"/>
                  </a:cubicBezTo>
                  <a:cubicBezTo>
                    <a:pt x="1685" y="3495"/>
                    <a:pt x="1573" y="3512"/>
                    <a:pt x="1463" y="3512"/>
                  </a:cubicBezTo>
                  <a:cubicBezTo>
                    <a:pt x="1170" y="3512"/>
                    <a:pt x="886" y="3388"/>
                    <a:pt x="681" y="3159"/>
                  </a:cubicBezTo>
                  <a:cubicBezTo>
                    <a:pt x="349" y="2794"/>
                    <a:pt x="200" y="2295"/>
                    <a:pt x="266" y="1814"/>
                  </a:cubicBezTo>
                  <a:cubicBezTo>
                    <a:pt x="316" y="1215"/>
                    <a:pt x="598" y="684"/>
                    <a:pt x="881" y="152"/>
                  </a:cubicBezTo>
                  <a:cubicBezTo>
                    <a:pt x="915" y="73"/>
                    <a:pt x="848" y="1"/>
                    <a:pt x="7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6"/>
            <p:cNvSpPr/>
            <p:nvPr/>
          </p:nvSpPr>
          <p:spPr>
            <a:xfrm>
              <a:off x="6449192" y="4123808"/>
              <a:ext cx="302342" cy="170057"/>
            </a:xfrm>
            <a:custGeom>
              <a:avLst/>
              <a:gdLst/>
              <a:ahLst/>
              <a:cxnLst/>
              <a:rect l="l" t="t" r="r" b="b"/>
              <a:pathLst>
                <a:path w="3858" h="2170" extrusionOk="0">
                  <a:moveTo>
                    <a:pt x="1140" y="1"/>
                  </a:moveTo>
                  <a:cubicBezTo>
                    <a:pt x="705" y="1"/>
                    <a:pt x="324" y="275"/>
                    <a:pt x="167" y="684"/>
                  </a:cubicBezTo>
                  <a:cubicBezTo>
                    <a:pt x="1" y="1100"/>
                    <a:pt x="117" y="1598"/>
                    <a:pt x="466" y="1897"/>
                  </a:cubicBezTo>
                  <a:cubicBezTo>
                    <a:pt x="695" y="2099"/>
                    <a:pt x="965" y="2169"/>
                    <a:pt x="1245" y="2169"/>
                  </a:cubicBezTo>
                  <a:cubicBezTo>
                    <a:pt x="1472" y="2169"/>
                    <a:pt x="1705" y="2123"/>
                    <a:pt x="1928" y="2063"/>
                  </a:cubicBezTo>
                  <a:cubicBezTo>
                    <a:pt x="2559" y="1914"/>
                    <a:pt x="3174" y="1665"/>
                    <a:pt x="3756" y="1366"/>
                  </a:cubicBezTo>
                  <a:cubicBezTo>
                    <a:pt x="3857" y="1308"/>
                    <a:pt x="3781" y="1174"/>
                    <a:pt x="3683" y="1174"/>
                  </a:cubicBezTo>
                  <a:cubicBezTo>
                    <a:pt x="3669" y="1174"/>
                    <a:pt x="3654" y="1176"/>
                    <a:pt x="3639" y="1183"/>
                  </a:cubicBezTo>
                  <a:lnTo>
                    <a:pt x="3656" y="1183"/>
                  </a:lnTo>
                  <a:cubicBezTo>
                    <a:pt x="3257" y="1399"/>
                    <a:pt x="2842" y="1565"/>
                    <a:pt x="2410" y="1714"/>
                  </a:cubicBezTo>
                  <a:cubicBezTo>
                    <a:pt x="2046" y="1831"/>
                    <a:pt x="1644" y="1973"/>
                    <a:pt x="1260" y="1973"/>
                  </a:cubicBezTo>
                  <a:cubicBezTo>
                    <a:pt x="1205" y="1973"/>
                    <a:pt x="1151" y="1970"/>
                    <a:pt x="1097" y="1964"/>
                  </a:cubicBezTo>
                  <a:cubicBezTo>
                    <a:pt x="715" y="1914"/>
                    <a:pt x="400" y="1631"/>
                    <a:pt x="317" y="1266"/>
                  </a:cubicBezTo>
                  <a:cubicBezTo>
                    <a:pt x="234" y="884"/>
                    <a:pt x="400" y="502"/>
                    <a:pt x="732" y="302"/>
                  </a:cubicBezTo>
                  <a:cubicBezTo>
                    <a:pt x="834" y="237"/>
                    <a:pt x="951" y="204"/>
                    <a:pt x="1070" y="204"/>
                  </a:cubicBezTo>
                  <a:cubicBezTo>
                    <a:pt x="1164" y="204"/>
                    <a:pt x="1258" y="225"/>
                    <a:pt x="1347" y="269"/>
                  </a:cubicBezTo>
                  <a:cubicBezTo>
                    <a:pt x="1513" y="369"/>
                    <a:pt x="1546" y="601"/>
                    <a:pt x="1396" y="751"/>
                  </a:cubicBezTo>
                  <a:cubicBezTo>
                    <a:pt x="1319" y="815"/>
                    <a:pt x="1392" y="910"/>
                    <a:pt x="1475" y="910"/>
                  </a:cubicBezTo>
                  <a:cubicBezTo>
                    <a:pt x="1499" y="910"/>
                    <a:pt x="1524" y="902"/>
                    <a:pt x="1546" y="884"/>
                  </a:cubicBezTo>
                  <a:cubicBezTo>
                    <a:pt x="1696" y="751"/>
                    <a:pt x="1745" y="551"/>
                    <a:pt x="1662" y="369"/>
                  </a:cubicBezTo>
                  <a:cubicBezTo>
                    <a:pt x="1596" y="169"/>
                    <a:pt x="1413" y="36"/>
                    <a:pt x="1214" y="3"/>
                  </a:cubicBezTo>
                  <a:cubicBezTo>
                    <a:pt x="1189" y="1"/>
                    <a:pt x="1164" y="1"/>
                    <a:pt x="114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6373724" y="4304994"/>
              <a:ext cx="287295" cy="111752"/>
            </a:xfrm>
            <a:custGeom>
              <a:avLst/>
              <a:gdLst/>
              <a:ahLst/>
              <a:cxnLst/>
              <a:rect l="l" t="t" r="r" b="b"/>
              <a:pathLst>
                <a:path w="3666" h="1426" extrusionOk="0">
                  <a:moveTo>
                    <a:pt x="3513" y="1"/>
                  </a:moveTo>
                  <a:cubicBezTo>
                    <a:pt x="3488" y="1"/>
                    <a:pt x="3463" y="11"/>
                    <a:pt x="3439" y="34"/>
                  </a:cubicBezTo>
                  <a:lnTo>
                    <a:pt x="3456" y="34"/>
                  </a:lnTo>
                  <a:cubicBezTo>
                    <a:pt x="2991" y="499"/>
                    <a:pt x="2426" y="848"/>
                    <a:pt x="1795" y="1047"/>
                  </a:cubicBezTo>
                  <a:cubicBezTo>
                    <a:pt x="1533" y="1149"/>
                    <a:pt x="1246" y="1200"/>
                    <a:pt x="956" y="1200"/>
                  </a:cubicBezTo>
                  <a:cubicBezTo>
                    <a:pt x="914" y="1200"/>
                    <a:pt x="873" y="1199"/>
                    <a:pt x="831" y="1197"/>
                  </a:cubicBezTo>
                  <a:cubicBezTo>
                    <a:pt x="532" y="1163"/>
                    <a:pt x="183" y="914"/>
                    <a:pt x="299" y="582"/>
                  </a:cubicBezTo>
                  <a:cubicBezTo>
                    <a:pt x="319" y="504"/>
                    <a:pt x="257" y="454"/>
                    <a:pt x="194" y="454"/>
                  </a:cubicBezTo>
                  <a:cubicBezTo>
                    <a:pt x="149" y="454"/>
                    <a:pt x="104" y="478"/>
                    <a:pt x="83" y="532"/>
                  </a:cubicBezTo>
                  <a:cubicBezTo>
                    <a:pt x="0" y="848"/>
                    <a:pt x="166" y="1180"/>
                    <a:pt x="482" y="1330"/>
                  </a:cubicBezTo>
                  <a:cubicBezTo>
                    <a:pt x="630" y="1400"/>
                    <a:pt x="789" y="1426"/>
                    <a:pt x="950" y="1426"/>
                  </a:cubicBezTo>
                  <a:cubicBezTo>
                    <a:pt x="1170" y="1426"/>
                    <a:pt x="1394" y="1378"/>
                    <a:pt x="1595" y="1330"/>
                  </a:cubicBezTo>
                  <a:cubicBezTo>
                    <a:pt x="2359" y="1130"/>
                    <a:pt x="3041" y="732"/>
                    <a:pt x="3589" y="183"/>
                  </a:cubicBezTo>
                  <a:cubicBezTo>
                    <a:pt x="3665" y="107"/>
                    <a:pt x="3595" y="1"/>
                    <a:pt x="35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rot="-516949">
              <a:off x="7984249" y="4610799"/>
              <a:ext cx="81423" cy="271463"/>
            </a:xfrm>
            <a:custGeom>
              <a:avLst/>
              <a:gdLst/>
              <a:ahLst/>
              <a:cxnLst/>
              <a:rect l="l" t="t" r="r" b="b"/>
              <a:pathLst>
                <a:path w="1039" h="3464" extrusionOk="0">
                  <a:moveTo>
                    <a:pt x="497" y="1"/>
                  </a:moveTo>
                  <a:cubicBezTo>
                    <a:pt x="454" y="1"/>
                    <a:pt x="408" y="21"/>
                    <a:pt x="382" y="66"/>
                  </a:cubicBezTo>
                  <a:lnTo>
                    <a:pt x="399" y="82"/>
                  </a:lnTo>
                  <a:cubicBezTo>
                    <a:pt x="0" y="1196"/>
                    <a:pt x="150" y="2425"/>
                    <a:pt x="814" y="3422"/>
                  </a:cubicBezTo>
                  <a:cubicBezTo>
                    <a:pt x="834" y="3451"/>
                    <a:pt x="863" y="3463"/>
                    <a:pt x="893" y="3463"/>
                  </a:cubicBezTo>
                  <a:cubicBezTo>
                    <a:pt x="965" y="3463"/>
                    <a:pt x="1039" y="3393"/>
                    <a:pt x="980" y="3322"/>
                  </a:cubicBezTo>
                  <a:cubicBezTo>
                    <a:pt x="366" y="2375"/>
                    <a:pt x="216" y="1196"/>
                    <a:pt x="598" y="132"/>
                  </a:cubicBezTo>
                  <a:cubicBezTo>
                    <a:pt x="629" y="51"/>
                    <a:pt x="566" y="1"/>
                    <a:pt x="4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rot="-2572172">
              <a:off x="8415608" y="3744933"/>
              <a:ext cx="230867" cy="230318"/>
            </a:xfrm>
            <a:custGeom>
              <a:avLst/>
              <a:gdLst/>
              <a:ahLst/>
              <a:cxnLst/>
              <a:rect l="l" t="t" r="r" b="b"/>
              <a:pathLst>
                <a:path w="2946" h="2939" extrusionOk="0">
                  <a:moveTo>
                    <a:pt x="306" y="0"/>
                  </a:moveTo>
                  <a:cubicBezTo>
                    <a:pt x="263" y="0"/>
                    <a:pt x="220" y="20"/>
                    <a:pt x="200" y="67"/>
                  </a:cubicBezTo>
                  <a:lnTo>
                    <a:pt x="217" y="83"/>
                  </a:lnTo>
                  <a:cubicBezTo>
                    <a:pt x="34" y="565"/>
                    <a:pt x="1" y="1097"/>
                    <a:pt x="134" y="1595"/>
                  </a:cubicBezTo>
                  <a:cubicBezTo>
                    <a:pt x="233" y="2077"/>
                    <a:pt x="516" y="2509"/>
                    <a:pt x="914" y="2791"/>
                  </a:cubicBezTo>
                  <a:cubicBezTo>
                    <a:pt x="1076" y="2893"/>
                    <a:pt x="1254" y="2938"/>
                    <a:pt x="1432" y="2938"/>
                  </a:cubicBezTo>
                  <a:cubicBezTo>
                    <a:pt x="2186" y="2938"/>
                    <a:pt x="2946" y="2129"/>
                    <a:pt x="2543" y="1363"/>
                  </a:cubicBezTo>
                  <a:cubicBezTo>
                    <a:pt x="2407" y="1101"/>
                    <a:pt x="2147" y="964"/>
                    <a:pt x="1885" y="964"/>
                  </a:cubicBezTo>
                  <a:cubicBezTo>
                    <a:pt x="1697" y="964"/>
                    <a:pt x="1509" y="1034"/>
                    <a:pt x="1363" y="1180"/>
                  </a:cubicBezTo>
                  <a:cubicBezTo>
                    <a:pt x="1286" y="1256"/>
                    <a:pt x="1357" y="1362"/>
                    <a:pt x="1439" y="1362"/>
                  </a:cubicBezTo>
                  <a:cubicBezTo>
                    <a:pt x="1463" y="1362"/>
                    <a:pt x="1489" y="1352"/>
                    <a:pt x="1512" y="1329"/>
                  </a:cubicBezTo>
                  <a:cubicBezTo>
                    <a:pt x="1612" y="1223"/>
                    <a:pt x="1746" y="1172"/>
                    <a:pt x="1881" y="1172"/>
                  </a:cubicBezTo>
                  <a:cubicBezTo>
                    <a:pt x="2083" y="1172"/>
                    <a:pt x="2287" y="1286"/>
                    <a:pt x="2376" y="1495"/>
                  </a:cubicBezTo>
                  <a:cubicBezTo>
                    <a:pt x="2526" y="1861"/>
                    <a:pt x="2410" y="2276"/>
                    <a:pt x="2077" y="2509"/>
                  </a:cubicBezTo>
                  <a:cubicBezTo>
                    <a:pt x="1898" y="2654"/>
                    <a:pt x="1683" y="2729"/>
                    <a:pt x="1469" y="2729"/>
                  </a:cubicBezTo>
                  <a:cubicBezTo>
                    <a:pt x="1268" y="2729"/>
                    <a:pt x="1067" y="2663"/>
                    <a:pt x="898" y="2525"/>
                  </a:cubicBezTo>
                  <a:cubicBezTo>
                    <a:pt x="599" y="2243"/>
                    <a:pt x="399" y="1878"/>
                    <a:pt x="333" y="1495"/>
                  </a:cubicBezTo>
                  <a:cubicBezTo>
                    <a:pt x="217" y="1030"/>
                    <a:pt x="250" y="565"/>
                    <a:pt x="416" y="116"/>
                  </a:cubicBezTo>
                  <a:cubicBezTo>
                    <a:pt x="436" y="46"/>
                    <a:pt x="372" y="0"/>
                    <a:pt x="3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871"/>
        <p:cNvGrpSpPr/>
        <p:nvPr/>
      </p:nvGrpSpPr>
      <p:grpSpPr>
        <a:xfrm>
          <a:off x="0" y="0"/>
          <a:ext cx="0" cy="0"/>
          <a:chOff x="0" y="0"/>
          <a:chExt cx="0" cy="0"/>
        </a:xfrm>
      </p:grpSpPr>
      <p:sp>
        <p:nvSpPr>
          <p:cNvPr id="1872" name="Google Shape;1872;p37"/>
          <p:cNvSpPr/>
          <p:nvPr/>
        </p:nvSpPr>
        <p:spPr>
          <a:xfrm>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7"/>
          <p:cNvSpPr txBox="1">
            <a:spLocks noGrp="1"/>
          </p:cNvSpPr>
          <p:nvPr>
            <p:ph type="title"/>
          </p:nvPr>
        </p:nvSpPr>
        <p:spPr>
          <a:xfrm>
            <a:off x="762412" y="2021975"/>
            <a:ext cx="2220600" cy="29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4" name="Google Shape;1874;p37"/>
          <p:cNvSpPr txBox="1">
            <a:spLocks noGrp="1"/>
          </p:cNvSpPr>
          <p:nvPr>
            <p:ph type="subTitle" idx="1"/>
          </p:nvPr>
        </p:nvSpPr>
        <p:spPr>
          <a:xfrm>
            <a:off x="762412" y="2322514"/>
            <a:ext cx="2220600" cy="478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5" name="Google Shape;1875;p37"/>
          <p:cNvSpPr txBox="1">
            <a:spLocks noGrp="1"/>
          </p:cNvSpPr>
          <p:nvPr>
            <p:ph type="title" idx="2"/>
          </p:nvPr>
        </p:nvSpPr>
        <p:spPr>
          <a:xfrm>
            <a:off x="3461687" y="2021975"/>
            <a:ext cx="2220600" cy="29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6" name="Google Shape;1876;p37"/>
          <p:cNvSpPr txBox="1">
            <a:spLocks noGrp="1"/>
          </p:cNvSpPr>
          <p:nvPr>
            <p:ph type="subTitle" idx="3"/>
          </p:nvPr>
        </p:nvSpPr>
        <p:spPr>
          <a:xfrm>
            <a:off x="3461687" y="2322514"/>
            <a:ext cx="2220600" cy="478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7" name="Google Shape;1877;p37"/>
          <p:cNvSpPr txBox="1">
            <a:spLocks noGrp="1"/>
          </p:cNvSpPr>
          <p:nvPr>
            <p:ph type="title" idx="4"/>
          </p:nvPr>
        </p:nvSpPr>
        <p:spPr>
          <a:xfrm>
            <a:off x="762412" y="3760595"/>
            <a:ext cx="2220600" cy="29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8" name="Google Shape;1878;p37"/>
          <p:cNvSpPr txBox="1">
            <a:spLocks noGrp="1"/>
          </p:cNvSpPr>
          <p:nvPr>
            <p:ph type="subTitle" idx="5"/>
          </p:nvPr>
        </p:nvSpPr>
        <p:spPr>
          <a:xfrm>
            <a:off x="762412" y="4057199"/>
            <a:ext cx="2220600" cy="478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9" name="Google Shape;1879;p37"/>
          <p:cNvSpPr txBox="1">
            <a:spLocks noGrp="1"/>
          </p:cNvSpPr>
          <p:nvPr>
            <p:ph type="title" idx="6"/>
          </p:nvPr>
        </p:nvSpPr>
        <p:spPr>
          <a:xfrm>
            <a:off x="3461687" y="3760595"/>
            <a:ext cx="2220600" cy="29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0" name="Google Shape;1880;p37"/>
          <p:cNvSpPr txBox="1">
            <a:spLocks noGrp="1"/>
          </p:cNvSpPr>
          <p:nvPr>
            <p:ph type="subTitle" idx="7"/>
          </p:nvPr>
        </p:nvSpPr>
        <p:spPr>
          <a:xfrm>
            <a:off x="3461687" y="4057199"/>
            <a:ext cx="2220600" cy="478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1" name="Google Shape;1881;p37"/>
          <p:cNvSpPr txBox="1">
            <a:spLocks noGrp="1"/>
          </p:cNvSpPr>
          <p:nvPr>
            <p:ph type="title" idx="8"/>
          </p:nvPr>
        </p:nvSpPr>
        <p:spPr>
          <a:xfrm>
            <a:off x="6160988" y="2021975"/>
            <a:ext cx="2220600" cy="29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2" name="Google Shape;1882;p37"/>
          <p:cNvSpPr txBox="1">
            <a:spLocks noGrp="1"/>
          </p:cNvSpPr>
          <p:nvPr>
            <p:ph type="subTitle" idx="9"/>
          </p:nvPr>
        </p:nvSpPr>
        <p:spPr>
          <a:xfrm>
            <a:off x="6160988" y="2322514"/>
            <a:ext cx="2220600" cy="478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3" name="Google Shape;1883;p37"/>
          <p:cNvSpPr txBox="1">
            <a:spLocks noGrp="1"/>
          </p:cNvSpPr>
          <p:nvPr>
            <p:ph type="title" idx="13"/>
          </p:nvPr>
        </p:nvSpPr>
        <p:spPr>
          <a:xfrm>
            <a:off x="6160988" y="3760595"/>
            <a:ext cx="2220600" cy="298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4" name="Google Shape;1884;p37"/>
          <p:cNvSpPr txBox="1">
            <a:spLocks noGrp="1"/>
          </p:cNvSpPr>
          <p:nvPr>
            <p:ph type="subTitle" idx="14"/>
          </p:nvPr>
        </p:nvSpPr>
        <p:spPr>
          <a:xfrm>
            <a:off x="6160988" y="4057199"/>
            <a:ext cx="2220600" cy="478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5" name="Google Shape;1885;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1886" name="Google Shape;1886;p37"/>
          <p:cNvGrpSpPr/>
          <p:nvPr/>
        </p:nvGrpSpPr>
        <p:grpSpPr>
          <a:xfrm>
            <a:off x="-959214" y="-203861"/>
            <a:ext cx="2382435" cy="1477716"/>
            <a:chOff x="3764424" y="69889"/>
            <a:chExt cx="2382435" cy="1477716"/>
          </a:xfrm>
        </p:grpSpPr>
        <p:sp>
          <p:nvSpPr>
            <p:cNvPr id="1887" name="Google Shape;1887;p37"/>
            <p:cNvSpPr/>
            <p:nvPr/>
          </p:nvSpPr>
          <p:spPr>
            <a:xfrm rot="-516949">
              <a:off x="5477959" y="1093607"/>
              <a:ext cx="236511" cy="291133"/>
            </a:xfrm>
            <a:custGeom>
              <a:avLst/>
              <a:gdLst/>
              <a:ahLst/>
              <a:cxnLst/>
              <a:rect l="l" t="t" r="r" b="b"/>
              <a:pathLst>
                <a:path w="3018" h="3715" extrusionOk="0">
                  <a:moveTo>
                    <a:pt x="781" y="1"/>
                  </a:moveTo>
                  <a:cubicBezTo>
                    <a:pt x="750" y="1"/>
                    <a:pt x="719" y="16"/>
                    <a:pt x="698" y="53"/>
                  </a:cubicBezTo>
                  <a:cubicBezTo>
                    <a:pt x="382" y="584"/>
                    <a:pt x="166" y="1182"/>
                    <a:pt x="67" y="1797"/>
                  </a:cubicBezTo>
                  <a:cubicBezTo>
                    <a:pt x="0" y="2378"/>
                    <a:pt x="183" y="2960"/>
                    <a:pt x="598" y="3359"/>
                  </a:cubicBezTo>
                  <a:cubicBezTo>
                    <a:pt x="843" y="3592"/>
                    <a:pt x="1155" y="3714"/>
                    <a:pt x="1474" y="3714"/>
                  </a:cubicBezTo>
                  <a:cubicBezTo>
                    <a:pt x="1632" y="3714"/>
                    <a:pt x="1791" y="3685"/>
                    <a:pt x="1944" y="3624"/>
                  </a:cubicBezTo>
                  <a:cubicBezTo>
                    <a:pt x="3018" y="3183"/>
                    <a:pt x="2568" y="1700"/>
                    <a:pt x="1609" y="1700"/>
                  </a:cubicBezTo>
                  <a:cubicBezTo>
                    <a:pt x="1485" y="1700"/>
                    <a:pt x="1352" y="1725"/>
                    <a:pt x="1213" y="1780"/>
                  </a:cubicBezTo>
                  <a:cubicBezTo>
                    <a:pt x="1106" y="1826"/>
                    <a:pt x="1140" y="2000"/>
                    <a:pt x="1237" y="2000"/>
                  </a:cubicBezTo>
                  <a:cubicBezTo>
                    <a:pt x="1246" y="2000"/>
                    <a:pt x="1254" y="1999"/>
                    <a:pt x="1263" y="1996"/>
                  </a:cubicBezTo>
                  <a:cubicBezTo>
                    <a:pt x="1390" y="1939"/>
                    <a:pt x="1511" y="1913"/>
                    <a:pt x="1622" y="1913"/>
                  </a:cubicBezTo>
                  <a:cubicBezTo>
                    <a:pt x="2411" y="1913"/>
                    <a:pt x="2741" y="3196"/>
                    <a:pt x="1795" y="3458"/>
                  </a:cubicBezTo>
                  <a:cubicBezTo>
                    <a:pt x="1685" y="3495"/>
                    <a:pt x="1573" y="3512"/>
                    <a:pt x="1463" y="3512"/>
                  </a:cubicBezTo>
                  <a:cubicBezTo>
                    <a:pt x="1170" y="3512"/>
                    <a:pt x="886" y="3388"/>
                    <a:pt x="681" y="3159"/>
                  </a:cubicBezTo>
                  <a:cubicBezTo>
                    <a:pt x="349" y="2794"/>
                    <a:pt x="200" y="2295"/>
                    <a:pt x="266" y="1814"/>
                  </a:cubicBezTo>
                  <a:cubicBezTo>
                    <a:pt x="316" y="1215"/>
                    <a:pt x="598" y="684"/>
                    <a:pt x="881" y="152"/>
                  </a:cubicBezTo>
                  <a:cubicBezTo>
                    <a:pt x="915" y="73"/>
                    <a:pt x="848" y="1"/>
                    <a:pt x="7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3839892" y="696308"/>
              <a:ext cx="302342" cy="170057"/>
            </a:xfrm>
            <a:custGeom>
              <a:avLst/>
              <a:gdLst/>
              <a:ahLst/>
              <a:cxnLst/>
              <a:rect l="l" t="t" r="r" b="b"/>
              <a:pathLst>
                <a:path w="3858" h="2170" extrusionOk="0">
                  <a:moveTo>
                    <a:pt x="1140" y="1"/>
                  </a:moveTo>
                  <a:cubicBezTo>
                    <a:pt x="705" y="1"/>
                    <a:pt x="324" y="275"/>
                    <a:pt x="167" y="684"/>
                  </a:cubicBezTo>
                  <a:cubicBezTo>
                    <a:pt x="1" y="1100"/>
                    <a:pt x="117" y="1598"/>
                    <a:pt x="466" y="1897"/>
                  </a:cubicBezTo>
                  <a:cubicBezTo>
                    <a:pt x="695" y="2099"/>
                    <a:pt x="965" y="2169"/>
                    <a:pt x="1245" y="2169"/>
                  </a:cubicBezTo>
                  <a:cubicBezTo>
                    <a:pt x="1472" y="2169"/>
                    <a:pt x="1705" y="2123"/>
                    <a:pt x="1928" y="2063"/>
                  </a:cubicBezTo>
                  <a:cubicBezTo>
                    <a:pt x="2559" y="1914"/>
                    <a:pt x="3174" y="1665"/>
                    <a:pt x="3756" y="1366"/>
                  </a:cubicBezTo>
                  <a:cubicBezTo>
                    <a:pt x="3857" y="1308"/>
                    <a:pt x="3781" y="1174"/>
                    <a:pt x="3683" y="1174"/>
                  </a:cubicBezTo>
                  <a:cubicBezTo>
                    <a:pt x="3669" y="1174"/>
                    <a:pt x="3654" y="1176"/>
                    <a:pt x="3639" y="1183"/>
                  </a:cubicBezTo>
                  <a:lnTo>
                    <a:pt x="3656" y="1183"/>
                  </a:lnTo>
                  <a:cubicBezTo>
                    <a:pt x="3257" y="1399"/>
                    <a:pt x="2842" y="1565"/>
                    <a:pt x="2410" y="1714"/>
                  </a:cubicBezTo>
                  <a:cubicBezTo>
                    <a:pt x="2046" y="1831"/>
                    <a:pt x="1644" y="1973"/>
                    <a:pt x="1260" y="1973"/>
                  </a:cubicBezTo>
                  <a:cubicBezTo>
                    <a:pt x="1205" y="1973"/>
                    <a:pt x="1151" y="1970"/>
                    <a:pt x="1097" y="1964"/>
                  </a:cubicBezTo>
                  <a:cubicBezTo>
                    <a:pt x="715" y="1914"/>
                    <a:pt x="400" y="1631"/>
                    <a:pt x="317" y="1266"/>
                  </a:cubicBezTo>
                  <a:cubicBezTo>
                    <a:pt x="234" y="884"/>
                    <a:pt x="400" y="502"/>
                    <a:pt x="732" y="302"/>
                  </a:cubicBezTo>
                  <a:cubicBezTo>
                    <a:pt x="834" y="237"/>
                    <a:pt x="951" y="204"/>
                    <a:pt x="1070" y="204"/>
                  </a:cubicBezTo>
                  <a:cubicBezTo>
                    <a:pt x="1164" y="204"/>
                    <a:pt x="1258" y="225"/>
                    <a:pt x="1347" y="269"/>
                  </a:cubicBezTo>
                  <a:cubicBezTo>
                    <a:pt x="1513" y="369"/>
                    <a:pt x="1546" y="601"/>
                    <a:pt x="1396" y="751"/>
                  </a:cubicBezTo>
                  <a:cubicBezTo>
                    <a:pt x="1319" y="815"/>
                    <a:pt x="1392" y="910"/>
                    <a:pt x="1475" y="910"/>
                  </a:cubicBezTo>
                  <a:cubicBezTo>
                    <a:pt x="1499" y="910"/>
                    <a:pt x="1524" y="902"/>
                    <a:pt x="1546" y="884"/>
                  </a:cubicBezTo>
                  <a:cubicBezTo>
                    <a:pt x="1696" y="751"/>
                    <a:pt x="1745" y="551"/>
                    <a:pt x="1662" y="369"/>
                  </a:cubicBezTo>
                  <a:cubicBezTo>
                    <a:pt x="1596" y="169"/>
                    <a:pt x="1413" y="36"/>
                    <a:pt x="1214" y="3"/>
                  </a:cubicBezTo>
                  <a:cubicBezTo>
                    <a:pt x="1189" y="1"/>
                    <a:pt x="1164" y="1"/>
                    <a:pt x="114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3764424" y="877494"/>
              <a:ext cx="287295" cy="111752"/>
            </a:xfrm>
            <a:custGeom>
              <a:avLst/>
              <a:gdLst/>
              <a:ahLst/>
              <a:cxnLst/>
              <a:rect l="l" t="t" r="r" b="b"/>
              <a:pathLst>
                <a:path w="3666" h="1426" extrusionOk="0">
                  <a:moveTo>
                    <a:pt x="3513" y="1"/>
                  </a:moveTo>
                  <a:cubicBezTo>
                    <a:pt x="3488" y="1"/>
                    <a:pt x="3463" y="11"/>
                    <a:pt x="3439" y="34"/>
                  </a:cubicBezTo>
                  <a:lnTo>
                    <a:pt x="3456" y="34"/>
                  </a:lnTo>
                  <a:cubicBezTo>
                    <a:pt x="2991" y="499"/>
                    <a:pt x="2426" y="848"/>
                    <a:pt x="1795" y="1047"/>
                  </a:cubicBezTo>
                  <a:cubicBezTo>
                    <a:pt x="1533" y="1149"/>
                    <a:pt x="1246" y="1200"/>
                    <a:pt x="956" y="1200"/>
                  </a:cubicBezTo>
                  <a:cubicBezTo>
                    <a:pt x="914" y="1200"/>
                    <a:pt x="873" y="1199"/>
                    <a:pt x="831" y="1197"/>
                  </a:cubicBezTo>
                  <a:cubicBezTo>
                    <a:pt x="532" y="1163"/>
                    <a:pt x="183" y="914"/>
                    <a:pt x="299" y="582"/>
                  </a:cubicBezTo>
                  <a:cubicBezTo>
                    <a:pt x="319" y="504"/>
                    <a:pt x="257" y="454"/>
                    <a:pt x="194" y="454"/>
                  </a:cubicBezTo>
                  <a:cubicBezTo>
                    <a:pt x="149" y="454"/>
                    <a:pt x="104" y="478"/>
                    <a:pt x="83" y="532"/>
                  </a:cubicBezTo>
                  <a:cubicBezTo>
                    <a:pt x="0" y="848"/>
                    <a:pt x="166" y="1180"/>
                    <a:pt x="482" y="1330"/>
                  </a:cubicBezTo>
                  <a:cubicBezTo>
                    <a:pt x="630" y="1400"/>
                    <a:pt x="789" y="1426"/>
                    <a:pt x="950" y="1426"/>
                  </a:cubicBezTo>
                  <a:cubicBezTo>
                    <a:pt x="1170" y="1426"/>
                    <a:pt x="1394" y="1378"/>
                    <a:pt x="1595" y="1330"/>
                  </a:cubicBezTo>
                  <a:cubicBezTo>
                    <a:pt x="2359" y="1130"/>
                    <a:pt x="3041" y="732"/>
                    <a:pt x="3589" y="183"/>
                  </a:cubicBezTo>
                  <a:cubicBezTo>
                    <a:pt x="3665" y="107"/>
                    <a:pt x="3595" y="1"/>
                    <a:pt x="35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rot="-516949">
              <a:off x="5424874" y="1271574"/>
              <a:ext cx="81423" cy="271463"/>
            </a:xfrm>
            <a:custGeom>
              <a:avLst/>
              <a:gdLst/>
              <a:ahLst/>
              <a:cxnLst/>
              <a:rect l="l" t="t" r="r" b="b"/>
              <a:pathLst>
                <a:path w="1039" h="3464" extrusionOk="0">
                  <a:moveTo>
                    <a:pt x="497" y="1"/>
                  </a:moveTo>
                  <a:cubicBezTo>
                    <a:pt x="454" y="1"/>
                    <a:pt x="408" y="21"/>
                    <a:pt x="382" y="66"/>
                  </a:cubicBezTo>
                  <a:lnTo>
                    <a:pt x="399" y="82"/>
                  </a:lnTo>
                  <a:cubicBezTo>
                    <a:pt x="0" y="1196"/>
                    <a:pt x="150" y="2425"/>
                    <a:pt x="814" y="3422"/>
                  </a:cubicBezTo>
                  <a:cubicBezTo>
                    <a:pt x="834" y="3451"/>
                    <a:pt x="863" y="3463"/>
                    <a:pt x="893" y="3463"/>
                  </a:cubicBezTo>
                  <a:cubicBezTo>
                    <a:pt x="965" y="3463"/>
                    <a:pt x="1039" y="3393"/>
                    <a:pt x="980" y="3322"/>
                  </a:cubicBezTo>
                  <a:cubicBezTo>
                    <a:pt x="366" y="2375"/>
                    <a:pt x="216" y="1196"/>
                    <a:pt x="598" y="132"/>
                  </a:cubicBezTo>
                  <a:cubicBezTo>
                    <a:pt x="629" y="51"/>
                    <a:pt x="566" y="1"/>
                    <a:pt x="4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rot="-1858220">
              <a:off x="5873184" y="368532"/>
              <a:ext cx="230871" cy="230322"/>
            </a:xfrm>
            <a:custGeom>
              <a:avLst/>
              <a:gdLst/>
              <a:ahLst/>
              <a:cxnLst/>
              <a:rect l="l" t="t" r="r" b="b"/>
              <a:pathLst>
                <a:path w="2946" h="2939" extrusionOk="0">
                  <a:moveTo>
                    <a:pt x="306" y="0"/>
                  </a:moveTo>
                  <a:cubicBezTo>
                    <a:pt x="263" y="0"/>
                    <a:pt x="220" y="20"/>
                    <a:pt x="200" y="67"/>
                  </a:cubicBezTo>
                  <a:lnTo>
                    <a:pt x="217" y="83"/>
                  </a:lnTo>
                  <a:cubicBezTo>
                    <a:pt x="34" y="565"/>
                    <a:pt x="1" y="1097"/>
                    <a:pt x="134" y="1595"/>
                  </a:cubicBezTo>
                  <a:cubicBezTo>
                    <a:pt x="233" y="2077"/>
                    <a:pt x="516" y="2509"/>
                    <a:pt x="914" y="2791"/>
                  </a:cubicBezTo>
                  <a:cubicBezTo>
                    <a:pt x="1076" y="2893"/>
                    <a:pt x="1254" y="2938"/>
                    <a:pt x="1432" y="2938"/>
                  </a:cubicBezTo>
                  <a:cubicBezTo>
                    <a:pt x="2186" y="2938"/>
                    <a:pt x="2946" y="2129"/>
                    <a:pt x="2543" y="1363"/>
                  </a:cubicBezTo>
                  <a:cubicBezTo>
                    <a:pt x="2407" y="1101"/>
                    <a:pt x="2147" y="964"/>
                    <a:pt x="1885" y="964"/>
                  </a:cubicBezTo>
                  <a:cubicBezTo>
                    <a:pt x="1697" y="964"/>
                    <a:pt x="1509" y="1034"/>
                    <a:pt x="1363" y="1180"/>
                  </a:cubicBezTo>
                  <a:cubicBezTo>
                    <a:pt x="1286" y="1256"/>
                    <a:pt x="1357" y="1362"/>
                    <a:pt x="1439" y="1362"/>
                  </a:cubicBezTo>
                  <a:cubicBezTo>
                    <a:pt x="1463" y="1362"/>
                    <a:pt x="1489" y="1352"/>
                    <a:pt x="1512" y="1329"/>
                  </a:cubicBezTo>
                  <a:cubicBezTo>
                    <a:pt x="1612" y="1223"/>
                    <a:pt x="1746" y="1172"/>
                    <a:pt x="1881" y="1172"/>
                  </a:cubicBezTo>
                  <a:cubicBezTo>
                    <a:pt x="2083" y="1172"/>
                    <a:pt x="2287" y="1286"/>
                    <a:pt x="2376" y="1495"/>
                  </a:cubicBezTo>
                  <a:cubicBezTo>
                    <a:pt x="2526" y="1861"/>
                    <a:pt x="2410" y="2276"/>
                    <a:pt x="2077" y="2509"/>
                  </a:cubicBezTo>
                  <a:cubicBezTo>
                    <a:pt x="1898" y="2654"/>
                    <a:pt x="1683" y="2729"/>
                    <a:pt x="1469" y="2729"/>
                  </a:cubicBezTo>
                  <a:cubicBezTo>
                    <a:pt x="1268" y="2729"/>
                    <a:pt x="1067" y="2663"/>
                    <a:pt x="898" y="2525"/>
                  </a:cubicBezTo>
                  <a:cubicBezTo>
                    <a:pt x="599" y="2243"/>
                    <a:pt x="399" y="1878"/>
                    <a:pt x="333" y="1495"/>
                  </a:cubicBezTo>
                  <a:cubicBezTo>
                    <a:pt x="217" y="1030"/>
                    <a:pt x="250" y="565"/>
                    <a:pt x="416" y="116"/>
                  </a:cubicBezTo>
                  <a:cubicBezTo>
                    <a:pt x="436" y="46"/>
                    <a:pt x="372" y="0"/>
                    <a:pt x="3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37"/>
            <p:cNvGrpSpPr/>
            <p:nvPr/>
          </p:nvGrpSpPr>
          <p:grpSpPr>
            <a:xfrm>
              <a:off x="4142229" y="69889"/>
              <a:ext cx="1713102" cy="1156456"/>
              <a:chOff x="4142229" y="69889"/>
              <a:chExt cx="1713102" cy="1156456"/>
            </a:xfrm>
          </p:grpSpPr>
          <p:grpSp>
            <p:nvGrpSpPr>
              <p:cNvPr id="1893" name="Google Shape;1893;p37"/>
              <p:cNvGrpSpPr/>
              <p:nvPr/>
            </p:nvGrpSpPr>
            <p:grpSpPr>
              <a:xfrm>
                <a:off x="4142229" y="69889"/>
                <a:ext cx="1713102" cy="1156456"/>
                <a:chOff x="2251342" y="373064"/>
                <a:chExt cx="1713102" cy="1156456"/>
              </a:xfrm>
            </p:grpSpPr>
            <p:sp>
              <p:nvSpPr>
                <p:cNvPr id="1894" name="Google Shape;1894;p37"/>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1" name="Google Shape;1911;p37"/>
              <p:cNvSpPr/>
              <p:nvPr/>
            </p:nvSpPr>
            <p:spPr>
              <a:xfrm>
                <a:off x="4982067" y="621065"/>
                <a:ext cx="81425" cy="102033"/>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2" name="Google Shape;1912;p37"/>
          <p:cNvGrpSpPr/>
          <p:nvPr/>
        </p:nvGrpSpPr>
        <p:grpSpPr>
          <a:xfrm>
            <a:off x="-1915296" y="4608488"/>
            <a:ext cx="3677844" cy="1663668"/>
            <a:chOff x="5935450" y="921661"/>
            <a:chExt cx="739786" cy="334641"/>
          </a:xfrm>
        </p:grpSpPr>
        <p:sp>
          <p:nvSpPr>
            <p:cNvPr id="1913" name="Google Shape;1913;p37"/>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7"/>
          <p:cNvGrpSpPr/>
          <p:nvPr/>
        </p:nvGrpSpPr>
        <p:grpSpPr>
          <a:xfrm>
            <a:off x="6933795" y="-681152"/>
            <a:ext cx="3282946" cy="1485037"/>
            <a:chOff x="5935450" y="921661"/>
            <a:chExt cx="739786" cy="334641"/>
          </a:xfrm>
        </p:grpSpPr>
        <p:sp>
          <p:nvSpPr>
            <p:cNvPr id="1920" name="Google Shape;1920;p37"/>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26"/>
        <p:cNvGrpSpPr/>
        <p:nvPr/>
      </p:nvGrpSpPr>
      <p:grpSpPr>
        <a:xfrm>
          <a:off x="0" y="0"/>
          <a:ext cx="0" cy="0"/>
          <a:chOff x="0" y="0"/>
          <a:chExt cx="0" cy="0"/>
        </a:xfrm>
      </p:grpSpPr>
      <p:sp>
        <p:nvSpPr>
          <p:cNvPr id="1927" name="Google Shape;1927;p38"/>
          <p:cNvSpPr/>
          <p:nvPr/>
        </p:nvSpPr>
        <p:spPr>
          <a:xfrm>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txBox="1">
            <a:spLocks noGrp="1"/>
          </p:cNvSpPr>
          <p:nvPr>
            <p:ph type="title" hasCustomPrompt="1"/>
          </p:nvPr>
        </p:nvSpPr>
        <p:spPr>
          <a:xfrm>
            <a:off x="1982400" y="540000"/>
            <a:ext cx="5179200" cy="828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29" name="Google Shape;1929;p38"/>
          <p:cNvSpPr txBox="1">
            <a:spLocks noGrp="1"/>
          </p:cNvSpPr>
          <p:nvPr>
            <p:ph type="subTitle" idx="1"/>
          </p:nvPr>
        </p:nvSpPr>
        <p:spPr>
          <a:xfrm>
            <a:off x="1982400" y="1368301"/>
            <a:ext cx="5179200" cy="322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0" name="Google Shape;1930;p38"/>
          <p:cNvSpPr txBox="1">
            <a:spLocks noGrp="1"/>
          </p:cNvSpPr>
          <p:nvPr>
            <p:ph type="title" idx="2" hasCustomPrompt="1"/>
          </p:nvPr>
        </p:nvSpPr>
        <p:spPr>
          <a:xfrm>
            <a:off x="1982400" y="1996148"/>
            <a:ext cx="5179200" cy="828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31" name="Google Shape;1931;p38"/>
          <p:cNvSpPr txBox="1">
            <a:spLocks noGrp="1"/>
          </p:cNvSpPr>
          <p:nvPr>
            <p:ph type="subTitle" idx="3"/>
          </p:nvPr>
        </p:nvSpPr>
        <p:spPr>
          <a:xfrm>
            <a:off x="1982400" y="2826281"/>
            <a:ext cx="5179200" cy="322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2" name="Google Shape;1932;p38"/>
          <p:cNvSpPr txBox="1">
            <a:spLocks noGrp="1"/>
          </p:cNvSpPr>
          <p:nvPr>
            <p:ph type="title" idx="4" hasCustomPrompt="1"/>
          </p:nvPr>
        </p:nvSpPr>
        <p:spPr>
          <a:xfrm>
            <a:off x="1982400" y="3452296"/>
            <a:ext cx="5179200" cy="828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33" name="Google Shape;1933;p38"/>
          <p:cNvSpPr txBox="1">
            <a:spLocks noGrp="1"/>
          </p:cNvSpPr>
          <p:nvPr>
            <p:ph type="subTitle" idx="5"/>
          </p:nvPr>
        </p:nvSpPr>
        <p:spPr>
          <a:xfrm>
            <a:off x="1982400" y="4284262"/>
            <a:ext cx="5179200" cy="322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34" name="Google Shape;1934;p38"/>
          <p:cNvGrpSpPr/>
          <p:nvPr/>
        </p:nvGrpSpPr>
        <p:grpSpPr>
          <a:xfrm>
            <a:off x="8826163" y="535000"/>
            <a:ext cx="168361" cy="261749"/>
            <a:chOff x="1877913" y="1847725"/>
            <a:chExt cx="168361" cy="261749"/>
          </a:xfrm>
        </p:grpSpPr>
        <p:sp>
          <p:nvSpPr>
            <p:cNvPr id="1935" name="Google Shape;1935;p38"/>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7" name="Google Shape;1937;p38"/>
          <p:cNvSpPr/>
          <p:nvPr/>
        </p:nvSpPr>
        <p:spPr>
          <a:xfrm flipH="1">
            <a:off x="8597239" y="36205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flipH="1">
            <a:off x="6564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flipH="1">
            <a:off x="6564946" y="48433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flipH="1">
            <a:off x="2623734" y="214446"/>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flipH="1">
            <a:off x="251992" y="31490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3" name="Google Shape;1943;p38"/>
          <p:cNvGrpSpPr/>
          <p:nvPr/>
        </p:nvGrpSpPr>
        <p:grpSpPr>
          <a:xfrm>
            <a:off x="-1849721" y="-486812"/>
            <a:ext cx="3677844" cy="1663668"/>
            <a:chOff x="5935450" y="921661"/>
            <a:chExt cx="739786" cy="334641"/>
          </a:xfrm>
        </p:grpSpPr>
        <p:sp>
          <p:nvSpPr>
            <p:cNvPr id="1944" name="Google Shape;1944;p38"/>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38"/>
          <p:cNvGrpSpPr/>
          <p:nvPr/>
        </p:nvGrpSpPr>
        <p:grpSpPr>
          <a:xfrm flipH="1">
            <a:off x="7071429" y="4039225"/>
            <a:ext cx="3677844" cy="1663668"/>
            <a:chOff x="5935450" y="921661"/>
            <a:chExt cx="739786" cy="334641"/>
          </a:xfrm>
        </p:grpSpPr>
        <p:sp>
          <p:nvSpPr>
            <p:cNvPr id="1951" name="Google Shape;1951;p38"/>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38"/>
          <p:cNvGrpSpPr/>
          <p:nvPr/>
        </p:nvGrpSpPr>
        <p:grpSpPr>
          <a:xfrm>
            <a:off x="-687387" y="1497650"/>
            <a:ext cx="168361" cy="261749"/>
            <a:chOff x="1877913" y="1847725"/>
            <a:chExt cx="168361" cy="261749"/>
          </a:xfrm>
        </p:grpSpPr>
        <p:sp>
          <p:nvSpPr>
            <p:cNvPr id="1958" name="Google Shape;1958;p38"/>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38"/>
          <p:cNvGrpSpPr/>
          <p:nvPr/>
        </p:nvGrpSpPr>
        <p:grpSpPr>
          <a:xfrm>
            <a:off x="83638" y="1497650"/>
            <a:ext cx="168361" cy="261749"/>
            <a:chOff x="1877913" y="1847725"/>
            <a:chExt cx="168361" cy="261749"/>
          </a:xfrm>
        </p:grpSpPr>
        <p:sp>
          <p:nvSpPr>
            <p:cNvPr id="1961" name="Google Shape;1961;p38"/>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38"/>
          <p:cNvGrpSpPr/>
          <p:nvPr/>
        </p:nvGrpSpPr>
        <p:grpSpPr>
          <a:xfrm>
            <a:off x="-247387" y="2080200"/>
            <a:ext cx="168361" cy="261749"/>
            <a:chOff x="1877913" y="1847725"/>
            <a:chExt cx="168361" cy="261749"/>
          </a:xfrm>
        </p:grpSpPr>
        <p:sp>
          <p:nvSpPr>
            <p:cNvPr id="1964" name="Google Shape;1964;p38"/>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38"/>
          <p:cNvGrpSpPr/>
          <p:nvPr/>
        </p:nvGrpSpPr>
        <p:grpSpPr>
          <a:xfrm>
            <a:off x="523638" y="2080200"/>
            <a:ext cx="168361" cy="261749"/>
            <a:chOff x="1877913" y="1847725"/>
            <a:chExt cx="168361" cy="261749"/>
          </a:xfrm>
        </p:grpSpPr>
        <p:sp>
          <p:nvSpPr>
            <p:cNvPr id="1967" name="Google Shape;1967;p38"/>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4"/>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5" name="Google Shape;95;p4"/>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Syne"/>
              <a:buAutoNum type="arabicPeriod"/>
              <a:defRPr sz="1200">
                <a:solidFill>
                  <a:srgbClr val="434343"/>
                </a:solidFill>
                <a:latin typeface="Syne"/>
                <a:ea typeface="Syne"/>
                <a:cs typeface="Syne"/>
                <a:sym typeface="Syne"/>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96" name="Google Shape;96;p4"/>
          <p:cNvSpPr/>
          <p:nvPr/>
        </p:nvSpPr>
        <p:spPr>
          <a:xfrm>
            <a:off x="339510" y="13817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83296" y="35749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6740352" y="20168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8809868" y="277029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8401756" y="178490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238950" y="48825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8296420" y="4541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104184" y="48837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70850" y="2604632"/>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2192226" y="2167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flipH="1">
            <a:off x="3604341" y="4841610"/>
            <a:ext cx="1523884" cy="689361"/>
            <a:chOff x="5935450" y="921661"/>
            <a:chExt cx="739786" cy="334641"/>
          </a:xfrm>
        </p:grpSpPr>
        <p:sp>
          <p:nvSpPr>
            <p:cNvPr id="108" name="Google Shape;108;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4"/>
          <p:cNvGrpSpPr/>
          <p:nvPr/>
        </p:nvGrpSpPr>
        <p:grpSpPr>
          <a:xfrm>
            <a:off x="-966325" y="-402483"/>
            <a:ext cx="1662816" cy="752173"/>
            <a:chOff x="5935450" y="921661"/>
            <a:chExt cx="739786" cy="334641"/>
          </a:xfrm>
        </p:grpSpPr>
        <p:sp>
          <p:nvSpPr>
            <p:cNvPr id="115" name="Google Shape;115;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4"/>
          <p:cNvGrpSpPr/>
          <p:nvPr/>
        </p:nvGrpSpPr>
        <p:grpSpPr>
          <a:xfrm flipH="1">
            <a:off x="7373458" y="-154925"/>
            <a:ext cx="2533396" cy="1146012"/>
            <a:chOff x="5935450" y="921661"/>
            <a:chExt cx="739786" cy="334641"/>
          </a:xfrm>
        </p:grpSpPr>
        <p:sp>
          <p:nvSpPr>
            <p:cNvPr id="122" name="Google Shape;122;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a:off x="-623782" y="-59930"/>
            <a:ext cx="1662816" cy="752173"/>
            <a:chOff x="5935450" y="921661"/>
            <a:chExt cx="739786" cy="334641"/>
          </a:xfrm>
        </p:grpSpPr>
        <p:sp>
          <p:nvSpPr>
            <p:cNvPr id="129" name="Google Shape;129;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rgbClr val="5B98A0">
                <a:alpha val="52549"/>
              </a:srgbClr>
            </a:gs>
            <a:gs pos="100000">
              <a:srgbClr val="435D5E"/>
            </a:gs>
          </a:gsLst>
          <a:lin ang="16198662" scaled="0"/>
        </a:gradFill>
        <a:effectLst/>
      </p:bgPr>
    </p:bg>
    <p:spTree>
      <p:nvGrpSpPr>
        <p:cNvPr id="1" name="Shape 1969"/>
        <p:cNvGrpSpPr/>
        <p:nvPr/>
      </p:nvGrpSpPr>
      <p:grpSpPr>
        <a:xfrm>
          <a:off x="0" y="0"/>
          <a:ext cx="0" cy="0"/>
          <a:chOff x="0" y="0"/>
          <a:chExt cx="0" cy="0"/>
        </a:xfrm>
      </p:grpSpPr>
      <p:sp>
        <p:nvSpPr>
          <p:cNvPr id="1970" name="Google Shape;1970;p39"/>
          <p:cNvSpPr/>
          <p:nvPr/>
        </p:nvSpPr>
        <p:spPr>
          <a:xfrm>
            <a:off x="-2575" y="-6425"/>
            <a:ext cx="9146700" cy="5149800"/>
          </a:xfrm>
          <a:prstGeom prst="rect">
            <a:avLst/>
          </a:prstGeom>
          <a:gradFill>
            <a:gsLst>
              <a:gs pos="0">
                <a:srgbClr val="5B98A0">
                  <a:alpha val="52549"/>
                </a:srgbClr>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9"/>
          <p:cNvSpPr txBox="1">
            <a:spLocks noGrp="1"/>
          </p:cNvSpPr>
          <p:nvPr>
            <p:ph type="ctrTitle"/>
          </p:nvPr>
        </p:nvSpPr>
        <p:spPr>
          <a:xfrm>
            <a:off x="2430025" y="536689"/>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72" name="Google Shape;1972;p39"/>
          <p:cNvSpPr txBox="1">
            <a:spLocks noGrp="1"/>
          </p:cNvSpPr>
          <p:nvPr>
            <p:ph type="subTitle" idx="1"/>
          </p:nvPr>
        </p:nvSpPr>
        <p:spPr>
          <a:xfrm>
            <a:off x="2425075" y="2490254"/>
            <a:ext cx="42939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73" name="Google Shape;1973;p39"/>
          <p:cNvSpPr txBox="1"/>
          <p:nvPr/>
        </p:nvSpPr>
        <p:spPr>
          <a:xfrm>
            <a:off x="2497950" y="3642387"/>
            <a:ext cx="4148100" cy="53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b="1">
                <a:solidFill>
                  <a:schemeClr val="lt1"/>
                </a:solidFill>
                <a:latin typeface="Syne"/>
                <a:ea typeface="Syne"/>
                <a:cs typeface="Syne"/>
                <a:sym typeface="Syne"/>
              </a:rPr>
              <a:t>CREDITS:</a:t>
            </a:r>
            <a:r>
              <a:rPr lang="en" sz="1000">
                <a:solidFill>
                  <a:schemeClr val="lt1"/>
                </a:solidFill>
                <a:latin typeface="Syne"/>
                <a:ea typeface="Syne"/>
                <a:cs typeface="Syne"/>
                <a:sym typeface="Syne"/>
              </a:rPr>
              <a:t> This presentation template was created by </a:t>
            </a:r>
            <a:r>
              <a:rPr lang="en" sz="1000" b="1">
                <a:solidFill>
                  <a:schemeClr val="lt1"/>
                </a:solidFill>
                <a:uFill>
                  <a:noFill/>
                </a:uFill>
                <a:latin typeface="Syne"/>
                <a:ea typeface="Syne"/>
                <a:cs typeface="Syne"/>
                <a:sym typeface="Syne"/>
                <a:hlinkClick r:id="rId2">
                  <a:extLst>
                    <a:ext uri="{A12FA001-AC4F-418D-AE19-62706E023703}">
                      <ahyp:hlinkClr xmlns:ahyp="http://schemas.microsoft.com/office/drawing/2018/hyperlinkcolor" val="tx"/>
                    </a:ext>
                  </a:extLst>
                </a:hlinkClick>
              </a:rPr>
              <a:t>Slidesgo</a:t>
            </a:r>
            <a:r>
              <a:rPr lang="en" sz="1000">
                <a:solidFill>
                  <a:schemeClr val="lt1"/>
                </a:solidFill>
                <a:latin typeface="Syne"/>
                <a:ea typeface="Syne"/>
                <a:cs typeface="Syne"/>
                <a:sym typeface="Syne"/>
              </a:rPr>
              <a:t>, including icons by </a:t>
            </a:r>
            <a:r>
              <a:rPr lang="en" sz="1000" b="1">
                <a:solidFill>
                  <a:schemeClr val="lt1"/>
                </a:solidFill>
                <a:uFill>
                  <a:noFill/>
                </a:uFill>
                <a:latin typeface="Syne"/>
                <a:ea typeface="Syne"/>
                <a:cs typeface="Syne"/>
                <a:sym typeface="Syne"/>
                <a:hlinkClick r:id="rId3">
                  <a:extLst>
                    <a:ext uri="{A12FA001-AC4F-418D-AE19-62706E023703}">
                      <ahyp:hlinkClr xmlns:ahyp="http://schemas.microsoft.com/office/drawing/2018/hyperlinkcolor" val="tx"/>
                    </a:ext>
                  </a:extLst>
                </a:hlinkClick>
              </a:rPr>
              <a:t>Flaticon</a:t>
            </a:r>
            <a:r>
              <a:rPr lang="en" sz="1000" b="1">
                <a:solidFill>
                  <a:schemeClr val="lt1"/>
                </a:solidFill>
                <a:latin typeface="Syne"/>
                <a:ea typeface="Syne"/>
                <a:cs typeface="Syne"/>
                <a:sym typeface="Syne"/>
              </a:rPr>
              <a:t> </a:t>
            </a:r>
            <a:r>
              <a:rPr lang="en" sz="1000">
                <a:solidFill>
                  <a:schemeClr val="lt1"/>
                </a:solidFill>
                <a:latin typeface="Syne"/>
                <a:ea typeface="Syne"/>
                <a:cs typeface="Syne"/>
                <a:sym typeface="Syne"/>
              </a:rPr>
              <a:t>and infographics &amp; images by </a:t>
            </a:r>
            <a:r>
              <a:rPr lang="en" sz="1000" b="1">
                <a:solidFill>
                  <a:schemeClr val="lt1"/>
                </a:solidFill>
                <a:uFill>
                  <a:noFill/>
                </a:uFill>
                <a:latin typeface="Syne"/>
                <a:ea typeface="Syne"/>
                <a:cs typeface="Syne"/>
                <a:sym typeface="Syne"/>
                <a:hlinkClick r:id="rId4">
                  <a:extLst>
                    <a:ext uri="{A12FA001-AC4F-418D-AE19-62706E023703}">
                      <ahyp:hlinkClr xmlns:ahyp="http://schemas.microsoft.com/office/drawing/2018/hyperlinkcolor" val="tx"/>
                    </a:ext>
                  </a:extLst>
                </a:hlinkClick>
              </a:rPr>
              <a:t>Freepik</a:t>
            </a:r>
            <a:endParaRPr sz="1000" b="1">
              <a:solidFill>
                <a:schemeClr val="lt1"/>
              </a:solidFill>
              <a:latin typeface="Syne"/>
              <a:ea typeface="Syne"/>
              <a:cs typeface="Syne"/>
              <a:sym typeface="Syne"/>
            </a:endParaRPr>
          </a:p>
        </p:txBody>
      </p:sp>
      <p:sp>
        <p:nvSpPr>
          <p:cNvPr id="1974" name="Google Shape;1974;p39"/>
          <p:cNvSpPr/>
          <p:nvPr/>
        </p:nvSpPr>
        <p:spPr>
          <a:xfrm>
            <a:off x="2788596" y="4894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9"/>
          <p:cNvSpPr/>
          <p:nvPr/>
        </p:nvSpPr>
        <p:spPr>
          <a:xfrm>
            <a:off x="2942377"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p:cNvSpPr/>
          <p:nvPr/>
        </p:nvSpPr>
        <p:spPr>
          <a:xfrm>
            <a:off x="8388531" y="25289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9"/>
          <p:cNvSpPr/>
          <p:nvPr/>
        </p:nvSpPr>
        <p:spPr>
          <a:xfrm>
            <a:off x="6453194" y="32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9"/>
          <p:cNvSpPr/>
          <p:nvPr/>
        </p:nvSpPr>
        <p:spPr>
          <a:xfrm>
            <a:off x="8692000" y="24747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9"/>
          <p:cNvSpPr/>
          <p:nvPr/>
        </p:nvSpPr>
        <p:spPr>
          <a:xfrm>
            <a:off x="4674797" y="47943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9"/>
          <p:cNvSpPr/>
          <p:nvPr/>
        </p:nvSpPr>
        <p:spPr>
          <a:xfrm>
            <a:off x="435575" y="30151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1" name="Google Shape;1981;p39"/>
          <p:cNvGrpSpPr/>
          <p:nvPr/>
        </p:nvGrpSpPr>
        <p:grpSpPr>
          <a:xfrm>
            <a:off x="8194785" y="4325172"/>
            <a:ext cx="596694" cy="566663"/>
            <a:chOff x="8095310" y="4409072"/>
            <a:chExt cx="596694" cy="566663"/>
          </a:xfrm>
        </p:grpSpPr>
        <p:grpSp>
          <p:nvGrpSpPr>
            <p:cNvPr id="1982" name="Google Shape;1982;p39"/>
            <p:cNvGrpSpPr/>
            <p:nvPr/>
          </p:nvGrpSpPr>
          <p:grpSpPr>
            <a:xfrm>
              <a:off x="8095310" y="4409072"/>
              <a:ext cx="596694" cy="566663"/>
              <a:chOff x="-2027365" y="866072"/>
              <a:chExt cx="596694" cy="566663"/>
            </a:xfrm>
          </p:grpSpPr>
          <p:sp>
            <p:nvSpPr>
              <p:cNvPr id="1983" name="Google Shape;1983;p39"/>
              <p:cNvSpPr/>
              <p:nvPr/>
            </p:nvSpPr>
            <p:spPr>
              <a:xfrm>
                <a:off x="-2027365" y="866072"/>
                <a:ext cx="596694" cy="566663"/>
              </a:xfrm>
              <a:custGeom>
                <a:avLst/>
                <a:gdLst/>
                <a:ahLst/>
                <a:cxnLst/>
                <a:rect l="l" t="t" r="r" b="b"/>
                <a:pathLst>
                  <a:path w="2126" h="2019" extrusionOk="0">
                    <a:moveTo>
                      <a:pt x="735" y="0"/>
                    </a:moveTo>
                    <a:cubicBezTo>
                      <a:pt x="571" y="0"/>
                      <a:pt x="551" y="693"/>
                      <a:pt x="551" y="693"/>
                    </a:cubicBezTo>
                    <a:cubicBezTo>
                      <a:pt x="551" y="693"/>
                      <a:pt x="79" y="851"/>
                      <a:pt x="34" y="986"/>
                    </a:cubicBezTo>
                    <a:cubicBezTo>
                      <a:pt x="0" y="1132"/>
                      <a:pt x="619" y="1312"/>
                      <a:pt x="619" y="1312"/>
                    </a:cubicBezTo>
                    <a:cubicBezTo>
                      <a:pt x="619" y="1312"/>
                      <a:pt x="574" y="1851"/>
                      <a:pt x="765" y="1997"/>
                    </a:cubicBezTo>
                    <a:cubicBezTo>
                      <a:pt x="784" y="2012"/>
                      <a:pt x="805" y="2018"/>
                      <a:pt x="825" y="2018"/>
                    </a:cubicBezTo>
                    <a:cubicBezTo>
                      <a:pt x="1000" y="2018"/>
                      <a:pt x="1215" y="1570"/>
                      <a:pt x="1215" y="1570"/>
                    </a:cubicBezTo>
                    <a:cubicBezTo>
                      <a:pt x="1215" y="1570"/>
                      <a:pt x="1564" y="1745"/>
                      <a:pt x="1806" y="1745"/>
                    </a:cubicBezTo>
                    <a:cubicBezTo>
                      <a:pt x="1831" y="1745"/>
                      <a:pt x="1855" y="1743"/>
                      <a:pt x="1878" y="1739"/>
                    </a:cubicBezTo>
                    <a:cubicBezTo>
                      <a:pt x="2125" y="1705"/>
                      <a:pt x="1709" y="1121"/>
                      <a:pt x="1709" y="1121"/>
                    </a:cubicBezTo>
                    <a:cubicBezTo>
                      <a:pt x="1709" y="1121"/>
                      <a:pt x="1990" y="671"/>
                      <a:pt x="1855" y="480"/>
                    </a:cubicBezTo>
                    <a:cubicBezTo>
                      <a:pt x="1805" y="413"/>
                      <a:pt x="1713" y="392"/>
                      <a:pt x="1616" y="392"/>
                    </a:cubicBezTo>
                    <a:cubicBezTo>
                      <a:pt x="1432" y="392"/>
                      <a:pt x="1226" y="468"/>
                      <a:pt x="1226" y="468"/>
                    </a:cubicBezTo>
                    <a:cubicBezTo>
                      <a:pt x="1226" y="468"/>
                      <a:pt x="956" y="97"/>
                      <a:pt x="765" y="8"/>
                    </a:cubicBezTo>
                    <a:cubicBezTo>
                      <a:pt x="755" y="3"/>
                      <a:pt x="745" y="0"/>
                      <a:pt x="735" y="0"/>
                    </a:cubicBezTo>
                    <a:close/>
                  </a:path>
                </a:pathLst>
              </a:custGeom>
              <a:solidFill>
                <a:srgbClr val="FBD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p:cNvSpPr/>
              <p:nvPr/>
            </p:nvSpPr>
            <p:spPr>
              <a:xfrm>
                <a:off x="-1832864" y="884034"/>
                <a:ext cx="128825" cy="115915"/>
              </a:xfrm>
              <a:custGeom>
                <a:avLst/>
                <a:gdLst/>
                <a:ahLst/>
                <a:cxnLst/>
                <a:rect l="l" t="t" r="r" b="b"/>
                <a:pathLst>
                  <a:path w="459" h="413" extrusionOk="0">
                    <a:moveTo>
                      <a:pt x="59" y="1"/>
                    </a:moveTo>
                    <a:cubicBezTo>
                      <a:pt x="29" y="1"/>
                      <a:pt x="1" y="41"/>
                      <a:pt x="27" y="67"/>
                    </a:cubicBezTo>
                    <a:lnTo>
                      <a:pt x="83" y="101"/>
                    </a:lnTo>
                    <a:cubicBezTo>
                      <a:pt x="94" y="112"/>
                      <a:pt x="117" y="123"/>
                      <a:pt x="128" y="146"/>
                    </a:cubicBezTo>
                    <a:cubicBezTo>
                      <a:pt x="162" y="168"/>
                      <a:pt x="196" y="191"/>
                      <a:pt x="218" y="225"/>
                    </a:cubicBezTo>
                    <a:cubicBezTo>
                      <a:pt x="252" y="247"/>
                      <a:pt x="286" y="270"/>
                      <a:pt x="308" y="303"/>
                    </a:cubicBezTo>
                    <a:cubicBezTo>
                      <a:pt x="342" y="326"/>
                      <a:pt x="364" y="360"/>
                      <a:pt x="387" y="393"/>
                    </a:cubicBezTo>
                    <a:cubicBezTo>
                      <a:pt x="390" y="407"/>
                      <a:pt x="399" y="412"/>
                      <a:pt x="408" y="412"/>
                    </a:cubicBezTo>
                    <a:cubicBezTo>
                      <a:pt x="430" y="412"/>
                      <a:pt x="459" y="383"/>
                      <a:pt x="443" y="360"/>
                    </a:cubicBezTo>
                    <a:cubicBezTo>
                      <a:pt x="420" y="326"/>
                      <a:pt x="398" y="292"/>
                      <a:pt x="376" y="258"/>
                    </a:cubicBezTo>
                    <a:cubicBezTo>
                      <a:pt x="342" y="225"/>
                      <a:pt x="308" y="202"/>
                      <a:pt x="274" y="180"/>
                    </a:cubicBezTo>
                    <a:cubicBezTo>
                      <a:pt x="252" y="146"/>
                      <a:pt x="218" y="112"/>
                      <a:pt x="184" y="90"/>
                    </a:cubicBezTo>
                    <a:cubicBezTo>
                      <a:pt x="162" y="78"/>
                      <a:pt x="151" y="67"/>
                      <a:pt x="128" y="56"/>
                    </a:cubicBezTo>
                    <a:lnTo>
                      <a:pt x="83" y="11"/>
                    </a:lnTo>
                    <a:cubicBezTo>
                      <a:pt x="76" y="4"/>
                      <a:pt x="68" y="1"/>
                      <a:pt x="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9"/>
              <p:cNvSpPr/>
              <p:nvPr/>
            </p:nvSpPr>
            <p:spPr>
              <a:xfrm>
                <a:off x="-1673166" y="1000510"/>
                <a:ext cx="125738" cy="29189"/>
              </a:xfrm>
              <a:custGeom>
                <a:avLst/>
                <a:gdLst/>
                <a:ahLst/>
                <a:cxnLst/>
                <a:rect l="l" t="t" r="r" b="b"/>
                <a:pathLst>
                  <a:path w="448" h="104" extrusionOk="0">
                    <a:moveTo>
                      <a:pt x="222" y="1"/>
                    </a:moveTo>
                    <a:cubicBezTo>
                      <a:pt x="200" y="1"/>
                      <a:pt x="166" y="1"/>
                      <a:pt x="133" y="12"/>
                    </a:cubicBezTo>
                    <a:lnTo>
                      <a:pt x="31" y="34"/>
                    </a:lnTo>
                    <a:cubicBezTo>
                      <a:pt x="1" y="55"/>
                      <a:pt x="17" y="103"/>
                      <a:pt x="45" y="103"/>
                    </a:cubicBezTo>
                    <a:cubicBezTo>
                      <a:pt x="48" y="103"/>
                      <a:pt x="51" y="103"/>
                      <a:pt x="54" y="102"/>
                    </a:cubicBezTo>
                    <a:lnTo>
                      <a:pt x="144" y="79"/>
                    </a:lnTo>
                    <a:cubicBezTo>
                      <a:pt x="166" y="79"/>
                      <a:pt x="200" y="68"/>
                      <a:pt x="222" y="68"/>
                    </a:cubicBezTo>
                    <a:lnTo>
                      <a:pt x="402" y="68"/>
                    </a:lnTo>
                    <a:cubicBezTo>
                      <a:pt x="408" y="71"/>
                      <a:pt x="414" y="73"/>
                      <a:pt x="418" y="73"/>
                    </a:cubicBezTo>
                    <a:cubicBezTo>
                      <a:pt x="431" y="73"/>
                      <a:pt x="439" y="62"/>
                      <a:pt x="447" y="46"/>
                    </a:cubicBezTo>
                    <a:cubicBezTo>
                      <a:pt x="447" y="23"/>
                      <a:pt x="436" y="12"/>
                      <a:pt x="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9"/>
              <p:cNvSpPr/>
              <p:nvPr/>
            </p:nvSpPr>
            <p:spPr>
              <a:xfrm>
                <a:off x="-2000982" y="1085551"/>
                <a:ext cx="140052" cy="67360"/>
              </a:xfrm>
              <a:custGeom>
                <a:avLst/>
                <a:gdLst/>
                <a:ahLst/>
                <a:cxnLst/>
                <a:rect l="l" t="t" r="r" b="b"/>
                <a:pathLst>
                  <a:path w="499" h="240" extrusionOk="0">
                    <a:moveTo>
                      <a:pt x="445" y="0"/>
                    </a:moveTo>
                    <a:cubicBezTo>
                      <a:pt x="442" y="0"/>
                      <a:pt x="438" y="0"/>
                      <a:pt x="435" y="1"/>
                    </a:cubicBezTo>
                    <a:lnTo>
                      <a:pt x="322" y="35"/>
                    </a:lnTo>
                    <a:cubicBezTo>
                      <a:pt x="277" y="35"/>
                      <a:pt x="244" y="46"/>
                      <a:pt x="210" y="69"/>
                    </a:cubicBezTo>
                    <a:cubicBezTo>
                      <a:pt x="199" y="80"/>
                      <a:pt x="188" y="91"/>
                      <a:pt x="176" y="102"/>
                    </a:cubicBezTo>
                    <a:lnTo>
                      <a:pt x="120" y="125"/>
                    </a:lnTo>
                    <a:cubicBezTo>
                      <a:pt x="98" y="136"/>
                      <a:pt x="64" y="159"/>
                      <a:pt x="30" y="170"/>
                    </a:cubicBezTo>
                    <a:cubicBezTo>
                      <a:pt x="0" y="200"/>
                      <a:pt x="24" y="239"/>
                      <a:pt x="53" y="239"/>
                    </a:cubicBezTo>
                    <a:cubicBezTo>
                      <a:pt x="57" y="239"/>
                      <a:pt x="60" y="239"/>
                      <a:pt x="64" y="237"/>
                    </a:cubicBezTo>
                    <a:cubicBezTo>
                      <a:pt x="98" y="215"/>
                      <a:pt x="120" y="204"/>
                      <a:pt x="154" y="192"/>
                    </a:cubicBezTo>
                    <a:cubicBezTo>
                      <a:pt x="188" y="170"/>
                      <a:pt x="221" y="159"/>
                      <a:pt x="244" y="125"/>
                    </a:cubicBezTo>
                    <a:cubicBezTo>
                      <a:pt x="255" y="125"/>
                      <a:pt x="266" y="114"/>
                      <a:pt x="277" y="114"/>
                    </a:cubicBezTo>
                    <a:lnTo>
                      <a:pt x="345" y="91"/>
                    </a:lnTo>
                    <a:lnTo>
                      <a:pt x="457" y="69"/>
                    </a:lnTo>
                    <a:cubicBezTo>
                      <a:pt x="499" y="58"/>
                      <a:pt x="483"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9"/>
              <p:cNvSpPr/>
              <p:nvPr/>
            </p:nvSpPr>
            <p:spPr>
              <a:xfrm>
                <a:off x="-1837916" y="1284261"/>
                <a:ext cx="53046" cy="132474"/>
              </a:xfrm>
              <a:custGeom>
                <a:avLst/>
                <a:gdLst/>
                <a:ahLst/>
                <a:cxnLst/>
                <a:rect l="l" t="t" r="r" b="b"/>
                <a:pathLst>
                  <a:path w="189" h="472" extrusionOk="0">
                    <a:moveTo>
                      <a:pt x="65" y="0"/>
                    </a:moveTo>
                    <a:cubicBezTo>
                      <a:pt x="62" y="0"/>
                      <a:pt x="59" y="1"/>
                      <a:pt x="56" y="2"/>
                    </a:cubicBezTo>
                    <a:cubicBezTo>
                      <a:pt x="23" y="24"/>
                      <a:pt x="11" y="58"/>
                      <a:pt x="11" y="91"/>
                    </a:cubicBezTo>
                    <a:cubicBezTo>
                      <a:pt x="0" y="136"/>
                      <a:pt x="0" y="181"/>
                      <a:pt x="11" y="226"/>
                    </a:cubicBezTo>
                    <a:cubicBezTo>
                      <a:pt x="23" y="260"/>
                      <a:pt x="34" y="305"/>
                      <a:pt x="56" y="339"/>
                    </a:cubicBezTo>
                    <a:lnTo>
                      <a:pt x="79" y="406"/>
                    </a:lnTo>
                    <a:cubicBezTo>
                      <a:pt x="90" y="418"/>
                      <a:pt x="101" y="440"/>
                      <a:pt x="112" y="462"/>
                    </a:cubicBezTo>
                    <a:cubicBezTo>
                      <a:pt x="116" y="469"/>
                      <a:pt x="123" y="472"/>
                      <a:pt x="132" y="472"/>
                    </a:cubicBezTo>
                    <a:cubicBezTo>
                      <a:pt x="155" y="472"/>
                      <a:pt x="188" y="453"/>
                      <a:pt x="180" y="429"/>
                    </a:cubicBezTo>
                    <a:lnTo>
                      <a:pt x="146" y="373"/>
                    </a:lnTo>
                    <a:cubicBezTo>
                      <a:pt x="135" y="361"/>
                      <a:pt x="135" y="339"/>
                      <a:pt x="124" y="328"/>
                    </a:cubicBezTo>
                    <a:cubicBezTo>
                      <a:pt x="112" y="294"/>
                      <a:pt x="90" y="260"/>
                      <a:pt x="79" y="238"/>
                    </a:cubicBezTo>
                    <a:cubicBezTo>
                      <a:pt x="67" y="204"/>
                      <a:pt x="67" y="170"/>
                      <a:pt x="67" y="136"/>
                    </a:cubicBezTo>
                    <a:cubicBezTo>
                      <a:pt x="67" y="114"/>
                      <a:pt x="79" y="103"/>
                      <a:pt x="79" y="91"/>
                    </a:cubicBezTo>
                    <a:cubicBezTo>
                      <a:pt x="79" y="91"/>
                      <a:pt x="79" y="69"/>
                      <a:pt x="90" y="69"/>
                    </a:cubicBezTo>
                    <a:cubicBezTo>
                      <a:pt x="121" y="49"/>
                      <a:pt x="95"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9"/>
              <p:cNvSpPr/>
              <p:nvPr/>
            </p:nvSpPr>
            <p:spPr>
              <a:xfrm>
                <a:off x="-1577179" y="1216902"/>
                <a:ext cx="72692" cy="112547"/>
              </a:xfrm>
              <a:custGeom>
                <a:avLst/>
                <a:gdLst/>
                <a:ahLst/>
                <a:cxnLst/>
                <a:rect l="l" t="t" r="r" b="b"/>
                <a:pathLst>
                  <a:path w="259" h="401" extrusionOk="0">
                    <a:moveTo>
                      <a:pt x="51" y="0"/>
                    </a:moveTo>
                    <a:cubicBezTo>
                      <a:pt x="18" y="0"/>
                      <a:pt x="0" y="45"/>
                      <a:pt x="38" y="73"/>
                    </a:cubicBezTo>
                    <a:cubicBezTo>
                      <a:pt x="49" y="73"/>
                      <a:pt x="49" y="84"/>
                      <a:pt x="60" y="95"/>
                    </a:cubicBezTo>
                    <a:cubicBezTo>
                      <a:pt x="72" y="95"/>
                      <a:pt x="72" y="107"/>
                      <a:pt x="83" y="118"/>
                    </a:cubicBezTo>
                    <a:cubicBezTo>
                      <a:pt x="94" y="152"/>
                      <a:pt x="105" y="174"/>
                      <a:pt x="117" y="208"/>
                    </a:cubicBezTo>
                    <a:cubicBezTo>
                      <a:pt x="128" y="230"/>
                      <a:pt x="139" y="264"/>
                      <a:pt x="150" y="287"/>
                    </a:cubicBezTo>
                    <a:cubicBezTo>
                      <a:pt x="173" y="320"/>
                      <a:pt x="173" y="343"/>
                      <a:pt x="184" y="376"/>
                    </a:cubicBezTo>
                    <a:cubicBezTo>
                      <a:pt x="188" y="394"/>
                      <a:pt x="201" y="401"/>
                      <a:pt x="214" y="401"/>
                    </a:cubicBezTo>
                    <a:cubicBezTo>
                      <a:pt x="235" y="401"/>
                      <a:pt x="258" y="382"/>
                      <a:pt x="251" y="354"/>
                    </a:cubicBezTo>
                    <a:cubicBezTo>
                      <a:pt x="240" y="320"/>
                      <a:pt x="229" y="298"/>
                      <a:pt x="218" y="264"/>
                    </a:cubicBezTo>
                    <a:cubicBezTo>
                      <a:pt x="207" y="230"/>
                      <a:pt x="195" y="197"/>
                      <a:pt x="173" y="163"/>
                    </a:cubicBezTo>
                    <a:cubicBezTo>
                      <a:pt x="173" y="152"/>
                      <a:pt x="162" y="140"/>
                      <a:pt x="150" y="129"/>
                    </a:cubicBezTo>
                    <a:cubicBezTo>
                      <a:pt x="150" y="95"/>
                      <a:pt x="128" y="62"/>
                      <a:pt x="105" y="39"/>
                    </a:cubicBezTo>
                    <a:cubicBezTo>
                      <a:pt x="94" y="28"/>
                      <a:pt x="83" y="17"/>
                      <a:pt x="72" y="5"/>
                    </a:cubicBezTo>
                    <a:cubicBezTo>
                      <a:pt x="64" y="2"/>
                      <a:pt x="58" y="0"/>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39"/>
            <p:cNvGrpSpPr/>
            <p:nvPr/>
          </p:nvGrpSpPr>
          <p:grpSpPr>
            <a:xfrm rot="-1373109">
              <a:off x="8318023" y="4593976"/>
              <a:ext cx="151243" cy="196832"/>
              <a:chOff x="7782088" y="667305"/>
              <a:chExt cx="198770" cy="258655"/>
            </a:xfrm>
          </p:grpSpPr>
          <p:grpSp>
            <p:nvGrpSpPr>
              <p:cNvPr id="1990" name="Google Shape;1990;p39"/>
              <p:cNvGrpSpPr/>
              <p:nvPr/>
            </p:nvGrpSpPr>
            <p:grpSpPr>
              <a:xfrm rot="-464811">
                <a:off x="7797372" y="677554"/>
                <a:ext cx="168203" cy="238155"/>
                <a:chOff x="6083334" y="4589382"/>
                <a:chExt cx="168198" cy="238149"/>
              </a:xfrm>
            </p:grpSpPr>
            <p:sp>
              <p:nvSpPr>
                <p:cNvPr id="1991" name="Google Shape;1991;p39"/>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3" name="Google Shape;1993;p39"/>
              <p:cNvSpPr/>
              <p:nvPr/>
            </p:nvSpPr>
            <p:spPr>
              <a:xfrm rot="-464821">
                <a:off x="7912152" y="680505"/>
                <a:ext cx="34805" cy="48270"/>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94" name="Google Shape;1994;p39"/>
          <p:cNvGrpSpPr/>
          <p:nvPr/>
        </p:nvGrpSpPr>
        <p:grpSpPr>
          <a:xfrm>
            <a:off x="56851" y="4194856"/>
            <a:ext cx="1129957" cy="948648"/>
            <a:chOff x="279851" y="4295781"/>
            <a:chExt cx="1129957" cy="948648"/>
          </a:xfrm>
        </p:grpSpPr>
        <p:grpSp>
          <p:nvGrpSpPr>
            <p:cNvPr id="1995" name="Google Shape;1995;p39"/>
            <p:cNvGrpSpPr/>
            <p:nvPr/>
          </p:nvGrpSpPr>
          <p:grpSpPr>
            <a:xfrm>
              <a:off x="279851" y="4295781"/>
              <a:ext cx="1129957" cy="948648"/>
              <a:chOff x="-2178924" y="2864681"/>
              <a:chExt cx="1129957" cy="948648"/>
            </a:xfrm>
          </p:grpSpPr>
          <p:sp>
            <p:nvSpPr>
              <p:cNvPr id="1996" name="Google Shape;1996;p39"/>
              <p:cNvSpPr/>
              <p:nvPr/>
            </p:nvSpPr>
            <p:spPr>
              <a:xfrm>
                <a:off x="-2178924" y="2864681"/>
                <a:ext cx="1129957" cy="948648"/>
              </a:xfrm>
              <a:custGeom>
                <a:avLst/>
                <a:gdLst/>
                <a:ahLst/>
                <a:cxnLst/>
                <a:rect l="l" t="t" r="r" b="b"/>
                <a:pathLst>
                  <a:path w="4026" h="3380" extrusionOk="0">
                    <a:moveTo>
                      <a:pt x="2496" y="1"/>
                    </a:moveTo>
                    <a:cubicBezTo>
                      <a:pt x="2119" y="1"/>
                      <a:pt x="1620" y="475"/>
                      <a:pt x="1620" y="475"/>
                    </a:cubicBezTo>
                    <a:cubicBezTo>
                      <a:pt x="1620" y="475"/>
                      <a:pt x="889" y="59"/>
                      <a:pt x="507" y="59"/>
                    </a:cubicBezTo>
                    <a:cubicBezTo>
                      <a:pt x="125" y="59"/>
                      <a:pt x="664" y="1341"/>
                      <a:pt x="664" y="1341"/>
                    </a:cubicBezTo>
                    <a:cubicBezTo>
                      <a:pt x="664" y="1341"/>
                      <a:pt x="1" y="1959"/>
                      <a:pt x="35" y="2229"/>
                    </a:cubicBezTo>
                    <a:cubicBezTo>
                      <a:pt x="55" y="2346"/>
                      <a:pt x="304" y="2378"/>
                      <a:pt x="571" y="2378"/>
                    </a:cubicBezTo>
                    <a:cubicBezTo>
                      <a:pt x="896" y="2378"/>
                      <a:pt x="1249" y="2330"/>
                      <a:pt x="1249" y="2330"/>
                    </a:cubicBezTo>
                    <a:cubicBezTo>
                      <a:pt x="1249" y="2330"/>
                      <a:pt x="1564" y="3286"/>
                      <a:pt x="1968" y="3376"/>
                    </a:cubicBezTo>
                    <a:cubicBezTo>
                      <a:pt x="1982" y="3378"/>
                      <a:pt x="1996" y="3380"/>
                      <a:pt x="2009" y="3380"/>
                    </a:cubicBezTo>
                    <a:cubicBezTo>
                      <a:pt x="2386" y="3380"/>
                      <a:pt x="2418" y="2330"/>
                      <a:pt x="2418" y="2330"/>
                    </a:cubicBezTo>
                    <a:cubicBezTo>
                      <a:pt x="2418" y="2330"/>
                      <a:pt x="2461" y="2332"/>
                      <a:pt x="2531" y="2332"/>
                    </a:cubicBezTo>
                    <a:cubicBezTo>
                      <a:pt x="2778" y="2332"/>
                      <a:pt x="3366" y="2311"/>
                      <a:pt x="3655" y="2128"/>
                    </a:cubicBezTo>
                    <a:cubicBezTo>
                      <a:pt x="4026" y="1880"/>
                      <a:pt x="2913" y="1217"/>
                      <a:pt x="2913" y="1217"/>
                    </a:cubicBezTo>
                    <a:cubicBezTo>
                      <a:pt x="2913" y="1217"/>
                      <a:pt x="3048" y="273"/>
                      <a:pt x="2677" y="48"/>
                    </a:cubicBezTo>
                    <a:cubicBezTo>
                      <a:pt x="2622" y="15"/>
                      <a:pt x="2561" y="1"/>
                      <a:pt x="2496" y="1"/>
                    </a:cubicBezTo>
                    <a:close/>
                  </a:path>
                </a:pathLst>
              </a:custGeom>
              <a:solidFill>
                <a:srgbClr val="FBD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7" name="Google Shape;1997;p39"/>
              <p:cNvGrpSpPr/>
              <p:nvPr/>
            </p:nvGrpSpPr>
            <p:grpSpPr>
              <a:xfrm>
                <a:off x="-2149735" y="2908183"/>
                <a:ext cx="961838" cy="874269"/>
                <a:chOff x="-2149735" y="2908183"/>
                <a:chExt cx="961838" cy="874269"/>
              </a:xfrm>
            </p:grpSpPr>
            <p:sp>
              <p:nvSpPr>
                <p:cNvPr id="1998" name="Google Shape;1998;p39"/>
                <p:cNvSpPr/>
                <p:nvPr/>
              </p:nvSpPr>
              <p:spPr>
                <a:xfrm>
                  <a:off x="-2047573" y="2908745"/>
                  <a:ext cx="291330" cy="121247"/>
                </a:xfrm>
                <a:custGeom>
                  <a:avLst/>
                  <a:gdLst/>
                  <a:ahLst/>
                  <a:cxnLst/>
                  <a:rect l="l" t="t" r="r" b="b"/>
                  <a:pathLst>
                    <a:path w="1038" h="432" extrusionOk="0">
                      <a:moveTo>
                        <a:pt x="88" y="1"/>
                      </a:moveTo>
                      <a:cubicBezTo>
                        <a:pt x="23" y="1"/>
                        <a:pt x="0" y="106"/>
                        <a:pt x="72" y="127"/>
                      </a:cubicBezTo>
                      <a:cubicBezTo>
                        <a:pt x="140" y="150"/>
                        <a:pt x="219" y="161"/>
                        <a:pt x="286" y="183"/>
                      </a:cubicBezTo>
                      <a:cubicBezTo>
                        <a:pt x="365" y="195"/>
                        <a:pt x="432" y="217"/>
                        <a:pt x="511" y="251"/>
                      </a:cubicBezTo>
                      <a:cubicBezTo>
                        <a:pt x="578" y="273"/>
                        <a:pt x="646" y="284"/>
                        <a:pt x="713" y="318"/>
                      </a:cubicBezTo>
                      <a:cubicBezTo>
                        <a:pt x="781" y="341"/>
                        <a:pt x="837" y="374"/>
                        <a:pt x="893" y="419"/>
                      </a:cubicBezTo>
                      <a:cubicBezTo>
                        <a:pt x="906" y="428"/>
                        <a:pt x="920" y="432"/>
                        <a:pt x="933" y="432"/>
                      </a:cubicBezTo>
                      <a:cubicBezTo>
                        <a:pt x="989" y="432"/>
                        <a:pt x="1038" y="366"/>
                        <a:pt x="983" y="329"/>
                      </a:cubicBezTo>
                      <a:cubicBezTo>
                        <a:pt x="927" y="284"/>
                        <a:pt x="859" y="239"/>
                        <a:pt x="792" y="206"/>
                      </a:cubicBezTo>
                      <a:cubicBezTo>
                        <a:pt x="725" y="172"/>
                        <a:pt x="646" y="161"/>
                        <a:pt x="567" y="138"/>
                      </a:cubicBezTo>
                      <a:cubicBezTo>
                        <a:pt x="500" y="105"/>
                        <a:pt x="421" y="82"/>
                        <a:pt x="342" y="71"/>
                      </a:cubicBezTo>
                      <a:cubicBezTo>
                        <a:pt x="264" y="48"/>
                        <a:pt x="185" y="26"/>
                        <a:pt x="106" y="3"/>
                      </a:cubicBezTo>
                      <a:cubicBezTo>
                        <a:pt x="100" y="2"/>
                        <a:pt x="94" y="1"/>
                        <a:pt x="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9"/>
                <p:cNvSpPr/>
                <p:nvPr/>
              </p:nvSpPr>
              <p:spPr>
                <a:xfrm>
                  <a:off x="-1689725" y="2908183"/>
                  <a:ext cx="206289" cy="128545"/>
                </a:xfrm>
                <a:custGeom>
                  <a:avLst/>
                  <a:gdLst/>
                  <a:ahLst/>
                  <a:cxnLst/>
                  <a:rect l="l" t="t" r="r" b="b"/>
                  <a:pathLst>
                    <a:path w="735" h="458" extrusionOk="0">
                      <a:moveTo>
                        <a:pt x="650" y="0"/>
                      </a:moveTo>
                      <a:cubicBezTo>
                        <a:pt x="644" y="0"/>
                        <a:pt x="637" y="2"/>
                        <a:pt x="630" y="5"/>
                      </a:cubicBezTo>
                      <a:lnTo>
                        <a:pt x="641" y="5"/>
                      </a:lnTo>
                      <a:cubicBezTo>
                        <a:pt x="585" y="17"/>
                        <a:pt x="529" y="39"/>
                        <a:pt x="484" y="73"/>
                      </a:cubicBezTo>
                      <a:cubicBezTo>
                        <a:pt x="428" y="95"/>
                        <a:pt x="371" y="118"/>
                        <a:pt x="326" y="140"/>
                      </a:cubicBezTo>
                      <a:cubicBezTo>
                        <a:pt x="270" y="163"/>
                        <a:pt x="214" y="197"/>
                        <a:pt x="169" y="230"/>
                      </a:cubicBezTo>
                      <a:lnTo>
                        <a:pt x="23" y="343"/>
                      </a:lnTo>
                      <a:cubicBezTo>
                        <a:pt x="0" y="376"/>
                        <a:pt x="0" y="410"/>
                        <a:pt x="23" y="433"/>
                      </a:cubicBezTo>
                      <a:cubicBezTo>
                        <a:pt x="34" y="449"/>
                        <a:pt x="51" y="458"/>
                        <a:pt x="68" y="458"/>
                      </a:cubicBezTo>
                      <a:cubicBezTo>
                        <a:pt x="85" y="458"/>
                        <a:pt x="102" y="449"/>
                        <a:pt x="113" y="433"/>
                      </a:cubicBezTo>
                      <a:lnTo>
                        <a:pt x="259" y="320"/>
                      </a:lnTo>
                      <a:cubicBezTo>
                        <a:pt x="293" y="298"/>
                        <a:pt x="338" y="275"/>
                        <a:pt x="383" y="253"/>
                      </a:cubicBezTo>
                      <a:cubicBezTo>
                        <a:pt x="428" y="219"/>
                        <a:pt x="484" y="208"/>
                        <a:pt x="529" y="185"/>
                      </a:cubicBezTo>
                      <a:cubicBezTo>
                        <a:pt x="574" y="163"/>
                        <a:pt x="619" y="140"/>
                        <a:pt x="664" y="129"/>
                      </a:cubicBezTo>
                      <a:cubicBezTo>
                        <a:pt x="734" y="119"/>
                        <a:pt x="705" y="0"/>
                        <a:pt x="6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9"/>
                <p:cNvSpPr/>
                <p:nvPr/>
              </p:nvSpPr>
              <p:spPr>
                <a:xfrm>
                  <a:off x="-2149735" y="3284273"/>
                  <a:ext cx="195343" cy="200114"/>
                </a:xfrm>
                <a:custGeom>
                  <a:avLst/>
                  <a:gdLst/>
                  <a:ahLst/>
                  <a:cxnLst/>
                  <a:rect l="l" t="t" r="r" b="b"/>
                  <a:pathLst>
                    <a:path w="696" h="713" extrusionOk="0">
                      <a:moveTo>
                        <a:pt x="628" y="0"/>
                      </a:moveTo>
                      <a:cubicBezTo>
                        <a:pt x="611" y="0"/>
                        <a:pt x="594" y="9"/>
                        <a:pt x="583" y="26"/>
                      </a:cubicBezTo>
                      <a:lnTo>
                        <a:pt x="583" y="14"/>
                      </a:lnTo>
                      <a:lnTo>
                        <a:pt x="403" y="149"/>
                      </a:lnTo>
                      <a:cubicBezTo>
                        <a:pt x="347" y="194"/>
                        <a:pt x="302" y="239"/>
                        <a:pt x="268" y="296"/>
                      </a:cubicBezTo>
                      <a:cubicBezTo>
                        <a:pt x="257" y="318"/>
                        <a:pt x="234" y="352"/>
                        <a:pt x="223" y="374"/>
                      </a:cubicBezTo>
                      <a:cubicBezTo>
                        <a:pt x="200" y="408"/>
                        <a:pt x="189" y="430"/>
                        <a:pt x="167" y="453"/>
                      </a:cubicBezTo>
                      <a:cubicBezTo>
                        <a:pt x="133" y="475"/>
                        <a:pt x="110" y="498"/>
                        <a:pt x="99" y="532"/>
                      </a:cubicBezTo>
                      <a:lnTo>
                        <a:pt x="65" y="565"/>
                      </a:lnTo>
                      <a:cubicBezTo>
                        <a:pt x="65" y="577"/>
                        <a:pt x="54" y="588"/>
                        <a:pt x="43" y="599"/>
                      </a:cubicBezTo>
                      <a:cubicBezTo>
                        <a:pt x="1" y="650"/>
                        <a:pt x="41" y="713"/>
                        <a:pt x="87" y="713"/>
                      </a:cubicBezTo>
                      <a:cubicBezTo>
                        <a:pt x="103" y="713"/>
                        <a:pt x="119" y="706"/>
                        <a:pt x="133" y="689"/>
                      </a:cubicBezTo>
                      <a:cubicBezTo>
                        <a:pt x="155" y="667"/>
                        <a:pt x="167" y="644"/>
                        <a:pt x="189" y="610"/>
                      </a:cubicBezTo>
                      <a:cubicBezTo>
                        <a:pt x="212" y="588"/>
                        <a:pt x="234" y="565"/>
                        <a:pt x="245" y="543"/>
                      </a:cubicBezTo>
                      <a:cubicBezTo>
                        <a:pt x="302" y="487"/>
                        <a:pt x="335" y="430"/>
                        <a:pt x="369" y="374"/>
                      </a:cubicBezTo>
                      <a:cubicBezTo>
                        <a:pt x="380" y="352"/>
                        <a:pt x="392" y="329"/>
                        <a:pt x="414" y="318"/>
                      </a:cubicBezTo>
                      <a:lnTo>
                        <a:pt x="504" y="251"/>
                      </a:lnTo>
                      <a:lnTo>
                        <a:pt x="673" y="104"/>
                      </a:lnTo>
                      <a:cubicBezTo>
                        <a:pt x="695" y="82"/>
                        <a:pt x="695" y="48"/>
                        <a:pt x="673" y="26"/>
                      </a:cubicBezTo>
                      <a:cubicBezTo>
                        <a:pt x="661" y="9"/>
                        <a:pt x="644"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9"/>
                <p:cNvSpPr/>
                <p:nvPr/>
              </p:nvSpPr>
              <p:spPr>
                <a:xfrm>
                  <a:off x="-1755962" y="3572235"/>
                  <a:ext cx="169522" cy="210218"/>
                </a:xfrm>
                <a:custGeom>
                  <a:avLst/>
                  <a:gdLst/>
                  <a:ahLst/>
                  <a:cxnLst/>
                  <a:rect l="l" t="t" r="r" b="b"/>
                  <a:pathLst>
                    <a:path w="604" h="749" extrusionOk="0">
                      <a:moveTo>
                        <a:pt x="101" y="0"/>
                      </a:moveTo>
                      <a:cubicBezTo>
                        <a:pt x="85" y="0"/>
                        <a:pt x="70" y="7"/>
                        <a:pt x="57" y="23"/>
                      </a:cubicBezTo>
                      <a:lnTo>
                        <a:pt x="45" y="23"/>
                      </a:lnTo>
                      <a:cubicBezTo>
                        <a:pt x="0" y="79"/>
                        <a:pt x="0" y="158"/>
                        <a:pt x="23" y="225"/>
                      </a:cubicBezTo>
                      <a:cubicBezTo>
                        <a:pt x="45" y="304"/>
                        <a:pt x="79" y="371"/>
                        <a:pt x="135" y="439"/>
                      </a:cubicBezTo>
                      <a:cubicBezTo>
                        <a:pt x="180" y="495"/>
                        <a:pt x="225" y="540"/>
                        <a:pt x="281" y="585"/>
                      </a:cubicBezTo>
                      <a:lnTo>
                        <a:pt x="371" y="664"/>
                      </a:lnTo>
                      <a:cubicBezTo>
                        <a:pt x="405" y="686"/>
                        <a:pt x="439" y="709"/>
                        <a:pt x="461" y="731"/>
                      </a:cubicBezTo>
                      <a:cubicBezTo>
                        <a:pt x="476" y="744"/>
                        <a:pt x="492" y="749"/>
                        <a:pt x="508" y="749"/>
                      </a:cubicBezTo>
                      <a:cubicBezTo>
                        <a:pt x="561" y="749"/>
                        <a:pt x="604" y="685"/>
                        <a:pt x="551" y="641"/>
                      </a:cubicBezTo>
                      <a:cubicBezTo>
                        <a:pt x="529" y="619"/>
                        <a:pt x="506" y="607"/>
                        <a:pt x="484" y="585"/>
                      </a:cubicBezTo>
                      <a:lnTo>
                        <a:pt x="405" y="529"/>
                      </a:lnTo>
                      <a:cubicBezTo>
                        <a:pt x="360" y="484"/>
                        <a:pt x="304" y="439"/>
                        <a:pt x="259" y="394"/>
                      </a:cubicBezTo>
                      <a:cubicBezTo>
                        <a:pt x="225" y="349"/>
                        <a:pt x="191" y="304"/>
                        <a:pt x="169" y="248"/>
                      </a:cubicBezTo>
                      <a:cubicBezTo>
                        <a:pt x="158" y="214"/>
                        <a:pt x="146" y="180"/>
                        <a:pt x="146" y="158"/>
                      </a:cubicBezTo>
                      <a:cubicBezTo>
                        <a:pt x="146" y="146"/>
                        <a:pt x="146" y="135"/>
                        <a:pt x="146" y="124"/>
                      </a:cubicBezTo>
                      <a:lnTo>
                        <a:pt x="146" y="113"/>
                      </a:lnTo>
                      <a:cubicBezTo>
                        <a:pt x="198" y="70"/>
                        <a:pt x="151"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9"/>
                <p:cNvSpPr/>
                <p:nvPr/>
              </p:nvSpPr>
              <p:spPr>
                <a:xfrm>
                  <a:off x="-1381556" y="3274731"/>
                  <a:ext cx="193659" cy="154085"/>
                </a:xfrm>
                <a:custGeom>
                  <a:avLst/>
                  <a:gdLst/>
                  <a:ahLst/>
                  <a:cxnLst/>
                  <a:rect l="l" t="t" r="r" b="b"/>
                  <a:pathLst>
                    <a:path w="690" h="549" extrusionOk="0">
                      <a:moveTo>
                        <a:pt x="95" y="1"/>
                      </a:moveTo>
                      <a:cubicBezTo>
                        <a:pt x="22" y="1"/>
                        <a:pt x="0" y="107"/>
                        <a:pt x="83" y="127"/>
                      </a:cubicBezTo>
                      <a:cubicBezTo>
                        <a:pt x="105" y="127"/>
                        <a:pt x="128" y="138"/>
                        <a:pt x="150" y="150"/>
                      </a:cubicBezTo>
                      <a:cubicBezTo>
                        <a:pt x="173" y="150"/>
                        <a:pt x="184" y="161"/>
                        <a:pt x="207" y="183"/>
                      </a:cubicBezTo>
                      <a:cubicBezTo>
                        <a:pt x="218" y="195"/>
                        <a:pt x="240" y="217"/>
                        <a:pt x="252" y="240"/>
                      </a:cubicBezTo>
                      <a:cubicBezTo>
                        <a:pt x="274" y="251"/>
                        <a:pt x="308" y="273"/>
                        <a:pt x="330" y="296"/>
                      </a:cubicBezTo>
                      <a:cubicBezTo>
                        <a:pt x="353" y="318"/>
                        <a:pt x="409" y="363"/>
                        <a:pt x="454" y="408"/>
                      </a:cubicBezTo>
                      <a:cubicBezTo>
                        <a:pt x="488" y="442"/>
                        <a:pt x="533" y="487"/>
                        <a:pt x="578" y="532"/>
                      </a:cubicBezTo>
                      <a:cubicBezTo>
                        <a:pt x="589" y="543"/>
                        <a:pt x="603" y="549"/>
                        <a:pt x="618" y="549"/>
                      </a:cubicBezTo>
                      <a:cubicBezTo>
                        <a:pt x="634" y="549"/>
                        <a:pt x="651" y="543"/>
                        <a:pt x="668" y="532"/>
                      </a:cubicBezTo>
                      <a:cubicBezTo>
                        <a:pt x="690" y="509"/>
                        <a:pt x="690" y="464"/>
                        <a:pt x="668" y="442"/>
                      </a:cubicBezTo>
                      <a:cubicBezTo>
                        <a:pt x="623" y="397"/>
                        <a:pt x="578" y="352"/>
                        <a:pt x="533" y="318"/>
                      </a:cubicBezTo>
                      <a:cubicBezTo>
                        <a:pt x="488" y="262"/>
                        <a:pt x="443" y="228"/>
                        <a:pt x="398" y="183"/>
                      </a:cubicBezTo>
                      <a:cubicBezTo>
                        <a:pt x="375" y="172"/>
                        <a:pt x="353" y="150"/>
                        <a:pt x="330" y="127"/>
                      </a:cubicBezTo>
                      <a:cubicBezTo>
                        <a:pt x="319" y="116"/>
                        <a:pt x="296" y="93"/>
                        <a:pt x="285" y="82"/>
                      </a:cubicBezTo>
                      <a:cubicBezTo>
                        <a:pt x="252" y="60"/>
                        <a:pt x="229" y="37"/>
                        <a:pt x="195" y="26"/>
                      </a:cubicBezTo>
                      <a:cubicBezTo>
                        <a:pt x="173" y="15"/>
                        <a:pt x="139" y="4"/>
                        <a:pt x="117" y="4"/>
                      </a:cubicBezTo>
                      <a:cubicBezTo>
                        <a:pt x="109" y="2"/>
                        <a:pt x="102"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3" name="Google Shape;2003;p39"/>
            <p:cNvGrpSpPr/>
            <p:nvPr/>
          </p:nvGrpSpPr>
          <p:grpSpPr>
            <a:xfrm rot="2307777">
              <a:off x="660959" y="4587482"/>
              <a:ext cx="198767" cy="258651"/>
              <a:chOff x="7782088" y="667305"/>
              <a:chExt cx="198770" cy="258655"/>
            </a:xfrm>
          </p:grpSpPr>
          <p:grpSp>
            <p:nvGrpSpPr>
              <p:cNvPr id="2004" name="Google Shape;2004;p39"/>
              <p:cNvGrpSpPr/>
              <p:nvPr/>
            </p:nvGrpSpPr>
            <p:grpSpPr>
              <a:xfrm rot="-464811">
                <a:off x="7797372" y="677554"/>
                <a:ext cx="168203" cy="238155"/>
                <a:chOff x="6083334" y="4589382"/>
                <a:chExt cx="168198" cy="238149"/>
              </a:xfrm>
            </p:grpSpPr>
            <p:sp>
              <p:nvSpPr>
                <p:cNvPr id="2005" name="Google Shape;2005;p39"/>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7" name="Google Shape;2007;p39"/>
              <p:cNvSpPr/>
              <p:nvPr/>
            </p:nvSpPr>
            <p:spPr>
              <a:xfrm rot="-464821">
                <a:off x="7912152" y="680505"/>
                <a:ext cx="34805" cy="48270"/>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8"/>
        <p:cNvGrpSpPr/>
        <p:nvPr/>
      </p:nvGrpSpPr>
      <p:grpSpPr>
        <a:xfrm>
          <a:off x="0" y="0"/>
          <a:ext cx="0" cy="0"/>
          <a:chOff x="0" y="0"/>
          <a:chExt cx="0" cy="0"/>
        </a:xfrm>
      </p:grpSpPr>
      <p:sp>
        <p:nvSpPr>
          <p:cNvPr id="2009" name="Google Shape;2009;p40"/>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0"/>
          <p:cNvGrpSpPr/>
          <p:nvPr/>
        </p:nvGrpSpPr>
        <p:grpSpPr>
          <a:xfrm>
            <a:off x="-610575" y="4397630"/>
            <a:ext cx="1662816" cy="752173"/>
            <a:chOff x="5935450" y="921661"/>
            <a:chExt cx="739786" cy="334641"/>
          </a:xfrm>
        </p:grpSpPr>
        <p:sp>
          <p:nvSpPr>
            <p:cNvPr id="2021" name="Google Shape;2021;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40"/>
          <p:cNvGrpSpPr/>
          <p:nvPr/>
        </p:nvGrpSpPr>
        <p:grpSpPr>
          <a:xfrm flipH="1">
            <a:off x="7162208" y="4192638"/>
            <a:ext cx="2533396" cy="1146012"/>
            <a:chOff x="5935450" y="921661"/>
            <a:chExt cx="739786" cy="334641"/>
          </a:xfrm>
        </p:grpSpPr>
        <p:sp>
          <p:nvSpPr>
            <p:cNvPr id="2028" name="Google Shape;2028;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0"/>
          <p:cNvGrpSpPr/>
          <p:nvPr/>
        </p:nvGrpSpPr>
        <p:grpSpPr>
          <a:xfrm>
            <a:off x="-268032" y="4740183"/>
            <a:ext cx="1662816" cy="752173"/>
            <a:chOff x="5935450" y="921661"/>
            <a:chExt cx="739786" cy="334641"/>
          </a:xfrm>
        </p:grpSpPr>
        <p:sp>
          <p:nvSpPr>
            <p:cNvPr id="2035" name="Google Shape;2035;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1"/>
        <p:cNvGrpSpPr/>
        <p:nvPr/>
      </p:nvGrpSpPr>
      <p:grpSpPr>
        <a:xfrm>
          <a:off x="0" y="0"/>
          <a:ext cx="0" cy="0"/>
          <a:chOff x="0" y="0"/>
          <a:chExt cx="0" cy="0"/>
        </a:xfrm>
      </p:grpSpPr>
      <p:sp>
        <p:nvSpPr>
          <p:cNvPr id="2042" name="Google Shape;2042;p41"/>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1"/>
          <p:cNvGrpSpPr/>
          <p:nvPr/>
        </p:nvGrpSpPr>
        <p:grpSpPr>
          <a:xfrm>
            <a:off x="8686613" y="2226601"/>
            <a:ext cx="168361" cy="263393"/>
            <a:chOff x="541375" y="1934701"/>
            <a:chExt cx="168361" cy="263393"/>
          </a:xfrm>
        </p:grpSpPr>
        <p:sp>
          <p:nvSpPr>
            <p:cNvPr id="2044" name="Google Shape;2044;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41"/>
          <p:cNvGrpSpPr/>
          <p:nvPr/>
        </p:nvGrpSpPr>
        <p:grpSpPr>
          <a:xfrm>
            <a:off x="4838500" y="5003001"/>
            <a:ext cx="168361" cy="263393"/>
            <a:chOff x="541375" y="1934701"/>
            <a:chExt cx="168361" cy="263393"/>
          </a:xfrm>
        </p:grpSpPr>
        <p:sp>
          <p:nvSpPr>
            <p:cNvPr id="2047" name="Google Shape;2047;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1"/>
          <p:cNvGrpSpPr/>
          <p:nvPr/>
        </p:nvGrpSpPr>
        <p:grpSpPr>
          <a:xfrm>
            <a:off x="1070413" y="4740200"/>
            <a:ext cx="168361" cy="261749"/>
            <a:chOff x="1877913" y="1847725"/>
            <a:chExt cx="168361" cy="261749"/>
          </a:xfrm>
        </p:grpSpPr>
        <p:sp>
          <p:nvSpPr>
            <p:cNvPr id="2050" name="Google Shape;2050;p4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1"/>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1"/>
          <p:cNvGrpSpPr/>
          <p:nvPr/>
        </p:nvGrpSpPr>
        <p:grpSpPr>
          <a:xfrm>
            <a:off x="-1547325" y="4438800"/>
            <a:ext cx="2533396" cy="1146012"/>
            <a:chOff x="5935450" y="921661"/>
            <a:chExt cx="739786" cy="334641"/>
          </a:xfrm>
        </p:grpSpPr>
        <p:sp>
          <p:nvSpPr>
            <p:cNvPr id="2058" name="Google Shape;2058;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1"/>
          <p:cNvGrpSpPr/>
          <p:nvPr/>
        </p:nvGrpSpPr>
        <p:grpSpPr>
          <a:xfrm>
            <a:off x="7624897" y="-1054304"/>
            <a:ext cx="2291805" cy="1938950"/>
            <a:chOff x="-2600773" y="-1271122"/>
            <a:chExt cx="2600777" cy="2200351"/>
          </a:xfrm>
        </p:grpSpPr>
        <p:sp>
          <p:nvSpPr>
            <p:cNvPr id="2065" name="Google Shape;2065;p41"/>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1"/>
          <p:cNvGrpSpPr/>
          <p:nvPr/>
        </p:nvGrpSpPr>
        <p:grpSpPr>
          <a:xfrm flipH="1">
            <a:off x="7983874" y="4677029"/>
            <a:ext cx="1932838" cy="874384"/>
            <a:chOff x="5935450" y="921661"/>
            <a:chExt cx="739786" cy="334641"/>
          </a:xfrm>
        </p:grpSpPr>
        <p:sp>
          <p:nvSpPr>
            <p:cNvPr id="2093" name="Google Shape;2093;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1"/>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41"/>
          <p:cNvGrpSpPr/>
          <p:nvPr/>
        </p:nvGrpSpPr>
        <p:grpSpPr>
          <a:xfrm>
            <a:off x="-1281281" y="-1015867"/>
            <a:ext cx="3150894" cy="3180434"/>
            <a:chOff x="-4257137" y="276283"/>
            <a:chExt cx="3150894" cy="3180434"/>
          </a:xfrm>
        </p:grpSpPr>
        <p:sp>
          <p:nvSpPr>
            <p:cNvPr id="2101" name="Google Shape;2101;p4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136"/>
        <p:cNvGrpSpPr/>
        <p:nvPr/>
      </p:nvGrpSpPr>
      <p:grpSpPr>
        <a:xfrm>
          <a:off x="0" y="0"/>
          <a:ext cx="0" cy="0"/>
          <a:chOff x="0" y="0"/>
          <a:chExt cx="0" cy="0"/>
        </a:xfrm>
      </p:grpSpPr>
      <p:sp>
        <p:nvSpPr>
          <p:cNvPr id="2137" name="Google Shape;2137;p42"/>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8" name="Google Shape;2138;p42"/>
          <p:cNvGrpSpPr/>
          <p:nvPr/>
        </p:nvGrpSpPr>
        <p:grpSpPr>
          <a:xfrm>
            <a:off x="4486912" y="4945778"/>
            <a:ext cx="170170" cy="263393"/>
            <a:chOff x="1223537" y="2032528"/>
            <a:chExt cx="170170" cy="263393"/>
          </a:xfrm>
        </p:grpSpPr>
        <p:sp>
          <p:nvSpPr>
            <p:cNvPr id="2139" name="Google Shape;2139;p4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42"/>
          <p:cNvGrpSpPr/>
          <p:nvPr/>
        </p:nvGrpSpPr>
        <p:grpSpPr>
          <a:xfrm>
            <a:off x="7302074" y="5077186"/>
            <a:ext cx="168361" cy="263393"/>
            <a:chOff x="1637537" y="2448498"/>
            <a:chExt cx="168361" cy="263393"/>
          </a:xfrm>
        </p:grpSpPr>
        <p:sp>
          <p:nvSpPr>
            <p:cNvPr id="2142" name="Google Shape;2142;p42"/>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42"/>
          <p:cNvGrpSpPr/>
          <p:nvPr/>
        </p:nvGrpSpPr>
        <p:grpSpPr>
          <a:xfrm>
            <a:off x="8415763" y="127588"/>
            <a:ext cx="168361" cy="261749"/>
            <a:chOff x="1877913" y="1847725"/>
            <a:chExt cx="168361" cy="261749"/>
          </a:xfrm>
        </p:grpSpPr>
        <p:sp>
          <p:nvSpPr>
            <p:cNvPr id="2145" name="Google Shape;214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42"/>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2"/>
          <p:cNvGrpSpPr/>
          <p:nvPr/>
        </p:nvGrpSpPr>
        <p:grpSpPr>
          <a:xfrm>
            <a:off x="-1786667" y="-625962"/>
            <a:ext cx="3320595" cy="1723840"/>
            <a:chOff x="4666075" y="3825750"/>
            <a:chExt cx="2868269" cy="1489021"/>
          </a:xfrm>
        </p:grpSpPr>
        <p:sp>
          <p:nvSpPr>
            <p:cNvPr id="2156" name="Google Shape;2156;p4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42"/>
          <p:cNvGrpSpPr/>
          <p:nvPr/>
        </p:nvGrpSpPr>
        <p:grpSpPr>
          <a:xfrm flipH="1">
            <a:off x="-2819896" y="4083625"/>
            <a:ext cx="3677844" cy="1663668"/>
            <a:chOff x="5935450" y="921661"/>
            <a:chExt cx="739786" cy="334641"/>
          </a:xfrm>
        </p:grpSpPr>
        <p:sp>
          <p:nvSpPr>
            <p:cNvPr id="2184" name="Google Shape;2184;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42"/>
          <p:cNvGrpSpPr/>
          <p:nvPr/>
        </p:nvGrpSpPr>
        <p:grpSpPr>
          <a:xfrm>
            <a:off x="7805541" y="4203338"/>
            <a:ext cx="3677844" cy="2828761"/>
            <a:chOff x="3127541" y="4211413"/>
            <a:chExt cx="3677844" cy="2828761"/>
          </a:xfrm>
        </p:grpSpPr>
        <p:grpSp>
          <p:nvGrpSpPr>
            <p:cNvPr id="2191" name="Google Shape;2191;p42"/>
            <p:cNvGrpSpPr/>
            <p:nvPr/>
          </p:nvGrpSpPr>
          <p:grpSpPr>
            <a:xfrm>
              <a:off x="3127541" y="4211413"/>
              <a:ext cx="3677844" cy="1663668"/>
              <a:chOff x="5935450" y="921661"/>
              <a:chExt cx="739786" cy="334641"/>
            </a:xfrm>
          </p:grpSpPr>
          <p:sp>
            <p:nvSpPr>
              <p:cNvPr id="2192" name="Google Shape;2192;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42"/>
            <p:cNvGrpSpPr/>
            <p:nvPr/>
          </p:nvGrpSpPr>
          <p:grpSpPr>
            <a:xfrm>
              <a:off x="4289875" y="6195875"/>
              <a:ext cx="168361" cy="261749"/>
              <a:chOff x="1877913" y="1847725"/>
              <a:chExt cx="168361" cy="261749"/>
            </a:xfrm>
          </p:grpSpPr>
          <p:sp>
            <p:nvSpPr>
              <p:cNvPr id="2199" name="Google Shape;2199;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42"/>
            <p:cNvGrpSpPr/>
            <p:nvPr/>
          </p:nvGrpSpPr>
          <p:grpSpPr>
            <a:xfrm>
              <a:off x="5060900" y="6195875"/>
              <a:ext cx="168361" cy="261749"/>
              <a:chOff x="1877913" y="1847725"/>
              <a:chExt cx="168361" cy="261749"/>
            </a:xfrm>
          </p:grpSpPr>
          <p:sp>
            <p:nvSpPr>
              <p:cNvPr id="2202" name="Google Shape;2202;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42"/>
            <p:cNvGrpSpPr/>
            <p:nvPr/>
          </p:nvGrpSpPr>
          <p:grpSpPr>
            <a:xfrm>
              <a:off x="5831925" y="6195875"/>
              <a:ext cx="168361" cy="261749"/>
              <a:chOff x="1877913" y="1847725"/>
              <a:chExt cx="168361" cy="261749"/>
            </a:xfrm>
          </p:grpSpPr>
          <p:sp>
            <p:nvSpPr>
              <p:cNvPr id="2205" name="Google Shape;220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42"/>
            <p:cNvGrpSpPr/>
            <p:nvPr/>
          </p:nvGrpSpPr>
          <p:grpSpPr>
            <a:xfrm>
              <a:off x="4729875" y="6778425"/>
              <a:ext cx="168361" cy="261749"/>
              <a:chOff x="1877913" y="1847725"/>
              <a:chExt cx="168361" cy="261749"/>
            </a:xfrm>
          </p:grpSpPr>
          <p:sp>
            <p:nvSpPr>
              <p:cNvPr id="2208" name="Google Shape;2208;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42"/>
            <p:cNvGrpSpPr/>
            <p:nvPr/>
          </p:nvGrpSpPr>
          <p:grpSpPr>
            <a:xfrm>
              <a:off x="5500900" y="6778425"/>
              <a:ext cx="168361" cy="261749"/>
              <a:chOff x="1877913" y="1847725"/>
              <a:chExt cx="168361" cy="261749"/>
            </a:xfrm>
          </p:grpSpPr>
          <p:sp>
            <p:nvSpPr>
              <p:cNvPr id="2211" name="Google Shape;2211;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5"/>
        <p:cNvGrpSpPr/>
        <p:nvPr/>
      </p:nvGrpSpPr>
      <p:grpSpPr>
        <a:xfrm>
          <a:off x="0" y="0"/>
          <a:ext cx="0" cy="0"/>
          <a:chOff x="0" y="0"/>
          <a:chExt cx="0" cy="0"/>
        </a:xfrm>
      </p:grpSpPr>
      <p:sp>
        <p:nvSpPr>
          <p:cNvPr id="136" name="Google Shape;136;p5"/>
          <p:cNvSpPr/>
          <p:nvPr/>
        </p:nvSpPr>
        <p:spPr>
          <a:xfrm flipH="1">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flipH="1">
            <a:off x="-623457" y="-755275"/>
            <a:ext cx="9767468" cy="5222114"/>
          </a:xfrm>
          <a:custGeom>
            <a:avLst/>
            <a:gdLst/>
            <a:ahLst/>
            <a:cxnLst/>
            <a:rect l="l" t="t" r="r" b="b"/>
            <a:pathLst>
              <a:path w="18756" h="12277" extrusionOk="0">
                <a:moveTo>
                  <a:pt x="10452" y="0"/>
                </a:moveTo>
                <a:cubicBezTo>
                  <a:pt x="8309" y="0"/>
                  <a:pt x="7598" y="2260"/>
                  <a:pt x="7598" y="2260"/>
                </a:cubicBezTo>
                <a:cubicBezTo>
                  <a:pt x="7302" y="1340"/>
                  <a:pt x="6272" y="505"/>
                  <a:pt x="5103" y="505"/>
                </a:cubicBezTo>
                <a:cubicBezTo>
                  <a:pt x="4629" y="505"/>
                  <a:pt x="4132" y="642"/>
                  <a:pt x="3652" y="967"/>
                </a:cubicBezTo>
                <a:cubicBezTo>
                  <a:pt x="1977" y="2091"/>
                  <a:pt x="3225" y="4508"/>
                  <a:pt x="3225" y="4508"/>
                </a:cubicBezTo>
                <a:cubicBezTo>
                  <a:pt x="2873" y="4382"/>
                  <a:pt x="2437" y="4297"/>
                  <a:pt x="2001" y="4297"/>
                </a:cubicBezTo>
                <a:cubicBezTo>
                  <a:pt x="1000" y="4297"/>
                  <a:pt x="1" y="4744"/>
                  <a:pt x="32" y="6161"/>
                </a:cubicBezTo>
                <a:cubicBezTo>
                  <a:pt x="58" y="7741"/>
                  <a:pt x="1373" y="7918"/>
                  <a:pt x="1959" y="7918"/>
                </a:cubicBezTo>
                <a:cubicBezTo>
                  <a:pt x="2127" y="7918"/>
                  <a:pt x="2235" y="7903"/>
                  <a:pt x="2236" y="7903"/>
                </a:cubicBezTo>
                <a:lnTo>
                  <a:pt x="2236" y="7903"/>
                </a:lnTo>
                <a:cubicBezTo>
                  <a:pt x="2235" y="7903"/>
                  <a:pt x="268" y="9826"/>
                  <a:pt x="2191" y="10950"/>
                </a:cubicBezTo>
                <a:cubicBezTo>
                  <a:pt x="2543" y="11156"/>
                  <a:pt x="2854" y="11240"/>
                  <a:pt x="3127" y="11240"/>
                </a:cubicBezTo>
                <a:cubicBezTo>
                  <a:pt x="4345" y="11240"/>
                  <a:pt x="4810" y="9567"/>
                  <a:pt x="4810" y="9567"/>
                </a:cubicBezTo>
                <a:lnTo>
                  <a:pt x="4810" y="9567"/>
                </a:lnTo>
                <a:cubicBezTo>
                  <a:pt x="4810" y="9567"/>
                  <a:pt x="4394" y="11906"/>
                  <a:pt x="6890" y="12243"/>
                </a:cubicBezTo>
                <a:cubicBezTo>
                  <a:pt x="7062" y="12266"/>
                  <a:pt x="7223" y="12277"/>
                  <a:pt x="7375" y="12277"/>
                </a:cubicBezTo>
                <a:cubicBezTo>
                  <a:pt x="9440" y="12277"/>
                  <a:pt x="9723" y="10287"/>
                  <a:pt x="9723" y="10287"/>
                </a:cubicBezTo>
                <a:cubicBezTo>
                  <a:pt x="9723" y="10287"/>
                  <a:pt x="10125" y="12102"/>
                  <a:pt x="11875" y="12102"/>
                </a:cubicBezTo>
                <a:cubicBezTo>
                  <a:pt x="11998" y="12102"/>
                  <a:pt x="12127" y="12093"/>
                  <a:pt x="12264" y="12074"/>
                </a:cubicBezTo>
                <a:cubicBezTo>
                  <a:pt x="14344" y="11782"/>
                  <a:pt x="13973" y="9579"/>
                  <a:pt x="13973" y="9578"/>
                </a:cubicBezTo>
                <a:lnTo>
                  <a:pt x="13973" y="9578"/>
                </a:lnTo>
                <a:cubicBezTo>
                  <a:pt x="14662" y="10528"/>
                  <a:pt x="15551" y="10939"/>
                  <a:pt x="16363" y="10939"/>
                </a:cubicBezTo>
                <a:cubicBezTo>
                  <a:pt x="17656" y="10939"/>
                  <a:pt x="18755" y="9898"/>
                  <a:pt x="18548" y="8331"/>
                </a:cubicBezTo>
                <a:cubicBezTo>
                  <a:pt x="18294" y="6416"/>
                  <a:pt x="16911" y="6180"/>
                  <a:pt x="16244" y="6180"/>
                </a:cubicBezTo>
                <a:cubicBezTo>
                  <a:pt x="16025" y="6180"/>
                  <a:pt x="15884" y="6206"/>
                  <a:pt x="15884" y="6206"/>
                </a:cubicBezTo>
                <a:cubicBezTo>
                  <a:pt x="15884" y="6206"/>
                  <a:pt x="17424" y="4508"/>
                  <a:pt x="16210" y="3294"/>
                </a:cubicBezTo>
                <a:cubicBezTo>
                  <a:pt x="15721" y="2805"/>
                  <a:pt x="15203" y="2659"/>
                  <a:pt x="14762" y="2659"/>
                </a:cubicBezTo>
                <a:cubicBezTo>
                  <a:pt x="14118" y="2659"/>
                  <a:pt x="13635" y="2968"/>
                  <a:pt x="13635" y="2968"/>
                </a:cubicBezTo>
                <a:cubicBezTo>
                  <a:pt x="13635" y="2968"/>
                  <a:pt x="13961" y="719"/>
                  <a:pt x="11218" y="90"/>
                </a:cubicBezTo>
                <a:cubicBezTo>
                  <a:pt x="10944" y="28"/>
                  <a:pt x="10689" y="0"/>
                  <a:pt x="10452" y="0"/>
                </a:cubicBezTo>
                <a:close/>
              </a:path>
            </a:pathLst>
          </a:custGeom>
          <a:solidFill>
            <a:srgbClr val="CCEBEF">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txBox="1">
            <a:spLocks noGrp="1"/>
          </p:cNvSpPr>
          <p:nvPr>
            <p:ph type="subTitle" idx="1"/>
          </p:nvPr>
        </p:nvSpPr>
        <p:spPr>
          <a:xfrm>
            <a:off x="715877" y="2374550"/>
            <a:ext cx="3745500" cy="303300"/>
          </a:xfrm>
          <a:prstGeom prst="rect">
            <a:avLst/>
          </a:prstGeom>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9" name="Google Shape;139;p5"/>
          <p:cNvSpPr txBox="1">
            <a:spLocks noGrp="1"/>
          </p:cNvSpPr>
          <p:nvPr>
            <p:ph type="subTitle" idx="2"/>
          </p:nvPr>
        </p:nvSpPr>
        <p:spPr>
          <a:xfrm>
            <a:off x="4682623" y="2374550"/>
            <a:ext cx="3745500" cy="3033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0" name="Google Shape;140;p5"/>
          <p:cNvSpPr txBox="1">
            <a:spLocks noGrp="1"/>
          </p:cNvSpPr>
          <p:nvPr>
            <p:ph type="subTitle" idx="3"/>
          </p:nvPr>
        </p:nvSpPr>
        <p:spPr>
          <a:xfrm>
            <a:off x="715877" y="2635525"/>
            <a:ext cx="3745500" cy="777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5"/>
          <p:cNvSpPr txBox="1">
            <a:spLocks noGrp="1"/>
          </p:cNvSpPr>
          <p:nvPr>
            <p:ph type="subTitle" idx="4"/>
          </p:nvPr>
        </p:nvSpPr>
        <p:spPr>
          <a:xfrm>
            <a:off x="4682623" y="2635525"/>
            <a:ext cx="3745500" cy="777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3" name="Google Shape;143;p5"/>
          <p:cNvSpPr/>
          <p:nvPr/>
        </p:nvSpPr>
        <p:spPr>
          <a:xfrm>
            <a:off x="8913560" y="22516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839161" y="2004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784849" y="47494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27602" y="41039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9083" y="24432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5"/>
          <p:cNvGrpSpPr/>
          <p:nvPr/>
        </p:nvGrpSpPr>
        <p:grpSpPr>
          <a:xfrm flipH="1">
            <a:off x="6981153" y="4288751"/>
            <a:ext cx="2544530" cy="1421163"/>
            <a:chOff x="-167550" y="-6"/>
            <a:chExt cx="1944170" cy="1085852"/>
          </a:xfrm>
        </p:grpSpPr>
        <p:sp>
          <p:nvSpPr>
            <p:cNvPr id="149" name="Google Shape;149;p5"/>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5"/>
          <p:cNvGrpSpPr/>
          <p:nvPr/>
        </p:nvGrpSpPr>
        <p:grpSpPr>
          <a:xfrm flipH="1">
            <a:off x="-495029" y="-550436"/>
            <a:ext cx="1713102" cy="1156456"/>
            <a:chOff x="2251342" y="373064"/>
            <a:chExt cx="1713102" cy="1156456"/>
          </a:xfrm>
        </p:grpSpPr>
        <p:sp>
          <p:nvSpPr>
            <p:cNvPr id="169" name="Google Shape;169;p5"/>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5"/>
          <p:cNvGrpSpPr/>
          <p:nvPr/>
        </p:nvGrpSpPr>
        <p:grpSpPr>
          <a:xfrm flipH="1">
            <a:off x="-1031813" y="4143186"/>
            <a:ext cx="3282946" cy="1485037"/>
            <a:chOff x="5935450" y="921661"/>
            <a:chExt cx="739786" cy="334641"/>
          </a:xfrm>
        </p:grpSpPr>
        <p:sp>
          <p:nvSpPr>
            <p:cNvPr id="188" name="Google Shape;188;p5"/>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5"/>
          <p:cNvGrpSpPr/>
          <p:nvPr/>
        </p:nvGrpSpPr>
        <p:grpSpPr>
          <a:xfrm flipH="1">
            <a:off x="6578152" y="-863781"/>
            <a:ext cx="3701501" cy="1921582"/>
            <a:chOff x="4666075" y="3825750"/>
            <a:chExt cx="2868269" cy="1489021"/>
          </a:xfrm>
        </p:grpSpPr>
        <p:sp>
          <p:nvSpPr>
            <p:cNvPr id="195" name="Google Shape;195;p5"/>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sp>
        <p:nvSpPr>
          <p:cNvPr id="223" name="Google Shape;223;p6"/>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225" name="Google Shape;225;p6"/>
          <p:cNvGrpSpPr/>
          <p:nvPr/>
        </p:nvGrpSpPr>
        <p:grpSpPr>
          <a:xfrm>
            <a:off x="8686613" y="2226601"/>
            <a:ext cx="168361" cy="263393"/>
            <a:chOff x="541375" y="1934701"/>
            <a:chExt cx="168361" cy="263393"/>
          </a:xfrm>
        </p:grpSpPr>
        <p:sp>
          <p:nvSpPr>
            <p:cNvPr id="226" name="Google Shape;226;p6"/>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6"/>
          <p:cNvGrpSpPr/>
          <p:nvPr/>
        </p:nvGrpSpPr>
        <p:grpSpPr>
          <a:xfrm>
            <a:off x="4838500" y="5003001"/>
            <a:ext cx="168361" cy="263393"/>
            <a:chOff x="541375" y="1934701"/>
            <a:chExt cx="168361" cy="263393"/>
          </a:xfrm>
        </p:grpSpPr>
        <p:sp>
          <p:nvSpPr>
            <p:cNvPr id="229" name="Google Shape;229;p6"/>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6"/>
          <p:cNvGrpSpPr/>
          <p:nvPr/>
        </p:nvGrpSpPr>
        <p:grpSpPr>
          <a:xfrm>
            <a:off x="1070413" y="4740200"/>
            <a:ext cx="168361" cy="261749"/>
            <a:chOff x="1877913" y="1847725"/>
            <a:chExt cx="168361" cy="261749"/>
          </a:xfrm>
        </p:grpSpPr>
        <p:sp>
          <p:nvSpPr>
            <p:cNvPr id="232" name="Google Shape;232;p6"/>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6"/>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6"/>
          <p:cNvGrpSpPr/>
          <p:nvPr/>
        </p:nvGrpSpPr>
        <p:grpSpPr>
          <a:xfrm>
            <a:off x="-1547325" y="4438800"/>
            <a:ext cx="2533396" cy="1146012"/>
            <a:chOff x="5935450" y="921661"/>
            <a:chExt cx="739786" cy="334641"/>
          </a:xfrm>
        </p:grpSpPr>
        <p:sp>
          <p:nvSpPr>
            <p:cNvPr id="240" name="Google Shape;240;p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6"/>
          <p:cNvGrpSpPr/>
          <p:nvPr/>
        </p:nvGrpSpPr>
        <p:grpSpPr>
          <a:xfrm>
            <a:off x="7624897" y="-1054304"/>
            <a:ext cx="2291805" cy="1938950"/>
            <a:chOff x="-2600773" y="-1271122"/>
            <a:chExt cx="2600777" cy="2200351"/>
          </a:xfrm>
        </p:grpSpPr>
        <p:sp>
          <p:nvSpPr>
            <p:cNvPr id="247" name="Google Shape;247;p6"/>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6"/>
          <p:cNvGrpSpPr/>
          <p:nvPr/>
        </p:nvGrpSpPr>
        <p:grpSpPr>
          <a:xfrm flipH="1">
            <a:off x="7983874" y="4677029"/>
            <a:ext cx="1932838" cy="874384"/>
            <a:chOff x="5935450" y="921661"/>
            <a:chExt cx="739786" cy="334641"/>
          </a:xfrm>
        </p:grpSpPr>
        <p:sp>
          <p:nvSpPr>
            <p:cNvPr id="275" name="Google Shape;275;p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6"/>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6"/>
          <p:cNvGrpSpPr/>
          <p:nvPr/>
        </p:nvGrpSpPr>
        <p:grpSpPr>
          <a:xfrm>
            <a:off x="-1281281" y="-1015867"/>
            <a:ext cx="3150894" cy="3180434"/>
            <a:chOff x="-4257137" y="276283"/>
            <a:chExt cx="3150894" cy="3180434"/>
          </a:xfrm>
        </p:grpSpPr>
        <p:sp>
          <p:nvSpPr>
            <p:cNvPr id="283" name="Google Shape;283;p6"/>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6"/>
        <p:cNvGrpSpPr/>
        <p:nvPr/>
      </p:nvGrpSpPr>
      <p:grpSpPr>
        <a:xfrm>
          <a:off x="0" y="0"/>
          <a:ext cx="0" cy="0"/>
          <a:chOff x="0" y="0"/>
          <a:chExt cx="0" cy="0"/>
        </a:xfrm>
      </p:grpSpPr>
      <p:sp>
        <p:nvSpPr>
          <p:cNvPr id="317" name="Google Shape;317;p7"/>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19" name="Google Shape;319;p7"/>
          <p:cNvSpPr txBox="1">
            <a:spLocks noGrp="1"/>
          </p:cNvSpPr>
          <p:nvPr>
            <p:ph type="body" idx="1"/>
          </p:nvPr>
        </p:nvSpPr>
        <p:spPr>
          <a:xfrm>
            <a:off x="849988" y="1729775"/>
            <a:ext cx="4561200" cy="19788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595959"/>
              </a:buClr>
              <a:buSzPts val="1000"/>
              <a:buFont typeface="Anaheim"/>
              <a:buChar char="●"/>
              <a:defRPr>
                <a:solidFill>
                  <a:srgbClr val="434343"/>
                </a:solidFill>
                <a:latin typeface="Syne"/>
                <a:ea typeface="Syne"/>
                <a:cs typeface="Syne"/>
                <a:sym typeface="Syne"/>
              </a:defRPr>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320" name="Google Shape;320;p7"/>
          <p:cNvSpPr/>
          <p:nvPr/>
        </p:nvSpPr>
        <p:spPr>
          <a:xfrm flipH="1">
            <a:off x="8683476" y="4839372"/>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flipH="1">
            <a:off x="7372180" y="4812278"/>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6723949" y="20164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412320" y="8069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1167654" y="2010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2167771" y="47838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8666609" y="13234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flipH="1">
            <a:off x="279842" y="30875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flipH="1">
            <a:off x="4183621" y="45657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flipH="1">
            <a:off x="8829727" y="23883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flipH="1">
            <a:off x="8477209" y="21675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7"/>
          <p:cNvGrpSpPr/>
          <p:nvPr/>
        </p:nvGrpSpPr>
        <p:grpSpPr>
          <a:xfrm flipH="1">
            <a:off x="-721982" y="4382663"/>
            <a:ext cx="2533396" cy="1146012"/>
            <a:chOff x="5935450" y="921661"/>
            <a:chExt cx="739786" cy="334641"/>
          </a:xfrm>
        </p:grpSpPr>
        <p:sp>
          <p:nvSpPr>
            <p:cNvPr id="332" name="Google Shape;332;p7"/>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7"/>
          <p:cNvGrpSpPr/>
          <p:nvPr/>
        </p:nvGrpSpPr>
        <p:grpSpPr>
          <a:xfrm>
            <a:off x="7845489" y="61773"/>
            <a:ext cx="1523884" cy="689361"/>
            <a:chOff x="5935450" y="921661"/>
            <a:chExt cx="739786" cy="334641"/>
          </a:xfrm>
        </p:grpSpPr>
        <p:sp>
          <p:nvSpPr>
            <p:cNvPr id="339" name="Google Shape;339;p7"/>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9"/>
        <p:cNvGrpSpPr/>
        <p:nvPr/>
      </p:nvGrpSpPr>
      <p:grpSpPr>
        <a:xfrm>
          <a:off x="0" y="0"/>
          <a:ext cx="0" cy="0"/>
          <a:chOff x="0" y="0"/>
          <a:chExt cx="0" cy="0"/>
        </a:xfrm>
      </p:grpSpPr>
      <p:sp>
        <p:nvSpPr>
          <p:cNvPr id="360" name="Google Shape;360;p9"/>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txBox="1">
            <a:spLocks noGrp="1"/>
          </p:cNvSpPr>
          <p:nvPr>
            <p:ph type="title"/>
          </p:nvPr>
        </p:nvSpPr>
        <p:spPr>
          <a:xfrm>
            <a:off x="2627767" y="1726751"/>
            <a:ext cx="4887300" cy="619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50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62" name="Google Shape;362;p9"/>
          <p:cNvSpPr txBox="1">
            <a:spLocks noGrp="1"/>
          </p:cNvSpPr>
          <p:nvPr>
            <p:ph type="subTitle" idx="1"/>
          </p:nvPr>
        </p:nvSpPr>
        <p:spPr>
          <a:xfrm>
            <a:off x="2627767" y="2346276"/>
            <a:ext cx="4887300" cy="13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363" name="Google Shape;363;p9"/>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32846" y="4812266"/>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942377"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8353281" y="17267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6453194" y="32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724381" y="4838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534132" y="31424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4674797" y="45657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415000" y="30712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29401" y="2716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9"/>
          <p:cNvGrpSpPr/>
          <p:nvPr/>
        </p:nvGrpSpPr>
        <p:grpSpPr>
          <a:xfrm flipH="1">
            <a:off x="7226358" y="21163"/>
            <a:ext cx="2533396" cy="1146012"/>
            <a:chOff x="5935450" y="921661"/>
            <a:chExt cx="739786" cy="334641"/>
          </a:xfrm>
        </p:grpSpPr>
        <p:sp>
          <p:nvSpPr>
            <p:cNvPr id="374" name="Google Shape;374;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9"/>
          <p:cNvGrpSpPr/>
          <p:nvPr/>
        </p:nvGrpSpPr>
        <p:grpSpPr>
          <a:xfrm>
            <a:off x="7768950" y="4319142"/>
            <a:ext cx="1662816" cy="752173"/>
            <a:chOff x="5935450" y="921661"/>
            <a:chExt cx="739786" cy="334641"/>
          </a:xfrm>
        </p:grpSpPr>
        <p:sp>
          <p:nvSpPr>
            <p:cNvPr id="381" name="Google Shape;381;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9"/>
          <p:cNvGrpSpPr/>
          <p:nvPr/>
        </p:nvGrpSpPr>
        <p:grpSpPr>
          <a:xfrm>
            <a:off x="8111493" y="4661695"/>
            <a:ext cx="1662816" cy="752173"/>
            <a:chOff x="5935450" y="921661"/>
            <a:chExt cx="739786" cy="334641"/>
          </a:xfrm>
        </p:grpSpPr>
        <p:sp>
          <p:nvSpPr>
            <p:cNvPr id="388" name="Google Shape;388;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txBox="1">
            <a:spLocks noGrp="1"/>
          </p:cNvSpPr>
          <p:nvPr>
            <p:ph type="title" hasCustomPrompt="1"/>
          </p:nvPr>
        </p:nvSpPr>
        <p:spPr>
          <a:xfrm>
            <a:off x="1284000" y="1671674"/>
            <a:ext cx="6576000" cy="113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2" name="Google Shape;412;p11"/>
          <p:cNvSpPr txBox="1">
            <a:spLocks noGrp="1"/>
          </p:cNvSpPr>
          <p:nvPr>
            <p:ph type="subTitle" idx="1"/>
          </p:nvPr>
        </p:nvSpPr>
        <p:spPr>
          <a:xfrm>
            <a:off x="1284000" y="2819800"/>
            <a:ext cx="6576000" cy="33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13" name="Google Shape;413;p11"/>
          <p:cNvGrpSpPr/>
          <p:nvPr/>
        </p:nvGrpSpPr>
        <p:grpSpPr>
          <a:xfrm>
            <a:off x="352250" y="3528076"/>
            <a:ext cx="168361" cy="263393"/>
            <a:chOff x="541375" y="1934701"/>
            <a:chExt cx="168361" cy="263393"/>
          </a:xfrm>
        </p:grpSpPr>
        <p:sp>
          <p:nvSpPr>
            <p:cNvPr id="414" name="Google Shape;414;p1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1"/>
          <p:cNvGrpSpPr/>
          <p:nvPr/>
        </p:nvGrpSpPr>
        <p:grpSpPr>
          <a:xfrm>
            <a:off x="8344724" y="4476798"/>
            <a:ext cx="168361" cy="263393"/>
            <a:chOff x="1637537" y="2448498"/>
            <a:chExt cx="168361" cy="263393"/>
          </a:xfrm>
        </p:grpSpPr>
        <p:sp>
          <p:nvSpPr>
            <p:cNvPr id="417" name="Google Shape;417;p11"/>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11"/>
          <p:cNvSpPr/>
          <p:nvPr/>
        </p:nvSpPr>
        <p:spPr>
          <a:xfrm flipH="1">
            <a:off x="4319050" y="477076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flipH="1">
            <a:off x="273357" y="89471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flipH="1">
            <a:off x="6326141" y="20814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flipH="1">
            <a:off x="5731921" y="4800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flipH="1">
            <a:off x="1547684" y="2009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flipH="1">
            <a:off x="8790514" y="35280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flipH="1">
            <a:off x="2624234" y="48081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1"/>
          <p:cNvGrpSpPr/>
          <p:nvPr/>
        </p:nvGrpSpPr>
        <p:grpSpPr>
          <a:xfrm>
            <a:off x="7317769" y="-369667"/>
            <a:ext cx="3150894" cy="3180434"/>
            <a:chOff x="-4257137" y="276283"/>
            <a:chExt cx="3150894" cy="3180434"/>
          </a:xfrm>
        </p:grpSpPr>
        <p:grpSp>
          <p:nvGrpSpPr>
            <p:cNvPr id="427" name="Google Shape;427;p11"/>
            <p:cNvGrpSpPr/>
            <p:nvPr/>
          </p:nvGrpSpPr>
          <p:grpSpPr>
            <a:xfrm>
              <a:off x="-4257137" y="276283"/>
              <a:ext cx="3150894" cy="3180434"/>
              <a:chOff x="-4257137" y="276283"/>
              <a:chExt cx="3150894" cy="3180434"/>
            </a:xfrm>
          </p:grpSpPr>
          <p:sp>
            <p:nvSpPr>
              <p:cNvPr id="428" name="Google Shape;428;p1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1982037" y="2203789"/>
                <a:ext cx="166170" cy="258342"/>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934653" y="2287686"/>
                <a:ext cx="47547" cy="104667"/>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11"/>
            <p:cNvSpPr/>
            <p:nvPr/>
          </p:nvSpPr>
          <p:spPr>
            <a:xfrm>
              <a:off x="-1296100" y="869724"/>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1"/>
          <p:cNvGrpSpPr/>
          <p:nvPr/>
        </p:nvGrpSpPr>
        <p:grpSpPr>
          <a:xfrm>
            <a:off x="-1223879" y="3966076"/>
            <a:ext cx="3320595" cy="1723840"/>
            <a:chOff x="4666075" y="3825750"/>
            <a:chExt cx="2868269" cy="1489021"/>
          </a:xfrm>
        </p:grpSpPr>
        <p:sp>
          <p:nvSpPr>
            <p:cNvPr id="467" name="Google Shape;467;p11"/>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AEB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500"/>
              <a:buFont typeface="Montserrat"/>
              <a:buNone/>
              <a:defRPr sz="2500" b="1">
                <a:solidFill>
                  <a:schemeClr val="accent3"/>
                </a:solidFill>
                <a:latin typeface="Montserrat"/>
                <a:ea typeface="Montserrat"/>
                <a:cs typeface="Montserrat"/>
                <a:sym typeface="Montserrat"/>
              </a:defRPr>
            </a:lvl1pPr>
            <a:lvl2pPr lvl="1"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Syne"/>
              <a:buChar char="●"/>
              <a:defRPr>
                <a:solidFill>
                  <a:schemeClr val="accent3"/>
                </a:solidFill>
                <a:latin typeface="Syne"/>
                <a:ea typeface="Syne"/>
                <a:cs typeface="Syne"/>
                <a:sym typeface="Syne"/>
              </a:defRPr>
            </a:lvl1pPr>
            <a:lvl2pPr marL="914400" lvl="1"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2pPr>
            <a:lvl3pPr marL="1371600" lvl="2"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3pPr>
            <a:lvl4pPr marL="1828800" lvl="3"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4pPr>
            <a:lvl5pPr marL="2286000" lvl="4"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5pPr>
            <a:lvl6pPr marL="2743200" lvl="5"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6pPr>
            <a:lvl7pPr marL="3200400" lvl="6"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7pPr>
            <a:lvl8pPr marL="3657600" lvl="7"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8pPr>
            <a:lvl9pPr marL="4114800" lvl="8" indent="-317500">
              <a:lnSpc>
                <a:spcPct val="115000"/>
              </a:lnSpc>
              <a:spcBef>
                <a:spcPts val="1600"/>
              </a:spcBef>
              <a:spcAft>
                <a:spcPts val="1600"/>
              </a:spcAft>
              <a:buClr>
                <a:schemeClr val="accent3"/>
              </a:buClr>
              <a:buSzPts val="1400"/>
              <a:buFont typeface="Syne"/>
              <a:buChar char="■"/>
              <a:defRPr>
                <a:solidFill>
                  <a:schemeClr val="accent3"/>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2" r:id="rId22"/>
    <p:sldLayoutId id="2147483677"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docs.google.com/spreadsheets/d/1OrpEDFSlx6qSw26XFkeyshl78iu6jT3iv6aVPkG-p1E/copy"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26.xml"/><Relationship Id="rId5" Type="http://schemas.openxmlformats.org/officeDocument/2006/relationships/image" Target="../media/image7.jpg"/><Relationship Id="rId4" Type="http://schemas.openxmlformats.org/officeDocument/2006/relationships/image" Target="../media/image6.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slidesgo_contents_of_this_template&amp;utm_term=storyset&amp;utm_content=storyset" TargetMode="External"/><Relationship Id="rId3" Type="http://schemas.openxmlformats.org/officeDocument/2006/relationships/hyperlink" Target="http://bit.ly/2Tynxth" TargetMode="External"/><Relationship Id="rId7" Type="http://schemas.openxmlformats.org/officeDocument/2006/relationships/slide" Target="slide3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grpSp>
        <p:nvGrpSpPr>
          <p:cNvPr id="2223" name="Google Shape;2223;p46"/>
          <p:cNvGrpSpPr/>
          <p:nvPr/>
        </p:nvGrpSpPr>
        <p:grpSpPr>
          <a:xfrm>
            <a:off x="6407649" y="-12"/>
            <a:ext cx="2005335" cy="1725055"/>
            <a:chOff x="6808836" y="380900"/>
            <a:chExt cx="2005335" cy="1725055"/>
          </a:xfrm>
        </p:grpSpPr>
        <p:sp>
          <p:nvSpPr>
            <p:cNvPr id="2224" name="Google Shape;2224;p4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46"/>
            <p:cNvGrpSpPr/>
            <p:nvPr/>
          </p:nvGrpSpPr>
          <p:grpSpPr>
            <a:xfrm>
              <a:off x="6808836" y="380900"/>
              <a:ext cx="2005335" cy="1679927"/>
              <a:chOff x="6808836" y="380900"/>
              <a:chExt cx="2005335" cy="1679927"/>
            </a:xfrm>
          </p:grpSpPr>
          <p:sp>
            <p:nvSpPr>
              <p:cNvPr id="2226" name="Google Shape;2226;p4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3" name="Google Shape;2243;p46"/>
          <p:cNvSpPr txBox="1">
            <a:spLocks noGrp="1"/>
          </p:cNvSpPr>
          <p:nvPr>
            <p:ph type="ctrTitle"/>
          </p:nvPr>
        </p:nvSpPr>
        <p:spPr>
          <a:xfrm>
            <a:off x="577017" y="1299327"/>
            <a:ext cx="7218435" cy="27937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accent3"/>
                </a:solidFill>
              </a:rPr>
              <a:t>Force that influence climate most in your region and why ?</a:t>
            </a:r>
            <a:endParaRPr sz="2400" dirty="0">
              <a:solidFill>
                <a:schemeClr val="accent3"/>
              </a:solidFill>
            </a:endParaRPr>
          </a:p>
        </p:txBody>
      </p:sp>
      <p:sp>
        <p:nvSpPr>
          <p:cNvPr id="2244" name="Google Shape;2244;p46"/>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is where your presentation begins</a:t>
            </a:r>
            <a:endParaRPr/>
          </a:p>
        </p:txBody>
      </p:sp>
      <p:grpSp>
        <p:nvGrpSpPr>
          <p:cNvPr id="2245" name="Google Shape;2245;p46"/>
          <p:cNvGrpSpPr/>
          <p:nvPr/>
        </p:nvGrpSpPr>
        <p:grpSpPr>
          <a:xfrm>
            <a:off x="4476580" y="240838"/>
            <a:ext cx="2307592" cy="1146024"/>
            <a:chOff x="6077195" y="1269884"/>
            <a:chExt cx="2307592" cy="1146024"/>
          </a:xfrm>
        </p:grpSpPr>
        <p:sp>
          <p:nvSpPr>
            <p:cNvPr id="2246" name="Google Shape;2246;p4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46"/>
          <p:cNvGrpSpPr/>
          <p:nvPr/>
        </p:nvGrpSpPr>
        <p:grpSpPr>
          <a:xfrm>
            <a:off x="1517279" y="190323"/>
            <a:ext cx="1523884" cy="689361"/>
            <a:chOff x="5935450" y="921661"/>
            <a:chExt cx="739786" cy="334641"/>
          </a:xfrm>
        </p:grpSpPr>
        <p:sp>
          <p:nvSpPr>
            <p:cNvPr id="2261" name="Google Shape;2261;p4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46"/>
          <p:cNvSpPr/>
          <p:nvPr/>
        </p:nvSpPr>
        <p:spPr>
          <a:xfrm>
            <a:off x="7252146" y="3863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2012434" y="44554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7983605" y="2926886"/>
            <a:ext cx="62649" cy="63934"/>
          </a:xfrm>
          <a:custGeom>
            <a:avLst/>
            <a:gdLst/>
            <a:ahLst/>
            <a:cxnLst/>
            <a:rect l="l" t="t" r="r" b="b"/>
            <a:pathLst>
              <a:path w="585" h="597" extrusionOk="0">
                <a:moveTo>
                  <a:pt x="326" y="1"/>
                </a:moveTo>
                <a:lnTo>
                  <a:pt x="203" y="181"/>
                </a:lnTo>
                <a:lnTo>
                  <a:pt x="0" y="169"/>
                </a:lnTo>
                <a:lnTo>
                  <a:pt x="124" y="338"/>
                </a:lnTo>
                <a:lnTo>
                  <a:pt x="45" y="540"/>
                </a:lnTo>
                <a:lnTo>
                  <a:pt x="247" y="473"/>
                </a:lnTo>
                <a:lnTo>
                  <a:pt x="416" y="597"/>
                </a:lnTo>
                <a:lnTo>
                  <a:pt x="416" y="383"/>
                </a:lnTo>
                <a:lnTo>
                  <a:pt x="585" y="270"/>
                </a:lnTo>
                <a:lnTo>
                  <a:pt x="382" y="203"/>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4"/>
        <p:cNvGrpSpPr/>
        <p:nvPr/>
      </p:nvGrpSpPr>
      <p:grpSpPr>
        <a:xfrm>
          <a:off x="0" y="0"/>
          <a:ext cx="0" cy="0"/>
          <a:chOff x="0" y="0"/>
          <a:chExt cx="0" cy="0"/>
        </a:xfrm>
      </p:grpSpPr>
      <p:sp>
        <p:nvSpPr>
          <p:cNvPr id="2445" name="Google Shape;2445;p53"/>
          <p:cNvSpPr txBox="1">
            <a:spLocks noGrp="1"/>
          </p:cNvSpPr>
          <p:nvPr>
            <p:ph type="title"/>
          </p:nvPr>
        </p:nvSpPr>
        <p:spPr>
          <a:xfrm>
            <a:off x="2290025" y="2984550"/>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a:t>
            </a:r>
            <a:r>
              <a:rPr lang="en" b="0"/>
              <a:t>FAMOUS</a:t>
            </a:r>
            <a:endParaRPr b="0"/>
          </a:p>
        </p:txBody>
      </p:sp>
      <p:sp>
        <p:nvSpPr>
          <p:cNvPr id="2446" name="Google Shape;2446;p53"/>
          <p:cNvSpPr txBox="1">
            <a:spLocks noGrp="1"/>
          </p:cNvSpPr>
          <p:nvPr>
            <p:ph type="subTitle" idx="1"/>
          </p:nvPr>
        </p:nvSpPr>
        <p:spPr>
          <a:xfrm>
            <a:off x="1458125" y="1627050"/>
            <a:ext cx="6227700" cy="13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2447" name="Google Shape;2447;p53"/>
          <p:cNvGrpSpPr/>
          <p:nvPr/>
        </p:nvGrpSpPr>
        <p:grpSpPr>
          <a:xfrm>
            <a:off x="6893775" y="3600256"/>
            <a:ext cx="1944170" cy="1085852"/>
            <a:chOff x="-167550" y="-6"/>
            <a:chExt cx="1944170" cy="1085852"/>
          </a:xfrm>
        </p:grpSpPr>
        <p:sp>
          <p:nvSpPr>
            <p:cNvPr id="2448" name="Google Shape;2448;p53"/>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3"/>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3"/>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3"/>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3"/>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3"/>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3"/>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3"/>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3"/>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3"/>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3"/>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3"/>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3"/>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3"/>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3"/>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3"/>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3"/>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3"/>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3"/>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7" name="Google Shape;2467;p53"/>
          <p:cNvSpPr/>
          <p:nvPr/>
        </p:nvSpPr>
        <p:spPr>
          <a:xfrm flipH="1">
            <a:off x="4517138" y="11660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flipH="1">
            <a:off x="7685830" y="3331091"/>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flipH="1">
            <a:off x="887559" y="25277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flipH="1">
            <a:off x="5526130" y="44735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flipH="1">
            <a:off x="8394577" y="21486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a:t>
            </a:r>
            <a:r>
              <a:rPr lang="en" b="0"/>
              <a:t>SERVICES</a:t>
            </a:r>
            <a:endParaRPr b="0"/>
          </a:p>
        </p:txBody>
      </p:sp>
      <p:sp>
        <p:nvSpPr>
          <p:cNvPr id="2477" name="Google Shape;2477;p54"/>
          <p:cNvSpPr txBox="1">
            <a:spLocks noGrp="1"/>
          </p:cNvSpPr>
          <p:nvPr>
            <p:ph type="subTitle" idx="3"/>
          </p:nvPr>
        </p:nvSpPr>
        <p:spPr>
          <a:xfrm>
            <a:off x="715877" y="2635525"/>
            <a:ext cx="3745500" cy="7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2478" name="Google Shape;2478;p54"/>
          <p:cNvSpPr txBox="1">
            <a:spLocks noGrp="1"/>
          </p:cNvSpPr>
          <p:nvPr>
            <p:ph type="subTitle" idx="1"/>
          </p:nvPr>
        </p:nvSpPr>
        <p:spPr>
          <a:xfrm>
            <a:off x="715877" y="2374550"/>
            <a:ext cx="3745500" cy="30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METEOROLOGICAL</a:t>
            </a:r>
            <a:endParaRPr/>
          </a:p>
        </p:txBody>
      </p:sp>
      <p:sp>
        <p:nvSpPr>
          <p:cNvPr id="2479" name="Google Shape;2479;p54"/>
          <p:cNvSpPr txBox="1">
            <a:spLocks noGrp="1"/>
          </p:cNvSpPr>
          <p:nvPr>
            <p:ph type="subTitle" idx="2"/>
          </p:nvPr>
        </p:nvSpPr>
        <p:spPr>
          <a:xfrm>
            <a:off x="4682623" y="2374550"/>
            <a:ext cx="3745500" cy="30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HYDROLOGICAL</a:t>
            </a:r>
            <a:endParaRPr/>
          </a:p>
        </p:txBody>
      </p:sp>
      <p:sp>
        <p:nvSpPr>
          <p:cNvPr id="2480" name="Google Shape;2480;p54"/>
          <p:cNvSpPr txBox="1">
            <a:spLocks noGrp="1"/>
          </p:cNvSpPr>
          <p:nvPr>
            <p:ph type="subTitle" idx="4"/>
          </p:nvPr>
        </p:nvSpPr>
        <p:spPr>
          <a:xfrm>
            <a:off x="4682623" y="2635525"/>
            <a:ext cx="3745500" cy="7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2481" name="Google Shape;2481;p54"/>
          <p:cNvSpPr/>
          <p:nvPr/>
        </p:nvSpPr>
        <p:spPr>
          <a:xfrm>
            <a:off x="2251127" y="1576676"/>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6217873" y="1576676"/>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6370831" y="1729620"/>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4" name="Google Shape;2484;p54"/>
          <p:cNvGrpSpPr/>
          <p:nvPr/>
        </p:nvGrpSpPr>
        <p:grpSpPr>
          <a:xfrm>
            <a:off x="2386296" y="1729629"/>
            <a:ext cx="404663" cy="369094"/>
            <a:chOff x="6652154" y="3716623"/>
            <a:chExt cx="560631" cy="511352"/>
          </a:xfrm>
        </p:grpSpPr>
        <p:sp>
          <p:nvSpPr>
            <p:cNvPr id="2485" name="Google Shape;2485;p54"/>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6" name="Google Shape;2486;p54"/>
            <p:cNvGrpSpPr/>
            <p:nvPr/>
          </p:nvGrpSpPr>
          <p:grpSpPr>
            <a:xfrm>
              <a:off x="6669657" y="3716715"/>
              <a:ext cx="466779" cy="464290"/>
              <a:chOff x="6669657" y="3716715"/>
              <a:chExt cx="466779" cy="464290"/>
            </a:xfrm>
          </p:grpSpPr>
          <p:sp>
            <p:nvSpPr>
              <p:cNvPr id="2487" name="Google Shape;2487;p54"/>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0" name="Google Shape;2500;p54"/>
          <p:cNvSpPr/>
          <p:nvPr/>
        </p:nvSpPr>
        <p:spPr>
          <a:xfrm>
            <a:off x="5014465" y="1638898"/>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4099739" y="4143178"/>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2902369" y="32709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7921568" y="1576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1327150" y="12677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1138382" y="12280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55"/>
          <p:cNvSpPr/>
          <p:nvPr/>
        </p:nvSpPr>
        <p:spPr>
          <a:xfrm>
            <a:off x="3813500" y="1070047"/>
            <a:ext cx="1254900" cy="12549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5"/>
          <p:cNvSpPr txBox="1">
            <a:spLocks noGrp="1"/>
          </p:cNvSpPr>
          <p:nvPr>
            <p:ph type="title"/>
          </p:nvPr>
        </p:nvSpPr>
        <p:spPr>
          <a:xfrm>
            <a:off x="708200" y="2471324"/>
            <a:ext cx="4360200" cy="57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WEATHER</a:t>
            </a:r>
            <a:endParaRPr/>
          </a:p>
        </p:txBody>
      </p:sp>
      <p:sp>
        <p:nvSpPr>
          <p:cNvPr id="2512" name="Google Shape;2512;p55"/>
          <p:cNvSpPr txBox="1">
            <a:spLocks noGrp="1"/>
          </p:cNvSpPr>
          <p:nvPr>
            <p:ph type="title" idx="2"/>
          </p:nvPr>
        </p:nvSpPr>
        <p:spPr>
          <a:xfrm>
            <a:off x="3825800" y="1293697"/>
            <a:ext cx="1242600" cy="8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13" name="Google Shape;2513;p55"/>
          <p:cNvSpPr txBox="1">
            <a:spLocks noGrp="1"/>
          </p:cNvSpPr>
          <p:nvPr>
            <p:ph type="subTitle" idx="1"/>
          </p:nvPr>
        </p:nvSpPr>
        <p:spPr>
          <a:xfrm>
            <a:off x="708200" y="3021338"/>
            <a:ext cx="4360200" cy="3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enter a subtitle here if you need it</a:t>
            </a:r>
            <a:endParaRPr/>
          </a:p>
        </p:txBody>
      </p:sp>
      <p:grpSp>
        <p:nvGrpSpPr>
          <p:cNvPr id="2514" name="Google Shape;2514;p55"/>
          <p:cNvGrpSpPr/>
          <p:nvPr/>
        </p:nvGrpSpPr>
        <p:grpSpPr>
          <a:xfrm>
            <a:off x="5643736" y="1600064"/>
            <a:ext cx="2382435" cy="1477716"/>
            <a:chOff x="3764424" y="69889"/>
            <a:chExt cx="2382435" cy="1477716"/>
          </a:xfrm>
        </p:grpSpPr>
        <p:sp>
          <p:nvSpPr>
            <p:cNvPr id="2515" name="Google Shape;2515;p55"/>
            <p:cNvSpPr/>
            <p:nvPr/>
          </p:nvSpPr>
          <p:spPr>
            <a:xfrm rot="-516949">
              <a:off x="5477959" y="1093607"/>
              <a:ext cx="236511" cy="291133"/>
            </a:xfrm>
            <a:custGeom>
              <a:avLst/>
              <a:gdLst/>
              <a:ahLst/>
              <a:cxnLst/>
              <a:rect l="l" t="t" r="r" b="b"/>
              <a:pathLst>
                <a:path w="3018" h="3715" extrusionOk="0">
                  <a:moveTo>
                    <a:pt x="781" y="1"/>
                  </a:moveTo>
                  <a:cubicBezTo>
                    <a:pt x="750" y="1"/>
                    <a:pt x="719" y="16"/>
                    <a:pt x="698" y="53"/>
                  </a:cubicBezTo>
                  <a:cubicBezTo>
                    <a:pt x="382" y="584"/>
                    <a:pt x="166" y="1182"/>
                    <a:pt x="67" y="1797"/>
                  </a:cubicBezTo>
                  <a:cubicBezTo>
                    <a:pt x="0" y="2378"/>
                    <a:pt x="183" y="2960"/>
                    <a:pt x="598" y="3359"/>
                  </a:cubicBezTo>
                  <a:cubicBezTo>
                    <a:pt x="843" y="3592"/>
                    <a:pt x="1155" y="3714"/>
                    <a:pt x="1474" y="3714"/>
                  </a:cubicBezTo>
                  <a:cubicBezTo>
                    <a:pt x="1632" y="3714"/>
                    <a:pt x="1791" y="3685"/>
                    <a:pt x="1944" y="3624"/>
                  </a:cubicBezTo>
                  <a:cubicBezTo>
                    <a:pt x="3018" y="3183"/>
                    <a:pt x="2568" y="1700"/>
                    <a:pt x="1609" y="1700"/>
                  </a:cubicBezTo>
                  <a:cubicBezTo>
                    <a:pt x="1485" y="1700"/>
                    <a:pt x="1352" y="1725"/>
                    <a:pt x="1213" y="1780"/>
                  </a:cubicBezTo>
                  <a:cubicBezTo>
                    <a:pt x="1106" y="1826"/>
                    <a:pt x="1140" y="2000"/>
                    <a:pt x="1237" y="2000"/>
                  </a:cubicBezTo>
                  <a:cubicBezTo>
                    <a:pt x="1246" y="2000"/>
                    <a:pt x="1254" y="1999"/>
                    <a:pt x="1263" y="1996"/>
                  </a:cubicBezTo>
                  <a:cubicBezTo>
                    <a:pt x="1390" y="1939"/>
                    <a:pt x="1511" y="1913"/>
                    <a:pt x="1622" y="1913"/>
                  </a:cubicBezTo>
                  <a:cubicBezTo>
                    <a:pt x="2411" y="1913"/>
                    <a:pt x="2741" y="3196"/>
                    <a:pt x="1795" y="3458"/>
                  </a:cubicBezTo>
                  <a:cubicBezTo>
                    <a:pt x="1685" y="3495"/>
                    <a:pt x="1573" y="3512"/>
                    <a:pt x="1463" y="3512"/>
                  </a:cubicBezTo>
                  <a:cubicBezTo>
                    <a:pt x="1170" y="3512"/>
                    <a:pt x="886" y="3388"/>
                    <a:pt x="681" y="3159"/>
                  </a:cubicBezTo>
                  <a:cubicBezTo>
                    <a:pt x="349" y="2794"/>
                    <a:pt x="200" y="2295"/>
                    <a:pt x="266" y="1814"/>
                  </a:cubicBezTo>
                  <a:cubicBezTo>
                    <a:pt x="316" y="1215"/>
                    <a:pt x="598" y="684"/>
                    <a:pt x="881" y="152"/>
                  </a:cubicBezTo>
                  <a:cubicBezTo>
                    <a:pt x="915" y="73"/>
                    <a:pt x="848" y="1"/>
                    <a:pt x="7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5"/>
            <p:cNvSpPr/>
            <p:nvPr/>
          </p:nvSpPr>
          <p:spPr>
            <a:xfrm>
              <a:off x="3839892" y="696308"/>
              <a:ext cx="302342" cy="170057"/>
            </a:xfrm>
            <a:custGeom>
              <a:avLst/>
              <a:gdLst/>
              <a:ahLst/>
              <a:cxnLst/>
              <a:rect l="l" t="t" r="r" b="b"/>
              <a:pathLst>
                <a:path w="3858" h="2170" extrusionOk="0">
                  <a:moveTo>
                    <a:pt x="1140" y="1"/>
                  </a:moveTo>
                  <a:cubicBezTo>
                    <a:pt x="705" y="1"/>
                    <a:pt x="324" y="275"/>
                    <a:pt x="167" y="684"/>
                  </a:cubicBezTo>
                  <a:cubicBezTo>
                    <a:pt x="1" y="1100"/>
                    <a:pt x="117" y="1598"/>
                    <a:pt x="466" y="1897"/>
                  </a:cubicBezTo>
                  <a:cubicBezTo>
                    <a:pt x="695" y="2099"/>
                    <a:pt x="965" y="2169"/>
                    <a:pt x="1245" y="2169"/>
                  </a:cubicBezTo>
                  <a:cubicBezTo>
                    <a:pt x="1472" y="2169"/>
                    <a:pt x="1705" y="2123"/>
                    <a:pt x="1928" y="2063"/>
                  </a:cubicBezTo>
                  <a:cubicBezTo>
                    <a:pt x="2559" y="1914"/>
                    <a:pt x="3174" y="1665"/>
                    <a:pt x="3756" y="1366"/>
                  </a:cubicBezTo>
                  <a:cubicBezTo>
                    <a:pt x="3857" y="1308"/>
                    <a:pt x="3781" y="1174"/>
                    <a:pt x="3683" y="1174"/>
                  </a:cubicBezTo>
                  <a:cubicBezTo>
                    <a:pt x="3669" y="1174"/>
                    <a:pt x="3654" y="1176"/>
                    <a:pt x="3639" y="1183"/>
                  </a:cubicBezTo>
                  <a:lnTo>
                    <a:pt x="3656" y="1183"/>
                  </a:lnTo>
                  <a:cubicBezTo>
                    <a:pt x="3257" y="1399"/>
                    <a:pt x="2842" y="1565"/>
                    <a:pt x="2410" y="1714"/>
                  </a:cubicBezTo>
                  <a:cubicBezTo>
                    <a:pt x="2046" y="1831"/>
                    <a:pt x="1644" y="1973"/>
                    <a:pt x="1260" y="1973"/>
                  </a:cubicBezTo>
                  <a:cubicBezTo>
                    <a:pt x="1205" y="1973"/>
                    <a:pt x="1151" y="1970"/>
                    <a:pt x="1097" y="1964"/>
                  </a:cubicBezTo>
                  <a:cubicBezTo>
                    <a:pt x="715" y="1914"/>
                    <a:pt x="400" y="1631"/>
                    <a:pt x="317" y="1266"/>
                  </a:cubicBezTo>
                  <a:cubicBezTo>
                    <a:pt x="234" y="884"/>
                    <a:pt x="400" y="502"/>
                    <a:pt x="732" y="302"/>
                  </a:cubicBezTo>
                  <a:cubicBezTo>
                    <a:pt x="834" y="237"/>
                    <a:pt x="951" y="204"/>
                    <a:pt x="1070" y="204"/>
                  </a:cubicBezTo>
                  <a:cubicBezTo>
                    <a:pt x="1164" y="204"/>
                    <a:pt x="1258" y="225"/>
                    <a:pt x="1347" y="269"/>
                  </a:cubicBezTo>
                  <a:cubicBezTo>
                    <a:pt x="1513" y="369"/>
                    <a:pt x="1546" y="601"/>
                    <a:pt x="1396" y="751"/>
                  </a:cubicBezTo>
                  <a:cubicBezTo>
                    <a:pt x="1319" y="815"/>
                    <a:pt x="1392" y="910"/>
                    <a:pt x="1475" y="910"/>
                  </a:cubicBezTo>
                  <a:cubicBezTo>
                    <a:pt x="1499" y="910"/>
                    <a:pt x="1524" y="902"/>
                    <a:pt x="1546" y="884"/>
                  </a:cubicBezTo>
                  <a:cubicBezTo>
                    <a:pt x="1696" y="751"/>
                    <a:pt x="1745" y="551"/>
                    <a:pt x="1662" y="369"/>
                  </a:cubicBezTo>
                  <a:cubicBezTo>
                    <a:pt x="1596" y="169"/>
                    <a:pt x="1413" y="36"/>
                    <a:pt x="1214" y="3"/>
                  </a:cubicBezTo>
                  <a:cubicBezTo>
                    <a:pt x="1189" y="1"/>
                    <a:pt x="1164" y="1"/>
                    <a:pt x="114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5"/>
            <p:cNvSpPr/>
            <p:nvPr/>
          </p:nvSpPr>
          <p:spPr>
            <a:xfrm>
              <a:off x="3764424" y="877494"/>
              <a:ext cx="287295" cy="111752"/>
            </a:xfrm>
            <a:custGeom>
              <a:avLst/>
              <a:gdLst/>
              <a:ahLst/>
              <a:cxnLst/>
              <a:rect l="l" t="t" r="r" b="b"/>
              <a:pathLst>
                <a:path w="3666" h="1426" extrusionOk="0">
                  <a:moveTo>
                    <a:pt x="3513" y="1"/>
                  </a:moveTo>
                  <a:cubicBezTo>
                    <a:pt x="3488" y="1"/>
                    <a:pt x="3463" y="11"/>
                    <a:pt x="3439" y="34"/>
                  </a:cubicBezTo>
                  <a:lnTo>
                    <a:pt x="3456" y="34"/>
                  </a:lnTo>
                  <a:cubicBezTo>
                    <a:pt x="2991" y="499"/>
                    <a:pt x="2426" y="848"/>
                    <a:pt x="1795" y="1047"/>
                  </a:cubicBezTo>
                  <a:cubicBezTo>
                    <a:pt x="1533" y="1149"/>
                    <a:pt x="1246" y="1200"/>
                    <a:pt x="956" y="1200"/>
                  </a:cubicBezTo>
                  <a:cubicBezTo>
                    <a:pt x="914" y="1200"/>
                    <a:pt x="873" y="1199"/>
                    <a:pt x="831" y="1197"/>
                  </a:cubicBezTo>
                  <a:cubicBezTo>
                    <a:pt x="532" y="1163"/>
                    <a:pt x="183" y="914"/>
                    <a:pt x="299" y="582"/>
                  </a:cubicBezTo>
                  <a:cubicBezTo>
                    <a:pt x="319" y="504"/>
                    <a:pt x="257" y="454"/>
                    <a:pt x="194" y="454"/>
                  </a:cubicBezTo>
                  <a:cubicBezTo>
                    <a:pt x="149" y="454"/>
                    <a:pt x="104" y="478"/>
                    <a:pt x="83" y="532"/>
                  </a:cubicBezTo>
                  <a:cubicBezTo>
                    <a:pt x="0" y="848"/>
                    <a:pt x="166" y="1180"/>
                    <a:pt x="482" y="1330"/>
                  </a:cubicBezTo>
                  <a:cubicBezTo>
                    <a:pt x="630" y="1400"/>
                    <a:pt x="789" y="1426"/>
                    <a:pt x="950" y="1426"/>
                  </a:cubicBezTo>
                  <a:cubicBezTo>
                    <a:pt x="1170" y="1426"/>
                    <a:pt x="1394" y="1378"/>
                    <a:pt x="1595" y="1330"/>
                  </a:cubicBezTo>
                  <a:cubicBezTo>
                    <a:pt x="2359" y="1130"/>
                    <a:pt x="3041" y="732"/>
                    <a:pt x="3589" y="183"/>
                  </a:cubicBezTo>
                  <a:cubicBezTo>
                    <a:pt x="3665" y="107"/>
                    <a:pt x="3595" y="1"/>
                    <a:pt x="35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5"/>
            <p:cNvSpPr/>
            <p:nvPr/>
          </p:nvSpPr>
          <p:spPr>
            <a:xfrm rot="-516949">
              <a:off x="5424874" y="1271574"/>
              <a:ext cx="81423" cy="271463"/>
            </a:xfrm>
            <a:custGeom>
              <a:avLst/>
              <a:gdLst/>
              <a:ahLst/>
              <a:cxnLst/>
              <a:rect l="l" t="t" r="r" b="b"/>
              <a:pathLst>
                <a:path w="1039" h="3464" extrusionOk="0">
                  <a:moveTo>
                    <a:pt x="497" y="1"/>
                  </a:moveTo>
                  <a:cubicBezTo>
                    <a:pt x="454" y="1"/>
                    <a:pt x="408" y="21"/>
                    <a:pt x="382" y="66"/>
                  </a:cubicBezTo>
                  <a:lnTo>
                    <a:pt x="399" y="82"/>
                  </a:lnTo>
                  <a:cubicBezTo>
                    <a:pt x="0" y="1196"/>
                    <a:pt x="150" y="2425"/>
                    <a:pt x="814" y="3422"/>
                  </a:cubicBezTo>
                  <a:cubicBezTo>
                    <a:pt x="834" y="3451"/>
                    <a:pt x="863" y="3463"/>
                    <a:pt x="893" y="3463"/>
                  </a:cubicBezTo>
                  <a:cubicBezTo>
                    <a:pt x="965" y="3463"/>
                    <a:pt x="1039" y="3393"/>
                    <a:pt x="980" y="3322"/>
                  </a:cubicBezTo>
                  <a:cubicBezTo>
                    <a:pt x="366" y="2375"/>
                    <a:pt x="216" y="1196"/>
                    <a:pt x="598" y="132"/>
                  </a:cubicBezTo>
                  <a:cubicBezTo>
                    <a:pt x="629" y="51"/>
                    <a:pt x="566" y="1"/>
                    <a:pt x="4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5"/>
            <p:cNvSpPr/>
            <p:nvPr/>
          </p:nvSpPr>
          <p:spPr>
            <a:xfrm rot="-1858220">
              <a:off x="5873184" y="368532"/>
              <a:ext cx="230871" cy="230322"/>
            </a:xfrm>
            <a:custGeom>
              <a:avLst/>
              <a:gdLst/>
              <a:ahLst/>
              <a:cxnLst/>
              <a:rect l="l" t="t" r="r" b="b"/>
              <a:pathLst>
                <a:path w="2946" h="2939" extrusionOk="0">
                  <a:moveTo>
                    <a:pt x="306" y="0"/>
                  </a:moveTo>
                  <a:cubicBezTo>
                    <a:pt x="263" y="0"/>
                    <a:pt x="220" y="20"/>
                    <a:pt x="200" y="67"/>
                  </a:cubicBezTo>
                  <a:lnTo>
                    <a:pt x="217" y="83"/>
                  </a:lnTo>
                  <a:cubicBezTo>
                    <a:pt x="34" y="565"/>
                    <a:pt x="1" y="1097"/>
                    <a:pt x="134" y="1595"/>
                  </a:cubicBezTo>
                  <a:cubicBezTo>
                    <a:pt x="233" y="2077"/>
                    <a:pt x="516" y="2509"/>
                    <a:pt x="914" y="2791"/>
                  </a:cubicBezTo>
                  <a:cubicBezTo>
                    <a:pt x="1076" y="2893"/>
                    <a:pt x="1254" y="2938"/>
                    <a:pt x="1432" y="2938"/>
                  </a:cubicBezTo>
                  <a:cubicBezTo>
                    <a:pt x="2186" y="2938"/>
                    <a:pt x="2946" y="2129"/>
                    <a:pt x="2543" y="1363"/>
                  </a:cubicBezTo>
                  <a:cubicBezTo>
                    <a:pt x="2407" y="1101"/>
                    <a:pt x="2147" y="964"/>
                    <a:pt x="1885" y="964"/>
                  </a:cubicBezTo>
                  <a:cubicBezTo>
                    <a:pt x="1697" y="964"/>
                    <a:pt x="1509" y="1034"/>
                    <a:pt x="1363" y="1180"/>
                  </a:cubicBezTo>
                  <a:cubicBezTo>
                    <a:pt x="1286" y="1256"/>
                    <a:pt x="1357" y="1362"/>
                    <a:pt x="1439" y="1362"/>
                  </a:cubicBezTo>
                  <a:cubicBezTo>
                    <a:pt x="1463" y="1362"/>
                    <a:pt x="1489" y="1352"/>
                    <a:pt x="1512" y="1329"/>
                  </a:cubicBezTo>
                  <a:cubicBezTo>
                    <a:pt x="1612" y="1223"/>
                    <a:pt x="1746" y="1172"/>
                    <a:pt x="1881" y="1172"/>
                  </a:cubicBezTo>
                  <a:cubicBezTo>
                    <a:pt x="2083" y="1172"/>
                    <a:pt x="2287" y="1286"/>
                    <a:pt x="2376" y="1495"/>
                  </a:cubicBezTo>
                  <a:cubicBezTo>
                    <a:pt x="2526" y="1861"/>
                    <a:pt x="2410" y="2276"/>
                    <a:pt x="2077" y="2509"/>
                  </a:cubicBezTo>
                  <a:cubicBezTo>
                    <a:pt x="1898" y="2654"/>
                    <a:pt x="1683" y="2729"/>
                    <a:pt x="1469" y="2729"/>
                  </a:cubicBezTo>
                  <a:cubicBezTo>
                    <a:pt x="1268" y="2729"/>
                    <a:pt x="1067" y="2663"/>
                    <a:pt x="898" y="2525"/>
                  </a:cubicBezTo>
                  <a:cubicBezTo>
                    <a:pt x="599" y="2243"/>
                    <a:pt x="399" y="1878"/>
                    <a:pt x="333" y="1495"/>
                  </a:cubicBezTo>
                  <a:cubicBezTo>
                    <a:pt x="217" y="1030"/>
                    <a:pt x="250" y="565"/>
                    <a:pt x="416" y="116"/>
                  </a:cubicBezTo>
                  <a:cubicBezTo>
                    <a:pt x="436" y="46"/>
                    <a:pt x="372" y="0"/>
                    <a:pt x="3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0" name="Google Shape;2520;p55"/>
            <p:cNvGrpSpPr/>
            <p:nvPr/>
          </p:nvGrpSpPr>
          <p:grpSpPr>
            <a:xfrm>
              <a:off x="4142229" y="69889"/>
              <a:ext cx="1713102" cy="1156456"/>
              <a:chOff x="4142229" y="69889"/>
              <a:chExt cx="1713102" cy="1156456"/>
            </a:xfrm>
          </p:grpSpPr>
          <p:grpSp>
            <p:nvGrpSpPr>
              <p:cNvPr id="2521" name="Google Shape;2521;p55"/>
              <p:cNvGrpSpPr/>
              <p:nvPr/>
            </p:nvGrpSpPr>
            <p:grpSpPr>
              <a:xfrm>
                <a:off x="4142229" y="69889"/>
                <a:ext cx="1713102" cy="1156456"/>
                <a:chOff x="2251342" y="373064"/>
                <a:chExt cx="1713102" cy="1156456"/>
              </a:xfrm>
            </p:grpSpPr>
            <p:sp>
              <p:nvSpPr>
                <p:cNvPr id="2522" name="Google Shape;2522;p55"/>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5"/>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5"/>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5"/>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5"/>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5"/>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5"/>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5"/>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5"/>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5"/>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5"/>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5"/>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5"/>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5"/>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5"/>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5"/>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55"/>
              <p:cNvSpPr/>
              <p:nvPr/>
            </p:nvSpPr>
            <p:spPr>
              <a:xfrm>
                <a:off x="4982067" y="621065"/>
                <a:ext cx="81425" cy="102033"/>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0" name="Google Shape;2540;p55"/>
          <p:cNvGrpSpPr/>
          <p:nvPr/>
        </p:nvGrpSpPr>
        <p:grpSpPr>
          <a:xfrm>
            <a:off x="453963" y="48306"/>
            <a:ext cx="2230118" cy="1149482"/>
            <a:chOff x="-52625" y="696244"/>
            <a:chExt cx="2230118" cy="1149482"/>
          </a:xfrm>
        </p:grpSpPr>
        <p:grpSp>
          <p:nvGrpSpPr>
            <p:cNvPr id="2541" name="Google Shape;2541;p55"/>
            <p:cNvGrpSpPr/>
            <p:nvPr/>
          </p:nvGrpSpPr>
          <p:grpSpPr>
            <a:xfrm>
              <a:off x="-52625" y="696244"/>
              <a:ext cx="1944170" cy="1085852"/>
              <a:chOff x="-167550" y="-6"/>
              <a:chExt cx="1944170" cy="1085852"/>
            </a:xfrm>
          </p:grpSpPr>
          <p:sp>
            <p:nvSpPr>
              <p:cNvPr id="2542" name="Google Shape;2542;p55"/>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0" name="Google Shape;2560;p55"/>
            <p:cNvSpPr/>
            <p:nvPr/>
          </p:nvSpPr>
          <p:spPr>
            <a:xfrm>
              <a:off x="851967" y="1243078"/>
              <a:ext cx="81425" cy="102033"/>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1" name="Google Shape;2561;p55"/>
            <p:cNvGrpSpPr/>
            <p:nvPr/>
          </p:nvGrpSpPr>
          <p:grpSpPr>
            <a:xfrm>
              <a:off x="823292" y="1077525"/>
              <a:ext cx="1354201" cy="768200"/>
              <a:chOff x="823283" y="1077534"/>
              <a:chExt cx="1172265" cy="768200"/>
            </a:xfrm>
          </p:grpSpPr>
          <p:sp>
            <p:nvSpPr>
              <p:cNvPr id="2562" name="Google Shape;2562;p55"/>
              <p:cNvSpPr/>
              <p:nvPr/>
            </p:nvSpPr>
            <p:spPr>
              <a:xfrm rot="1082506">
                <a:off x="894203" y="1215922"/>
                <a:ext cx="935469" cy="263341"/>
              </a:xfrm>
              <a:custGeom>
                <a:avLst/>
                <a:gdLst/>
                <a:ahLst/>
                <a:cxnLst/>
                <a:rect l="l" t="t" r="r" b="b"/>
                <a:pathLst>
                  <a:path w="37420" h="10534" extrusionOk="0">
                    <a:moveTo>
                      <a:pt x="31278" y="1"/>
                    </a:moveTo>
                    <a:cubicBezTo>
                      <a:pt x="30621" y="1"/>
                      <a:pt x="29968" y="116"/>
                      <a:pt x="29362" y="375"/>
                    </a:cubicBezTo>
                    <a:cubicBezTo>
                      <a:pt x="28614" y="690"/>
                      <a:pt x="28000" y="1272"/>
                      <a:pt x="27667" y="2003"/>
                    </a:cubicBezTo>
                    <a:cubicBezTo>
                      <a:pt x="27302" y="2850"/>
                      <a:pt x="27385" y="3830"/>
                      <a:pt x="27900" y="4595"/>
                    </a:cubicBezTo>
                    <a:cubicBezTo>
                      <a:pt x="28448" y="5442"/>
                      <a:pt x="29329" y="5990"/>
                      <a:pt x="30326" y="6140"/>
                    </a:cubicBezTo>
                    <a:cubicBezTo>
                      <a:pt x="30425" y="6152"/>
                      <a:pt x="30526" y="6158"/>
                      <a:pt x="30628" y="6158"/>
                    </a:cubicBezTo>
                    <a:cubicBezTo>
                      <a:pt x="31383" y="6158"/>
                      <a:pt x="32188" y="5832"/>
                      <a:pt x="32569" y="5159"/>
                    </a:cubicBezTo>
                    <a:cubicBezTo>
                      <a:pt x="32784" y="4794"/>
                      <a:pt x="32801" y="4362"/>
                      <a:pt x="32635" y="3996"/>
                    </a:cubicBezTo>
                    <a:cubicBezTo>
                      <a:pt x="32615" y="3929"/>
                      <a:pt x="32562" y="3900"/>
                      <a:pt x="32510" y="3900"/>
                    </a:cubicBezTo>
                    <a:cubicBezTo>
                      <a:pt x="32433" y="3900"/>
                      <a:pt x="32356" y="3964"/>
                      <a:pt x="32386" y="4063"/>
                    </a:cubicBezTo>
                    <a:cubicBezTo>
                      <a:pt x="32784" y="5027"/>
                      <a:pt x="31788" y="5807"/>
                      <a:pt x="30907" y="5890"/>
                    </a:cubicBezTo>
                    <a:cubicBezTo>
                      <a:pt x="30857" y="5893"/>
                      <a:pt x="30807" y="5894"/>
                      <a:pt x="30757" y="5894"/>
                    </a:cubicBezTo>
                    <a:cubicBezTo>
                      <a:pt x="29749" y="5894"/>
                      <a:pt x="28801" y="5418"/>
                      <a:pt x="28216" y="4611"/>
                    </a:cubicBezTo>
                    <a:cubicBezTo>
                      <a:pt x="27634" y="3847"/>
                      <a:pt x="27551" y="2817"/>
                      <a:pt x="27983" y="1953"/>
                    </a:cubicBezTo>
                    <a:cubicBezTo>
                      <a:pt x="28382" y="1239"/>
                      <a:pt x="29046" y="724"/>
                      <a:pt x="29827" y="491"/>
                    </a:cubicBezTo>
                    <a:cubicBezTo>
                      <a:pt x="30310" y="333"/>
                      <a:pt x="30817" y="260"/>
                      <a:pt x="31329" y="260"/>
                    </a:cubicBezTo>
                    <a:cubicBezTo>
                      <a:pt x="32544" y="260"/>
                      <a:pt x="33784" y="672"/>
                      <a:pt x="34778" y="1338"/>
                    </a:cubicBezTo>
                    <a:cubicBezTo>
                      <a:pt x="36423" y="2451"/>
                      <a:pt x="37403" y="4628"/>
                      <a:pt x="36739" y="6555"/>
                    </a:cubicBezTo>
                    <a:cubicBezTo>
                      <a:pt x="36157" y="8266"/>
                      <a:pt x="34446" y="9230"/>
                      <a:pt x="32834" y="9745"/>
                    </a:cubicBezTo>
                    <a:cubicBezTo>
                      <a:pt x="31573" y="10131"/>
                      <a:pt x="30269" y="10275"/>
                      <a:pt x="28963" y="10275"/>
                    </a:cubicBezTo>
                    <a:cubicBezTo>
                      <a:pt x="28135" y="10275"/>
                      <a:pt x="27306" y="10217"/>
                      <a:pt x="26488" y="10127"/>
                    </a:cubicBezTo>
                    <a:cubicBezTo>
                      <a:pt x="24145" y="9845"/>
                      <a:pt x="21836" y="9363"/>
                      <a:pt x="19577" y="8698"/>
                    </a:cubicBezTo>
                    <a:cubicBezTo>
                      <a:pt x="17334" y="8083"/>
                      <a:pt x="15107" y="7352"/>
                      <a:pt x="12831" y="6821"/>
                    </a:cubicBezTo>
                    <a:cubicBezTo>
                      <a:pt x="11248" y="6440"/>
                      <a:pt x="9600" y="6159"/>
                      <a:pt x="7957" y="6159"/>
                    </a:cubicBezTo>
                    <a:cubicBezTo>
                      <a:pt x="7376" y="6159"/>
                      <a:pt x="6796" y="6194"/>
                      <a:pt x="6219" y="6273"/>
                    </a:cubicBezTo>
                    <a:cubicBezTo>
                      <a:pt x="4408" y="6522"/>
                      <a:pt x="2481" y="7186"/>
                      <a:pt x="1036" y="8316"/>
                    </a:cubicBezTo>
                    <a:cubicBezTo>
                      <a:pt x="687" y="8582"/>
                      <a:pt x="354" y="8898"/>
                      <a:pt x="89" y="9246"/>
                    </a:cubicBezTo>
                    <a:cubicBezTo>
                      <a:pt x="1" y="9347"/>
                      <a:pt x="83" y="9475"/>
                      <a:pt x="179" y="9475"/>
                    </a:cubicBezTo>
                    <a:cubicBezTo>
                      <a:pt x="210" y="9475"/>
                      <a:pt x="243" y="9462"/>
                      <a:pt x="271" y="9429"/>
                    </a:cubicBezTo>
                    <a:cubicBezTo>
                      <a:pt x="1517" y="7834"/>
                      <a:pt x="3661" y="7020"/>
                      <a:pt x="5588" y="6638"/>
                    </a:cubicBezTo>
                    <a:cubicBezTo>
                      <a:pt x="6378" y="6477"/>
                      <a:pt x="7178" y="6408"/>
                      <a:pt x="7980" y="6408"/>
                    </a:cubicBezTo>
                    <a:cubicBezTo>
                      <a:pt x="9657" y="6408"/>
                      <a:pt x="11340" y="6710"/>
                      <a:pt x="12948" y="7103"/>
                    </a:cubicBezTo>
                    <a:cubicBezTo>
                      <a:pt x="17799" y="8283"/>
                      <a:pt x="22501" y="10127"/>
                      <a:pt x="27518" y="10476"/>
                    </a:cubicBezTo>
                    <a:cubicBezTo>
                      <a:pt x="27992" y="10513"/>
                      <a:pt x="28471" y="10534"/>
                      <a:pt x="28952" y="10534"/>
                    </a:cubicBezTo>
                    <a:cubicBezTo>
                      <a:pt x="30608" y="10534"/>
                      <a:pt x="32278" y="10289"/>
                      <a:pt x="33798" y="9645"/>
                    </a:cubicBezTo>
                    <a:cubicBezTo>
                      <a:pt x="35476" y="8947"/>
                      <a:pt x="36955" y="7651"/>
                      <a:pt x="37171" y="5758"/>
                    </a:cubicBezTo>
                    <a:cubicBezTo>
                      <a:pt x="37420" y="3714"/>
                      <a:pt x="36140" y="1737"/>
                      <a:pt x="34363" y="790"/>
                    </a:cubicBezTo>
                    <a:cubicBezTo>
                      <a:pt x="33436" y="306"/>
                      <a:pt x="32350" y="1"/>
                      <a:pt x="3127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rot="1082506">
                <a:off x="833822" y="1422816"/>
                <a:ext cx="1151187" cy="250817"/>
              </a:xfrm>
              <a:custGeom>
                <a:avLst/>
                <a:gdLst/>
                <a:ahLst/>
                <a:cxnLst/>
                <a:rect l="l" t="t" r="r" b="b"/>
                <a:pathLst>
                  <a:path w="46049" h="10033" extrusionOk="0">
                    <a:moveTo>
                      <a:pt x="7669" y="0"/>
                    </a:moveTo>
                    <a:cubicBezTo>
                      <a:pt x="5621" y="0"/>
                      <a:pt x="3599" y="387"/>
                      <a:pt x="1690" y="1139"/>
                    </a:cubicBezTo>
                    <a:cubicBezTo>
                      <a:pt x="1158" y="1355"/>
                      <a:pt x="627" y="1605"/>
                      <a:pt x="128" y="1887"/>
                    </a:cubicBezTo>
                    <a:cubicBezTo>
                      <a:pt x="1" y="1944"/>
                      <a:pt x="78" y="2121"/>
                      <a:pt x="197" y="2121"/>
                    </a:cubicBezTo>
                    <a:cubicBezTo>
                      <a:pt x="217" y="2121"/>
                      <a:pt x="239" y="2115"/>
                      <a:pt x="261" y="2103"/>
                    </a:cubicBezTo>
                    <a:cubicBezTo>
                      <a:pt x="2540" y="890"/>
                      <a:pt x="5062" y="275"/>
                      <a:pt x="7634" y="275"/>
                    </a:cubicBezTo>
                    <a:cubicBezTo>
                      <a:pt x="7669" y="275"/>
                      <a:pt x="7703" y="275"/>
                      <a:pt x="7737" y="275"/>
                    </a:cubicBezTo>
                    <a:cubicBezTo>
                      <a:pt x="10396" y="275"/>
                      <a:pt x="12921" y="940"/>
                      <a:pt x="15380" y="1953"/>
                    </a:cubicBezTo>
                    <a:cubicBezTo>
                      <a:pt x="16609" y="2452"/>
                      <a:pt x="17805" y="3033"/>
                      <a:pt x="19018" y="3598"/>
                    </a:cubicBezTo>
                    <a:cubicBezTo>
                      <a:pt x="20297" y="4230"/>
                      <a:pt x="21610" y="4811"/>
                      <a:pt x="22906" y="5426"/>
                    </a:cubicBezTo>
                    <a:lnTo>
                      <a:pt x="26843" y="7270"/>
                    </a:lnTo>
                    <a:cubicBezTo>
                      <a:pt x="28039" y="7818"/>
                      <a:pt x="29219" y="8383"/>
                      <a:pt x="30448" y="8865"/>
                    </a:cubicBezTo>
                    <a:cubicBezTo>
                      <a:pt x="32421" y="9640"/>
                      <a:pt x="34525" y="10032"/>
                      <a:pt x="36639" y="10032"/>
                    </a:cubicBezTo>
                    <a:cubicBezTo>
                      <a:pt x="37018" y="10032"/>
                      <a:pt x="37397" y="10020"/>
                      <a:pt x="37775" y="9995"/>
                    </a:cubicBezTo>
                    <a:cubicBezTo>
                      <a:pt x="38971" y="9928"/>
                      <a:pt x="40151" y="9695"/>
                      <a:pt x="41297" y="9330"/>
                    </a:cubicBezTo>
                    <a:cubicBezTo>
                      <a:pt x="42311" y="9031"/>
                      <a:pt x="43224" y="8499"/>
                      <a:pt x="43972" y="7785"/>
                    </a:cubicBezTo>
                    <a:cubicBezTo>
                      <a:pt x="45351" y="6406"/>
                      <a:pt x="46049" y="4263"/>
                      <a:pt x="45052" y="2468"/>
                    </a:cubicBezTo>
                    <a:cubicBezTo>
                      <a:pt x="44304" y="1139"/>
                      <a:pt x="42759" y="259"/>
                      <a:pt x="41281" y="93"/>
                    </a:cubicBezTo>
                    <a:cubicBezTo>
                      <a:pt x="41126" y="71"/>
                      <a:pt x="40971" y="60"/>
                      <a:pt x="40817" y="60"/>
                    </a:cubicBezTo>
                    <a:cubicBezTo>
                      <a:pt x="40255" y="60"/>
                      <a:pt x="39699" y="201"/>
                      <a:pt x="39204" y="475"/>
                    </a:cubicBezTo>
                    <a:cubicBezTo>
                      <a:pt x="38523" y="874"/>
                      <a:pt x="38041" y="1521"/>
                      <a:pt x="37858" y="2286"/>
                    </a:cubicBezTo>
                    <a:cubicBezTo>
                      <a:pt x="37642" y="3183"/>
                      <a:pt x="37941" y="4113"/>
                      <a:pt x="38656" y="4695"/>
                    </a:cubicBezTo>
                    <a:cubicBezTo>
                      <a:pt x="38978" y="4927"/>
                      <a:pt x="39352" y="5041"/>
                      <a:pt x="39724" y="5041"/>
                    </a:cubicBezTo>
                    <a:cubicBezTo>
                      <a:pt x="40176" y="5041"/>
                      <a:pt x="40626" y="4873"/>
                      <a:pt x="40981" y="4545"/>
                    </a:cubicBezTo>
                    <a:cubicBezTo>
                      <a:pt x="41281" y="4263"/>
                      <a:pt x="41463" y="3881"/>
                      <a:pt x="41496" y="3482"/>
                    </a:cubicBezTo>
                    <a:cubicBezTo>
                      <a:pt x="41505" y="3393"/>
                      <a:pt x="41445" y="3351"/>
                      <a:pt x="41381" y="3351"/>
                    </a:cubicBezTo>
                    <a:cubicBezTo>
                      <a:pt x="41313" y="3351"/>
                      <a:pt x="41239" y="3397"/>
                      <a:pt x="41231" y="3482"/>
                    </a:cubicBezTo>
                    <a:cubicBezTo>
                      <a:pt x="41175" y="4255"/>
                      <a:pt x="40409" y="4798"/>
                      <a:pt x="39656" y="4798"/>
                    </a:cubicBezTo>
                    <a:cubicBezTo>
                      <a:pt x="39503" y="4798"/>
                      <a:pt x="39350" y="4776"/>
                      <a:pt x="39204" y="4728"/>
                    </a:cubicBezTo>
                    <a:cubicBezTo>
                      <a:pt x="38290" y="4396"/>
                      <a:pt x="37891" y="3266"/>
                      <a:pt x="38107" y="2369"/>
                    </a:cubicBezTo>
                    <a:cubicBezTo>
                      <a:pt x="38273" y="1621"/>
                      <a:pt x="38772" y="990"/>
                      <a:pt x="39453" y="624"/>
                    </a:cubicBezTo>
                    <a:cubicBezTo>
                      <a:pt x="39901" y="423"/>
                      <a:pt x="40380" y="319"/>
                      <a:pt x="40864" y="319"/>
                    </a:cubicBezTo>
                    <a:cubicBezTo>
                      <a:pt x="41097" y="319"/>
                      <a:pt x="41331" y="343"/>
                      <a:pt x="41563" y="392"/>
                    </a:cubicBezTo>
                    <a:cubicBezTo>
                      <a:pt x="43042" y="674"/>
                      <a:pt x="44537" y="1688"/>
                      <a:pt x="45068" y="3150"/>
                    </a:cubicBezTo>
                    <a:cubicBezTo>
                      <a:pt x="45733" y="5010"/>
                      <a:pt x="44653" y="7070"/>
                      <a:pt x="43141" y="8167"/>
                    </a:cubicBezTo>
                    <a:cubicBezTo>
                      <a:pt x="42277" y="8798"/>
                      <a:pt x="41214" y="9131"/>
                      <a:pt x="40201" y="9380"/>
                    </a:cubicBezTo>
                    <a:cubicBezTo>
                      <a:pt x="39054" y="9646"/>
                      <a:pt x="37891" y="9779"/>
                      <a:pt x="36728" y="9779"/>
                    </a:cubicBezTo>
                    <a:cubicBezTo>
                      <a:pt x="36656" y="9780"/>
                      <a:pt x="36584" y="9780"/>
                      <a:pt x="36512" y="9780"/>
                    </a:cubicBezTo>
                    <a:cubicBezTo>
                      <a:pt x="35440" y="9780"/>
                      <a:pt x="34382" y="9665"/>
                      <a:pt x="33339" y="9463"/>
                    </a:cubicBezTo>
                    <a:cubicBezTo>
                      <a:pt x="32076" y="9180"/>
                      <a:pt x="30847" y="8782"/>
                      <a:pt x="29667" y="8267"/>
                    </a:cubicBezTo>
                    <a:cubicBezTo>
                      <a:pt x="27258" y="7237"/>
                      <a:pt x="24883" y="6057"/>
                      <a:pt x="22524" y="4961"/>
                    </a:cubicBezTo>
                    <a:cubicBezTo>
                      <a:pt x="20231" y="3881"/>
                      <a:pt x="17955" y="2734"/>
                      <a:pt x="15612" y="1771"/>
                    </a:cubicBezTo>
                    <a:cubicBezTo>
                      <a:pt x="13369" y="824"/>
                      <a:pt x="11027" y="159"/>
                      <a:pt x="8585" y="26"/>
                    </a:cubicBezTo>
                    <a:cubicBezTo>
                      <a:pt x="8279" y="9"/>
                      <a:pt x="7974" y="0"/>
                      <a:pt x="766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64" name="Google Shape;2564;p55"/>
          <p:cNvSpPr/>
          <p:nvPr/>
        </p:nvSpPr>
        <p:spPr>
          <a:xfrm flipH="1">
            <a:off x="8374063" y="5350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5"/>
          <p:cNvSpPr/>
          <p:nvPr/>
        </p:nvSpPr>
        <p:spPr>
          <a:xfrm flipH="1">
            <a:off x="7180405" y="35582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flipH="1">
            <a:off x="2735049" y="146454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flipH="1">
            <a:off x="4407896" y="488081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flipH="1">
            <a:off x="5751996" y="41127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flipH="1">
            <a:off x="5727955" y="84755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flipH="1">
            <a:off x="3744852" y="39026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5" name="Google Shape;2575;p5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WORLD</a:t>
            </a:r>
            <a:r>
              <a:rPr lang="en" b="0"/>
              <a:t> MANIFEST</a:t>
            </a:r>
            <a:endParaRPr b="0"/>
          </a:p>
        </p:txBody>
      </p:sp>
      <p:sp>
        <p:nvSpPr>
          <p:cNvPr id="2576" name="Google Shape;2576;p56"/>
          <p:cNvSpPr txBox="1">
            <a:spLocks noGrp="1"/>
          </p:cNvSpPr>
          <p:nvPr>
            <p:ph type="title"/>
          </p:nvPr>
        </p:nvSpPr>
        <p:spPr>
          <a:xfrm>
            <a:off x="720000" y="2609572"/>
            <a:ext cx="23364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WEATHER</a:t>
            </a:r>
            <a:endParaRPr/>
          </a:p>
        </p:txBody>
      </p:sp>
      <p:sp>
        <p:nvSpPr>
          <p:cNvPr id="2577" name="Google Shape;2577;p56"/>
          <p:cNvSpPr txBox="1">
            <a:spLocks noGrp="1"/>
          </p:cNvSpPr>
          <p:nvPr>
            <p:ph type="subTitle" idx="1"/>
          </p:nvPr>
        </p:nvSpPr>
        <p:spPr>
          <a:xfrm>
            <a:off x="720000" y="2941950"/>
            <a:ext cx="23364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2578" name="Google Shape;2578;p56"/>
          <p:cNvSpPr txBox="1">
            <a:spLocks noGrp="1"/>
          </p:cNvSpPr>
          <p:nvPr>
            <p:ph type="title" idx="2"/>
          </p:nvPr>
        </p:nvSpPr>
        <p:spPr>
          <a:xfrm>
            <a:off x="3403800" y="2609572"/>
            <a:ext cx="23364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CLIMATE</a:t>
            </a:r>
            <a:endParaRPr/>
          </a:p>
        </p:txBody>
      </p:sp>
      <p:sp>
        <p:nvSpPr>
          <p:cNvPr id="2579" name="Google Shape;2579;p56"/>
          <p:cNvSpPr txBox="1">
            <a:spLocks noGrp="1"/>
          </p:cNvSpPr>
          <p:nvPr>
            <p:ph type="subTitle" idx="3"/>
          </p:nvPr>
        </p:nvSpPr>
        <p:spPr>
          <a:xfrm>
            <a:off x="3403800" y="2941950"/>
            <a:ext cx="23364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580" name="Google Shape;2580;p56"/>
          <p:cNvSpPr txBox="1">
            <a:spLocks noGrp="1"/>
          </p:cNvSpPr>
          <p:nvPr>
            <p:ph type="title" idx="4"/>
          </p:nvPr>
        </p:nvSpPr>
        <p:spPr>
          <a:xfrm>
            <a:off x="6087600" y="2609572"/>
            <a:ext cx="2336400" cy="3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WATER</a:t>
            </a:r>
            <a:endParaRPr/>
          </a:p>
        </p:txBody>
      </p:sp>
      <p:sp>
        <p:nvSpPr>
          <p:cNvPr id="2581" name="Google Shape;2581;p56"/>
          <p:cNvSpPr txBox="1">
            <a:spLocks noGrp="1"/>
          </p:cNvSpPr>
          <p:nvPr>
            <p:ph type="subTitle" idx="5"/>
          </p:nvPr>
        </p:nvSpPr>
        <p:spPr>
          <a:xfrm>
            <a:off x="6087600" y="2941950"/>
            <a:ext cx="23364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2582" name="Google Shape;2582;p56"/>
          <p:cNvSpPr/>
          <p:nvPr/>
        </p:nvSpPr>
        <p:spPr>
          <a:xfrm>
            <a:off x="1550700" y="1859113"/>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6"/>
          <p:cNvSpPr/>
          <p:nvPr/>
        </p:nvSpPr>
        <p:spPr>
          <a:xfrm>
            <a:off x="6918300" y="1859113"/>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6"/>
          <p:cNvSpPr/>
          <p:nvPr/>
        </p:nvSpPr>
        <p:spPr>
          <a:xfrm>
            <a:off x="4234500" y="1859113"/>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5" name="Google Shape;2585;p56"/>
          <p:cNvGrpSpPr/>
          <p:nvPr/>
        </p:nvGrpSpPr>
        <p:grpSpPr>
          <a:xfrm>
            <a:off x="7047418" y="2019020"/>
            <a:ext cx="416765" cy="355187"/>
            <a:chOff x="-19835275" y="3330250"/>
            <a:chExt cx="329250" cy="280625"/>
          </a:xfrm>
        </p:grpSpPr>
        <p:sp>
          <p:nvSpPr>
            <p:cNvPr id="2586" name="Google Shape;2586;p56"/>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6"/>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6"/>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9" name="Google Shape;2589;p56"/>
          <p:cNvGrpSpPr/>
          <p:nvPr/>
        </p:nvGrpSpPr>
        <p:grpSpPr>
          <a:xfrm>
            <a:off x="4363626" y="2002709"/>
            <a:ext cx="416748" cy="387914"/>
            <a:chOff x="-21322300" y="4077125"/>
            <a:chExt cx="307200" cy="285925"/>
          </a:xfrm>
        </p:grpSpPr>
        <p:sp>
          <p:nvSpPr>
            <p:cNvPr id="2590" name="Google Shape;2590;p56"/>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6"/>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6"/>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6"/>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6"/>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6"/>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6"/>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6"/>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6"/>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6"/>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6"/>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6"/>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56"/>
          <p:cNvGrpSpPr/>
          <p:nvPr/>
        </p:nvGrpSpPr>
        <p:grpSpPr>
          <a:xfrm>
            <a:off x="1679822" y="1988333"/>
            <a:ext cx="416757" cy="416787"/>
            <a:chOff x="-20571700" y="4066875"/>
            <a:chExt cx="304825" cy="304825"/>
          </a:xfrm>
        </p:grpSpPr>
        <p:sp>
          <p:nvSpPr>
            <p:cNvPr id="2603" name="Google Shape;2603;p56"/>
            <p:cNvSpPr/>
            <p:nvPr/>
          </p:nvSpPr>
          <p:spPr>
            <a:xfrm>
              <a:off x="-20385825" y="4211025"/>
              <a:ext cx="118950" cy="160675"/>
            </a:xfrm>
            <a:custGeom>
              <a:avLst/>
              <a:gdLst/>
              <a:ahLst/>
              <a:cxnLst/>
              <a:rect l="l" t="t" r="r" b="b"/>
              <a:pathLst>
                <a:path w="4758" h="6427" extrusionOk="0">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6"/>
            <p:cNvSpPr/>
            <p:nvPr/>
          </p:nvSpPr>
          <p:spPr>
            <a:xfrm>
              <a:off x="-20412600" y="4084875"/>
              <a:ext cx="109500" cy="89925"/>
            </a:xfrm>
            <a:custGeom>
              <a:avLst/>
              <a:gdLst/>
              <a:ahLst/>
              <a:cxnLst/>
              <a:rect l="l" t="t" r="r" b="b"/>
              <a:pathLst>
                <a:path w="4380" h="3597" extrusionOk="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6"/>
            <p:cNvSpPr/>
            <p:nvPr/>
          </p:nvSpPr>
          <p:spPr>
            <a:xfrm>
              <a:off x="-20332275" y="4066875"/>
              <a:ext cx="64625" cy="80375"/>
            </a:xfrm>
            <a:custGeom>
              <a:avLst/>
              <a:gdLst/>
              <a:ahLst/>
              <a:cxnLst/>
              <a:rect l="l" t="t" r="r" b="b"/>
              <a:pathLst>
                <a:path w="2585" h="3215" extrusionOk="0">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6"/>
            <p:cNvSpPr/>
            <p:nvPr/>
          </p:nvSpPr>
          <p:spPr>
            <a:xfrm>
              <a:off x="-20553575" y="4103900"/>
              <a:ext cx="107925" cy="89025"/>
            </a:xfrm>
            <a:custGeom>
              <a:avLst/>
              <a:gdLst/>
              <a:ahLst/>
              <a:cxnLst/>
              <a:rect l="l" t="t" r="r" b="b"/>
              <a:pathLst>
                <a:path w="4317" h="3561" extrusionOk="0">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6"/>
            <p:cNvSpPr/>
            <p:nvPr/>
          </p:nvSpPr>
          <p:spPr>
            <a:xfrm>
              <a:off x="-20515000" y="4168475"/>
              <a:ext cx="119750" cy="91400"/>
            </a:xfrm>
            <a:custGeom>
              <a:avLst/>
              <a:gdLst/>
              <a:ahLst/>
              <a:cxnLst/>
              <a:rect l="l" t="t" r="r" b="b"/>
              <a:pathLst>
                <a:path w="4790" h="3656" extrusionOk="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6"/>
            <p:cNvSpPr/>
            <p:nvPr/>
          </p:nvSpPr>
          <p:spPr>
            <a:xfrm>
              <a:off x="-20571700" y="4250400"/>
              <a:ext cx="233950" cy="120525"/>
            </a:xfrm>
            <a:custGeom>
              <a:avLst/>
              <a:gdLst/>
              <a:ahLst/>
              <a:cxnLst/>
              <a:rect l="l" t="t" r="r" b="b"/>
              <a:pathLst>
                <a:path w="9358" h="4821" extrusionOk="0">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56"/>
          <p:cNvGrpSpPr/>
          <p:nvPr/>
        </p:nvGrpSpPr>
        <p:grpSpPr>
          <a:xfrm flipH="1">
            <a:off x="6918300" y="156631"/>
            <a:ext cx="2230118" cy="1149482"/>
            <a:chOff x="-52625" y="696244"/>
            <a:chExt cx="2230118" cy="1149482"/>
          </a:xfrm>
        </p:grpSpPr>
        <p:grpSp>
          <p:nvGrpSpPr>
            <p:cNvPr id="2610" name="Google Shape;2610;p56"/>
            <p:cNvGrpSpPr/>
            <p:nvPr/>
          </p:nvGrpSpPr>
          <p:grpSpPr>
            <a:xfrm>
              <a:off x="-52625" y="696244"/>
              <a:ext cx="1944170" cy="1085852"/>
              <a:chOff x="-167550" y="-6"/>
              <a:chExt cx="1944170" cy="1085852"/>
            </a:xfrm>
          </p:grpSpPr>
          <p:sp>
            <p:nvSpPr>
              <p:cNvPr id="2611" name="Google Shape;2611;p56"/>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6"/>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6"/>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6"/>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6"/>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6"/>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6"/>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6"/>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6"/>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6"/>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6"/>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6"/>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6"/>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6"/>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6"/>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6"/>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6"/>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6"/>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9" name="Google Shape;2629;p56"/>
            <p:cNvSpPr/>
            <p:nvPr/>
          </p:nvSpPr>
          <p:spPr>
            <a:xfrm>
              <a:off x="851967" y="1243078"/>
              <a:ext cx="81425" cy="102033"/>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0" name="Google Shape;2630;p56"/>
            <p:cNvGrpSpPr/>
            <p:nvPr/>
          </p:nvGrpSpPr>
          <p:grpSpPr>
            <a:xfrm>
              <a:off x="823292" y="1077525"/>
              <a:ext cx="1354201" cy="768200"/>
              <a:chOff x="823283" y="1077534"/>
              <a:chExt cx="1172265" cy="768200"/>
            </a:xfrm>
          </p:grpSpPr>
          <p:sp>
            <p:nvSpPr>
              <p:cNvPr id="2631" name="Google Shape;2631;p56"/>
              <p:cNvSpPr/>
              <p:nvPr/>
            </p:nvSpPr>
            <p:spPr>
              <a:xfrm rot="1082506">
                <a:off x="894203" y="1215922"/>
                <a:ext cx="935469" cy="263341"/>
              </a:xfrm>
              <a:custGeom>
                <a:avLst/>
                <a:gdLst/>
                <a:ahLst/>
                <a:cxnLst/>
                <a:rect l="l" t="t" r="r" b="b"/>
                <a:pathLst>
                  <a:path w="37420" h="10534" extrusionOk="0">
                    <a:moveTo>
                      <a:pt x="31278" y="1"/>
                    </a:moveTo>
                    <a:cubicBezTo>
                      <a:pt x="30621" y="1"/>
                      <a:pt x="29968" y="116"/>
                      <a:pt x="29362" y="375"/>
                    </a:cubicBezTo>
                    <a:cubicBezTo>
                      <a:pt x="28614" y="690"/>
                      <a:pt x="28000" y="1272"/>
                      <a:pt x="27667" y="2003"/>
                    </a:cubicBezTo>
                    <a:cubicBezTo>
                      <a:pt x="27302" y="2850"/>
                      <a:pt x="27385" y="3830"/>
                      <a:pt x="27900" y="4595"/>
                    </a:cubicBezTo>
                    <a:cubicBezTo>
                      <a:pt x="28448" y="5442"/>
                      <a:pt x="29329" y="5990"/>
                      <a:pt x="30326" y="6140"/>
                    </a:cubicBezTo>
                    <a:cubicBezTo>
                      <a:pt x="30425" y="6152"/>
                      <a:pt x="30526" y="6158"/>
                      <a:pt x="30628" y="6158"/>
                    </a:cubicBezTo>
                    <a:cubicBezTo>
                      <a:pt x="31383" y="6158"/>
                      <a:pt x="32188" y="5832"/>
                      <a:pt x="32569" y="5159"/>
                    </a:cubicBezTo>
                    <a:cubicBezTo>
                      <a:pt x="32784" y="4794"/>
                      <a:pt x="32801" y="4362"/>
                      <a:pt x="32635" y="3996"/>
                    </a:cubicBezTo>
                    <a:cubicBezTo>
                      <a:pt x="32615" y="3929"/>
                      <a:pt x="32562" y="3900"/>
                      <a:pt x="32510" y="3900"/>
                    </a:cubicBezTo>
                    <a:cubicBezTo>
                      <a:pt x="32433" y="3900"/>
                      <a:pt x="32356" y="3964"/>
                      <a:pt x="32386" y="4063"/>
                    </a:cubicBezTo>
                    <a:cubicBezTo>
                      <a:pt x="32784" y="5027"/>
                      <a:pt x="31788" y="5807"/>
                      <a:pt x="30907" y="5890"/>
                    </a:cubicBezTo>
                    <a:cubicBezTo>
                      <a:pt x="30857" y="5893"/>
                      <a:pt x="30807" y="5894"/>
                      <a:pt x="30757" y="5894"/>
                    </a:cubicBezTo>
                    <a:cubicBezTo>
                      <a:pt x="29749" y="5894"/>
                      <a:pt x="28801" y="5418"/>
                      <a:pt x="28216" y="4611"/>
                    </a:cubicBezTo>
                    <a:cubicBezTo>
                      <a:pt x="27634" y="3847"/>
                      <a:pt x="27551" y="2817"/>
                      <a:pt x="27983" y="1953"/>
                    </a:cubicBezTo>
                    <a:cubicBezTo>
                      <a:pt x="28382" y="1239"/>
                      <a:pt x="29046" y="724"/>
                      <a:pt x="29827" y="491"/>
                    </a:cubicBezTo>
                    <a:cubicBezTo>
                      <a:pt x="30310" y="333"/>
                      <a:pt x="30817" y="260"/>
                      <a:pt x="31329" y="260"/>
                    </a:cubicBezTo>
                    <a:cubicBezTo>
                      <a:pt x="32544" y="260"/>
                      <a:pt x="33784" y="672"/>
                      <a:pt x="34778" y="1338"/>
                    </a:cubicBezTo>
                    <a:cubicBezTo>
                      <a:pt x="36423" y="2451"/>
                      <a:pt x="37403" y="4628"/>
                      <a:pt x="36739" y="6555"/>
                    </a:cubicBezTo>
                    <a:cubicBezTo>
                      <a:pt x="36157" y="8266"/>
                      <a:pt x="34446" y="9230"/>
                      <a:pt x="32834" y="9745"/>
                    </a:cubicBezTo>
                    <a:cubicBezTo>
                      <a:pt x="31573" y="10131"/>
                      <a:pt x="30269" y="10275"/>
                      <a:pt x="28963" y="10275"/>
                    </a:cubicBezTo>
                    <a:cubicBezTo>
                      <a:pt x="28135" y="10275"/>
                      <a:pt x="27306" y="10217"/>
                      <a:pt x="26488" y="10127"/>
                    </a:cubicBezTo>
                    <a:cubicBezTo>
                      <a:pt x="24145" y="9845"/>
                      <a:pt x="21836" y="9363"/>
                      <a:pt x="19577" y="8698"/>
                    </a:cubicBezTo>
                    <a:cubicBezTo>
                      <a:pt x="17334" y="8083"/>
                      <a:pt x="15107" y="7352"/>
                      <a:pt x="12831" y="6821"/>
                    </a:cubicBezTo>
                    <a:cubicBezTo>
                      <a:pt x="11248" y="6440"/>
                      <a:pt x="9600" y="6159"/>
                      <a:pt x="7957" y="6159"/>
                    </a:cubicBezTo>
                    <a:cubicBezTo>
                      <a:pt x="7376" y="6159"/>
                      <a:pt x="6796" y="6194"/>
                      <a:pt x="6219" y="6273"/>
                    </a:cubicBezTo>
                    <a:cubicBezTo>
                      <a:pt x="4408" y="6522"/>
                      <a:pt x="2481" y="7186"/>
                      <a:pt x="1036" y="8316"/>
                    </a:cubicBezTo>
                    <a:cubicBezTo>
                      <a:pt x="687" y="8582"/>
                      <a:pt x="354" y="8898"/>
                      <a:pt x="89" y="9246"/>
                    </a:cubicBezTo>
                    <a:cubicBezTo>
                      <a:pt x="1" y="9347"/>
                      <a:pt x="83" y="9475"/>
                      <a:pt x="179" y="9475"/>
                    </a:cubicBezTo>
                    <a:cubicBezTo>
                      <a:pt x="210" y="9475"/>
                      <a:pt x="243" y="9462"/>
                      <a:pt x="271" y="9429"/>
                    </a:cubicBezTo>
                    <a:cubicBezTo>
                      <a:pt x="1517" y="7834"/>
                      <a:pt x="3661" y="7020"/>
                      <a:pt x="5588" y="6638"/>
                    </a:cubicBezTo>
                    <a:cubicBezTo>
                      <a:pt x="6378" y="6477"/>
                      <a:pt x="7178" y="6408"/>
                      <a:pt x="7980" y="6408"/>
                    </a:cubicBezTo>
                    <a:cubicBezTo>
                      <a:pt x="9657" y="6408"/>
                      <a:pt x="11340" y="6710"/>
                      <a:pt x="12948" y="7103"/>
                    </a:cubicBezTo>
                    <a:cubicBezTo>
                      <a:pt x="17799" y="8283"/>
                      <a:pt x="22501" y="10127"/>
                      <a:pt x="27518" y="10476"/>
                    </a:cubicBezTo>
                    <a:cubicBezTo>
                      <a:pt x="27992" y="10513"/>
                      <a:pt x="28471" y="10534"/>
                      <a:pt x="28952" y="10534"/>
                    </a:cubicBezTo>
                    <a:cubicBezTo>
                      <a:pt x="30608" y="10534"/>
                      <a:pt x="32278" y="10289"/>
                      <a:pt x="33798" y="9645"/>
                    </a:cubicBezTo>
                    <a:cubicBezTo>
                      <a:pt x="35476" y="8947"/>
                      <a:pt x="36955" y="7651"/>
                      <a:pt x="37171" y="5758"/>
                    </a:cubicBezTo>
                    <a:cubicBezTo>
                      <a:pt x="37420" y="3714"/>
                      <a:pt x="36140" y="1737"/>
                      <a:pt x="34363" y="790"/>
                    </a:cubicBezTo>
                    <a:cubicBezTo>
                      <a:pt x="33436" y="306"/>
                      <a:pt x="32350" y="1"/>
                      <a:pt x="3127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6"/>
              <p:cNvSpPr/>
              <p:nvPr/>
            </p:nvSpPr>
            <p:spPr>
              <a:xfrm rot="1082506">
                <a:off x="833822" y="1422816"/>
                <a:ext cx="1151187" cy="250817"/>
              </a:xfrm>
              <a:custGeom>
                <a:avLst/>
                <a:gdLst/>
                <a:ahLst/>
                <a:cxnLst/>
                <a:rect l="l" t="t" r="r" b="b"/>
                <a:pathLst>
                  <a:path w="46049" h="10033" extrusionOk="0">
                    <a:moveTo>
                      <a:pt x="7669" y="0"/>
                    </a:moveTo>
                    <a:cubicBezTo>
                      <a:pt x="5621" y="0"/>
                      <a:pt x="3599" y="387"/>
                      <a:pt x="1690" y="1139"/>
                    </a:cubicBezTo>
                    <a:cubicBezTo>
                      <a:pt x="1158" y="1355"/>
                      <a:pt x="627" y="1605"/>
                      <a:pt x="128" y="1887"/>
                    </a:cubicBezTo>
                    <a:cubicBezTo>
                      <a:pt x="1" y="1944"/>
                      <a:pt x="78" y="2121"/>
                      <a:pt x="197" y="2121"/>
                    </a:cubicBezTo>
                    <a:cubicBezTo>
                      <a:pt x="217" y="2121"/>
                      <a:pt x="239" y="2115"/>
                      <a:pt x="261" y="2103"/>
                    </a:cubicBezTo>
                    <a:cubicBezTo>
                      <a:pt x="2540" y="890"/>
                      <a:pt x="5062" y="275"/>
                      <a:pt x="7634" y="275"/>
                    </a:cubicBezTo>
                    <a:cubicBezTo>
                      <a:pt x="7669" y="275"/>
                      <a:pt x="7703" y="275"/>
                      <a:pt x="7737" y="275"/>
                    </a:cubicBezTo>
                    <a:cubicBezTo>
                      <a:pt x="10396" y="275"/>
                      <a:pt x="12921" y="940"/>
                      <a:pt x="15380" y="1953"/>
                    </a:cubicBezTo>
                    <a:cubicBezTo>
                      <a:pt x="16609" y="2452"/>
                      <a:pt x="17805" y="3033"/>
                      <a:pt x="19018" y="3598"/>
                    </a:cubicBezTo>
                    <a:cubicBezTo>
                      <a:pt x="20297" y="4230"/>
                      <a:pt x="21610" y="4811"/>
                      <a:pt x="22906" y="5426"/>
                    </a:cubicBezTo>
                    <a:lnTo>
                      <a:pt x="26843" y="7270"/>
                    </a:lnTo>
                    <a:cubicBezTo>
                      <a:pt x="28039" y="7818"/>
                      <a:pt x="29219" y="8383"/>
                      <a:pt x="30448" y="8865"/>
                    </a:cubicBezTo>
                    <a:cubicBezTo>
                      <a:pt x="32421" y="9640"/>
                      <a:pt x="34525" y="10032"/>
                      <a:pt x="36639" y="10032"/>
                    </a:cubicBezTo>
                    <a:cubicBezTo>
                      <a:pt x="37018" y="10032"/>
                      <a:pt x="37397" y="10020"/>
                      <a:pt x="37775" y="9995"/>
                    </a:cubicBezTo>
                    <a:cubicBezTo>
                      <a:pt x="38971" y="9928"/>
                      <a:pt x="40151" y="9695"/>
                      <a:pt x="41297" y="9330"/>
                    </a:cubicBezTo>
                    <a:cubicBezTo>
                      <a:pt x="42311" y="9031"/>
                      <a:pt x="43224" y="8499"/>
                      <a:pt x="43972" y="7785"/>
                    </a:cubicBezTo>
                    <a:cubicBezTo>
                      <a:pt x="45351" y="6406"/>
                      <a:pt x="46049" y="4263"/>
                      <a:pt x="45052" y="2468"/>
                    </a:cubicBezTo>
                    <a:cubicBezTo>
                      <a:pt x="44304" y="1139"/>
                      <a:pt x="42759" y="259"/>
                      <a:pt x="41281" y="93"/>
                    </a:cubicBezTo>
                    <a:cubicBezTo>
                      <a:pt x="41126" y="71"/>
                      <a:pt x="40971" y="60"/>
                      <a:pt x="40817" y="60"/>
                    </a:cubicBezTo>
                    <a:cubicBezTo>
                      <a:pt x="40255" y="60"/>
                      <a:pt x="39699" y="201"/>
                      <a:pt x="39204" y="475"/>
                    </a:cubicBezTo>
                    <a:cubicBezTo>
                      <a:pt x="38523" y="874"/>
                      <a:pt x="38041" y="1521"/>
                      <a:pt x="37858" y="2286"/>
                    </a:cubicBezTo>
                    <a:cubicBezTo>
                      <a:pt x="37642" y="3183"/>
                      <a:pt x="37941" y="4113"/>
                      <a:pt x="38656" y="4695"/>
                    </a:cubicBezTo>
                    <a:cubicBezTo>
                      <a:pt x="38978" y="4927"/>
                      <a:pt x="39352" y="5041"/>
                      <a:pt x="39724" y="5041"/>
                    </a:cubicBezTo>
                    <a:cubicBezTo>
                      <a:pt x="40176" y="5041"/>
                      <a:pt x="40626" y="4873"/>
                      <a:pt x="40981" y="4545"/>
                    </a:cubicBezTo>
                    <a:cubicBezTo>
                      <a:pt x="41281" y="4263"/>
                      <a:pt x="41463" y="3881"/>
                      <a:pt x="41496" y="3482"/>
                    </a:cubicBezTo>
                    <a:cubicBezTo>
                      <a:pt x="41505" y="3393"/>
                      <a:pt x="41445" y="3351"/>
                      <a:pt x="41381" y="3351"/>
                    </a:cubicBezTo>
                    <a:cubicBezTo>
                      <a:pt x="41313" y="3351"/>
                      <a:pt x="41239" y="3397"/>
                      <a:pt x="41231" y="3482"/>
                    </a:cubicBezTo>
                    <a:cubicBezTo>
                      <a:pt x="41175" y="4255"/>
                      <a:pt x="40409" y="4798"/>
                      <a:pt x="39656" y="4798"/>
                    </a:cubicBezTo>
                    <a:cubicBezTo>
                      <a:pt x="39503" y="4798"/>
                      <a:pt x="39350" y="4776"/>
                      <a:pt x="39204" y="4728"/>
                    </a:cubicBezTo>
                    <a:cubicBezTo>
                      <a:pt x="38290" y="4396"/>
                      <a:pt x="37891" y="3266"/>
                      <a:pt x="38107" y="2369"/>
                    </a:cubicBezTo>
                    <a:cubicBezTo>
                      <a:pt x="38273" y="1621"/>
                      <a:pt x="38772" y="990"/>
                      <a:pt x="39453" y="624"/>
                    </a:cubicBezTo>
                    <a:cubicBezTo>
                      <a:pt x="39901" y="423"/>
                      <a:pt x="40380" y="319"/>
                      <a:pt x="40864" y="319"/>
                    </a:cubicBezTo>
                    <a:cubicBezTo>
                      <a:pt x="41097" y="319"/>
                      <a:pt x="41331" y="343"/>
                      <a:pt x="41563" y="392"/>
                    </a:cubicBezTo>
                    <a:cubicBezTo>
                      <a:pt x="43042" y="674"/>
                      <a:pt x="44537" y="1688"/>
                      <a:pt x="45068" y="3150"/>
                    </a:cubicBezTo>
                    <a:cubicBezTo>
                      <a:pt x="45733" y="5010"/>
                      <a:pt x="44653" y="7070"/>
                      <a:pt x="43141" y="8167"/>
                    </a:cubicBezTo>
                    <a:cubicBezTo>
                      <a:pt x="42277" y="8798"/>
                      <a:pt x="41214" y="9131"/>
                      <a:pt x="40201" y="9380"/>
                    </a:cubicBezTo>
                    <a:cubicBezTo>
                      <a:pt x="39054" y="9646"/>
                      <a:pt x="37891" y="9779"/>
                      <a:pt x="36728" y="9779"/>
                    </a:cubicBezTo>
                    <a:cubicBezTo>
                      <a:pt x="36656" y="9780"/>
                      <a:pt x="36584" y="9780"/>
                      <a:pt x="36512" y="9780"/>
                    </a:cubicBezTo>
                    <a:cubicBezTo>
                      <a:pt x="35440" y="9780"/>
                      <a:pt x="34382" y="9665"/>
                      <a:pt x="33339" y="9463"/>
                    </a:cubicBezTo>
                    <a:cubicBezTo>
                      <a:pt x="32076" y="9180"/>
                      <a:pt x="30847" y="8782"/>
                      <a:pt x="29667" y="8267"/>
                    </a:cubicBezTo>
                    <a:cubicBezTo>
                      <a:pt x="27258" y="7237"/>
                      <a:pt x="24883" y="6057"/>
                      <a:pt x="22524" y="4961"/>
                    </a:cubicBezTo>
                    <a:cubicBezTo>
                      <a:pt x="20231" y="3881"/>
                      <a:pt x="17955" y="2734"/>
                      <a:pt x="15612" y="1771"/>
                    </a:cubicBezTo>
                    <a:cubicBezTo>
                      <a:pt x="13369" y="824"/>
                      <a:pt x="11027" y="159"/>
                      <a:pt x="8585" y="26"/>
                    </a:cubicBezTo>
                    <a:cubicBezTo>
                      <a:pt x="8279" y="9"/>
                      <a:pt x="7974" y="0"/>
                      <a:pt x="766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3" name="Google Shape;2633;p56"/>
          <p:cNvSpPr/>
          <p:nvPr/>
        </p:nvSpPr>
        <p:spPr>
          <a:xfrm flipH="1">
            <a:off x="5251900" y="413158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6"/>
          <p:cNvSpPr/>
          <p:nvPr/>
        </p:nvSpPr>
        <p:spPr>
          <a:xfrm flipH="1">
            <a:off x="6087605" y="15260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6"/>
          <p:cNvSpPr/>
          <p:nvPr/>
        </p:nvSpPr>
        <p:spPr>
          <a:xfrm flipH="1">
            <a:off x="2867199" y="406678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6"/>
          <p:cNvSpPr/>
          <p:nvPr/>
        </p:nvSpPr>
        <p:spPr>
          <a:xfrm flipH="1">
            <a:off x="994120" y="173929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6"/>
          <p:cNvSpPr/>
          <p:nvPr/>
        </p:nvSpPr>
        <p:spPr>
          <a:xfrm flipH="1">
            <a:off x="2933609" y="15362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6"/>
          <p:cNvSpPr/>
          <p:nvPr/>
        </p:nvSpPr>
        <p:spPr>
          <a:xfrm flipH="1">
            <a:off x="7999039" y="40661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2"/>
        <p:cNvGrpSpPr/>
        <p:nvPr/>
      </p:nvGrpSpPr>
      <p:grpSpPr>
        <a:xfrm>
          <a:off x="0" y="0"/>
          <a:ext cx="0" cy="0"/>
          <a:chOff x="0" y="0"/>
          <a:chExt cx="0" cy="0"/>
        </a:xfrm>
      </p:grpSpPr>
      <p:sp>
        <p:nvSpPr>
          <p:cNvPr id="2643" name="Google Shape;2643;p5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COLLABORATE WITH </a:t>
            </a:r>
            <a:r>
              <a:rPr lang="en" b="0"/>
              <a:t>THE CLIMATE</a:t>
            </a:r>
            <a:endParaRPr b="0"/>
          </a:p>
        </p:txBody>
      </p:sp>
      <p:sp>
        <p:nvSpPr>
          <p:cNvPr id="2644" name="Google Shape;2644;p57"/>
          <p:cNvSpPr txBox="1">
            <a:spLocks noGrp="1"/>
          </p:cNvSpPr>
          <p:nvPr>
            <p:ph type="subTitle" idx="3"/>
          </p:nvPr>
        </p:nvSpPr>
        <p:spPr>
          <a:xfrm>
            <a:off x="1076638" y="1680672"/>
            <a:ext cx="2277300" cy="29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a:p>
            <a:pPr marL="0" lvl="0" indent="0" algn="l" rtl="0">
              <a:spcBef>
                <a:spcPts val="1000"/>
              </a:spcBef>
              <a:spcAft>
                <a:spcPts val="0"/>
              </a:spcAft>
              <a:buNone/>
            </a:pPr>
            <a:r>
              <a:rPr lang="en"/>
              <a:t>Jupiter is the biggest planet in the Solar System</a:t>
            </a:r>
            <a:endParaRPr/>
          </a:p>
          <a:p>
            <a:pPr marL="0" lvl="0" indent="0" algn="l" rtl="0">
              <a:spcBef>
                <a:spcPts val="1000"/>
              </a:spcBef>
              <a:spcAft>
                <a:spcPts val="0"/>
              </a:spcAft>
              <a:buNone/>
            </a:pPr>
            <a:r>
              <a:rPr lang="en"/>
              <a:t>Despite being red, Mars is a cold place</a:t>
            </a:r>
            <a:endParaRPr/>
          </a:p>
          <a:p>
            <a:pPr marL="0" lvl="0" indent="0" algn="l" rtl="0">
              <a:spcBef>
                <a:spcPts val="1000"/>
              </a:spcBef>
              <a:spcAft>
                <a:spcPts val="1000"/>
              </a:spcAft>
              <a:buNone/>
            </a:pPr>
            <a:r>
              <a:rPr lang="en"/>
              <a:t>Saturn is a gas giant and has several rings</a:t>
            </a:r>
            <a:endParaRPr/>
          </a:p>
        </p:txBody>
      </p:sp>
      <p:sp>
        <p:nvSpPr>
          <p:cNvPr id="2645" name="Google Shape;2645;p57"/>
          <p:cNvSpPr txBox="1">
            <a:spLocks noGrp="1"/>
          </p:cNvSpPr>
          <p:nvPr>
            <p:ph type="subTitle" idx="1"/>
          </p:nvPr>
        </p:nvSpPr>
        <p:spPr>
          <a:xfrm>
            <a:off x="1076638" y="1170125"/>
            <a:ext cx="2277300" cy="51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 MUST </a:t>
            </a:r>
            <a:r>
              <a:rPr lang="en" b="0"/>
              <a:t>DO</a:t>
            </a:r>
            <a:endParaRPr b="0"/>
          </a:p>
        </p:txBody>
      </p:sp>
      <p:sp>
        <p:nvSpPr>
          <p:cNvPr id="2646" name="Google Shape;2646;p57"/>
          <p:cNvSpPr txBox="1">
            <a:spLocks noGrp="1"/>
          </p:cNvSpPr>
          <p:nvPr>
            <p:ph type="subTitle" idx="2"/>
          </p:nvPr>
        </p:nvSpPr>
        <p:spPr>
          <a:xfrm>
            <a:off x="6149780" y="1170125"/>
            <a:ext cx="2277300" cy="51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NOT TO </a:t>
            </a:r>
            <a:r>
              <a:rPr lang="en" b="0"/>
              <a:t>DO</a:t>
            </a:r>
            <a:endParaRPr b="0"/>
          </a:p>
        </p:txBody>
      </p:sp>
      <p:sp>
        <p:nvSpPr>
          <p:cNvPr id="2647" name="Google Shape;2647;p57"/>
          <p:cNvSpPr txBox="1">
            <a:spLocks noGrp="1"/>
          </p:cNvSpPr>
          <p:nvPr>
            <p:ph type="subTitle" idx="4"/>
          </p:nvPr>
        </p:nvSpPr>
        <p:spPr>
          <a:xfrm>
            <a:off x="6149780" y="1680671"/>
            <a:ext cx="2277300" cy="29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Earth is the third planet from the Sun</a:t>
            </a:r>
            <a:endParaRPr/>
          </a:p>
          <a:p>
            <a:pPr marL="0" lvl="0" indent="0" algn="l" rtl="0">
              <a:spcBef>
                <a:spcPts val="1000"/>
              </a:spcBef>
              <a:spcAft>
                <a:spcPts val="0"/>
              </a:spcAft>
              <a:buNone/>
            </a:pPr>
            <a:r>
              <a:rPr lang="en"/>
              <a:t>Neptune is the farthest planet from the Sun</a:t>
            </a:r>
            <a:endParaRPr/>
          </a:p>
          <a:p>
            <a:pPr marL="0" lvl="0" indent="0" algn="l" rtl="0">
              <a:spcBef>
                <a:spcPts val="1000"/>
              </a:spcBef>
              <a:spcAft>
                <a:spcPts val="0"/>
              </a:spcAft>
              <a:buNone/>
            </a:pPr>
            <a:r>
              <a:rPr lang="en"/>
              <a:t>Uranus is the seventh planet from the Sun</a:t>
            </a:r>
            <a:endParaRPr/>
          </a:p>
          <a:p>
            <a:pPr marL="0" lvl="0" indent="0" algn="l" rtl="0">
              <a:spcBef>
                <a:spcPts val="1000"/>
              </a:spcBef>
              <a:spcAft>
                <a:spcPts val="1000"/>
              </a:spcAft>
              <a:buNone/>
            </a:pPr>
            <a:r>
              <a:rPr lang="en"/>
              <a:t>Mercury is the closest planet to the Sun</a:t>
            </a:r>
            <a:endParaRPr/>
          </a:p>
        </p:txBody>
      </p:sp>
      <p:pic>
        <p:nvPicPr>
          <p:cNvPr id="2648" name="Google Shape;2648;p57"/>
          <p:cNvPicPr preferRelativeResize="0"/>
          <p:nvPr/>
        </p:nvPicPr>
        <p:blipFill rotWithShape="1">
          <a:blip r:embed="rId3">
            <a:alphaModFix/>
          </a:blip>
          <a:srcRect l="32016" r="1476"/>
          <a:stretch/>
        </p:blipFill>
        <p:spPr>
          <a:xfrm>
            <a:off x="3543900" y="1750944"/>
            <a:ext cx="2056200" cy="2060700"/>
          </a:xfrm>
          <a:prstGeom prst="ellipse">
            <a:avLst/>
          </a:prstGeom>
          <a:noFill/>
          <a:ln w="76200" cap="flat" cmpd="sng">
            <a:solidFill>
              <a:schemeClr val="accent6"/>
            </a:solidFill>
            <a:prstDash val="solid"/>
            <a:round/>
            <a:headEnd type="none" w="sm" len="sm"/>
            <a:tailEnd type="none" w="sm" len="sm"/>
          </a:ln>
        </p:spPr>
      </p:pic>
      <p:sp>
        <p:nvSpPr>
          <p:cNvPr id="2649" name="Google Shape;2649;p57"/>
          <p:cNvSpPr/>
          <p:nvPr/>
        </p:nvSpPr>
        <p:spPr>
          <a:xfrm>
            <a:off x="716920" y="2074976"/>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7"/>
          <p:cNvSpPr/>
          <p:nvPr/>
        </p:nvSpPr>
        <p:spPr>
          <a:xfrm>
            <a:off x="716920" y="2623342"/>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7"/>
          <p:cNvSpPr/>
          <p:nvPr/>
        </p:nvSpPr>
        <p:spPr>
          <a:xfrm>
            <a:off x="716920" y="3171709"/>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7"/>
          <p:cNvSpPr/>
          <p:nvPr/>
        </p:nvSpPr>
        <p:spPr>
          <a:xfrm>
            <a:off x="716920" y="3720076"/>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7"/>
          <p:cNvSpPr/>
          <p:nvPr/>
        </p:nvSpPr>
        <p:spPr>
          <a:xfrm>
            <a:off x="5791070" y="2074976"/>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7"/>
          <p:cNvSpPr/>
          <p:nvPr/>
        </p:nvSpPr>
        <p:spPr>
          <a:xfrm>
            <a:off x="5791070" y="2623342"/>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7"/>
          <p:cNvSpPr/>
          <p:nvPr/>
        </p:nvSpPr>
        <p:spPr>
          <a:xfrm>
            <a:off x="5791070" y="3171709"/>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7"/>
          <p:cNvSpPr/>
          <p:nvPr/>
        </p:nvSpPr>
        <p:spPr>
          <a:xfrm>
            <a:off x="5791070" y="3720076"/>
            <a:ext cx="350100" cy="350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7"/>
          <p:cNvSpPr/>
          <p:nvPr/>
        </p:nvSpPr>
        <p:spPr>
          <a:xfrm>
            <a:off x="825048" y="2205757"/>
            <a:ext cx="133849" cy="88541"/>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8" name="Google Shape;2658;p57"/>
          <p:cNvSpPr/>
          <p:nvPr/>
        </p:nvSpPr>
        <p:spPr>
          <a:xfrm>
            <a:off x="5908207" y="3838148"/>
            <a:ext cx="115824" cy="113941"/>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9" name="Google Shape;2659;p57"/>
          <p:cNvSpPr/>
          <p:nvPr/>
        </p:nvSpPr>
        <p:spPr>
          <a:xfrm>
            <a:off x="825048" y="2754120"/>
            <a:ext cx="133849" cy="88541"/>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0" name="Google Shape;2660;p57"/>
          <p:cNvSpPr/>
          <p:nvPr/>
        </p:nvSpPr>
        <p:spPr>
          <a:xfrm>
            <a:off x="825048" y="3302507"/>
            <a:ext cx="133849" cy="88541"/>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1" name="Google Shape;2661;p57"/>
          <p:cNvSpPr/>
          <p:nvPr/>
        </p:nvSpPr>
        <p:spPr>
          <a:xfrm>
            <a:off x="825048" y="3850870"/>
            <a:ext cx="133849" cy="88541"/>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2" name="Google Shape;2662;p57"/>
          <p:cNvSpPr/>
          <p:nvPr/>
        </p:nvSpPr>
        <p:spPr>
          <a:xfrm>
            <a:off x="5908207" y="3289786"/>
            <a:ext cx="115824" cy="113941"/>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3" name="Google Shape;2663;p57"/>
          <p:cNvSpPr/>
          <p:nvPr/>
        </p:nvSpPr>
        <p:spPr>
          <a:xfrm>
            <a:off x="5908207" y="2754136"/>
            <a:ext cx="115824" cy="113941"/>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4" name="Google Shape;2664;p57"/>
          <p:cNvSpPr/>
          <p:nvPr/>
        </p:nvSpPr>
        <p:spPr>
          <a:xfrm>
            <a:off x="5908207" y="2193086"/>
            <a:ext cx="115824" cy="113941"/>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5" name="Google Shape;2665;p57"/>
          <p:cNvSpPr/>
          <p:nvPr/>
        </p:nvSpPr>
        <p:spPr>
          <a:xfrm flipH="1">
            <a:off x="2581788" y="455126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7"/>
          <p:cNvSpPr/>
          <p:nvPr/>
        </p:nvSpPr>
        <p:spPr>
          <a:xfrm flipH="1">
            <a:off x="5600105" y="1455878"/>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7"/>
          <p:cNvSpPr/>
          <p:nvPr/>
        </p:nvSpPr>
        <p:spPr>
          <a:xfrm flipH="1">
            <a:off x="3585471" y="146610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7"/>
          <p:cNvSpPr/>
          <p:nvPr/>
        </p:nvSpPr>
        <p:spPr>
          <a:xfrm flipH="1">
            <a:off x="8293564" y="44308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2"/>
        <p:cNvGrpSpPr/>
        <p:nvPr/>
      </p:nvGrpSpPr>
      <p:grpSpPr>
        <a:xfrm>
          <a:off x="0" y="0"/>
          <a:ext cx="0" cy="0"/>
          <a:chOff x="0" y="0"/>
          <a:chExt cx="0" cy="0"/>
        </a:xfrm>
      </p:grpSpPr>
      <p:sp>
        <p:nvSpPr>
          <p:cNvPr id="2673" name="Google Shape;2673;p58"/>
          <p:cNvSpPr txBox="1">
            <a:spLocks noGrp="1"/>
          </p:cNvSpPr>
          <p:nvPr>
            <p:ph type="title"/>
          </p:nvPr>
        </p:nvSpPr>
        <p:spPr>
          <a:xfrm>
            <a:off x="1208325" y="2088450"/>
            <a:ext cx="28422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METEOROLOGICAL</a:t>
            </a:r>
            <a:endParaRPr/>
          </a:p>
        </p:txBody>
      </p:sp>
      <p:sp>
        <p:nvSpPr>
          <p:cNvPr id="2674" name="Google Shape;2674;p58"/>
          <p:cNvSpPr txBox="1">
            <a:spLocks noGrp="1"/>
          </p:cNvSpPr>
          <p:nvPr>
            <p:ph type="subTitle" idx="1"/>
          </p:nvPr>
        </p:nvSpPr>
        <p:spPr>
          <a:xfrm>
            <a:off x="1208325" y="2469275"/>
            <a:ext cx="2842200" cy="4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2675" name="Google Shape;2675;p58"/>
          <p:cNvSpPr txBox="1">
            <a:spLocks noGrp="1"/>
          </p:cNvSpPr>
          <p:nvPr>
            <p:ph type="title" idx="2"/>
          </p:nvPr>
        </p:nvSpPr>
        <p:spPr>
          <a:xfrm>
            <a:off x="5093475" y="2088450"/>
            <a:ext cx="28422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HYDROLOGICAL</a:t>
            </a:r>
            <a:endParaRPr/>
          </a:p>
        </p:txBody>
      </p:sp>
      <p:sp>
        <p:nvSpPr>
          <p:cNvPr id="2676" name="Google Shape;2676;p58"/>
          <p:cNvSpPr txBox="1">
            <a:spLocks noGrp="1"/>
          </p:cNvSpPr>
          <p:nvPr>
            <p:ph type="subTitle" idx="3"/>
          </p:nvPr>
        </p:nvSpPr>
        <p:spPr>
          <a:xfrm>
            <a:off x="5093475" y="2469275"/>
            <a:ext cx="2842200" cy="4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677" name="Google Shape;2677;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a:t>
            </a:r>
            <a:r>
              <a:rPr lang="en" b="0"/>
              <a:t>SERVICES</a:t>
            </a:r>
            <a:endParaRPr b="0"/>
          </a:p>
        </p:txBody>
      </p:sp>
      <p:sp>
        <p:nvSpPr>
          <p:cNvPr id="2678" name="Google Shape;2678;p58"/>
          <p:cNvSpPr txBox="1">
            <a:spLocks noGrp="1"/>
          </p:cNvSpPr>
          <p:nvPr>
            <p:ph type="title" idx="4"/>
          </p:nvPr>
        </p:nvSpPr>
        <p:spPr>
          <a:xfrm>
            <a:off x="1208325" y="3799675"/>
            <a:ext cx="28422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SAFETY</a:t>
            </a:r>
            <a:endParaRPr/>
          </a:p>
        </p:txBody>
      </p:sp>
      <p:sp>
        <p:nvSpPr>
          <p:cNvPr id="2679" name="Google Shape;2679;p58"/>
          <p:cNvSpPr txBox="1">
            <a:spLocks noGrp="1"/>
          </p:cNvSpPr>
          <p:nvPr>
            <p:ph type="subTitle" idx="5"/>
          </p:nvPr>
        </p:nvSpPr>
        <p:spPr>
          <a:xfrm>
            <a:off x="1208325" y="4180050"/>
            <a:ext cx="28422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2680" name="Google Shape;2680;p58"/>
          <p:cNvSpPr txBox="1">
            <a:spLocks noGrp="1"/>
          </p:cNvSpPr>
          <p:nvPr>
            <p:ph type="title" idx="6"/>
          </p:nvPr>
        </p:nvSpPr>
        <p:spPr>
          <a:xfrm>
            <a:off x="5093475" y="3799675"/>
            <a:ext cx="28422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WELFARE</a:t>
            </a:r>
            <a:endParaRPr/>
          </a:p>
        </p:txBody>
      </p:sp>
      <p:sp>
        <p:nvSpPr>
          <p:cNvPr id="2681" name="Google Shape;2681;p58"/>
          <p:cNvSpPr txBox="1">
            <a:spLocks noGrp="1"/>
          </p:cNvSpPr>
          <p:nvPr>
            <p:ph type="subTitle" idx="7"/>
          </p:nvPr>
        </p:nvSpPr>
        <p:spPr>
          <a:xfrm>
            <a:off x="5093475" y="4180050"/>
            <a:ext cx="28422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sp>
        <p:nvSpPr>
          <p:cNvPr id="2682" name="Google Shape;2682;p58"/>
          <p:cNvSpPr/>
          <p:nvPr/>
        </p:nvSpPr>
        <p:spPr>
          <a:xfrm>
            <a:off x="2291899" y="3049409"/>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8"/>
          <p:cNvSpPr/>
          <p:nvPr/>
        </p:nvSpPr>
        <p:spPr>
          <a:xfrm>
            <a:off x="6177074" y="3049509"/>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8"/>
          <p:cNvSpPr/>
          <p:nvPr/>
        </p:nvSpPr>
        <p:spPr>
          <a:xfrm>
            <a:off x="2291899" y="1337640"/>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8"/>
          <p:cNvSpPr/>
          <p:nvPr/>
        </p:nvSpPr>
        <p:spPr>
          <a:xfrm>
            <a:off x="6177074" y="1337678"/>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6" name="Google Shape;2686;p58"/>
          <p:cNvGrpSpPr/>
          <p:nvPr/>
        </p:nvGrpSpPr>
        <p:grpSpPr>
          <a:xfrm>
            <a:off x="6288158" y="1595209"/>
            <a:ext cx="452835" cy="156026"/>
            <a:chOff x="4274334" y="2447533"/>
            <a:chExt cx="452835" cy="156026"/>
          </a:xfrm>
        </p:grpSpPr>
        <p:sp>
          <p:nvSpPr>
            <p:cNvPr id="2687" name="Google Shape;2687;p58"/>
            <p:cNvSpPr/>
            <p:nvPr/>
          </p:nvSpPr>
          <p:spPr>
            <a:xfrm>
              <a:off x="4274334" y="2552316"/>
              <a:ext cx="452835" cy="51243"/>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8"/>
            <p:cNvSpPr/>
            <p:nvPr/>
          </p:nvSpPr>
          <p:spPr>
            <a:xfrm>
              <a:off x="4274334" y="2499924"/>
              <a:ext cx="452835" cy="51243"/>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8"/>
            <p:cNvSpPr/>
            <p:nvPr/>
          </p:nvSpPr>
          <p:spPr>
            <a:xfrm>
              <a:off x="4274334" y="2447533"/>
              <a:ext cx="452835" cy="51243"/>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0" name="Google Shape;2690;p58"/>
          <p:cNvGrpSpPr/>
          <p:nvPr/>
        </p:nvGrpSpPr>
        <p:grpSpPr>
          <a:xfrm>
            <a:off x="2475809" y="3244652"/>
            <a:ext cx="307231" cy="348690"/>
            <a:chOff x="2423775" y="3226875"/>
            <a:chExt cx="259925" cy="295000"/>
          </a:xfrm>
        </p:grpSpPr>
        <p:sp>
          <p:nvSpPr>
            <p:cNvPr id="2691" name="Google Shape;2691;p58"/>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8"/>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8"/>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4" name="Google Shape;2694;p58"/>
          <p:cNvGrpSpPr/>
          <p:nvPr/>
        </p:nvGrpSpPr>
        <p:grpSpPr>
          <a:xfrm>
            <a:off x="6344943" y="3188820"/>
            <a:ext cx="339253" cy="339253"/>
            <a:chOff x="5651375" y="3806450"/>
            <a:chExt cx="481825" cy="481825"/>
          </a:xfrm>
        </p:grpSpPr>
        <p:sp>
          <p:nvSpPr>
            <p:cNvPr id="2695" name="Google Shape;2695;p58"/>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6" name="Google Shape;2696;p58"/>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7" name="Google Shape;2697;p58"/>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8" name="Google Shape;2698;p58"/>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99" name="Google Shape;2699;p58"/>
          <p:cNvGrpSpPr/>
          <p:nvPr/>
        </p:nvGrpSpPr>
        <p:grpSpPr>
          <a:xfrm>
            <a:off x="2438498" y="1505662"/>
            <a:ext cx="381973" cy="339268"/>
            <a:chOff x="6644304" y="3073628"/>
            <a:chExt cx="576302" cy="511871"/>
          </a:xfrm>
        </p:grpSpPr>
        <p:sp>
          <p:nvSpPr>
            <p:cNvPr id="2700" name="Google Shape;2700;p58"/>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1" name="Google Shape;2701;p58"/>
            <p:cNvGrpSpPr/>
            <p:nvPr/>
          </p:nvGrpSpPr>
          <p:grpSpPr>
            <a:xfrm>
              <a:off x="6712169" y="3085440"/>
              <a:ext cx="481622" cy="494913"/>
              <a:chOff x="6712169" y="3085440"/>
              <a:chExt cx="481622" cy="494913"/>
            </a:xfrm>
          </p:grpSpPr>
          <p:sp>
            <p:nvSpPr>
              <p:cNvPr id="2702" name="Google Shape;2702;p58"/>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8"/>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8"/>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8"/>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8"/>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58"/>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8"/>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8"/>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0" name="Google Shape;2710;p58"/>
          <p:cNvSpPr/>
          <p:nvPr/>
        </p:nvSpPr>
        <p:spPr>
          <a:xfrm flipH="1">
            <a:off x="3857000" y="32797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8"/>
          <p:cNvSpPr/>
          <p:nvPr/>
        </p:nvSpPr>
        <p:spPr>
          <a:xfrm flipH="1">
            <a:off x="5219505" y="33647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8"/>
          <p:cNvSpPr/>
          <p:nvPr/>
        </p:nvSpPr>
        <p:spPr>
          <a:xfrm flipH="1">
            <a:off x="4644609" y="15438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6"/>
        <p:cNvGrpSpPr/>
        <p:nvPr/>
      </p:nvGrpSpPr>
      <p:grpSpPr>
        <a:xfrm>
          <a:off x="0" y="0"/>
          <a:ext cx="0" cy="0"/>
          <a:chOff x="0" y="0"/>
          <a:chExt cx="0" cy="0"/>
        </a:xfrm>
      </p:grpSpPr>
      <p:sp>
        <p:nvSpPr>
          <p:cNvPr id="2717" name="Google Shape;2717;p59"/>
          <p:cNvSpPr txBox="1">
            <a:spLocks noGrp="1"/>
          </p:cNvSpPr>
          <p:nvPr>
            <p:ph type="title"/>
          </p:nvPr>
        </p:nvSpPr>
        <p:spPr>
          <a:xfrm>
            <a:off x="762412" y="2021975"/>
            <a:ext cx="2220600" cy="2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SUNNY</a:t>
            </a:r>
            <a:endParaRPr/>
          </a:p>
        </p:txBody>
      </p:sp>
      <p:sp>
        <p:nvSpPr>
          <p:cNvPr id="2718" name="Google Shape;2718;p59"/>
          <p:cNvSpPr txBox="1">
            <a:spLocks noGrp="1"/>
          </p:cNvSpPr>
          <p:nvPr>
            <p:ph type="subTitle" idx="1"/>
          </p:nvPr>
        </p:nvSpPr>
        <p:spPr>
          <a:xfrm>
            <a:off x="762412" y="2322514"/>
            <a:ext cx="22206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2719" name="Google Shape;2719;p59"/>
          <p:cNvSpPr txBox="1">
            <a:spLocks noGrp="1"/>
          </p:cNvSpPr>
          <p:nvPr>
            <p:ph type="title" idx="2"/>
          </p:nvPr>
        </p:nvSpPr>
        <p:spPr>
          <a:xfrm>
            <a:off x="3461700" y="2021975"/>
            <a:ext cx="2220600" cy="2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CLOUDY</a:t>
            </a:r>
            <a:endParaRPr/>
          </a:p>
        </p:txBody>
      </p:sp>
      <p:sp>
        <p:nvSpPr>
          <p:cNvPr id="2720" name="Google Shape;2720;p59"/>
          <p:cNvSpPr txBox="1">
            <a:spLocks noGrp="1"/>
          </p:cNvSpPr>
          <p:nvPr>
            <p:ph type="subTitle" idx="3"/>
          </p:nvPr>
        </p:nvSpPr>
        <p:spPr>
          <a:xfrm>
            <a:off x="3461687" y="2322514"/>
            <a:ext cx="22206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2721" name="Google Shape;2721;p59"/>
          <p:cNvSpPr txBox="1">
            <a:spLocks noGrp="1"/>
          </p:cNvSpPr>
          <p:nvPr>
            <p:ph type="title" idx="4"/>
          </p:nvPr>
        </p:nvSpPr>
        <p:spPr>
          <a:xfrm>
            <a:off x="762412" y="3760595"/>
            <a:ext cx="2220600" cy="2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FOGGY</a:t>
            </a:r>
            <a:endParaRPr/>
          </a:p>
        </p:txBody>
      </p:sp>
      <p:sp>
        <p:nvSpPr>
          <p:cNvPr id="2722" name="Google Shape;2722;p59"/>
          <p:cNvSpPr txBox="1">
            <a:spLocks noGrp="1"/>
          </p:cNvSpPr>
          <p:nvPr>
            <p:ph type="subTitle" idx="5"/>
          </p:nvPr>
        </p:nvSpPr>
        <p:spPr>
          <a:xfrm>
            <a:off x="762412" y="4057199"/>
            <a:ext cx="22206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2723" name="Google Shape;2723;p59"/>
          <p:cNvSpPr txBox="1">
            <a:spLocks noGrp="1"/>
          </p:cNvSpPr>
          <p:nvPr>
            <p:ph type="title" idx="6"/>
          </p:nvPr>
        </p:nvSpPr>
        <p:spPr>
          <a:xfrm>
            <a:off x="3461700" y="3760595"/>
            <a:ext cx="2220600" cy="2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WINDY</a:t>
            </a:r>
            <a:endParaRPr/>
          </a:p>
        </p:txBody>
      </p:sp>
      <p:sp>
        <p:nvSpPr>
          <p:cNvPr id="2724" name="Google Shape;2724;p59"/>
          <p:cNvSpPr txBox="1">
            <a:spLocks noGrp="1"/>
          </p:cNvSpPr>
          <p:nvPr>
            <p:ph type="subTitle" idx="7"/>
          </p:nvPr>
        </p:nvSpPr>
        <p:spPr>
          <a:xfrm>
            <a:off x="3461687" y="4057199"/>
            <a:ext cx="22206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composed of hydrogen and helium</a:t>
            </a:r>
            <a:endParaRPr/>
          </a:p>
        </p:txBody>
      </p:sp>
      <p:sp>
        <p:nvSpPr>
          <p:cNvPr id="2725" name="Google Shape;2725;p59"/>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WEATHER </a:t>
            </a:r>
            <a:r>
              <a:rPr lang="en" b="0"/>
              <a:t>JOURNAL</a:t>
            </a:r>
            <a:endParaRPr b="0"/>
          </a:p>
        </p:txBody>
      </p:sp>
      <p:sp>
        <p:nvSpPr>
          <p:cNvPr id="2726" name="Google Shape;2726;p59"/>
          <p:cNvSpPr txBox="1">
            <a:spLocks noGrp="1"/>
          </p:cNvSpPr>
          <p:nvPr>
            <p:ph type="title" idx="8"/>
          </p:nvPr>
        </p:nvSpPr>
        <p:spPr>
          <a:xfrm>
            <a:off x="6160988" y="2021975"/>
            <a:ext cx="2220600" cy="2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RAINY</a:t>
            </a:r>
            <a:endParaRPr/>
          </a:p>
        </p:txBody>
      </p:sp>
      <p:sp>
        <p:nvSpPr>
          <p:cNvPr id="2727" name="Google Shape;2727;p59"/>
          <p:cNvSpPr txBox="1">
            <a:spLocks noGrp="1"/>
          </p:cNvSpPr>
          <p:nvPr>
            <p:ph type="subTitle" idx="9"/>
          </p:nvPr>
        </p:nvSpPr>
        <p:spPr>
          <a:xfrm>
            <a:off x="6160988" y="2322514"/>
            <a:ext cx="22206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a:t>
            </a:r>
            <a:endParaRPr/>
          </a:p>
        </p:txBody>
      </p:sp>
      <p:sp>
        <p:nvSpPr>
          <p:cNvPr id="2728" name="Google Shape;2728;p59"/>
          <p:cNvSpPr txBox="1">
            <a:spLocks noGrp="1"/>
          </p:cNvSpPr>
          <p:nvPr>
            <p:ph type="title" idx="13"/>
          </p:nvPr>
        </p:nvSpPr>
        <p:spPr>
          <a:xfrm>
            <a:off x="6160988" y="3760595"/>
            <a:ext cx="2220600" cy="2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STORMY</a:t>
            </a:r>
            <a:endParaRPr/>
          </a:p>
        </p:txBody>
      </p:sp>
      <p:sp>
        <p:nvSpPr>
          <p:cNvPr id="2729" name="Google Shape;2729;p59"/>
          <p:cNvSpPr txBox="1">
            <a:spLocks noGrp="1"/>
          </p:cNvSpPr>
          <p:nvPr>
            <p:ph type="subTitle" idx="14"/>
          </p:nvPr>
        </p:nvSpPr>
        <p:spPr>
          <a:xfrm>
            <a:off x="6160988" y="4057199"/>
            <a:ext cx="22206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from the Sun</a:t>
            </a:r>
            <a:endParaRPr/>
          </a:p>
        </p:txBody>
      </p:sp>
      <p:sp>
        <p:nvSpPr>
          <p:cNvPr id="2730" name="Google Shape;2730;p59"/>
          <p:cNvSpPr/>
          <p:nvPr/>
        </p:nvSpPr>
        <p:spPr>
          <a:xfrm>
            <a:off x="1535212" y="1225693"/>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9"/>
          <p:cNvSpPr/>
          <p:nvPr/>
        </p:nvSpPr>
        <p:spPr>
          <a:xfrm>
            <a:off x="4234487" y="1225693"/>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9"/>
          <p:cNvSpPr/>
          <p:nvPr/>
        </p:nvSpPr>
        <p:spPr>
          <a:xfrm>
            <a:off x="6933788" y="1225693"/>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9"/>
          <p:cNvSpPr/>
          <p:nvPr/>
        </p:nvSpPr>
        <p:spPr>
          <a:xfrm>
            <a:off x="1535212" y="2962377"/>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9"/>
          <p:cNvSpPr/>
          <p:nvPr/>
        </p:nvSpPr>
        <p:spPr>
          <a:xfrm>
            <a:off x="4234487" y="2962377"/>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9"/>
          <p:cNvSpPr/>
          <p:nvPr/>
        </p:nvSpPr>
        <p:spPr>
          <a:xfrm>
            <a:off x="6933788" y="2962377"/>
            <a:ext cx="675000" cy="6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6" name="Google Shape;2736;p59"/>
          <p:cNvGrpSpPr/>
          <p:nvPr/>
        </p:nvGrpSpPr>
        <p:grpSpPr>
          <a:xfrm>
            <a:off x="1702611" y="1393558"/>
            <a:ext cx="340204" cy="339271"/>
            <a:chOff x="3270450" y="3213625"/>
            <a:chExt cx="483175" cy="481850"/>
          </a:xfrm>
        </p:grpSpPr>
        <p:sp>
          <p:nvSpPr>
            <p:cNvPr id="2737" name="Google Shape;2737;p59"/>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8" name="Google Shape;2738;p59"/>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39" name="Google Shape;2739;p59"/>
          <p:cNvSpPr/>
          <p:nvPr/>
        </p:nvSpPr>
        <p:spPr>
          <a:xfrm>
            <a:off x="4402361" y="1461046"/>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0" name="Google Shape;2740;p59"/>
          <p:cNvSpPr/>
          <p:nvPr/>
        </p:nvSpPr>
        <p:spPr>
          <a:xfrm>
            <a:off x="7125189" y="1379114"/>
            <a:ext cx="292198" cy="368157"/>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59"/>
          <p:cNvGrpSpPr/>
          <p:nvPr/>
        </p:nvGrpSpPr>
        <p:grpSpPr>
          <a:xfrm>
            <a:off x="1644411" y="3150742"/>
            <a:ext cx="456603" cy="298270"/>
            <a:chOff x="1644441" y="3209965"/>
            <a:chExt cx="456603" cy="298270"/>
          </a:xfrm>
        </p:grpSpPr>
        <p:sp>
          <p:nvSpPr>
            <p:cNvPr id="2742" name="Google Shape;2742;p59"/>
            <p:cNvSpPr/>
            <p:nvPr/>
          </p:nvSpPr>
          <p:spPr>
            <a:xfrm>
              <a:off x="1644441" y="3209965"/>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3" name="Google Shape;2743;p59"/>
            <p:cNvSpPr/>
            <p:nvPr/>
          </p:nvSpPr>
          <p:spPr>
            <a:xfrm>
              <a:off x="1761791" y="3303940"/>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44" name="Google Shape;2744;p59"/>
          <p:cNvGrpSpPr/>
          <p:nvPr/>
        </p:nvGrpSpPr>
        <p:grpSpPr>
          <a:xfrm rot="-5400000">
            <a:off x="4402351" y="3193885"/>
            <a:ext cx="339273" cy="211984"/>
            <a:chOff x="4402400" y="3253107"/>
            <a:chExt cx="339273" cy="211984"/>
          </a:xfrm>
        </p:grpSpPr>
        <p:sp>
          <p:nvSpPr>
            <p:cNvPr id="2745" name="Google Shape;2745;p59"/>
            <p:cNvSpPr/>
            <p:nvPr/>
          </p:nvSpPr>
          <p:spPr>
            <a:xfrm>
              <a:off x="4656810" y="3253107"/>
              <a:ext cx="84863" cy="211984"/>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6" name="Google Shape;2746;p59"/>
            <p:cNvSpPr/>
            <p:nvPr/>
          </p:nvSpPr>
          <p:spPr>
            <a:xfrm>
              <a:off x="4529624" y="3253107"/>
              <a:ext cx="84825" cy="211984"/>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7" name="Google Shape;2747;p59"/>
            <p:cNvSpPr/>
            <p:nvPr/>
          </p:nvSpPr>
          <p:spPr>
            <a:xfrm>
              <a:off x="4402400" y="3253107"/>
              <a:ext cx="84863" cy="211984"/>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48" name="Google Shape;2748;p59"/>
          <p:cNvSpPr/>
          <p:nvPr/>
        </p:nvSpPr>
        <p:spPr>
          <a:xfrm>
            <a:off x="7136988" y="3141940"/>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9"/>
          <p:cNvSpPr/>
          <p:nvPr/>
        </p:nvSpPr>
        <p:spPr>
          <a:xfrm flipH="1">
            <a:off x="3283263" y="3152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9"/>
          <p:cNvSpPr/>
          <p:nvPr/>
        </p:nvSpPr>
        <p:spPr>
          <a:xfrm flipH="1">
            <a:off x="5749292" y="31558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9"/>
          <p:cNvSpPr/>
          <p:nvPr/>
        </p:nvSpPr>
        <p:spPr>
          <a:xfrm flipH="1">
            <a:off x="390107" y="19712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9"/>
          <p:cNvSpPr/>
          <p:nvPr/>
        </p:nvSpPr>
        <p:spPr>
          <a:xfrm flipH="1">
            <a:off x="4841891" y="1658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9"/>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9"/>
          <p:cNvSpPr/>
          <p:nvPr/>
        </p:nvSpPr>
        <p:spPr>
          <a:xfrm flipH="1">
            <a:off x="5975146" y="15896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9"/>
          <p:cNvSpPr/>
          <p:nvPr/>
        </p:nvSpPr>
        <p:spPr>
          <a:xfrm flipH="1">
            <a:off x="8726667" y="18449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9"/>
          <p:cNvSpPr/>
          <p:nvPr/>
        </p:nvSpPr>
        <p:spPr>
          <a:xfrm flipH="1">
            <a:off x="284559" y="357337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9"/>
          <p:cNvSpPr/>
          <p:nvPr/>
        </p:nvSpPr>
        <p:spPr>
          <a:xfrm flipH="1">
            <a:off x="8758589" y="34489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9"/>
          <p:cNvSpPr/>
          <p:nvPr/>
        </p:nvSpPr>
        <p:spPr>
          <a:xfrm flipH="1">
            <a:off x="3661459" y="49457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2"/>
        <p:cNvGrpSpPr/>
        <p:nvPr/>
      </p:nvGrpSpPr>
      <p:grpSpPr>
        <a:xfrm>
          <a:off x="0" y="0"/>
          <a:ext cx="0" cy="0"/>
          <a:chOff x="0" y="0"/>
          <a:chExt cx="0" cy="0"/>
        </a:xfrm>
      </p:grpSpPr>
      <p:sp>
        <p:nvSpPr>
          <p:cNvPr id="2763" name="Google Shape;2763;p60"/>
          <p:cNvSpPr/>
          <p:nvPr/>
        </p:nvSpPr>
        <p:spPr>
          <a:xfrm>
            <a:off x="4249770" y="1061488"/>
            <a:ext cx="1254900" cy="12549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0"/>
          <p:cNvSpPr txBox="1">
            <a:spLocks noGrp="1"/>
          </p:cNvSpPr>
          <p:nvPr>
            <p:ph type="title"/>
          </p:nvPr>
        </p:nvSpPr>
        <p:spPr>
          <a:xfrm>
            <a:off x="4141719" y="2467488"/>
            <a:ext cx="4360200" cy="57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CLIMATE</a:t>
            </a:r>
            <a:endParaRPr/>
          </a:p>
        </p:txBody>
      </p:sp>
      <p:sp>
        <p:nvSpPr>
          <p:cNvPr id="2765" name="Google Shape;2765;p60"/>
          <p:cNvSpPr txBox="1">
            <a:spLocks noGrp="1"/>
          </p:cNvSpPr>
          <p:nvPr>
            <p:ph type="subTitle" idx="1"/>
          </p:nvPr>
        </p:nvSpPr>
        <p:spPr>
          <a:xfrm>
            <a:off x="4141725" y="3064400"/>
            <a:ext cx="4360200" cy="2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2766" name="Google Shape;2766;p60"/>
          <p:cNvSpPr txBox="1">
            <a:spLocks noGrp="1"/>
          </p:cNvSpPr>
          <p:nvPr>
            <p:ph type="title" idx="2"/>
          </p:nvPr>
        </p:nvSpPr>
        <p:spPr>
          <a:xfrm>
            <a:off x="4351619" y="1285800"/>
            <a:ext cx="1181100" cy="80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2767" name="Google Shape;2767;p60"/>
          <p:cNvGrpSpPr/>
          <p:nvPr/>
        </p:nvGrpSpPr>
        <p:grpSpPr>
          <a:xfrm>
            <a:off x="273350" y="3384301"/>
            <a:ext cx="168361" cy="263393"/>
            <a:chOff x="541375" y="1934701"/>
            <a:chExt cx="168361" cy="263393"/>
          </a:xfrm>
        </p:grpSpPr>
        <p:sp>
          <p:nvSpPr>
            <p:cNvPr id="2768" name="Google Shape;2768;p60"/>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0"/>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0" name="Google Shape;2770;p60"/>
          <p:cNvGrpSpPr/>
          <p:nvPr/>
        </p:nvGrpSpPr>
        <p:grpSpPr>
          <a:xfrm>
            <a:off x="7788900" y="403303"/>
            <a:ext cx="170170" cy="263393"/>
            <a:chOff x="1223537" y="2032528"/>
            <a:chExt cx="170170" cy="263393"/>
          </a:xfrm>
        </p:grpSpPr>
        <p:sp>
          <p:nvSpPr>
            <p:cNvPr id="2771" name="Google Shape;2771;p60"/>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0"/>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60"/>
          <p:cNvGrpSpPr/>
          <p:nvPr/>
        </p:nvGrpSpPr>
        <p:grpSpPr>
          <a:xfrm>
            <a:off x="8876038" y="1763475"/>
            <a:ext cx="168361" cy="261749"/>
            <a:chOff x="1877913" y="1847725"/>
            <a:chExt cx="168361" cy="261749"/>
          </a:xfrm>
        </p:grpSpPr>
        <p:sp>
          <p:nvSpPr>
            <p:cNvPr id="2774" name="Google Shape;2774;p60"/>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0"/>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60"/>
          <p:cNvGrpSpPr/>
          <p:nvPr/>
        </p:nvGrpSpPr>
        <p:grpSpPr>
          <a:xfrm>
            <a:off x="4843312" y="4844686"/>
            <a:ext cx="168361" cy="263393"/>
            <a:chOff x="1637537" y="2448498"/>
            <a:chExt cx="168361" cy="263393"/>
          </a:xfrm>
        </p:grpSpPr>
        <p:sp>
          <p:nvSpPr>
            <p:cNvPr id="2777" name="Google Shape;2777;p60"/>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0"/>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60"/>
          <p:cNvGrpSpPr/>
          <p:nvPr/>
        </p:nvGrpSpPr>
        <p:grpSpPr>
          <a:xfrm>
            <a:off x="630923" y="453186"/>
            <a:ext cx="168361" cy="263393"/>
            <a:chOff x="883360" y="2474311"/>
            <a:chExt cx="168361" cy="263393"/>
          </a:xfrm>
        </p:grpSpPr>
        <p:sp>
          <p:nvSpPr>
            <p:cNvPr id="2780" name="Google Shape;2780;p60"/>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0"/>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2" name="Google Shape;2782;p60"/>
          <p:cNvGrpSpPr/>
          <p:nvPr/>
        </p:nvGrpSpPr>
        <p:grpSpPr>
          <a:xfrm>
            <a:off x="4936031" y="403959"/>
            <a:ext cx="170170" cy="262078"/>
            <a:chOff x="1240143" y="2855097"/>
            <a:chExt cx="170170" cy="262078"/>
          </a:xfrm>
        </p:grpSpPr>
        <p:sp>
          <p:nvSpPr>
            <p:cNvPr id="2783" name="Google Shape;2783;p60"/>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0"/>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5" name="Google Shape;2785;p60"/>
          <p:cNvGrpSpPr/>
          <p:nvPr/>
        </p:nvGrpSpPr>
        <p:grpSpPr>
          <a:xfrm>
            <a:off x="1553513" y="4787163"/>
            <a:ext cx="168361" cy="261749"/>
            <a:chOff x="1877913" y="1847725"/>
            <a:chExt cx="168361" cy="261749"/>
          </a:xfrm>
        </p:grpSpPr>
        <p:sp>
          <p:nvSpPr>
            <p:cNvPr id="2786" name="Google Shape;2786;p60"/>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0"/>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8" name="Google Shape;2788;p60"/>
          <p:cNvGrpSpPr/>
          <p:nvPr/>
        </p:nvGrpSpPr>
        <p:grpSpPr>
          <a:xfrm>
            <a:off x="642081" y="981533"/>
            <a:ext cx="3150894" cy="3180434"/>
            <a:chOff x="-4257137" y="276283"/>
            <a:chExt cx="3150894" cy="3180434"/>
          </a:xfrm>
        </p:grpSpPr>
        <p:grpSp>
          <p:nvGrpSpPr>
            <p:cNvPr id="2789" name="Google Shape;2789;p60"/>
            <p:cNvGrpSpPr/>
            <p:nvPr/>
          </p:nvGrpSpPr>
          <p:grpSpPr>
            <a:xfrm>
              <a:off x="-4257137" y="276283"/>
              <a:ext cx="3150894" cy="3180434"/>
              <a:chOff x="-4257137" y="276283"/>
              <a:chExt cx="3150894" cy="3180434"/>
            </a:xfrm>
          </p:grpSpPr>
          <p:sp>
            <p:nvSpPr>
              <p:cNvPr id="2790" name="Google Shape;2790;p60"/>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0"/>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0"/>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0"/>
              <p:cNvSpPr/>
              <p:nvPr/>
            </p:nvSpPr>
            <p:spPr>
              <a:xfrm>
                <a:off x="-1982037" y="2203789"/>
                <a:ext cx="166170" cy="258342"/>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0"/>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0"/>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0"/>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0"/>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0"/>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0"/>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0"/>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0"/>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0"/>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0"/>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0"/>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0"/>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0"/>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0"/>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0"/>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0"/>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0"/>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0"/>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0"/>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0"/>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0"/>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0"/>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0"/>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0"/>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0"/>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0"/>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0"/>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0"/>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0"/>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0"/>
              <p:cNvSpPr/>
              <p:nvPr/>
            </p:nvSpPr>
            <p:spPr>
              <a:xfrm>
                <a:off x="-1934653" y="2287686"/>
                <a:ext cx="47547" cy="104667"/>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0"/>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0"/>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0"/>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7" name="Google Shape;2827;p60"/>
            <p:cNvSpPr/>
            <p:nvPr/>
          </p:nvSpPr>
          <p:spPr>
            <a:xfrm>
              <a:off x="-1296100" y="869724"/>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8" name="Google Shape;2828;p60"/>
          <p:cNvGrpSpPr/>
          <p:nvPr/>
        </p:nvGrpSpPr>
        <p:grpSpPr>
          <a:xfrm>
            <a:off x="7121921" y="3534013"/>
            <a:ext cx="3320595" cy="1723840"/>
            <a:chOff x="4666075" y="3825750"/>
            <a:chExt cx="2868269" cy="1489021"/>
          </a:xfrm>
        </p:grpSpPr>
        <p:sp>
          <p:nvSpPr>
            <p:cNvPr id="2829" name="Google Shape;2829;p60"/>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0"/>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0"/>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0"/>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0"/>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0"/>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0"/>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0"/>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0"/>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0"/>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0"/>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0"/>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0"/>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0"/>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0"/>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0"/>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0"/>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0"/>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0"/>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0"/>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0"/>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0"/>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0"/>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0"/>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0"/>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0"/>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0"/>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6" name="Google Shape;2856;p60"/>
          <p:cNvGrpSpPr/>
          <p:nvPr/>
        </p:nvGrpSpPr>
        <p:grpSpPr>
          <a:xfrm>
            <a:off x="5768138" y="3647700"/>
            <a:ext cx="168361" cy="261749"/>
            <a:chOff x="1877913" y="1847725"/>
            <a:chExt cx="168361" cy="261749"/>
          </a:xfrm>
        </p:grpSpPr>
        <p:sp>
          <p:nvSpPr>
            <p:cNvPr id="2857" name="Google Shape;2857;p60"/>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0"/>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9" name="Google Shape;2859;p60"/>
          <p:cNvSpPr/>
          <p:nvPr/>
        </p:nvSpPr>
        <p:spPr>
          <a:xfrm flipH="1">
            <a:off x="3792975" y="379496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0"/>
          <p:cNvSpPr/>
          <p:nvPr/>
        </p:nvSpPr>
        <p:spPr>
          <a:xfrm flipH="1">
            <a:off x="6744717" y="134515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4"/>
        <p:cNvGrpSpPr/>
        <p:nvPr/>
      </p:nvGrpSpPr>
      <p:grpSpPr>
        <a:xfrm>
          <a:off x="0" y="0"/>
          <a:ext cx="0" cy="0"/>
          <a:chOff x="0" y="0"/>
          <a:chExt cx="0" cy="0"/>
        </a:xfrm>
      </p:grpSpPr>
      <p:sp>
        <p:nvSpPr>
          <p:cNvPr id="2865" name="Google Shape;2865;p61"/>
          <p:cNvSpPr txBox="1">
            <a:spLocks noGrp="1"/>
          </p:cNvSpPr>
          <p:nvPr>
            <p:ph type="subTitle" idx="1"/>
          </p:nvPr>
        </p:nvSpPr>
        <p:spPr>
          <a:xfrm>
            <a:off x="1284000" y="2819800"/>
            <a:ext cx="65760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numbers catch your audience’s attention</a:t>
            </a:r>
            <a:endParaRPr/>
          </a:p>
        </p:txBody>
      </p:sp>
      <p:sp>
        <p:nvSpPr>
          <p:cNvPr id="2866" name="Google Shape;2866;p61"/>
          <p:cNvSpPr txBox="1">
            <a:spLocks noGrp="1"/>
          </p:cNvSpPr>
          <p:nvPr>
            <p:ph type="title"/>
          </p:nvPr>
        </p:nvSpPr>
        <p:spPr>
          <a:xfrm>
            <a:off x="1284000" y="1671674"/>
            <a:ext cx="6576000" cy="11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150,000</a:t>
            </a:r>
            <a:endParaRPr/>
          </a:p>
        </p:txBody>
      </p:sp>
      <p:grpSp>
        <p:nvGrpSpPr>
          <p:cNvPr id="2867" name="Google Shape;2867;p61"/>
          <p:cNvGrpSpPr/>
          <p:nvPr/>
        </p:nvGrpSpPr>
        <p:grpSpPr>
          <a:xfrm>
            <a:off x="1928363" y="3428713"/>
            <a:ext cx="168361" cy="261749"/>
            <a:chOff x="1877913" y="1847725"/>
            <a:chExt cx="168361" cy="261749"/>
          </a:xfrm>
        </p:grpSpPr>
        <p:sp>
          <p:nvSpPr>
            <p:cNvPr id="2868" name="Google Shape;2868;p6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0" name="Google Shape;2870;p61"/>
          <p:cNvGrpSpPr/>
          <p:nvPr/>
        </p:nvGrpSpPr>
        <p:grpSpPr>
          <a:xfrm>
            <a:off x="2335098" y="403311"/>
            <a:ext cx="168361" cy="263393"/>
            <a:chOff x="883360" y="2474311"/>
            <a:chExt cx="168361" cy="263393"/>
          </a:xfrm>
        </p:grpSpPr>
        <p:sp>
          <p:nvSpPr>
            <p:cNvPr id="2871" name="Google Shape;2871;p61"/>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1"/>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3" name="Google Shape;2873;p61"/>
          <p:cNvGrpSpPr/>
          <p:nvPr/>
        </p:nvGrpSpPr>
        <p:grpSpPr>
          <a:xfrm>
            <a:off x="5673981" y="806459"/>
            <a:ext cx="170170" cy="262078"/>
            <a:chOff x="1240143" y="2855097"/>
            <a:chExt cx="170170" cy="262078"/>
          </a:xfrm>
        </p:grpSpPr>
        <p:sp>
          <p:nvSpPr>
            <p:cNvPr id="2874" name="Google Shape;2874;p61"/>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1"/>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6" name="Google Shape;2876;p61"/>
          <p:cNvGrpSpPr/>
          <p:nvPr/>
        </p:nvGrpSpPr>
        <p:grpSpPr>
          <a:xfrm>
            <a:off x="1000700" y="1338013"/>
            <a:ext cx="168361" cy="261749"/>
            <a:chOff x="1877913" y="1847725"/>
            <a:chExt cx="168361" cy="261749"/>
          </a:xfrm>
        </p:grpSpPr>
        <p:sp>
          <p:nvSpPr>
            <p:cNvPr id="2877" name="Google Shape;2877;p6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9" name="Google Shape;2879;p61"/>
          <p:cNvGrpSpPr/>
          <p:nvPr/>
        </p:nvGrpSpPr>
        <p:grpSpPr>
          <a:xfrm>
            <a:off x="4487813" y="3800975"/>
            <a:ext cx="168361" cy="261749"/>
            <a:chOff x="1877913" y="1847725"/>
            <a:chExt cx="168361" cy="261749"/>
          </a:xfrm>
        </p:grpSpPr>
        <p:sp>
          <p:nvSpPr>
            <p:cNvPr id="2880" name="Google Shape;2880;p6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2" name="Google Shape;2882;p61"/>
          <p:cNvSpPr/>
          <p:nvPr/>
        </p:nvSpPr>
        <p:spPr>
          <a:xfrm flipH="1">
            <a:off x="7317780" y="36904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1"/>
          <p:cNvSpPr/>
          <p:nvPr/>
        </p:nvSpPr>
        <p:spPr>
          <a:xfrm flipH="1">
            <a:off x="3585471" y="8934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1"/>
          <p:cNvSpPr/>
          <p:nvPr/>
        </p:nvSpPr>
        <p:spPr>
          <a:xfrm flipH="1">
            <a:off x="1018642" y="25042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8"/>
        <p:cNvGrpSpPr/>
        <p:nvPr/>
      </p:nvGrpSpPr>
      <p:grpSpPr>
        <a:xfrm>
          <a:off x="0" y="0"/>
          <a:ext cx="0" cy="0"/>
          <a:chOff x="0" y="0"/>
          <a:chExt cx="0" cy="0"/>
        </a:xfrm>
      </p:grpSpPr>
      <p:sp>
        <p:nvSpPr>
          <p:cNvPr id="2889" name="Google Shape;2889;p6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WEATHER</a:t>
            </a:r>
            <a:r>
              <a:rPr lang="en" b="0">
                <a:solidFill>
                  <a:schemeClr val="lt1"/>
                </a:solidFill>
              </a:rPr>
              <a:t> TABLE</a:t>
            </a:r>
            <a:endParaRPr b="0">
              <a:solidFill>
                <a:schemeClr val="lt1"/>
              </a:solidFill>
            </a:endParaRPr>
          </a:p>
        </p:txBody>
      </p:sp>
      <p:graphicFrame>
        <p:nvGraphicFramePr>
          <p:cNvPr id="2890" name="Google Shape;2890;p62"/>
          <p:cNvGraphicFramePr/>
          <p:nvPr/>
        </p:nvGraphicFramePr>
        <p:xfrm>
          <a:off x="720000" y="1168675"/>
          <a:ext cx="3000000" cy="3000000"/>
        </p:xfrm>
        <a:graphic>
          <a:graphicData uri="http://schemas.openxmlformats.org/drawingml/2006/table">
            <a:tbl>
              <a:tblPr>
                <a:noFill/>
                <a:tableStyleId>{C6FE82C6-1CB1-4710-BF39-56280A44347B}</a:tableStyleId>
              </a:tblPr>
              <a:tblGrid>
                <a:gridCol w="10504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412025">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41250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2000600">
                  <a:extLst>
                    <a:ext uri="{9D8B030D-6E8A-4147-A177-3AD203B41FA5}">
                      <a16:colId xmlns:a16="http://schemas.microsoft.com/office/drawing/2014/main" val="20013"/>
                    </a:ext>
                  </a:extLst>
                </a:gridCol>
              </a:tblGrid>
              <a:tr h="666450">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PERIOD</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JAN</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FEB</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MAR</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APR</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MAY</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JUN</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JUL</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AUG</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SEP</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OCT</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NOV</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DEC</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300" b="1">
                          <a:solidFill>
                            <a:schemeClr val="lt1"/>
                          </a:solidFill>
                          <a:latin typeface="Montserrat"/>
                          <a:ea typeface="Montserrat"/>
                          <a:cs typeface="Montserrat"/>
                          <a:sym typeface="Montserrat"/>
                        </a:rPr>
                        <a:t>YEAR</a:t>
                      </a:r>
                      <a:endParaRPr sz="1300" b="1">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5800">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2018</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45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22</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12</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43</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11</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65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45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88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100</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extLst>
                  <a:ext uri="{0D108BD9-81ED-4DB2-BD59-A6C34878D82A}">
                    <a16:rowId xmlns:a16="http://schemas.microsoft.com/office/drawing/2014/main" val="10001"/>
                  </a:ext>
                </a:extLst>
              </a:tr>
              <a:tr h="470425">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2017</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88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10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33</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54</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11</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10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22</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91</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extLst>
                  <a:ext uri="{0D108BD9-81ED-4DB2-BD59-A6C34878D82A}">
                    <a16:rowId xmlns:a16="http://schemas.microsoft.com/office/drawing/2014/main" val="10002"/>
                  </a:ext>
                </a:extLst>
              </a:tr>
              <a:tr h="385800">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2016</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60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90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98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22</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98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14</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45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45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96</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extLst>
                  <a:ext uri="{0D108BD9-81ED-4DB2-BD59-A6C34878D82A}">
                    <a16:rowId xmlns:a16="http://schemas.microsoft.com/office/drawing/2014/main" val="10003"/>
                  </a:ext>
                </a:extLst>
              </a:tr>
              <a:tr h="385800">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2015</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74</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75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33</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75</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50</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32</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66</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lt1"/>
                          </a:solidFill>
                          <a:latin typeface="Montserrat"/>
                          <a:ea typeface="Montserrat"/>
                          <a:cs typeface="Montserrat"/>
                          <a:sym typeface="Montserrat"/>
                        </a:rPr>
                        <a:t>28</a:t>
                      </a:r>
                      <a:endParaRPr sz="1200">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Montserrat"/>
                          <a:ea typeface="Montserrat"/>
                          <a:cs typeface="Montserrat"/>
                          <a:sym typeface="Montserrat"/>
                        </a:rPr>
                        <a:t>100</a:t>
                      </a:r>
                      <a:endParaRPr>
                        <a:solidFill>
                          <a:schemeClr val="lt1"/>
                        </a:solidFill>
                        <a:latin typeface="Montserrat"/>
                        <a:ea typeface="Montserrat"/>
                        <a:cs typeface="Montserrat"/>
                        <a:sym typeface="Montserrat"/>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7941D"/>
                    </a:solidFill>
                  </a:tcPr>
                </a:tc>
                <a:extLst>
                  <a:ext uri="{0D108BD9-81ED-4DB2-BD59-A6C34878D82A}">
                    <a16:rowId xmlns:a16="http://schemas.microsoft.com/office/drawing/2014/main" val="10004"/>
                  </a:ext>
                </a:extLst>
              </a:tr>
            </a:tbl>
          </a:graphicData>
        </a:graphic>
      </p:graphicFrame>
      <p:sp>
        <p:nvSpPr>
          <p:cNvPr id="2891" name="Google Shape;2891;p62"/>
          <p:cNvSpPr txBox="1"/>
          <p:nvPr/>
        </p:nvSpPr>
        <p:spPr>
          <a:xfrm>
            <a:off x="4571983" y="3848787"/>
            <a:ext cx="1926000" cy="32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1"/>
                </a:solidFill>
                <a:latin typeface="Montserrat"/>
                <a:ea typeface="Montserrat"/>
                <a:cs typeface="Montserrat"/>
                <a:sym typeface="Montserrat"/>
              </a:rPr>
              <a:t>MARS</a:t>
            </a:r>
            <a:endParaRPr sz="2000" b="1">
              <a:solidFill>
                <a:schemeClr val="lt1"/>
              </a:solidFill>
              <a:latin typeface="Montserrat"/>
              <a:ea typeface="Montserrat"/>
              <a:cs typeface="Montserrat"/>
              <a:sym typeface="Montserrat"/>
            </a:endParaRPr>
          </a:p>
        </p:txBody>
      </p:sp>
      <p:sp>
        <p:nvSpPr>
          <p:cNvPr id="2892" name="Google Shape;2892;p62"/>
          <p:cNvSpPr txBox="1"/>
          <p:nvPr/>
        </p:nvSpPr>
        <p:spPr>
          <a:xfrm>
            <a:off x="4571983" y="4152012"/>
            <a:ext cx="1926000" cy="4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yne"/>
                <a:ea typeface="Syne"/>
                <a:cs typeface="Syne"/>
                <a:sym typeface="Syne"/>
              </a:rPr>
              <a:t>Mars is actually a very cold place</a:t>
            </a:r>
            <a:endParaRPr>
              <a:solidFill>
                <a:schemeClr val="lt1"/>
              </a:solidFill>
              <a:latin typeface="Syne"/>
              <a:ea typeface="Syne"/>
              <a:cs typeface="Syne"/>
              <a:sym typeface="Syne"/>
            </a:endParaRPr>
          </a:p>
        </p:txBody>
      </p:sp>
      <p:sp>
        <p:nvSpPr>
          <p:cNvPr id="2893" name="Google Shape;2893;p62"/>
          <p:cNvSpPr txBox="1"/>
          <p:nvPr/>
        </p:nvSpPr>
        <p:spPr>
          <a:xfrm>
            <a:off x="720000" y="3849087"/>
            <a:ext cx="1926000" cy="32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1"/>
                </a:solidFill>
                <a:latin typeface="Montserrat"/>
                <a:ea typeface="Montserrat"/>
                <a:cs typeface="Montserrat"/>
                <a:sym typeface="Montserrat"/>
              </a:rPr>
              <a:t>MERCURY</a:t>
            </a:r>
            <a:endParaRPr sz="2000" b="1">
              <a:solidFill>
                <a:schemeClr val="lt1"/>
              </a:solidFill>
              <a:latin typeface="Montserrat"/>
              <a:ea typeface="Montserrat"/>
              <a:cs typeface="Montserrat"/>
              <a:sym typeface="Montserrat"/>
            </a:endParaRPr>
          </a:p>
        </p:txBody>
      </p:sp>
      <p:sp>
        <p:nvSpPr>
          <p:cNvPr id="2894" name="Google Shape;2894;p62"/>
          <p:cNvSpPr txBox="1"/>
          <p:nvPr/>
        </p:nvSpPr>
        <p:spPr>
          <a:xfrm>
            <a:off x="720000" y="4151862"/>
            <a:ext cx="1926000" cy="45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yne"/>
                <a:ea typeface="Syne"/>
                <a:cs typeface="Syne"/>
                <a:sym typeface="Syne"/>
              </a:rPr>
              <a:t>It’s the closest planet to the Sun</a:t>
            </a:r>
            <a:endParaRPr>
              <a:solidFill>
                <a:schemeClr val="lt1"/>
              </a:solidFill>
              <a:latin typeface="Syne"/>
              <a:ea typeface="Syne"/>
              <a:cs typeface="Syne"/>
              <a:sym typeface="Syne"/>
            </a:endParaRPr>
          </a:p>
        </p:txBody>
      </p:sp>
      <p:sp>
        <p:nvSpPr>
          <p:cNvPr id="2895" name="Google Shape;2895;p62"/>
          <p:cNvSpPr txBox="1"/>
          <p:nvPr/>
        </p:nvSpPr>
        <p:spPr>
          <a:xfrm>
            <a:off x="2645992" y="3849087"/>
            <a:ext cx="1926000" cy="32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1"/>
                </a:solidFill>
                <a:latin typeface="Montserrat"/>
                <a:ea typeface="Montserrat"/>
                <a:cs typeface="Montserrat"/>
                <a:sym typeface="Montserrat"/>
              </a:rPr>
              <a:t>VENUS</a:t>
            </a:r>
            <a:endParaRPr sz="2000" b="1">
              <a:solidFill>
                <a:schemeClr val="lt1"/>
              </a:solidFill>
              <a:latin typeface="Montserrat"/>
              <a:ea typeface="Montserrat"/>
              <a:cs typeface="Montserrat"/>
              <a:sym typeface="Montserrat"/>
            </a:endParaRPr>
          </a:p>
        </p:txBody>
      </p:sp>
      <p:sp>
        <p:nvSpPr>
          <p:cNvPr id="2896" name="Google Shape;2896;p62"/>
          <p:cNvSpPr txBox="1"/>
          <p:nvPr/>
        </p:nvSpPr>
        <p:spPr>
          <a:xfrm>
            <a:off x="2645992" y="4151862"/>
            <a:ext cx="1926000" cy="45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yne"/>
                <a:ea typeface="Syne"/>
                <a:cs typeface="Syne"/>
                <a:sym typeface="Syne"/>
              </a:rPr>
              <a:t>Venus is the second planet from the Sun</a:t>
            </a:r>
            <a:endParaRPr>
              <a:solidFill>
                <a:schemeClr val="lt1"/>
              </a:solidFill>
              <a:latin typeface="Syne"/>
              <a:ea typeface="Syne"/>
              <a:cs typeface="Syne"/>
              <a:sym typeface="Syne"/>
            </a:endParaRPr>
          </a:p>
        </p:txBody>
      </p:sp>
      <p:sp>
        <p:nvSpPr>
          <p:cNvPr id="2897" name="Google Shape;2897;p62"/>
          <p:cNvSpPr txBox="1"/>
          <p:nvPr/>
        </p:nvSpPr>
        <p:spPr>
          <a:xfrm>
            <a:off x="6497975" y="3848787"/>
            <a:ext cx="1926000" cy="32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1"/>
                </a:solidFill>
                <a:latin typeface="Montserrat"/>
                <a:ea typeface="Montserrat"/>
                <a:cs typeface="Montserrat"/>
                <a:sym typeface="Montserrat"/>
              </a:rPr>
              <a:t>RAINY</a:t>
            </a:r>
            <a:endParaRPr sz="2000" b="1">
              <a:solidFill>
                <a:schemeClr val="lt1"/>
              </a:solidFill>
              <a:latin typeface="Montserrat"/>
              <a:ea typeface="Montserrat"/>
              <a:cs typeface="Montserrat"/>
              <a:sym typeface="Montserrat"/>
            </a:endParaRPr>
          </a:p>
        </p:txBody>
      </p:sp>
      <p:sp>
        <p:nvSpPr>
          <p:cNvPr id="2898" name="Google Shape;2898;p62"/>
          <p:cNvSpPr txBox="1"/>
          <p:nvPr/>
        </p:nvSpPr>
        <p:spPr>
          <a:xfrm>
            <a:off x="6497975" y="4152012"/>
            <a:ext cx="1926000" cy="4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yne"/>
                <a:ea typeface="Syne"/>
                <a:cs typeface="Syne"/>
                <a:sym typeface="Syne"/>
              </a:rPr>
              <a:t>Earth is the third planet from the Sun</a:t>
            </a:r>
            <a:endParaRPr>
              <a:solidFill>
                <a:schemeClr val="lt1"/>
              </a:solidFill>
              <a:latin typeface="Syne"/>
              <a:ea typeface="Syne"/>
              <a:cs typeface="Syne"/>
              <a:sym typeface="Syne"/>
            </a:endParaRPr>
          </a:p>
        </p:txBody>
      </p:sp>
      <p:sp>
        <p:nvSpPr>
          <p:cNvPr id="2899" name="Google Shape;2899;p62"/>
          <p:cNvSpPr/>
          <p:nvPr/>
        </p:nvSpPr>
        <p:spPr>
          <a:xfrm>
            <a:off x="2317350" y="3938637"/>
            <a:ext cx="141600" cy="141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2"/>
          <p:cNvSpPr/>
          <p:nvPr/>
        </p:nvSpPr>
        <p:spPr>
          <a:xfrm>
            <a:off x="3811375" y="3938637"/>
            <a:ext cx="141600" cy="141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2"/>
          <p:cNvSpPr/>
          <p:nvPr/>
        </p:nvSpPr>
        <p:spPr>
          <a:xfrm>
            <a:off x="5603701" y="3938637"/>
            <a:ext cx="141600" cy="141600"/>
          </a:xfrm>
          <a:prstGeom prst="ellipse">
            <a:avLst/>
          </a:prstGeom>
          <a:solidFill>
            <a:srgbClr val="F79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a:off x="7600625" y="3938637"/>
            <a:ext cx="141600" cy="141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3" name="Google Shape;2903;p62"/>
          <p:cNvGrpSpPr/>
          <p:nvPr/>
        </p:nvGrpSpPr>
        <p:grpSpPr>
          <a:xfrm>
            <a:off x="273350" y="2440051"/>
            <a:ext cx="168361" cy="263393"/>
            <a:chOff x="541375" y="1934701"/>
            <a:chExt cx="168361" cy="263393"/>
          </a:xfrm>
        </p:grpSpPr>
        <p:sp>
          <p:nvSpPr>
            <p:cNvPr id="2904" name="Google Shape;2904;p62"/>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6" name="Google Shape;2906;p62"/>
          <p:cNvSpPr/>
          <p:nvPr/>
        </p:nvSpPr>
        <p:spPr>
          <a:xfrm flipH="1">
            <a:off x="6087605" y="3824228"/>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flipH="1">
            <a:off x="1475267" y="6639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46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1"/>
        <p:cNvGrpSpPr/>
        <p:nvPr/>
      </p:nvGrpSpPr>
      <p:grpSpPr>
        <a:xfrm>
          <a:off x="0" y="0"/>
          <a:ext cx="0" cy="0"/>
          <a:chOff x="0" y="0"/>
          <a:chExt cx="0" cy="0"/>
        </a:xfrm>
      </p:grpSpPr>
      <p:sp>
        <p:nvSpPr>
          <p:cNvPr id="2912" name="Google Shape;2912;p63"/>
          <p:cNvSpPr txBox="1">
            <a:spLocks noGrp="1"/>
          </p:cNvSpPr>
          <p:nvPr>
            <p:ph type="title"/>
          </p:nvPr>
        </p:nvSpPr>
        <p:spPr>
          <a:xfrm>
            <a:off x="1982400" y="540000"/>
            <a:ext cx="51792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9h 55m 23s</a:t>
            </a:r>
            <a:endParaRPr/>
          </a:p>
        </p:txBody>
      </p:sp>
      <p:sp>
        <p:nvSpPr>
          <p:cNvPr id="2913" name="Google Shape;2913;p63"/>
          <p:cNvSpPr txBox="1">
            <a:spLocks noGrp="1"/>
          </p:cNvSpPr>
          <p:nvPr>
            <p:ph type="subTitle" idx="1"/>
          </p:nvPr>
        </p:nvSpPr>
        <p:spPr>
          <a:xfrm>
            <a:off x="1982400" y="1368301"/>
            <a:ext cx="5179200" cy="3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Jupiter's rotation period</a:t>
            </a:r>
            <a:endParaRPr/>
          </a:p>
        </p:txBody>
      </p:sp>
      <p:sp>
        <p:nvSpPr>
          <p:cNvPr id="2914" name="Google Shape;2914;p63"/>
          <p:cNvSpPr txBox="1">
            <a:spLocks noGrp="1"/>
          </p:cNvSpPr>
          <p:nvPr>
            <p:ph type="title" idx="2"/>
          </p:nvPr>
        </p:nvSpPr>
        <p:spPr>
          <a:xfrm>
            <a:off x="1982400" y="1996148"/>
            <a:ext cx="51792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333,000.00</a:t>
            </a:r>
            <a:endParaRPr/>
          </a:p>
        </p:txBody>
      </p:sp>
      <p:sp>
        <p:nvSpPr>
          <p:cNvPr id="2915" name="Google Shape;2915;p63"/>
          <p:cNvSpPr txBox="1">
            <a:spLocks noGrp="1"/>
          </p:cNvSpPr>
          <p:nvPr>
            <p:ph type="subTitle" idx="3"/>
          </p:nvPr>
        </p:nvSpPr>
        <p:spPr>
          <a:xfrm>
            <a:off x="1982400" y="2826281"/>
            <a:ext cx="5179200" cy="3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Sun’s mass compared to Earth’s</a:t>
            </a:r>
            <a:endParaRPr/>
          </a:p>
        </p:txBody>
      </p:sp>
      <p:sp>
        <p:nvSpPr>
          <p:cNvPr id="2916" name="Google Shape;2916;p63"/>
          <p:cNvSpPr txBox="1">
            <a:spLocks noGrp="1"/>
          </p:cNvSpPr>
          <p:nvPr>
            <p:ph type="title" idx="4"/>
          </p:nvPr>
        </p:nvSpPr>
        <p:spPr>
          <a:xfrm>
            <a:off x="1982400" y="3452296"/>
            <a:ext cx="51792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386,000 km</a:t>
            </a:r>
            <a:endParaRPr/>
          </a:p>
        </p:txBody>
      </p:sp>
      <p:sp>
        <p:nvSpPr>
          <p:cNvPr id="2917" name="Google Shape;2917;p63"/>
          <p:cNvSpPr txBox="1">
            <a:spLocks noGrp="1"/>
          </p:cNvSpPr>
          <p:nvPr>
            <p:ph type="subTitle" idx="5"/>
          </p:nvPr>
        </p:nvSpPr>
        <p:spPr>
          <a:xfrm>
            <a:off x="1982400" y="4284262"/>
            <a:ext cx="5179200" cy="3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Distance between Earth and the Moon</a:t>
            </a:r>
            <a:endParaRPr/>
          </a:p>
        </p:txBody>
      </p:sp>
      <p:grpSp>
        <p:nvGrpSpPr>
          <p:cNvPr id="2918" name="Google Shape;2918;p63"/>
          <p:cNvGrpSpPr/>
          <p:nvPr/>
        </p:nvGrpSpPr>
        <p:grpSpPr>
          <a:xfrm>
            <a:off x="1219925" y="3084839"/>
            <a:ext cx="168361" cy="263393"/>
            <a:chOff x="541375" y="1934701"/>
            <a:chExt cx="168361" cy="263393"/>
          </a:xfrm>
        </p:grpSpPr>
        <p:sp>
          <p:nvSpPr>
            <p:cNvPr id="2919" name="Google Shape;2919;p63"/>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3"/>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1" name="Google Shape;2921;p63"/>
          <p:cNvGrpSpPr/>
          <p:nvPr/>
        </p:nvGrpSpPr>
        <p:grpSpPr>
          <a:xfrm>
            <a:off x="7937925" y="2572888"/>
            <a:ext cx="168361" cy="261749"/>
            <a:chOff x="1877913" y="1847725"/>
            <a:chExt cx="168361" cy="261749"/>
          </a:xfrm>
        </p:grpSpPr>
        <p:sp>
          <p:nvSpPr>
            <p:cNvPr id="2922" name="Google Shape;2922;p63"/>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3"/>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4" name="Google Shape;2924;p63"/>
          <p:cNvGrpSpPr/>
          <p:nvPr/>
        </p:nvGrpSpPr>
        <p:grpSpPr>
          <a:xfrm>
            <a:off x="-1492467" y="4284238"/>
            <a:ext cx="3320595" cy="1723840"/>
            <a:chOff x="4666075" y="3825750"/>
            <a:chExt cx="2868269" cy="1489021"/>
          </a:xfrm>
        </p:grpSpPr>
        <p:sp>
          <p:nvSpPr>
            <p:cNvPr id="2925" name="Google Shape;2925;p63"/>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3"/>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3"/>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3"/>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3"/>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3"/>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3"/>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3"/>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3"/>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3"/>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3"/>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3"/>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3"/>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3"/>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3"/>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3"/>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3"/>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3"/>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3"/>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3"/>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3"/>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3"/>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3"/>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3"/>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3"/>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3"/>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3"/>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2" name="Google Shape;2952;p63"/>
          <p:cNvSpPr/>
          <p:nvPr/>
        </p:nvSpPr>
        <p:spPr>
          <a:xfrm flipH="1">
            <a:off x="7548580" y="14754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3"/>
          <p:cNvSpPr/>
          <p:nvPr/>
        </p:nvSpPr>
        <p:spPr>
          <a:xfrm flipH="1">
            <a:off x="7071432" y="2660982"/>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3"/>
          <p:cNvSpPr/>
          <p:nvPr/>
        </p:nvSpPr>
        <p:spPr>
          <a:xfrm flipH="1">
            <a:off x="1828134" y="23675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5" name="Google Shape;2955;p63"/>
          <p:cNvGrpSpPr/>
          <p:nvPr/>
        </p:nvGrpSpPr>
        <p:grpSpPr>
          <a:xfrm>
            <a:off x="854663" y="1497650"/>
            <a:ext cx="168361" cy="261749"/>
            <a:chOff x="1877913" y="1847725"/>
            <a:chExt cx="168361" cy="261749"/>
          </a:xfrm>
        </p:grpSpPr>
        <p:sp>
          <p:nvSpPr>
            <p:cNvPr id="2956" name="Google Shape;2956;p63"/>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3"/>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64"/>
          <p:cNvSpPr/>
          <p:nvPr/>
        </p:nvSpPr>
        <p:spPr>
          <a:xfrm>
            <a:off x="2444532" y="1311211"/>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64"/>
          <p:cNvGrpSpPr/>
          <p:nvPr/>
        </p:nvGrpSpPr>
        <p:grpSpPr>
          <a:xfrm>
            <a:off x="2539780" y="1485627"/>
            <a:ext cx="456603" cy="298270"/>
            <a:chOff x="1644441" y="3209965"/>
            <a:chExt cx="456603" cy="298270"/>
          </a:xfrm>
        </p:grpSpPr>
        <p:sp>
          <p:nvSpPr>
            <p:cNvPr id="2964" name="Google Shape;2964;p64"/>
            <p:cNvSpPr/>
            <p:nvPr/>
          </p:nvSpPr>
          <p:spPr>
            <a:xfrm>
              <a:off x="1644441" y="3209965"/>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5" name="Google Shape;2965;p64"/>
            <p:cNvSpPr/>
            <p:nvPr/>
          </p:nvSpPr>
          <p:spPr>
            <a:xfrm>
              <a:off x="1761791" y="3303940"/>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66" name="Google Shape;2966;p64"/>
          <p:cNvSpPr/>
          <p:nvPr/>
        </p:nvSpPr>
        <p:spPr>
          <a:xfrm>
            <a:off x="2444520" y="2576214"/>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4"/>
          <p:cNvSpPr/>
          <p:nvPr/>
        </p:nvSpPr>
        <p:spPr>
          <a:xfrm>
            <a:off x="6052376" y="1311211"/>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4"/>
          <p:cNvSpPr/>
          <p:nvPr/>
        </p:nvSpPr>
        <p:spPr>
          <a:xfrm>
            <a:off x="6052387" y="2570419"/>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4"/>
          <p:cNvSpPr/>
          <p:nvPr/>
        </p:nvSpPr>
        <p:spPr>
          <a:xfrm>
            <a:off x="2433945" y="3829627"/>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4"/>
          <p:cNvSpPr/>
          <p:nvPr/>
        </p:nvSpPr>
        <p:spPr>
          <a:xfrm>
            <a:off x="6041812" y="3829627"/>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1" name="Google Shape;2971;p64"/>
          <p:cNvCxnSpPr>
            <a:stCxn id="2966" idx="6"/>
            <a:endCxn id="2972" idx="0"/>
          </p:cNvCxnSpPr>
          <p:nvPr/>
        </p:nvCxnSpPr>
        <p:spPr>
          <a:xfrm rot="10800000" flipH="1">
            <a:off x="3091620" y="2596164"/>
            <a:ext cx="169800" cy="303600"/>
          </a:xfrm>
          <a:prstGeom prst="straightConnector1">
            <a:avLst/>
          </a:prstGeom>
          <a:noFill/>
          <a:ln w="19050" cap="flat" cmpd="sng">
            <a:solidFill>
              <a:schemeClr val="lt1"/>
            </a:solidFill>
            <a:prstDash val="solid"/>
            <a:round/>
            <a:headEnd type="none" w="med" len="med"/>
            <a:tailEnd type="none" w="med" len="med"/>
          </a:ln>
        </p:spPr>
      </p:cxnSp>
      <p:sp>
        <p:nvSpPr>
          <p:cNvPr id="2973" name="Google Shape;2973;p64"/>
          <p:cNvSpPr/>
          <p:nvPr/>
        </p:nvSpPr>
        <p:spPr>
          <a:xfrm>
            <a:off x="3265585" y="1380224"/>
            <a:ext cx="2611800" cy="2611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METEOROLOGICAL </a:t>
            </a:r>
            <a:r>
              <a:rPr lang="en" b="0">
                <a:solidFill>
                  <a:schemeClr val="lt1"/>
                </a:solidFill>
              </a:rPr>
              <a:t>INFOGRAPHIC</a:t>
            </a:r>
            <a:endParaRPr b="0">
              <a:solidFill>
                <a:schemeClr val="lt1"/>
              </a:solidFill>
            </a:endParaRPr>
          </a:p>
        </p:txBody>
      </p:sp>
      <p:sp>
        <p:nvSpPr>
          <p:cNvPr id="2975" name="Google Shape;2975;p64"/>
          <p:cNvSpPr txBox="1"/>
          <p:nvPr/>
        </p:nvSpPr>
        <p:spPr>
          <a:xfrm>
            <a:off x="716823" y="1266037"/>
            <a:ext cx="1575300" cy="29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1"/>
                </a:solidFill>
                <a:latin typeface="Montserrat"/>
                <a:ea typeface="Montserrat"/>
                <a:cs typeface="Montserrat"/>
                <a:sym typeface="Montserrat"/>
              </a:rPr>
              <a:t>GRAY</a:t>
            </a:r>
            <a:endParaRPr sz="2000" b="1">
              <a:solidFill>
                <a:schemeClr val="lt1"/>
              </a:solidFill>
              <a:latin typeface="Montserrat"/>
              <a:ea typeface="Montserrat"/>
              <a:cs typeface="Montserrat"/>
              <a:sym typeface="Montserrat"/>
            </a:endParaRPr>
          </a:p>
        </p:txBody>
      </p:sp>
      <p:sp>
        <p:nvSpPr>
          <p:cNvPr id="2976" name="Google Shape;2976;p64"/>
          <p:cNvSpPr txBox="1"/>
          <p:nvPr/>
        </p:nvSpPr>
        <p:spPr>
          <a:xfrm>
            <a:off x="716823" y="1551024"/>
            <a:ext cx="15753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yne"/>
                <a:ea typeface="Syne"/>
                <a:cs typeface="Syne"/>
                <a:sym typeface="Syne"/>
              </a:rPr>
              <a:t>Mercury is a small planet</a:t>
            </a:r>
            <a:endParaRPr>
              <a:solidFill>
                <a:schemeClr val="lt1"/>
              </a:solidFill>
              <a:latin typeface="Syne"/>
              <a:ea typeface="Syne"/>
              <a:cs typeface="Syne"/>
              <a:sym typeface="Syne"/>
            </a:endParaRPr>
          </a:p>
        </p:txBody>
      </p:sp>
      <p:grpSp>
        <p:nvGrpSpPr>
          <p:cNvPr id="2977" name="Google Shape;2977;p64"/>
          <p:cNvGrpSpPr/>
          <p:nvPr/>
        </p:nvGrpSpPr>
        <p:grpSpPr>
          <a:xfrm flipH="1">
            <a:off x="2676407" y="2715683"/>
            <a:ext cx="183327" cy="368162"/>
            <a:chOff x="3984950" y="3213600"/>
            <a:chExt cx="239925" cy="481825"/>
          </a:xfrm>
        </p:grpSpPr>
        <p:sp>
          <p:nvSpPr>
            <p:cNvPr id="2978" name="Google Shape;2978;p64"/>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79" name="Google Shape;2979;p64"/>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80" name="Google Shape;2980;p64"/>
          <p:cNvSpPr txBox="1"/>
          <p:nvPr/>
        </p:nvSpPr>
        <p:spPr>
          <a:xfrm>
            <a:off x="716823" y="2531882"/>
            <a:ext cx="1575300" cy="29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1"/>
                </a:solidFill>
                <a:latin typeface="Montserrat"/>
                <a:ea typeface="Montserrat"/>
                <a:cs typeface="Montserrat"/>
                <a:sym typeface="Montserrat"/>
              </a:rPr>
              <a:t>HOT</a:t>
            </a:r>
            <a:endParaRPr sz="2000" b="1">
              <a:solidFill>
                <a:schemeClr val="lt1"/>
              </a:solidFill>
              <a:latin typeface="Montserrat"/>
              <a:ea typeface="Montserrat"/>
              <a:cs typeface="Montserrat"/>
              <a:sym typeface="Montserrat"/>
            </a:endParaRPr>
          </a:p>
        </p:txBody>
      </p:sp>
      <p:sp>
        <p:nvSpPr>
          <p:cNvPr id="2981" name="Google Shape;2981;p64"/>
          <p:cNvSpPr txBox="1"/>
          <p:nvPr/>
        </p:nvSpPr>
        <p:spPr>
          <a:xfrm>
            <a:off x="716823" y="2814351"/>
            <a:ext cx="15753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yne"/>
                <a:ea typeface="Syne"/>
                <a:cs typeface="Syne"/>
                <a:sym typeface="Syne"/>
              </a:rPr>
              <a:t>Venus has a beautiful name</a:t>
            </a:r>
            <a:endParaRPr>
              <a:solidFill>
                <a:schemeClr val="lt1"/>
              </a:solidFill>
              <a:latin typeface="Syne"/>
              <a:ea typeface="Syne"/>
              <a:cs typeface="Syne"/>
              <a:sym typeface="Syne"/>
            </a:endParaRPr>
          </a:p>
        </p:txBody>
      </p:sp>
      <p:sp>
        <p:nvSpPr>
          <p:cNvPr id="2982" name="Google Shape;2982;p64"/>
          <p:cNvSpPr/>
          <p:nvPr/>
        </p:nvSpPr>
        <p:spPr>
          <a:xfrm>
            <a:off x="6206299" y="1532614"/>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3" name="Google Shape;2983;p64"/>
          <p:cNvSpPr txBox="1"/>
          <p:nvPr/>
        </p:nvSpPr>
        <p:spPr>
          <a:xfrm>
            <a:off x="6851877" y="1266037"/>
            <a:ext cx="1575300" cy="29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chemeClr val="lt1"/>
                </a:solidFill>
                <a:latin typeface="Montserrat"/>
                <a:ea typeface="Montserrat"/>
                <a:cs typeface="Montserrat"/>
                <a:sym typeface="Montserrat"/>
              </a:rPr>
              <a:t>CLOUDY</a:t>
            </a:r>
            <a:endParaRPr sz="2000" b="1">
              <a:solidFill>
                <a:schemeClr val="lt1"/>
              </a:solidFill>
              <a:latin typeface="Montserrat"/>
              <a:ea typeface="Montserrat"/>
              <a:cs typeface="Montserrat"/>
              <a:sym typeface="Montserrat"/>
            </a:endParaRPr>
          </a:p>
        </p:txBody>
      </p:sp>
      <p:sp>
        <p:nvSpPr>
          <p:cNvPr id="2984" name="Google Shape;2984;p64"/>
          <p:cNvSpPr txBox="1"/>
          <p:nvPr/>
        </p:nvSpPr>
        <p:spPr>
          <a:xfrm>
            <a:off x="6851877" y="1551024"/>
            <a:ext cx="15753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Syne"/>
                <a:ea typeface="Syne"/>
                <a:cs typeface="Syne"/>
                <a:sym typeface="Syne"/>
              </a:rPr>
              <a:t>Saturn is a gas giant with rings</a:t>
            </a:r>
            <a:endParaRPr>
              <a:solidFill>
                <a:schemeClr val="lt1"/>
              </a:solidFill>
              <a:latin typeface="Syne"/>
              <a:ea typeface="Syne"/>
              <a:cs typeface="Syne"/>
              <a:sym typeface="Syne"/>
            </a:endParaRPr>
          </a:p>
        </p:txBody>
      </p:sp>
      <p:grpSp>
        <p:nvGrpSpPr>
          <p:cNvPr id="2985" name="Google Shape;2985;p64"/>
          <p:cNvGrpSpPr/>
          <p:nvPr/>
        </p:nvGrpSpPr>
        <p:grpSpPr>
          <a:xfrm>
            <a:off x="6205835" y="2724334"/>
            <a:ext cx="340204" cy="339271"/>
            <a:chOff x="7127499" y="2322008"/>
            <a:chExt cx="340204" cy="339271"/>
          </a:xfrm>
        </p:grpSpPr>
        <p:sp>
          <p:nvSpPr>
            <p:cNvPr id="2986" name="Google Shape;2986;p64"/>
            <p:cNvSpPr/>
            <p:nvPr/>
          </p:nvSpPr>
          <p:spPr>
            <a:xfrm>
              <a:off x="7213470" y="2407485"/>
              <a:ext cx="168315" cy="168315"/>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7" name="Google Shape;2987;p64"/>
            <p:cNvSpPr/>
            <p:nvPr/>
          </p:nvSpPr>
          <p:spPr>
            <a:xfrm>
              <a:off x="7127499" y="2322008"/>
              <a:ext cx="340204" cy="339271"/>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88" name="Google Shape;2988;p64"/>
          <p:cNvSpPr txBox="1"/>
          <p:nvPr/>
        </p:nvSpPr>
        <p:spPr>
          <a:xfrm>
            <a:off x="6851877" y="2531882"/>
            <a:ext cx="1575300" cy="290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chemeClr val="lt1"/>
                </a:solidFill>
                <a:latin typeface="Montserrat"/>
                <a:ea typeface="Montserrat"/>
                <a:cs typeface="Montserrat"/>
                <a:sym typeface="Montserrat"/>
              </a:rPr>
              <a:t>SUNNY</a:t>
            </a:r>
            <a:endParaRPr sz="2000" b="1">
              <a:solidFill>
                <a:schemeClr val="lt1"/>
              </a:solidFill>
              <a:latin typeface="Montserrat"/>
              <a:ea typeface="Montserrat"/>
              <a:cs typeface="Montserrat"/>
              <a:sym typeface="Montserrat"/>
            </a:endParaRPr>
          </a:p>
        </p:txBody>
      </p:sp>
      <p:sp>
        <p:nvSpPr>
          <p:cNvPr id="2989" name="Google Shape;2989;p64"/>
          <p:cNvSpPr txBox="1"/>
          <p:nvPr/>
        </p:nvSpPr>
        <p:spPr>
          <a:xfrm>
            <a:off x="6851877" y="2814350"/>
            <a:ext cx="15753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Syne"/>
                <a:ea typeface="Syne"/>
                <a:cs typeface="Syne"/>
                <a:sym typeface="Syne"/>
              </a:rPr>
              <a:t>Mars is actually a very cold place</a:t>
            </a:r>
            <a:endParaRPr>
              <a:solidFill>
                <a:schemeClr val="lt1"/>
              </a:solidFill>
              <a:latin typeface="Syne"/>
              <a:ea typeface="Syne"/>
              <a:cs typeface="Syne"/>
              <a:sym typeface="Syne"/>
            </a:endParaRPr>
          </a:p>
        </p:txBody>
      </p:sp>
      <p:sp>
        <p:nvSpPr>
          <p:cNvPr id="2990" name="Google Shape;2990;p64"/>
          <p:cNvSpPr txBox="1"/>
          <p:nvPr/>
        </p:nvSpPr>
        <p:spPr>
          <a:xfrm>
            <a:off x="716823" y="3793227"/>
            <a:ext cx="1575300" cy="29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lt1"/>
                </a:solidFill>
                <a:latin typeface="Montserrat"/>
                <a:ea typeface="Montserrat"/>
                <a:cs typeface="Montserrat"/>
                <a:sym typeface="Montserrat"/>
              </a:rPr>
              <a:t>FOGGY</a:t>
            </a:r>
            <a:endParaRPr sz="2000" b="1">
              <a:solidFill>
                <a:schemeClr val="lt1"/>
              </a:solidFill>
              <a:latin typeface="Montserrat"/>
              <a:ea typeface="Montserrat"/>
              <a:cs typeface="Montserrat"/>
              <a:sym typeface="Montserrat"/>
            </a:endParaRPr>
          </a:p>
        </p:txBody>
      </p:sp>
      <p:sp>
        <p:nvSpPr>
          <p:cNvPr id="2991" name="Google Shape;2991;p64"/>
          <p:cNvSpPr txBox="1"/>
          <p:nvPr/>
        </p:nvSpPr>
        <p:spPr>
          <a:xfrm>
            <a:off x="716823" y="4082024"/>
            <a:ext cx="15753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Syne"/>
                <a:ea typeface="Syne"/>
                <a:cs typeface="Syne"/>
                <a:sym typeface="Syne"/>
              </a:rPr>
              <a:t>Jupiter is the biggest planet </a:t>
            </a:r>
            <a:endParaRPr>
              <a:solidFill>
                <a:schemeClr val="lt1"/>
              </a:solidFill>
              <a:latin typeface="Syne"/>
              <a:ea typeface="Syne"/>
              <a:cs typeface="Syne"/>
              <a:sym typeface="Syne"/>
            </a:endParaRPr>
          </a:p>
        </p:txBody>
      </p:sp>
      <p:sp>
        <p:nvSpPr>
          <p:cNvPr id="2992" name="Google Shape;2992;p64"/>
          <p:cNvSpPr txBox="1"/>
          <p:nvPr/>
        </p:nvSpPr>
        <p:spPr>
          <a:xfrm>
            <a:off x="6851877" y="3793227"/>
            <a:ext cx="1575300" cy="290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chemeClr val="lt1"/>
                </a:solidFill>
                <a:latin typeface="Montserrat"/>
                <a:ea typeface="Montserrat"/>
                <a:cs typeface="Montserrat"/>
                <a:sym typeface="Montserrat"/>
              </a:rPr>
              <a:t>SNOWY</a:t>
            </a:r>
            <a:endParaRPr sz="2000" b="1">
              <a:solidFill>
                <a:schemeClr val="lt1"/>
              </a:solidFill>
              <a:latin typeface="Montserrat"/>
              <a:ea typeface="Montserrat"/>
              <a:cs typeface="Montserrat"/>
              <a:sym typeface="Montserrat"/>
            </a:endParaRPr>
          </a:p>
        </p:txBody>
      </p:sp>
      <p:sp>
        <p:nvSpPr>
          <p:cNvPr id="2993" name="Google Shape;2993;p64"/>
          <p:cNvSpPr txBox="1"/>
          <p:nvPr/>
        </p:nvSpPr>
        <p:spPr>
          <a:xfrm>
            <a:off x="6851877" y="4082024"/>
            <a:ext cx="15753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Syne"/>
                <a:ea typeface="Syne"/>
                <a:cs typeface="Syne"/>
                <a:sym typeface="Syne"/>
              </a:rPr>
              <a:t>Neptune is far from the Sun</a:t>
            </a:r>
            <a:endParaRPr>
              <a:solidFill>
                <a:schemeClr val="lt1"/>
              </a:solidFill>
              <a:latin typeface="Syne"/>
              <a:ea typeface="Syne"/>
              <a:cs typeface="Syne"/>
              <a:sym typeface="Syne"/>
            </a:endParaRPr>
          </a:p>
        </p:txBody>
      </p:sp>
      <p:cxnSp>
        <p:nvCxnSpPr>
          <p:cNvPr id="2994" name="Google Shape;2994;p64"/>
          <p:cNvCxnSpPr>
            <a:stCxn id="2962" idx="6"/>
            <a:endCxn id="2995" idx="2"/>
          </p:cNvCxnSpPr>
          <p:nvPr/>
        </p:nvCxnSpPr>
        <p:spPr>
          <a:xfrm>
            <a:off x="3091632" y="1634761"/>
            <a:ext cx="352500" cy="275400"/>
          </a:xfrm>
          <a:prstGeom prst="straightConnector1">
            <a:avLst/>
          </a:prstGeom>
          <a:noFill/>
          <a:ln w="19050" cap="flat" cmpd="sng">
            <a:solidFill>
              <a:schemeClr val="lt1"/>
            </a:solidFill>
            <a:prstDash val="solid"/>
            <a:round/>
            <a:headEnd type="none" w="med" len="med"/>
            <a:tailEnd type="none" w="med" len="med"/>
          </a:ln>
        </p:spPr>
      </p:cxnSp>
      <p:cxnSp>
        <p:nvCxnSpPr>
          <p:cNvPr id="2996" name="Google Shape;2996;p64"/>
          <p:cNvCxnSpPr>
            <a:stCxn id="2967" idx="2"/>
            <a:endCxn id="2997" idx="7"/>
          </p:cNvCxnSpPr>
          <p:nvPr/>
        </p:nvCxnSpPr>
        <p:spPr>
          <a:xfrm flipH="1">
            <a:off x="5674376" y="1634761"/>
            <a:ext cx="378000" cy="213600"/>
          </a:xfrm>
          <a:prstGeom prst="straightConnector1">
            <a:avLst/>
          </a:prstGeom>
          <a:noFill/>
          <a:ln w="19050" cap="flat" cmpd="sng">
            <a:solidFill>
              <a:schemeClr val="lt1"/>
            </a:solidFill>
            <a:prstDash val="solid"/>
            <a:round/>
            <a:headEnd type="none" w="med" len="med"/>
            <a:tailEnd type="none" w="med" len="med"/>
          </a:ln>
        </p:spPr>
      </p:cxnSp>
      <p:cxnSp>
        <p:nvCxnSpPr>
          <p:cNvPr id="2998" name="Google Shape;2998;p64"/>
          <p:cNvCxnSpPr>
            <a:stCxn id="2999" idx="0"/>
            <a:endCxn id="2968" idx="2"/>
          </p:cNvCxnSpPr>
          <p:nvPr/>
        </p:nvCxnSpPr>
        <p:spPr>
          <a:xfrm>
            <a:off x="5876269" y="2596018"/>
            <a:ext cx="176100" cy="297900"/>
          </a:xfrm>
          <a:prstGeom prst="straightConnector1">
            <a:avLst/>
          </a:prstGeom>
          <a:noFill/>
          <a:ln w="19050" cap="flat" cmpd="sng">
            <a:solidFill>
              <a:schemeClr val="lt1"/>
            </a:solidFill>
            <a:prstDash val="solid"/>
            <a:round/>
            <a:headEnd type="none" w="med" len="med"/>
            <a:tailEnd type="none" w="med" len="med"/>
          </a:ln>
        </p:spPr>
      </p:cxnSp>
      <p:cxnSp>
        <p:nvCxnSpPr>
          <p:cNvPr id="3000" name="Google Shape;3000;p64"/>
          <p:cNvCxnSpPr>
            <a:stCxn id="2969" idx="7"/>
            <a:endCxn id="3001" idx="3"/>
          </p:cNvCxnSpPr>
          <p:nvPr/>
        </p:nvCxnSpPr>
        <p:spPr>
          <a:xfrm rot="10800000" flipH="1">
            <a:off x="2986280" y="3495993"/>
            <a:ext cx="483600" cy="428400"/>
          </a:xfrm>
          <a:prstGeom prst="straightConnector1">
            <a:avLst/>
          </a:prstGeom>
          <a:noFill/>
          <a:ln w="19050" cap="flat" cmpd="sng">
            <a:solidFill>
              <a:schemeClr val="lt1"/>
            </a:solidFill>
            <a:prstDash val="solid"/>
            <a:round/>
            <a:headEnd type="none" w="med" len="med"/>
            <a:tailEnd type="none" w="med" len="med"/>
          </a:ln>
        </p:spPr>
      </p:cxnSp>
      <p:cxnSp>
        <p:nvCxnSpPr>
          <p:cNvPr id="3002" name="Google Shape;3002;p64"/>
          <p:cNvCxnSpPr>
            <a:stCxn id="2970" idx="1"/>
            <a:endCxn id="3003" idx="5"/>
          </p:cNvCxnSpPr>
          <p:nvPr/>
        </p:nvCxnSpPr>
        <p:spPr>
          <a:xfrm rot="10800000">
            <a:off x="5674278" y="3495993"/>
            <a:ext cx="462300" cy="428400"/>
          </a:xfrm>
          <a:prstGeom prst="straightConnector1">
            <a:avLst/>
          </a:prstGeom>
          <a:noFill/>
          <a:ln w="19050" cap="flat" cmpd="sng">
            <a:solidFill>
              <a:schemeClr val="lt1"/>
            </a:solidFill>
            <a:prstDash val="solid"/>
            <a:round/>
            <a:headEnd type="none" w="med" len="med"/>
            <a:tailEnd type="none" w="med" len="med"/>
          </a:ln>
        </p:spPr>
      </p:cxnSp>
      <p:sp>
        <p:nvSpPr>
          <p:cNvPr id="2997" name="Google Shape;2997;p64"/>
          <p:cNvSpPr/>
          <p:nvPr/>
        </p:nvSpPr>
        <p:spPr>
          <a:xfrm>
            <a:off x="5524975" y="1822718"/>
            <a:ext cx="174900" cy="1749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4"/>
          <p:cNvSpPr/>
          <p:nvPr/>
        </p:nvSpPr>
        <p:spPr>
          <a:xfrm>
            <a:off x="3444125" y="1822718"/>
            <a:ext cx="174900" cy="1749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4"/>
          <p:cNvSpPr/>
          <p:nvPr/>
        </p:nvSpPr>
        <p:spPr>
          <a:xfrm>
            <a:off x="5788819" y="2596018"/>
            <a:ext cx="174900" cy="1749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4"/>
          <p:cNvSpPr/>
          <p:nvPr/>
        </p:nvSpPr>
        <p:spPr>
          <a:xfrm>
            <a:off x="3173860" y="2596018"/>
            <a:ext cx="174900" cy="1749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4"/>
          <p:cNvSpPr/>
          <p:nvPr/>
        </p:nvSpPr>
        <p:spPr>
          <a:xfrm>
            <a:off x="5524975" y="3346718"/>
            <a:ext cx="174900" cy="1749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4"/>
          <p:cNvSpPr/>
          <p:nvPr/>
        </p:nvSpPr>
        <p:spPr>
          <a:xfrm>
            <a:off x="3444125" y="3346718"/>
            <a:ext cx="174900" cy="1749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4" name="Google Shape;3004;p64"/>
          <p:cNvGrpSpPr/>
          <p:nvPr/>
        </p:nvGrpSpPr>
        <p:grpSpPr>
          <a:xfrm>
            <a:off x="6186806" y="3967023"/>
            <a:ext cx="378002" cy="372218"/>
            <a:chOff x="-17170750" y="4058800"/>
            <a:chExt cx="308775" cy="304050"/>
          </a:xfrm>
        </p:grpSpPr>
        <p:sp>
          <p:nvSpPr>
            <p:cNvPr id="3005" name="Google Shape;3005;p64"/>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4"/>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4"/>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4"/>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4"/>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4"/>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4"/>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4"/>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4"/>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4"/>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4"/>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4"/>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4"/>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4"/>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4"/>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4"/>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4"/>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64"/>
          <p:cNvGrpSpPr/>
          <p:nvPr/>
        </p:nvGrpSpPr>
        <p:grpSpPr>
          <a:xfrm>
            <a:off x="2587869" y="4018843"/>
            <a:ext cx="339253" cy="268649"/>
            <a:chOff x="2085525" y="3263750"/>
            <a:chExt cx="481825" cy="381550"/>
          </a:xfrm>
        </p:grpSpPr>
        <p:sp>
          <p:nvSpPr>
            <p:cNvPr id="3023" name="Google Shape;3023;p64"/>
            <p:cNvSpPr/>
            <p:nvPr/>
          </p:nvSpPr>
          <p:spPr>
            <a:xfrm>
              <a:off x="2320325" y="3263750"/>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24" name="Google Shape;3024;p64"/>
            <p:cNvSpPr/>
            <p:nvPr/>
          </p:nvSpPr>
          <p:spPr>
            <a:xfrm>
              <a:off x="2085525" y="3355200"/>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25" name="Google Shape;3025;p64"/>
          <p:cNvSpPr/>
          <p:nvPr/>
        </p:nvSpPr>
        <p:spPr>
          <a:xfrm flipH="1">
            <a:off x="6851882" y="226251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4"/>
          <p:cNvSpPr/>
          <p:nvPr/>
        </p:nvSpPr>
        <p:spPr>
          <a:xfrm flipH="1">
            <a:off x="2433959" y="20787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7" name="Google Shape;3027;p64"/>
          <p:cNvGrpSpPr/>
          <p:nvPr/>
        </p:nvGrpSpPr>
        <p:grpSpPr>
          <a:xfrm>
            <a:off x="4487813" y="-179225"/>
            <a:ext cx="168361" cy="261749"/>
            <a:chOff x="1877913" y="1847725"/>
            <a:chExt cx="168361" cy="261749"/>
          </a:xfrm>
        </p:grpSpPr>
        <p:sp>
          <p:nvSpPr>
            <p:cNvPr id="3028" name="Google Shape;3028;p64"/>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4"/>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0" name="Google Shape;3030;p64"/>
          <p:cNvSpPr txBox="1"/>
          <p:nvPr/>
        </p:nvSpPr>
        <p:spPr>
          <a:xfrm>
            <a:off x="3629924" y="2700509"/>
            <a:ext cx="18843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Montserrat"/>
                <a:ea typeface="Montserrat"/>
                <a:cs typeface="Montserrat"/>
                <a:sym typeface="Montserrat"/>
              </a:rPr>
              <a:t>WORLD</a:t>
            </a:r>
            <a:endParaRPr sz="2000" b="1">
              <a:solidFill>
                <a:schemeClr val="lt1"/>
              </a:solidFill>
              <a:latin typeface="Montserrat"/>
              <a:ea typeface="Montserrat"/>
              <a:cs typeface="Montserrat"/>
              <a:sym typeface="Montserrat"/>
            </a:endParaRPr>
          </a:p>
        </p:txBody>
      </p:sp>
      <p:sp>
        <p:nvSpPr>
          <p:cNvPr id="3031" name="Google Shape;3031;p64"/>
          <p:cNvSpPr txBox="1"/>
          <p:nvPr/>
        </p:nvSpPr>
        <p:spPr>
          <a:xfrm>
            <a:off x="3629924" y="2971298"/>
            <a:ext cx="1884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yne"/>
                <a:ea typeface="Syne"/>
                <a:cs typeface="Syne"/>
                <a:sym typeface="Syne"/>
              </a:rPr>
              <a:t>Pluto is considered a dwarf planet</a:t>
            </a:r>
            <a:endParaRPr>
              <a:solidFill>
                <a:schemeClr val="lt1"/>
              </a:solidFill>
              <a:latin typeface="Syne"/>
              <a:ea typeface="Syne"/>
              <a:cs typeface="Syne"/>
              <a:sym typeface="Syne"/>
            </a:endParaRPr>
          </a:p>
        </p:txBody>
      </p:sp>
      <p:grpSp>
        <p:nvGrpSpPr>
          <p:cNvPr id="3032" name="Google Shape;3032;p64"/>
          <p:cNvGrpSpPr/>
          <p:nvPr/>
        </p:nvGrpSpPr>
        <p:grpSpPr>
          <a:xfrm>
            <a:off x="4167530" y="1873275"/>
            <a:ext cx="809086" cy="705230"/>
            <a:chOff x="6000100" y="3076250"/>
            <a:chExt cx="587871" cy="512373"/>
          </a:xfrm>
        </p:grpSpPr>
        <p:sp>
          <p:nvSpPr>
            <p:cNvPr id="3033" name="Google Shape;3033;p64"/>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4" name="Google Shape;3034;p64"/>
            <p:cNvGrpSpPr/>
            <p:nvPr/>
          </p:nvGrpSpPr>
          <p:grpSpPr>
            <a:xfrm>
              <a:off x="6031360" y="3076713"/>
              <a:ext cx="539107" cy="480965"/>
              <a:chOff x="6031360" y="3076713"/>
              <a:chExt cx="539107" cy="480965"/>
            </a:xfrm>
          </p:grpSpPr>
          <p:sp>
            <p:nvSpPr>
              <p:cNvPr id="3035" name="Google Shape;3035;p64"/>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4"/>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4"/>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4"/>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4"/>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4"/>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4"/>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65"/>
          <p:cNvSpPr/>
          <p:nvPr/>
        </p:nvSpPr>
        <p:spPr>
          <a:xfrm>
            <a:off x="1724425" y="1725631"/>
            <a:ext cx="1254900" cy="12549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5"/>
          <p:cNvSpPr txBox="1">
            <a:spLocks noGrp="1"/>
          </p:cNvSpPr>
          <p:nvPr>
            <p:ph type="title"/>
          </p:nvPr>
        </p:nvSpPr>
        <p:spPr>
          <a:xfrm>
            <a:off x="3232475" y="1905000"/>
            <a:ext cx="4236600" cy="57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WATER</a:t>
            </a:r>
            <a:endParaRPr/>
          </a:p>
        </p:txBody>
      </p:sp>
      <p:sp>
        <p:nvSpPr>
          <p:cNvPr id="3048" name="Google Shape;3048;p65"/>
          <p:cNvSpPr txBox="1">
            <a:spLocks noGrp="1"/>
          </p:cNvSpPr>
          <p:nvPr>
            <p:ph type="subTitle" idx="1"/>
          </p:nvPr>
        </p:nvSpPr>
        <p:spPr>
          <a:xfrm>
            <a:off x="3232475" y="2486450"/>
            <a:ext cx="4236600" cy="31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3049" name="Google Shape;3049;p65"/>
          <p:cNvSpPr txBox="1">
            <a:spLocks noGrp="1"/>
          </p:cNvSpPr>
          <p:nvPr>
            <p:ph type="title" idx="2"/>
          </p:nvPr>
        </p:nvSpPr>
        <p:spPr>
          <a:xfrm>
            <a:off x="1674925" y="1949281"/>
            <a:ext cx="1353900" cy="8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50" name="Google Shape;3050;p65"/>
          <p:cNvGrpSpPr/>
          <p:nvPr/>
        </p:nvGrpSpPr>
        <p:grpSpPr>
          <a:xfrm rot="864771" flipH="1">
            <a:off x="-368563" y="-737905"/>
            <a:ext cx="2005278" cy="1725006"/>
            <a:chOff x="6808836" y="380900"/>
            <a:chExt cx="2005335" cy="1725055"/>
          </a:xfrm>
        </p:grpSpPr>
        <p:sp>
          <p:nvSpPr>
            <p:cNvPr id="3051" name="Google Shape;3051;p65"/>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2" name="Google Shape;3052;p65"/>
            <p:cNvGrpSpPr/>
            <p:nvPr/>
          </p:nvGrpSpPr>
          <p:grpSpPr>
            <a:xfrm>
              <a:off x="6808836" y="380900"/>
              <a:ext cx="2005335" cy="1679927"/>
              <a:chOff x="6808836" y="380900"/>
              <a:chExt cx="2005335" cy="1679927"/>
            </a:xfrm>
          </p:grpSpPr>
          <p:sp>
            <p:nvSpPr>
              <p:cNvPr id="3053" name="Google Shape;3053;p65"/>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5"/>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5"/>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5"/>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5"/>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5"/>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5"/>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5"/>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5"/>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5"/>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5"/>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5"/>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5"/>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5"/>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5"/>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5"/>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5"/>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0" name="Google Shape;3070;p65"/>
          <p:cNvGrpSpPr/>
          <p:nvPr/>
        </p:nvGrpSpPr>
        <p:grpSpPr>
          <a:xfrm rot="563501" flipH="1">
            <a:off x="-251496" y="367998"/>
            <a:ext cx="2307836" cy="1146145"/>
            <a:chOff x="6077195" y="1269884"/>
            <a:chExt cx="2307592" cy="1146024"/>
          </a:xfrm>
        </p:grpSpPr>
        <p:sp>
          <p:nvSpPr>
            <p:cNvPr id="3071" name="Google Shape;3071;p65"/>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5"/>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5"/>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5"/>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5"/>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5"/>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5"/>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5"/>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5"/>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5"/>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5"/>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5"/>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5"/>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5"/>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5" name="Google Shape;3085;p65"/>
          <p:cNvGrpSpPr/>
          <p:nvPr/>
        </p:nvGrpSpPr>
        <p:grpSpPr>
          <a:xfrm>
            <a:off x="291888" y="1813614"/>
            <a:ext cx="168361" cy="263393"/>
            <a:chOff x="541375" y="1934701"/>
            <a:chExt cx="168361" cy="263393"/>
          </a:xfrm>
        </p:grpSpPr>
        <p:sp>
          <p:nvSpPr>
            <p:cNvPr id="3086" name="Google Shape;3086;p65"/>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5"/>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8" name="Google Shape;3088;p65"/>
          <p:cNvGrpSpPr/>
          <p:nvPr/>
        </p:nvGrpSpPr>
        <p:grpSpPr>
          <a:xfrm>
            <a:off x="1107112" y="2239628"/>
            <a:ext cx="170170" cy="263393"/>
            <a:chOff x="1223537" y="2032528"/>
            <a:chExt cx="170170" cy="263393"/>
          </a:xfrm>
        </p:grpSpPr>
        <p:sp>
          <p:nvSpPr>
            <p:cNvPr id="3089" name="Google Shape;3089;p65"/>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5"/>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1" name="Google Shape;3091;p65"/>
          <p:cNvGrpSpPr/>
          <p:nvPr/>
        </p:nvGrpSpPr>
        <p:grpSpPr>
          <a:xfrm>
            <a:off x="938750" y="2718788"/>
            <a:ext cx="168361" cy="261749"/>
            <a:chOff x="1877913" y="1847725"/>
            <a:chExt cx="168361" cy="261749"/>
          </a:xfrm>
        </p:grpSpPr>
        <p:sp>
          <p:nvSpPr>
            <p:cNvPr id="3092" name="Google Shape;3092;p6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65"/>
          <p:cNvGrpSpPr/>
          <p:nvPr/>
        </p:nvGrpSpPr>
        <p:grpSpPr>
          <a:xfrm>
            <a:off x="4428398" y="3557336"/>
            <a:ext cx="168361" cy="263393"/>
            <a:chOff x="883360" y="2474311"/>
            <a:chExt cx="168361" cy="263393"/>
          </a:xfrm>
        </p:grpSpPr>
        <p:sp>
          <p:nvSpPr>
            <p:cNvPr id="3095" name="Google Shape;3095;p65"/>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5"/>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7" name="Google Shape;3097;p65"/>
          <p:cNvGrpSpPr/>
          <p:nvPr/>
        </p:nvGrpSpPr>
        <p:grpSpPr>
          <a:xfrm>
            <a:off x="665943" y="2240284"/>
            <a:ext cx="170170" cy="262078"/>
            <a:chOff x="1240143" y="2855097"/>
            <a:chExt cx="170170" cy="262078"/>
          </a:xfrm>
        </p:grpSpPr>
        <p:sp>
          <p:nvSpPr>
            <p:cNvPr id="3098" name="Google Shape;3098;p65"/>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5"/>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0" name="Google Shape;3100;p65"/>
          <p:cNvGrpSpPr/>
          <p:nvPr/>
        </p:nvGrpSpPr>
        <p:grpSpPr>
          <a:xfrm>
            <a:off x="818238" y="1694763"/>
            <a:ext cx="168361" cy="261749"/>
            <a:chOff x="1877913" y="1847725"/>
            <a:chExt cx="168361" cy="261749"/>
          </a:xfrm>
        </p:grpSpPr>
        <p:sp>
          <p:nvSpPr>
            <p:cNvPr id="3101" name="Google Shape;3101;p6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3" name="Google Shape;3103;p65"/>
          <p:cNvGrpSpPr/>
          <p:nvPr/>
        </p:nvGrpSpPr>
        <p:grpSpPr>
          <a:xfrm>
            <a:off x="1277275" y="1814438"/>
            <a:ext cx="168361" cy="261749"/>
            <a:chOff x="1877913" y="1847725"/>
            <a:chExt cx="168361" cy="261749"/>
          </a:xfrm>
        </p:grpSpPr>
        <p:sp>
          <p:nvSpPr>
            <p:cNvPr id="3104" name="Google Shape;3104;p6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6" name="Google Shape;3106;p65"/>
          <p:cNvGrpSpPr/>
          <p:nvPr/>
        </p:nvGrpSpPr>
        <p:grpSpPr>
          <a:xfrm>
            <a:off x="6481888" y="1108439"/>
            <a:ext cx="168361" cy="263393"/>
            <a:chOff x="541375" y="1934701"/>
            <a:chExt cx="168361" cy="263393"/>
          </a:xfrm>
        </p:grpSpPr>
        <p:sp>
          <p:nvSpPr>
            <p:cNvPr id="3107" name="Google Shape;3107;p65"/>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5"/>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9" name="Google Shape;3109;p65"/>
          <p:cNvGrpSpPr/>
          <p:nvPr/>
        </p:nvGrpSpPr>
        <p:grpSpPr>
          <a:xfrm>
            <a:off x="6804056" y="2900033"/>
            <a:ext cx="3150894" cy="3180434"/>
            <a:chOff x="-4257137" y="276283"/>
            <a:chExt cx="3150894" cy="3180434"/>
          </a:xfrm>
        </p:grpSpPr>
        <p:grpSp>
          <p:nvGrpSpPr>
            <p:cNvPr id="3110" name="Google Shape;3110;p65"/>
            <p:cNvGrpSpPr/>
            <p:nvPr/>
          </p:nvGrpSpPr>
          <p:grpSpPr>
            <a:xfrm>
              <a:off x="-4257137" y="276283"/>
              <a:ext cx="3150894" cy="3180434"/>
              <a:chOff x="-4257137" y="276283"/>
              <a:chExt cx="3150894" cy="3180434"/>
            </a:xfrm>
          </p:grpSpPr>
          <p:sp>
            <p:nvSpPr>
              <p:cNvPr id="3111" name="Google Shape;3111;p65"/>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5"/>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5"/>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5"/>
              <p:cNvSpPr/>
              <p:nvPr/>
            </p:nvSpPr>
            <p:spPr>
              <a:xfrm>
                <a:off x="-1982037" y="2203789"/>
                <a:ext cx="166170" cy="258342"/>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5"/>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5"/>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5"/>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5"/>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5"/>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5"/>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5"/>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5"/>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5"/>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5"/>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5"/>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5"/>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5"/>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5"/>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5"/>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5"/>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5"/>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5"/>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5"/>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5"/>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5"/>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5"/>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5"/>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5"/>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5"/>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5"/>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5"/>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5"/>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5"/>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5"/>
              <p:cNvSpPr/>
              <p:nvPr/>
            </p:nvSpPr>
            <p:spPr>
              <a:xfrm>
                <a:off x="-1934653" y="2287686"/>
                <a:ext cx="47547" cy="104667"/>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5"/>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5"/>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5"/>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8" name="Google Shape;3148;p65"/>
            <p:cNvSpPr/>
            <p:nvPr/>
          </p:nvSpPr>
          <p:spPr>
            <a:xfrm>
              <a:off x="-1296100" y="869724"/>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9" name="Google Shape;3149;p65"/>
          <p:cNvGrpSpPr/>
          <p:nvPr/>
        </p:nvGrpSpPr>
        <p:grpSpPr>
          <a:xfrm>
            <a:off x="4260050" y="403301"/>
            <a:ext cx="168361" cy="263393"/>
            <a:chOff x="541375" y="1934701"/>
            <a:chExt cx="168361" cy="263393"/>
          </a:xfrm>
        </p:grpSpPr>
        <p:sp>
          <p:nvSpPr>
            <p:cNvPr id="3150" name="Google Shape;3150;p65"/>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5"/>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2" name="Google Shape;3152;p65"/>
          <p:cNvGrpSpPr/>
          <p:nvPr/>
        </p:nvGrpSpPr>
        <p:grpSpPr>
          <a:xfrm>
            <a:off x="2539231" y="4477472"/>
            <a:ext cx="170170" cy="262078"/>
            <a:chOff x="1240143" y="2855097"/>
            <a:chExt cx="170170" cy="262078"/>
          </a:xfrm>
        </p:grpSpPr>
        <p:sp>
          <p:nvSpPr>
            <p:cNvPr id="3153" name="Google Shape;3153;p65"/>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65"/>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5" name="Google Shape;3155;p65"/>
          <p:cNvGrpSpPr/>
          <p:nvPr/>
        </p:nvGrpSpPr>
        <p:grpSpPr>
          <a:xfrm>
            <a:off x="2709388" y="1006650"/>
            <a:ext cx="168361" cy="261749"/>
            <a:chOff x="1877913" y="1847725"/>
            <a:chExt cx="168361" cy="261749"/>
          </a:xfrm>
        </p:grpSpPr>
        <p:sp>
          <p:nvSpPr>
            <p:cNvPr id="3156" name="Google Shape;3156;p6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65"/>
          <p:cNvGrpSpPr/>
          <p:nvPr/>
        </p:nvGrpSpPr>
        <p:grpSpPr>
          <a:xfrm>
            <a:off x="5869888" y="4477625"/>
            <a:ext cx="168361" cy="261749"/>
            <a:chOff x="1877913" y="1847725"/>
            <a:chExt cx="168361" cy="261749"/>
          </a:xfrm>
        </p:grpSpPr>
        <p:sp>
          <p:nvSpPr>
            <p:cNvPr id="3159" name="Google Shape;3159;p65"/>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5"/>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4"/>
        <p:cNvGrpSpPr/>
        <p:nvPr/>
      </p:nvGrpSpPr>
      <p:grpSpPr>
        <a:xfrm>
          <a:off x="0" y="0"/>
          <a:ext cx="0" cy="0"/>
          <a:chOff x="0" y="0"/>
          <a:chExt cx="0" cy="0"/>
        </a:xfrm>
      </p:grpSpPr>
      <p:sp>
        <p:nvSpPr>
          <p:cNvPr id="3225" name="Google Shape;3225;p6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GRAPH</a:t>
            </a:r>
            <a:endParaRPr/>
          </a:p>
        </p:txBody>
      </p:sp>
      <p:sp>
        <p:nvSpPr>
          <p:cNvPr id="3226" name="Google Shape;3226;p67"/>
          <p:cNvSpPr txBox="1">
            <a:spLocks noGrp="1"/>
          </p:cNvSpPr>
          <p:nvPr>
            <p:ph type="subTitle" idx="4294967295"/>
          </p:nvPr>
        </p:nvSpPr>
        <p:spPr>
          <a:xfrm>
            <a:off x="714225" y="4248216"/>
            <a:ext cx="7715400" cy="3621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t>Follow the link in the graph to modify its data and then paste the new one here. </a:t>
            </a:r>
            <a:r>
              <a:rPr lang="en" sz="1200" b="1">
                <a:uFill>
                  <a:noFill/>
                </a:uFill>
                <a:hlinkClick r:id="rId3"/>
              </a:rPr>
              <a:t>For more info, click here</a:t>
            </a:r>
            <a:endParaRPr sz="1200" b="1"/>
          </a:p>
        </p:txBody>
      </p:sp>
      <p:pic>
        <p:nvPicPr>
          <p:cNvPr id="3227" name="Google Shape;3227;p67" title="Chart">
            <a:hlinkClick r:id="rId4"/>
          </p:cNvPr>
          <p:cNvPicPr preferRelativeResize="0"/>
          <p:nvPr/>
        </p:nvPicPr>
        <p:blipFill rotWithShape="1">
          <a:blip r:embed="rId5">
            <a:alphaModFix/>
          </a:blip>
          <a:srcRect l="17458" r="16534"/>
          <a:stretch/>
        </p:blipFill>
        <p:spPr>
          <a:xfrm>
            <a:off x="1048873" y="1026100"/>
            <a:ext cx="3358350" cy="3145924"/>
          </a:xfrm>
          <a:prstGeom prst="rect">
            <a:avLst/>
          </a:prstGeom>
          <a:noFill/>
          <a:ln>
            <a:noFill/>
          </a:ln>
        </p:spPr>
      </p:pic>
      <p:sp>
        <p:nvSpPr>
          <p:cNvPr id="3228" name="Google Shape;3228;p67"/>
          <p:cNvSpPr/>
          <p:nvPr/>
        </p:nvSpPr>
        <p:spPr>
          <a:xfrm>
            <a:off x="7370025" y="1074675"/>
            <a:ext cx="629400" cy="629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67"/>
          <p:cNvSpPr txBox="1"/>
          <p:nvPr/>
        </p:nvSpPr>
        <p:spPr>
          <a:xfrm>
            <a:off x="4838986" y="1019026"/>
            <a:ext cx="2216700" cy="30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rgbClr val="3D6D70"/>
                </a:solidFill>
                <a:latin typeface="Montserrat"/>
                <a:ea typeface="Montserrat"/>
                <a:cs typeface="Montserrat"/>
                <a:sym typeface="Montserrat"/>
              </a:rPr>
              <a:t>VENUS</a:t>
            </a:r>
            <a:endParaRPr sz="2000" b="1">
              <a:solidFill>
                <a:srgbClr val="3D6D70"/>
              </a:solidFill>
              <a:latin typeface="Montserrat"/>
              <a:ea typeface="Montserrat"/>
              <a:cs typeface="Montserrat"/>
              <a:sym typeface="Montserrat"/>
            </a:endParaRPr>
          </a:p>
        </p:txBody>
      </p:sp>
      <p:sp>
        <p:nvSpPr>
          <p:cNvPr id="3230" name="Google Shape;3230;p67"/>
          <p:cNvSpPr txBox="1"/>
          <p:nvPr/>
        </p:nvSpPr>
        <p:spPr>
          <a:xfrm>
            <a:off x="4838986" y="1324132"/>
            <a:ext cx="2216700" cy="43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3D6D70"/>
                </a:solidFill>
                <a:latin typeface="Syne"/>
                <a:ea typeface="Syne"/>
                <a:cs typeface="Syne"/>
                <a:sym typeface="Syne"/>
              </a:rPr>
              <a:t>Venus is the second planet from the Sun</a:t>
            </a:r>
            <a:endParaRPr>
              <a:solidFill>
                <a:srgbClr val="3D6D70"/>
              </a:solidFill>
              <a:latin typeface="Syne"/>
              <a:ea typeface="Syne"/>
              <a:cs typeface="Syne"/>
              <a:sym typeface="Syne"/>
            </a:endParaRPr>
          </a:p>
        </p:txBody>
      </p:sp>
      <p:sp>
        <p:nvSpPr>
          <p:cNvPr id="3231" name="Google Shape;3231;p67"/>
          <p:cNvSpPr/>
          <p:nvPr/>
        </p:nvSpPr>
        <p:spPr>
          <a:xfrm>
            <a:off x="7370025" y="1881950"/>
            <a:ext cx="629400" cy="6294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67"/>
          <p:cNvSpPr txBox="1"/>
          <p:nvPr/>
        </p:nvSpPr>
        <p:spPr>
          <a:xfrm>
            <a:off x="4838499" y="1829391"/>
            <a:ext cx="2216400" cy="30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chemeClr val="accent3"/>
                </a:solidFill>
                <a:latin typeface="Montserrat"/>
                <a:ea typeface="Montserrat"/>
                <a:cs typeface="Montserrat"/>
                <a:sym typeface="Montserrat"/>
              </a:rPr>
              <a:t>MERCURY</a:t>
            </a:r>
            <a:endParaRPr sz="2000" b="1">
              <a:solidFill>
                <a:schemeClr val="accent3"/>
              </a:solidFill>
              <a:latin typeface="Montserrat"/>
              <a:ea typeface="Montserrat"/>
              <a:cs typeface="Montserrat"/>
              <a:sym typeface="Montserrat"/>
            </a:endParaRPr>
          </a:p>
        </p:txBody>
      </p:sp>
      <p:sp>
        <p:nvSpPr>
          <p:cNvPr id="3233" name="Google Shape;3233;p67"/>
          <p:cNvSpPr txBox="1"/>
          <p:nvPr/>
        </p:nvSpPr>
        <p:spPr>
          <a:xfrm>
            <a:off x="4838499" y="2140498"/>
            <a:ext cx="2216400" cy="43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3"/>
                </a:solidFill>
                <a:latin typeface="Syne"/>
                <a:ea typeface="Syne"/>
                <a:cs typeface="Syne"/>
                <a:sym typeface="Syne"/>
              </a:rPr>
              <a:t>It’s the closest planet to the Sun</a:t>
            </a:r>
            <a:endParaRPr>
              <a:solidFill>
                <a:schemeClr val="accent3"/>
              </a:solidFill>
              <a:latin typeface="Syne"/>
              <a:ea typeface="Syne"/>
              <a:cs typeface="Syne"/>
              <a:sym typeface="Syne"/>
            </a:endParaRPr>
          </a:p>
        </p:txBody>
      </p:sp>
      <p:sp>
        <p:nvSpPr>
          <p:cNvPr id="3234" name="Google Shape;3234;p67"/>
          <p:cNvSpPr/>
          <p:nvPr/>
        </p:nvSpPr>
        <p:spPr>
          <a:xfrm>
            <a:off x="7370036" y="2689213"/>
            <a:ext cx="629400" cy="6294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7"/>
          <p:cNvSpPr txBox="1"/>
          <p:nvPr/>
        </p:nvSpPr>
        <p:spPr>
          <a:xfrm>
            <a:off x="4838986" y="2639757"/>
            <a:ext cx="2216700" cy="30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rgbClr val="3D6D70"/>
                </a:solidFill>
                <a:latin typeface="Montserrat"/>
                <a:ea typeface="Montserrat"/>
                <a:cs typeface="Montserrat"/>
                <a:sym typeface="Montserrat"/>
              </a:rPr>
              <a:t>SATURN</a:t>
            </a:r>
            <a:endParaRPr sz="2000" b="1">
              <a:solidFill>
                <a:srgbClr val="3D6D70"/>
              </a:solidFill>
              <a:latin typeface="Montserrat"/>
              <a:ea typeface="Montserrat"/>
              <a:cs typeface="Montserrat"/>
              <a:sym typeface="Montserrat"/>
            </a:endParaRPr>
          </a:p>
        </p:txBody>
      </p:sp>
      <p:sp>
        <p:nvSpPr>
          <p:cNvPr id="3236" name="Google Shape;3236;p67"/>
          <p:cNvSpPr txBox="1"/>
          <p:nvPr/>
        </p:nvSpPr>
        <p:spPr>
          <a:xfrm>
            <a:off x="4838986" y="2956863"/>
            <a:ext cx="2216700" cy="43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3D6D70"/>
                </a:solidFill>
                <a:latin typeface="Syne"/>
                <a:ea typeface="Syne"/>
                <a:cs typeface="Syne"/>
                <a:sym typeface="Syne"/>
              </a:rPr>
              <a:t>It’s composed of hydrogen and helium</a:t>
            </a:r>
            <a:endParaRPr>
              <a:solidFill>
                <a:srgbClr val="3D6D70"/>
              </a:solidFill>
              <a:latin typeface="Syne"/>
              <a:ea typeface="Syne"/>
              <a:cs typeface="Syne"/>
              <a:sym typeface="Syne"/>
            </a:endParaRPr>
          </a:p>
        </p:txBody>
      </p:sp>
      <p:sp>
        <p:nvSpPr>
          <p:cNvPr id="3237" name="Google Shape;3237;p67"/>
          <p:cNvSpPr/>
          <p:nvPr/>
        </p:nvSpPr>
        <p:spPr>
          <a:xfrm>
            <a:off x="7370025" y="3496475"/>
            <a:ext cx="629400" cy="629400"/>
          </a:xfrm>
          <a:prstGeom prst="ellipse">
            <a:avLst/>
          </a:prstGeom>
          <a:noFill/>
          <a:ln w="28575" cap="flat" cmpd="sng">
            <a:solidFill>
              <a:srgbClr val="F794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7"/>
          <p:cNvSpPr txBox="1"/>
          <p:nvPr/>
        </p:nvSpPr>
        <p:spPr>
          <a:xfrm>
            <a:off x="4838986" y="3450122"/>
            <a:ext cx="2216700" cy="30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rgbClr val="3D6D70"/>
                </a:solidFill>
                <a:latin typeface="Montserrat"/>
                <a:ea typeface="Montserrat"/>
                <a:cs typeface="Montserrat"/>
                <a:sym typeface="Montserrat"/>
              </a:rPr>
              <a:t>JUPITER</a:t>
            </a:r>
            <a:endParaRPr sz="2000" b="1">
              <a:solidFill>
                <a:srgbClr val="3D6D70"/>
              </a:solidFill>
              <a:latin typeface="Montserrat"/>
              <a:ea typeface="Montserrat"/>
              <a:cs typeface="Montserrat"/>
              <a:sym typeface="Montserrat"/>
            </a:endParaRPr>
          </a:p>
        </p:txBody>
      </p:sp>
      <p:sp>
        <p:nvSpPr>
          <p:cNvPr id="3239" name="Google Shape;3239;p67"/>
          <p:cNvSpPr txBox="1"/>
          <p:nvPr/>
        </p:nvSpPr>
        <p:spPr>
          <a:xfrm>
            <a:off x="4838986" y="3754928"/>
            <a:ext cx="2216700" cy="43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3D6D70"/>
                </a:solidFill>
                <a:latin typeface="Syne"/>
                <a:ea typeface="Syne"/>
                <a:cs typeface="Syne"/>
                <a:sym typeface="Syne"/>
              </a:rPr>
              <a:t>Jupiter is the biggest planet of them all</a:t>
            </a:r>
            <a:endParaRPr>
              <a:solidFill>
                <a:srgbClr val="3D6D70"/>
              </a:solidFill>
              <a:latin typeface="Syne"/>
              <a:ea typeface="Syne"/>
              <a:cs typeface="Syne"/>
              <a:sym typeface="Syne"/>
            </a:endParaRPr>
          </a:p>
        </p:txBody>
      </p:sp>
      <p:sp>
        <p:nvSpPr>
          <p:cNvPr id="3240" name="Google Shape;3240;p67"/>
          <p:cNvSpPr txBox="1"/>
          <p:nvPr/>
        </p:nvSpPr>
        <p:spPr>
          <a:xfrm>
            <a:off x="7370000" y="1157625"/>
            <a:ext cx="629400" cy="46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40%</a:t>
            </a:r>
            <a:endParaRPr>
              <a:solidFill>
                <a:schemeClr val="accent3"/>
              </a:solidFill>
              <a:latin typeface="Montserrat"/>
              <a:ea typeface="Montserrat"/>
              <a:cs typeface="Montserrat"/>
              <a:sym typeface="Montserrat"/>
            </a:endParaRPr>
          </a:p>
        </p:txBody>
      </p:sp>
      <p:sp>
        <p:nvSpPr>
          <p:cNvPr id="3241" name="Google Shape;3241;p67"/>
          <p:cNvSpPr txBox="1"/>
          <p:nvPr/>
        </p:nvSpPr>
        <p:spPr>
          <a:xfrm>
            <a:off x="7370000" y="1964900"/>
            <a:ext cx="629400" cy="46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30%</a:t>
            </a:r>
            <a:endParaRPr>
              <a:solidFill>
                <a:schemeClr val="accent3"/>
              </a:solidFill>
              <a:latin typeface="Montserrat"/>
              <a:ea typeface="Montserrat"/>
              <a:cs typeface="Montserrat"/>
              <a:sym typeface="Montserrat"/>
            </a:endParaRPr>
          </a:p>
        </p:txBody>
      </p:sp>
      <p:sp>
        <p:nvSpPr>
          <p:cNvPr id="3242" name="Google Shape;3242;p67"/>
          <p:cNvSpPr txBox="1"/>
          <p:nvPr/>
        </p:nvSpPr>
        <p:spPr>
          <a:xfrm>
            <a:off x="7370000" y="2772164"/>
            <a:ext cx="629400" cy="46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20%</a:t>
            </a:r>
            <a:endParaRPr>
              <a:solidFill>
                <a:schemeClr val="accent3"/>
              </a:solidFill>
              <a:latin typeface="Montserrat"/>
              <a:ea typeface="Montserrat"/>
              <a:cs typeface="Montserrat"/>
              <a:sym typeface="Montserrat"/>
            </a:endParaRPr>
          </a:p>
        </p:txBody>
      </p:sp>
      <p:sp>
        <p:nvSpPr>
          <p:cNvPr id="3243" name="Google Shape;3243;p67"/>
          <p:cNvSpPr txBox="1"/>
          <p:nvPr/>
        </p:nvSpPr>
        <p:spPr>
          <a:xfrm>
            <a:off x="7370000" y="3579426"/>
            <a:ext cx="629400" cy="46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10%</a:t>
            </a:r>
            <a:endParaRPr>
              <a:solidFill>
                <a:schemeClr val="accent3"/>
              </a:solidFill>
              <a:latin typeface="Montserrat"/>
              <a:ea typeface="Montserrat"/>
              <a:cs typeface="Montserrat"/>
              <a:sym typeface="Montserrat"/>
            </a:endParaRPr>
          </a:p>
        </p:txBody>
      </p:sp>
      <p:grpSp>
        <p:nvGrpSpPr>
          <p:cNvPr id="3244" name="Google Shape;3244;p67"/>
          <p:cNvGrpSpPr/>
          <p:nvPr/>
        </p:nvGrpSpPr>
        <p:grpSpPr>
          <a:xfrm>
            <a:off x="6752098" y="326686"/>
            <a:ext cx="168361" cy="263393"/>
            <a:chOff x="883360" y="2474311"/>
            <a:chExt cx="168361" cy="263393"/>
          </a:xfrm>
        </p:grpSpPr>
        <p:sp>
          <p:nvSpPr>
            <p:cNvPr id="3245" name="Google Shape;3245;p67"/>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7"/>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7" name="Google Shape;3247;p67"/>
          <p:cNvGrpSpPr/>
          <p:nvPr/>
        </p:nvGrpSpPr>
        <p:grpSpPr>
          <a:xfrm>
            <a:off x="2237356" y="403972"/>
            <a:ext cx="170170" cy="262078"/>
            <a:chOff x="1240143" y="2855097"/>
            <a:chExt cx="170170" cy="262078"/>
          </a:xfrm>
        </p:grpSpPr>
        <p:sp>
          <p:nvSpPr>
            <p:cNvPr id="3248" name="Google Shape;3248;p67"/>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7"/>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0" name="Google Shape;3250;p67"/>
          <p:cNvGrpSpPr/>
          <p:nvPr/>
        </p:nvGrpSpPr>
        <p:grpSpPr>
          <a:xfrm>
            <a:off x="714213" y="3374263"/>
            <a:ext cx="168361" cy="261749"/>
            <a:chOff x="1877913" y="1847725"/>
            <a:chExt cx="168361" cy="261749"/>
          </a:xfrm>
        </p:grpSpPr>
        <p:sp>
          <p:nvSpPr>
            <p:cNvPr id="3251" name="Google Shape;3251;p67"/>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7"/>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3" name="Google Shape;3253;p67"/>
          <p:cNvGrpSpPr/>
          <p:nvPr/>
        </p:nvGrpSpPr>
        <p:grpSpPr>
          <a:xfrm>
            <a:off x="4538913" y="3045450"/>
            <a:ext cx="168361" cy="261749"/>
            <a:chOff x="1877913" y="1847725"/>
            <a:chExt cx="168361" cy="261749"/>
          </a:xfrm>
        </p:grpSpPr>
        <p:sp>
          <p:nvSpPr>
            <p:cNvPr id="3254" name="Google Shape;3254;p67"/>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7"/>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6" name="Google Shape;3256;p67"/>
          <p:cNvSpPr/>
          <p:nvPr/>
        </p:nvSpPr>
        <p:spPr>
          <a:xfrm flipH="1">
            <a:off x="8313782" y="115761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7"/>
          <p:cNvSpPr/>
          <p:nvPr/>
        </p:nvSpPr>
        <p:spPr>
          <a:xfrm flipH="1">
            <a:off x="4054671" y="39466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7"/>
          <p:cNvSpPr/>
          <p:nvPr/>
        </p:nvSpPr>
        <p:spPr>
          <a:xfrm flipH="1">
            <a:off x="4527946" y="16211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7"/>
          <p:cNvSpPr/>
          <p:nvPr/>
        </p:nvSpPr>
        <p:spPr>
          <a:xfrm flipH="1">
            <a:off x="1781559" y="102609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0" name="Google Shape;3260;p67"/>
          <p:cNvGrpSpPr/>
          <p:nvPr/>
        </p:nvGrpSpPr>
        <p:grpSpPr>
          <a:xfrm>
            <a:off x="993819" y="911639"/>
            <a:ext cx="166170" cy="258342"/>
            <a:chOff x="993819" y="911639"/>
            <a:chExt cx="166170" cy="258342"/>
          </a:xfrm>
        </p:grpSpPr>
        <p:sp>
          <p:nvSpPr>
            <p:cNvPr id="3261" name="Google Shape;3261;p67"/>
            <p:cNvSpPr/>
            <p:nvPr/>
          </p:nvSpPr>
          <p:spPr>
            <a:xfrm>
              <a:off x="993819" y="911639"/>
              <a:ext cx="166170" cy="258342"/>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7"/>
            <p:cNvSpPr/>
            <p:nvPr/>
          </p:nvSpPr>
          <p:spPr>
            <a:xfrm>
              <a:off x="1041203" y="995536"/>
              <a:ext cx="47547" cy="104667"/>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6"/>
        <p:cNvGrpSpPr/>
        <p:nvPr/>
      </p:nvGrpSpPr>
      <p:grpSpPr>
        <a:xfrm>
          <a:off x="0" y="0"/>
          <a:ext cx="0" cy="0"/>
          <a:chOff x="0" y="0"/>
          <a:chExt cx="0" cy="0"/>
        </a:xfrm>
      </p:grpSpPr>
      <p:sp>
        <p:nvSpPr>
          <p:cNvPr id="3267" name="Google Shape;3267;p6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WORLD TEMPERATURES (ºC)</a:t>
            </a:r>
            <a:endParaRPr/>
          </a:p>
        </p:txBody>
      </p:sp>
      <p:grpSp>
        <p:nvGrpSpPr>
          <p:cNvPr id="3268" name="Google Shape;3268;p68"/>
          <p:cNvGrpSpPr/>
          <p:nvPr/>
        </p:nvGrpSpPr>
        <p:grpSpPr>
          <a:xfrm>
            <a:off x="3022086" y="1933568"/>
            <a:ext cx="3099827" cy="2038364"/>
            <a:chOff x="235800" y="830650"/>
            <a:chExt cx="6978450" cy="4588844"/>
          </a:xfrm>
        </p:grpSpPr>
        <p:sp>
          <p:nvSpPr>
            <p:cNvPr id="3269" name="Google Shape;3269;p68"/>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8"/>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8"/>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8"/>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8"/>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8"/>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5" name="Google Shape;3275;p68"/>
          <p:cNvSpPr/>
          <p:nvPr/>
        </p:nvSpPr>
        <p:spPr>
          <a:xfrm flipH="1">
            <a:off x="3333262" y="2427613"/>
            <a:ext cx="525900" cy="52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8"/>
          <p:cNvSpPr txBox="1"/>
          <p:nvPr/>
        </p:nvSpPr>
        <p:spPr>
          <a:xfrm flipH="1">
            <a:off x="713555" y="1186045"/>
            <a:ext cx="1996200" cy="30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rgbClr val="3D6D70"/>
                </a:solidFill>
                <a:latin typeface="Montserrat"/>
                <a:ea typeface="Montserrat"/>
                <a:cs typeface="Montserrat"/>
                <a:sym typeface="Montserrat"/>
              </a:rPr>
              <a:t>SATURN</a:t>
            </a:r>
            <a:endParaRPr sz="2000" b="1">
              <a:solidFill>
                <a:srgbClr val="3D6D70"/>
              </a:solidFill>
              <a:latin typeface="Montserrat"/>
              <a:ea typeface="Montserrat"/>
              <a:cs typeface="Montserrat"/>
              <a:sym typeface="Montserrat"/>
            </a:endParaRPr>
          </a:p>
        </p:txBody>
      </p:sp>
      <p:sp>
        <p:nvSpPr>
          <p:cNvPr id="3277" name="Google Shape;3277;p68"/>
          <p:cNvSpPr txBox="1"/>
          <p:nvPr/>
        </p:nvSpPr>
        <p:spPr>
          <a:xfrm flipH="1">
            <a:off x="713555" y="1500063"/>
            <a:ext cx="1996200" cy="42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3D6D70"/>
                </a:solidFill>
                <a:latin typeface="Syne"/>
                <a:ea typeface="Syne"/>
                <a:cs typeface="Syne"/>
                <a:sym typeface="Syne"/>
              </a:rPr>
              <a:t>It’s composed of hydrogen and helium</a:t>
            </a:r>
            <a:endParaRPr>
              <a:solidFill>
                <a:srgbClr val="3D6D70"/>
              </a:solidFill>
              <a:latin typeface="Syne"/>
              <a:ea typeface="Syne"/>
              <a:cs typeface="Syne"/>
              <a:sym typeface="Syne"/>
            </a:endParaRPr>
          </a:p>
        </p:txBody>
      </p:sp>
      <p:sp>
        <p:nvSpPr>
          <p:cNvPr id="3278" name="Google Shape;3278;p68"/>
          <p:cNvSpPr/>
          <p:nvPr/>
        </p:nvSpPr>
        <p:spPr>
          <a:xfrm>
            <a:off x="5721500" y="2146125"/>
            <a:ext cx="525900" cy="52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8"/>
          <p:cNvSpPr txBox="1"/>
          <p:nvPr/>
        </p:nvSpPr>
        <p:spPr>
          <a:xfrm>
            <a:off x="6434174" y="1186045"/>
            <a:ext cx="1995900" cy="3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VENUS</a:t>
            </a:r>
            <a:endParaRPr sz="2000" b="1">
              <a:solidFill>
                <a:srgbClr val="3D6D70"/>
              </a:solidFill>
              <a:latin typeface="Montserrat"/>
              <a:ea typeface="Montserrat"/>
              <a:cs typeface="Montserrat"/>
              <a:sym typeface="Montserrat"/>
            </a:endParaRPr>
          </a:p>
        </p:txBody>
      </p:sp>
      <p:sp>
        <p:nvSpPr>
          <p:cNvPr id="3280" name="Google Shape;3280;p68"/>
          <p:cNvSpPr txBox="1"/>
          <p:nvPr/>
        </p:nvSpPr>
        <p:spPr>
          <a:xfrm>
            <a:off x="6434174" y="1501678"/>
            <a:ext cx="1995900" cy="42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Venus is the second planet from the Sun</a:t>
            </a:r>
            <a:endParaRPr>
              <a:solidFill>
                <a:srgbClr val="3D6D70"/>
              </a:solidFill>
              <a:latin typeface="Syne"/>
              <a:ea typeface="Syne"/>
              <a:cs typeface="Syne"/>
              <a:sym typeface="Syne"/>
            </a:endParaRPr>
          </a:p>
        </p:txBody>
      </p:sp>
      <p:sp>
        <p:nvSpPr>
          <p:cNvPr id="3281" name="Google Shape;3281;p68"/>
          <p:cNvSpPr txBox="1"/>
          <p:nvPr/>
        </p:nvSpPr>
        <p:spPr>
          <a:xfrm>
            <a:off x="5672600" y="2214400"/>
            <a:ext cx="6237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3"/>
                </a:solidFill>
                <a:latin typeface="Montserrat"/>
                <a:ea typeface="Montserrat"/>
                <a:cs typeface="Montserrat"/>
                <a:sym typeface="Montserrat"/>
              </a:rPr>
              <a:t>34º</a:t>
            </a:r>
            <a:endParaRPr sz="1600">
              <a:solidFill>
                <a:schemeClr val="accent3"/>
              </a:solidFill>
              <a:latin typeface="Montserrat"/>
              <a:ea typeface="Montserrat"/>
              <a:cs typeface="Montserrat"/>
              <a:sym typeface="Montserrat"/>
            </a:endParaRPr>
          </a:p>
        </p:txBody>
      </p:sp>
      <p:sp>
        <p:nvSpPr>
          <p:cNvPr id="3282" name="Google Shape;3282;p68"/>
          <p:cNvSpPr/>
          <p:nvPr/>
        </p:nvSpPr>
        <p:spPr>
          <a:xfrm>
            <a:off x="4546400" y="2885325"/>
            <a:ext cx="525900" cy="525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8"/>
          <p:cNvSpPr txBox="1"/>
          <p:nvPr/>
        </p:nvSpPr>
        <p:spPr>
          <a:xfrm>
            <a:off x="6434174" y="3840242"/>
            <a:ext cx="1995600" cy="30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accent3"/>
                </a:solidFill>
                <a:latin typeface="Montserrat"/>
                <a:ea typeface="Montserrat"/>
                <a:cs typeface="Montserrat"/>
                <a:sym typeface="Montserrat"/>
              </a:rPr>
              <a:t>MERCURY</a:t>
            </a:r>
            <a:endParaRPr sz="2000" b="1">
              <a:solidFill>
                <a:schemeClr val="accent3"/>
              </a:solidFill>
              <a:latin typeface="Montserrat"/>
              <a:ea typeface="Montserrat"/>
              <a:cs typeface="Montserrat"/>
              <a:sym typeface="Montserrat"/>
            </a:endParaRPr>
          </a:p>
        </p:txBody>
      </p:sp>
      <p:sp>
        <p:nvSpPr>
          <p:cNvPr id="3284" name="Google Shape;3284;p68"/>
          <p:cNvSpPr txBox="1"/>
          <p:nvPr/>
        </p:nvSpPr>
        <p:spPr>
          <a:xfrm>
            <a:off x="6434174" y="4153159"/>
            <a:ext cx="1995600" cy="42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latin typeface="Syne"/>
                <a:ea typeface="Syne"/>
                <a:cs typeface="Syne"/>
                <a:sym typeface="Syne"/>
              </a:rPr>
              <a:t>It’s the closest planet to the Sun</a:t>
            </a:r>
            <a:endParaRPr>
              <a:solidFill>
                <a:schemeClr val="accent3"/>
              </a:solidFill>
              <a:latin typeface="Syne"/>
              <a:ea typeface="Syne"/>
              <a:cs typeface="Syne"/>
              <a:sym typeface="Syne"/>
            </a:endParaRPr>
          </a:p>
        </p:txBody>
      </p:sp>
      <p:sp>
        <p:nvSpPr>
          <p:cNvPr id="3285" name="Google Shape;3285;p68"/>
          <p:cNvSpPr txBox="1"/>
          <p:nvPr/>
        </p:nvSpPr>
        <p:spPr>
          <a:xfrm>
            <a:off x="4497500" y="2953525"/>
            <a:ext cx="6237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3D6D70"/>
                </a:solidFill>
                <a:latin typeface="Montserrat"/>
                <a:ea typeface="Montserrat"/>
                <a:cs typeface="Montserrat"/>
                <a:sym typeface="Montserrat"/>
              </a:rPr>
              <a:t>30º</a:t>
            </a:r>
            <a:endParaRPr sz="1600">
              <a:solidFill>
                <a:srgbClr val="3D6D70"/>
              </a:solidFill>
              <a:latin typeface="Montserrat"/>
              <a:ea typeface="Montserrat"/>
              <a:cs typeface="Montserrat"/>
              <a:sym typeface="Montserrat"/>
            </a:endParaRPr>
          </a:p>
        </p:txBody>
      </p:sp>
      <p:sp>
        <p:nvSpPr>
          <p:cNvPr id="3286" name="Google Shape;3286;p68"/>
          <p:cNvSpPr txBox="1"/>
          <p:nvPr/>
        </p:nvSpPr>
        <p:spPr>
          <a:xfrm flipH="1">
            <a:off x="3284425" y="2495550"/>
            <a:ext cx="6237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D6D70"/>
                </a:solidFill>
                <a:latin typeface="Montserrat"/>
                <a:ea typeface="Montserrat"/>
                <a:cs typeface="Montserrat"/>
                <a:sym typeface="Montserrat"/>
              </a:rPr>
              <a:t>20º</a:t>
            </a:r>
            <a:endParaRPr>
              <a:solidFill>
                <a:srgbClr val="3D6D70"/>
              </a:solidFill>
              <a:latin typeface="Montserrat"/>
              <a:ea typeface="Montserrat"/>
              <a:cs typeface="Montserrat"/>
              <a:sym typeface="Montserrat"/>
            </a:endParaRPr>
          </a:p>
        </p:txBody>
      </p:sp>
      <p:sp>
        <p:nvSpPr>
          <p:cNvPr id="3287" name="Google Shape;3287;p68"/>
          <p:cNvSpPr/>
          <p:nvPr/>
        </p:nvSpPr>
        <p:spPr>
          <a:xfrm flipH="1">
            <a:off x="3949713" y="1933587"/>
            <a:ext cx="525900" cy="525900"/>
          </a:xfrm>
          <a:prstGeom prst="ellipse">
            <a:avLst/>
          </a:prstGeom>
          <a:solidFill>
            <a:srgbClr val="F79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8"/>
          <p:cNvSpPr txBox="1"/>
          <p:nvPr/>
        </p:nvSpPr>
        <p:spPr>
          <a:xfrm flipH="1">
            <a:off x="713555" y="3840242"/>
            <a:ext cx="1996200"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rgbClr val="3D6D70"/>
                </a:solidFill>
                <a:latin typeface="Montserrat"/>
                <a:ea typeface="Montserrat"/>
                <a:cs typeface="Montserrat"/>
                <a:sym typeface="Montserrat"/>
              </a:rPr>
              <a:t>JUPITER</a:t>
            </a:r>
            <a:endParaRPr sz="2000" b="1">
              <a:solidFill>
                <a:srgbClr val="3D6D70"/>
              </a:solidFill>
              <a:latin typeface="Montserrat"/>
              <a:ea typeface="Montserrat"/>
              <a:cs typeface="Montserrat"/>
              <a:sym typeface="Montserrat"/>
            </a:endParaRPr>
          </a:p>
        </p:txBody>
      </p:sp>
      <p:sp>
        <p:nvSpPr>
          <p:cNvPr id="3289" name="Google Shape;3289;p68"/>
          <p:cNvSpPr txBox="1"/>
          <p:nvPr/>
        </p:nvSpPr>
        <p:spPr>
          <a:xfrm flipH="1">
            <a:off x="713555" y="4151959"/>
            <a:ext cx="1996200" cy="431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3D6D70"/>
                </a:solidFill>
                <a:latin typeface="Syne"/>
                <a:ea typeface="Syne"/>
                <a:cs typeface="Syne"/>
                <a:sym typeface="Syne"/>
              </a:rPr>
              <a:t>Jupiter is the biggest planet of them all</a:t>
            </a:r>
            <a:endParaRPr>
              <a:solidFill>
                <a:srgbClr val="3D6D70"/>
              </a:solidFill>
              <a:latin typeface="Syne"/>
              <a:ea typeface="Syne"/>
              <a:cs typeface="Syne"/>
              <a:sym typeface="Syne"/>
            </a:endParaRPr>
          </a:p>
        </p:txBody>
      </p:sp>
      <p:sp>
        <p:nvSpPr>
          <p:cNvPr id="3290" name="Google Shape;3290;p68"/>
          <p:cNvSpPr txBox="1"/>
          <p:nvPr/>
        </p:nvSpPr>
        <p:spPr>
          <a:xfrm flipH="1">
            <a:off x="3900825" y="2001475"/>
            <a:ext cx="6237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D6D70"/>
                </a:solidFill>
                <a:latin typeface="Montserrat"/>
                <a:ea typeface="Montserrat"/>
                <a:cs typeface="Montserrat"/>
                <a:sym typeface="Montserrat"/>
              </a:rPr>
              <a:t>10º</a:t>
            </a:r>
            <a:endParaRPr>
              <a:solidFill>
                <a:srgbClr val="3D6D70"/>
              </a:solidFill>
              <a:latin typeface="Montserrat"/>
              <a:ea typeface="Montserrat"/>
              <a:cs typeface="Montserrat"/>
              <a:sym typeface="Montserrat"/>
            </a:endParaRPr>
          </a:p>
        </p:txBody>
      </p:sp>
      <p:cxnSp>
        <p:nvCxnSpPr>
          <p:cNvPr id="3291" name="Google Shape;3291;p68"/>
          <p:cNvCxnSpPr>
            <a:stCxn id="3277" idx="1"/>
            <a:endCxn id="3286" idx="3"/>
          </p:cNvCxnSpPr>
          <p:nvPr/>
        </p:nvCxnSpPr>
        <p:spPr>
          <a:xfrm>
            <a:off x="2709755" y="1715013"/>
            <a:ext cx="574800" cy="975300"/>
          </a:xfrm>
          <a:prstGeom prst="bentConnector3">
            <a:avLst>
              <a:gd name="adj1" fmla="val 49989"/>
            </a:avLst>
          </a:prstGeom>
          <a:noFill/>
          <a:ln w="19050" cap="flat" cmpd="sng">
            <a:solidFill>
              <a:schemeClr val="accent6"/>
            </a:solidFill>
            <a:prstDash val="solid"/>
            <a:round/>
            <a:headEnd type="none" w="med" len="med"/>
            <a:tailEnd type="none" w="med" len="med"/>
          </a:ln>
        </p:spPr>
      </p:cxnSp>
      <p:cxnSp>
        <p:nvCxnSpPr>
          <p:cNvPr id="3292" name="Google Shape;3292;p68"/>
          <p:cNvCxnSpPr>
            <a:stCxn id="3280" idx="1"/>
            <a:endCxn id="3290" idx="0"/>
          </p:cNvCxnSpPr>
          <p:nvPr/>
        </p:nvCxnSpPr>
        <p:spPr>
          <a:xfrm flipH="1">
            <a:off x="4212674" y="1714978"/>
            <a:ext cx="2221500" cy="286500"/>
          </a:xfrm>
          <a:prstGeom prst="bentConnector2">
            <a:avLst/>
          </a:prstGeom>
          <a:noFill/>
          <a:ln w="19050" cap="flat" cmpd="sng">
            <a:solidFill>
              <a:srgbClr val="F7941D"/>
            </a:solidFill>
            <a:prstDash val="solid"/>
            <a:round/>
            <a:headEnd type="none" w="med" len="med"/>
            <a:tailEnd type="none" w="med" len="med"/>
          </a:ln>
        </p:spPr>
      </p:cxnSp>
      <p:cxnSp>
        <p:nvCxnSpPr>
          <p:cNvPr id="3293" name="Google Shape;3293;p68"/>
          <p:cNvCxnSpPr>
            <a:stCxn id="3284" idx="1"/>
            <a:endCxn id="3281" idx="3"/>
          </p:cNvCxnSpPr>
          <p:nvPr/>
        </p:nvCxnSpPr>
        <p:spPr>
          <a:xfrm rot="10800000">
            <a:off x="6296174" y="2409109"/>
            <a:ext cx="138000" cy="1958400"/>
          </a:xfrm>
          <a:prstGeom prst="bentConnector3">
            <a:avLst>
              <a:gd name="adj1" fmla="val 49954"/>
            </a:avLst>
          </a:prstGeom>
          <a:noFill/>
          <a:ln w="19050" cap="flat" cmpd="sng">
            <a:solidFill>
              <a:schemeClr val="dk2"/>
            </a:solidFill>
            <a:prstDash val="solid"/>
            <a:round/>
            <a:headEnd type="none" w="med" len="med"/>
            <a:tailEnd type="none" w="med" len="med"/>
          </a:ln>
        </p:spPr>
      </p:cxnSp>
      <p:cxnSp>
        <p:nvCxnSpPr>
          <p:cNvPr id="3294" name="Google Shape;3294;p68"/>
          <p:cNvCxnSpPr>
            <a:stCxn id="3289" idx="1"/>
            <a:endCxn id="3282" idx="4"/>
          </p:cNvCxnSpPr>
          <p:nvPr/>
        </p:nvCxnSpPr>
        <p:spPr>
          <a:xfrm rot="10800000" flipH="1">
            <a:off x="2709755" y="3411109"/>
            <a:ext cx="2099700" cy="956400"/>
          </a:xfrm>
          <a:prstGeom prst="bentConnector2">
            <a:avLst/>
          </a:prstGeom>
          <a:noFill/>
          <a:ln w="19050" cap="flat" cmpd="sng">
            <a:solidFill>
              <a:schemeClr val="accent5"/>
            </a:solidFill>
            <a:prstDash val="solid"/>
            <a:round/>
            <a:headEnd type="none" w="med" len="med"/>
            <a:tailEnd type="none" w="med" len="med"/>
          </a:ln>
        </p:spPr>
      </p:cxnSp>
      <p:sp>
        <p:nvSpPr>
          <p:cNvPr id="3295" name="Google Shape;3295;p68"/>
          <p:cNvSpPr/>
          <p:nvPr/>
        </p:nvSpPr>
        <p:spPr>
          <a:xfrm flipH="1">
            <a:off x="7127307" y="2841482"/>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8"/>
          <p:cNvSpPr/>
          <p:nvPr/>
        </p:nvSpPr>
        <p:spPr>
          <a:xfrm flipH="1">
            <a:off x="1450784" y="2676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8"/>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8"/>
          <p:cNvSpPr/>
          <p:nvPr/>
        </p:nvSpPr>
        <p:spPr>
          <a:xfrm flipH="1">
            <a:off x="4527984" y="10978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7"/>
        <p:cNvGrpSpPr/>
        <p:nvPr/>
      </p:nvGrpSpPr>
      <p:grpSpPr>
        <a:xfrm>
          <a:off x="0" y="0"/>
          <a:ext cx="0" cy="0"/>
          <a:chOff x="0" y="0"/>
          <a:chExt cx="0" cy="0"/>
        </a:xfrm>
      </p:grpSpPr>
      <p:sp>
        <p:nvSpPr>
          <p:cNvPr id="3468" name="Google Shape;3468;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METEOROLOGICAL </a:t>
            </a:r>
            <a:r>
              <a:rPr lang="en" b="0"/>
              <a:t>PERCENTAGES</a:t>
            </a:r>
            <a:endParaRPr b="0"/>
          </a:p>
        </p:txBody>
      </p:sp>
      <p:sp>
        <p:nvSpPr>
          <p:cNvPr id="3469" name="Google Shape;3469;p70"/>
          <p:cNvSpPr txBox="1"/>
          <p:nvPr/>
        </p:nvSpPr>
        <p:spPr>
          <a:xfrm>
            <a:off x="2047795" y="2617201"/>
            <a:ext cx="2220600" cy="33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RAINY</a:t>
            </a:r>
            <a:endParaRPr sz="2000" b="1">
              <a:solidFill>
                <a:srgbClr val="3D6D70"/>
              </a:solidFill>
              <a:latin typeface="Montserrat"/>
              <a:ea typeface="Montserrat"/>
              <a:cs typeface="Montserrat"/>
              <a:sym typeface="Montserrat"/>
            </a:endParaRPr>
          </a:p>
        </p:txBody>
      </p:sp>
      <p:sp>
        <p:nvSpPr>
          <p:cNvPr id="3470" name="Google Shape;3470;p70"/>
          <p:cNvSpPr txBox="1"/>
          <p:nvPr/>
        </p:nvSpPr>
        <p:spPr>
          <a:xfrm>
            <a:off x="2047795" y="2936091"/>
            <a:ext cx="2220600" cy="47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Mars is actually a very cold place</a:t>
            </a:r>
            <a:endParaRPr>
              <a:solidFill>
                <a:srgbClr val="3D6D70"/>
              </a:solidFill>
              <a:latin typeface="Syne"/>
              <a:ea typeface="Syne"/>
              <a:cs typeface="Syne"/>
              <a:sym typeface="Syne"/>
            </a:endParaRPr>
          </a:p>
        </p:txBody>
      </p:sp>
      <p:sp>
        <p:nvSpPr>
          <p:cNvPr id="3471" name="Google Shape;3471;p70"/>
          <p:cNvSpPr txBox="1"/>
          <p:nvPr/>
        </p:nvSpPr>
        <p:spPr>
          <a:xfrm>
            <a:off x="2047795" y="1502597"/>
            <a:ext cx="2220600" cy="33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SUNNY</a:t>
            </a:r>
            <a:endParaRPr sz="2000" b="1">
              <a:solidFill>
                <a:srgbClr val="3D6D70"/>
              </a:solidFill>
              <a:latin typeface="Montserrat"/>
              <a:ea typeface="Montserrat"/>
              <a:cs typeface="Montserrat"/>
              <a:sym typeface="Montserrat"/>
            </a:endParaRPr>
          </a:p>
        </p:txBody>
      </p:sp>
      <p:sp>
        <p:nvSpPr>
          <p:cNvPr id="3472" name="Google Shape;3472;p70"/>
          <p:cNvSpPr txBox="1"/>
          <p:nvPr/>
        </p:nvSpPr>
        <p:spPr>
          <a:xfrm>
            <a:off x="2047795" y="1821186"/>
            <a:ext cx="2220600" cy="48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Mercury is the closest planet to the Sun</a:t>
            </a:r>
            <a:endParaRPr>
              <a:solidFill>
                <a:srgbClr val="3D6D70"/>
              </a:solidFill>
              <a:latin typeface="Syne"/>
              <a:ea typeface="Syne"/>
              <a:cs typeface="Syne"/>
              <a:sym typeface="Syne"/>
            </a:endParaRPr>
          </a:p>
        </p:txBody>
      </p:sp>
      <p:sp>
        <p:nvSpPr>
          <p:cNvPr id="3473" name="Google Shape;3473;p70"/>
          <p:cNvSpPr txBox="1"/>
          <p:nvPr/>
        </p:nvSpPr>
        <p:spPr>
          <a:xfrm>
            <a:off x="2047795" y="3732105"/>
            <a:ext cx="2220600" cy="33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CLOUDY</a:t>
            </a:r>
            <a:endParaRPr sz="2000" b="1">
              <a:solidFill>
                <a:srgbClr val="3D6D70"/>
              </a:solidFill>
              <a:latin typeface="Montserrat"/>
              <a:ea typeface="Montserrat"/>
              <a:cs typeface="Montserrat"/>
              <a:sym typeface="Montserrat"/>
            </a:endParaRPr>
          </a:p>
        </p:txBody>
      </p:sp>
      <p:sp>
        <p:nvSpPr>
          <p:cNvPr id="3474" name="Google Shape;3474;p70"/>
          <p:cNvSpPr txBox="1"/>
          <p:nvPr/>
        </p:nvSpPr>
        <p:spPr>
          <a:xfrm>
            <a:off x="2047795" y="4050695"/>
            <a:ext cx="2220600" cy="48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Venus is the second planet from the Sun</a:t>
            </a:r>
            <a:endParaRPr>
              <a:solidFill>
                <a:srgbClr val="3D6D70"/>
              </a:solidFill>
              <a:latin typeface="Syne"/>
              <a:ea typeface="Syne"/>
              <a:cs typeface="Syne"/>
              <a:sym typeface="Syne"/>
            </a:endParaRPr>
          </a:p>
        </p:txBody>
      </p:sp>
      <p:sp>
        <p:nvSpPr>
          <p:cNvPr id="3475" name="Google Shape;3475;p70"/>
          <p:cNvSpPr/>
          <p:nvPr/>
        </p:nvSpPr>
        <p:spPr>
          <a:xfrm>
            <a:off x="1175702" y="2655202"/>
            <a:ext cx="740700" cy="740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0"/>
          <p:cNvSpPr/>
          <p:nvPr/>
        </p:nvSpPr>
        <p:spPr>
          <a:xfrm>
            <a:off x="1175702" y="1540458"/>
            <a:ext cx="740700" cy="740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70"/>
          <p:cNvSpPr/>
          <p:nvPr/>
        </p:nvSpPr>
        <p:spPr>
          <a:xfrm>
            <a:off x="1175702" y="3770013"/>
            <a:ext cx="740700" cy="740700"/>
          </a:xfrm>
          <a:prstGeom prst="ellipse">
            <a:avLst/>
          </a:prstGeom>
          <a:noFill/>
          <a:ln w="19050" cap="flat" cmpd="sng">
            <a:solidFill>
              <a:srgbClr val="F794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0"/>
          <p:cNvSpPr txBox="1"/>
          <p:nvPr/>
        </p:nvSpPr>
        <p:spPr>
          <a:xfrm>
            <a:off x="1135652" y="2774302"/>
            <a:ext cx="820800" cy="50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3D6D70"/>
                </a:solidFill>
                <a:latin typeface="Montserrat"/>
                <a:ea typeface="Montserrat"/>
                <a:cs typeface="Montserrat"/>
                <a:sym typeface="Montserrat"/>
              </a:rPr>
              <a:t>60%</a:t>
            </a:r>
            <a:endParaRPr sz="2000">
              <a:solidFill>
                <a:srgbClr val="3D6D70"/>
              </a:solidFill>
              <a:latin typeface="Montserrat"/>
              <a:ea typeface="Montserrat"/>
              <a:cs typeface="Montserrat"/>
              <a:sym typeface="Montserrat"/>
            </a:endParaRPr>
          </a:p>
        </p:txBody>
      </p:sp>
      <p:sp>
        <p:nvSpPr>
          <p:cNvPr id="3479" name="Google Shape;3479;p70"/>
          <p:cNvSpPr txBox="1"/>
          <p:nvPr/>
        </p:nvSpPr>
        <p:spPr>
          <a:xfrm>
            <a:off x="1135652" y="1659558"/>
            <a:ext cx="820800" cy="50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3D6D70"/>
                </a:solidFill>
                <a:latin typeface="Montserrat"/>
                <a:ea typeface="Montserrat"/>
                <a:cs typeface="Montserrat"/>
                <a:sym typeface="Montserrat"/>
              </a:rPr>
              <a:t>80%</a:t>
            </a:r>
            <a:endParaRPr sz="2000">
              <a:solidFill>
                <a:srgbClr val="3D6D70"/>
              </a:solidFill>
              <a:latin typeface="Montserrat"/>
              <a:ea typeface="Montserrat"/>
              <a:cs typeface="Montserrat"/>
              <a:sym typeface="Montserrat"/>
            </a:endParaRPr>
          </a:p>
        </p:txBody>
      </p:sp>
      <p:sp>
        <p:nvSpPr>
          <p:cNvPr id="3480" name="Google Shape;3480;p70"/>
          <p:cNvSpPr txBox="1"/>
          <p:nvPr/>
        </p:nvSpPr>
        <p:spPr>
          <a:xfrm>
            <a:off x="1135652" y="3889113"/>
            <a:ext cx="820800" cy="50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3D6D70"/>
                </a:solidFill>
                <a:latin typeface="Montserrat"/>
                <a:ea typeface="Montserrat"/>
                <a:cs typeface="Montserrat"/>
                <a:sym typeface="Montserrat"/>
              </a:rPr>
              <a:t>40%</a:t>
            </a:r>
            <a:endParaRPr sz="2000">
              <a:solidFill>
                <a:srgbClr val="3D6D70"/>
              </a:solidFill>
              <a:latin typeface="Montserrat"/>
              <a:ea typeface="Montserrat"/>
              <a:cs typeface="Montserrat"/>
              <a:sym typeface="Montserrat"/>
            </a:endParaRPr>
          </a:p>
        </p:txBody>
      </p:sp>
      <p:sp>
        <p:nvSpPr>
          <p:cNvPr id="3481" name="Google Shape;3481;p70"/>
          <p:cNvSpPr/>
          <p:nvPr/>
        </p:nvSpPr>
        <p:spPr>
          <a:xfrm>
            <a:off x="4278839" y="1573239"/>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2" name="Google Shape;3482;p70"/>
          <p:cNvGrpSpPr/>
          <p:nvPr/>
        </p:nvGrpSpPr>
        <p:grpSpPr>
          <a:xfrm>
            <a:off x="4432287" y="1727153"/>
            <a:ext cx="340204" cy="339271"/>
            <a:chOff x="3252511" y="1741100"/>
            <a:chExt cx="340204" cy="339271"/>
          </a:xfrm>
        </p:grpSpPr>
        <p:sp>
          <p:nvSpPr>
            <p:cNvPr id="3483" name="Google Shape;3483;p70"/>
            <p:cNvSpPr/>
            <p:nvPr/>
          </p:nvSpPr>
          <p:spPr>
            <a:xfrm>
              <a:off x="3338482" y="1826578"/>
              <a:ext cx="168315" cy="168315"/>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84" name="Google Shape;3484;p70"/>
            <p:cNvSpPr/>
            <p:nvPr/>
          </p:nvSpPr>
          <p:spPr>
            <a:xfrm>
              <a:off x="3252511" y="1741100"/>
              <a:ext cx="340204" cy="339271"/>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85" name="Google Shape;3485;p70"/>
          <p:cNvSpPr/>
          <p:nvPr/>
        </p:nvSpPr>
        <p:spPr>
          <a:xfrm>
            <a:off x="4278839" y="2718864"/>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0"/>
          <p:cNvSpPr/>
          <p:nvPr/>
        </p:nvSpPr>
        <p:spPr>
          <a:xfrm>
            <a:off x="4456290" y="2858335"/>
            <a:ext cx="292198" cy="368157"/>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0"/>
          <p:cNvSpPr/>
          <p:nvPr/>
        </p:nvSpPr>
        <p:spPr>
          <a:xfrm>
            <a:off x="5049441" y="1573239"/>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8" name="Google Shape;3488;p70"/>
          <p:cNvGrpSpPr/>
          <p:nvPr/>
        </p:nvGrpSpPr>
        <p:grpSpPr>
          <a:xfrm>
            <a:off x="5202890" y="1727153"/>
            <a:ext cx="340204" cy="339271"/>
            <a:chOff x="3678036" y="1741100"/>
            <a:chExt cx="340204" cy="339271"/>
          </a:xfrm>
        </p:grpSpPr>
        <p:sp>
          <p:nvSpPr>
            <p:cNvPr id="3489" name="Google Shape;3489;p70"/>
            <p:cNvSpPr/>
            <p:nvPr/>
          </p:nvSpPr>
          <p:spPr>
            <a:xfrm>
              <a:off x="3764007" y="1826578"/>
              <a:ext cx="168315" cy="168315"/>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90" name="Google Shape;3490;p70"/>
            <p:cNvSpPr/>
            <p:nvPr/>
          </p:nvSpPr>
          <p:spPr>
            <a:xfrm>
              <a:off x="3678036" y="1741100"/>
              <a:ext cx="340204" cy="339271"/>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91" name="Google Shape;3491;p70"/>
          <p:cNvSpPr/>
          <p:nvPr/>
        </p:nvSpPr>
        <p:spPr>
          <a:xfrm>
            <a:off x="5820044" y="1573239"/>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2" name="Google Shape;3492;p70"/>
          <p:cNvGrpSpPr/>
          <p:nvPr/>
        </p:nvGrpSpPr>
        <p:grpSpPr>
          <a:xfrm>
            <a:off x="5973492" y="1727153"/>
            <a:ext cx="340204" cy="339271"/>
            <a:chOff x="4189486" y="1741100"/>
            <a:chExt cx="340204" cy="339271"/>
          </a:xfrm>
        </p:grpSpPr>
        <p:sp>
          <p:nvSpPr>
            <p:cNvPr id="3493" name="Google Shape;3493;p70"/>
            <p:cNvSpPr/>
            <p:nvPr/>
          </p:nvSpPr>
          <p:spPr>
            <a:xfrm>
              <a:off x="4275457" y="1826578"/>
              <a:ext cx="168315" cy="168315"/>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94" name="Google Shape;3494;p70"/>
            <p:cNvSpPr/>
            <p:nvPr/>
          </p:nvSpPr>
          <p:spPr>
            <a:xfrm>
              <a:off x="4189486" y="1741100"/>
              <a:ext cx="340204" cy="339271"/>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95" name="Google Shape;3495;p70"/>
          <p:cNvSpPr/>
          <p:nvPr/>
        </p:nvSpPr>
        <p:spPr>
          <a:xfrm>
            <a:off x="6590646" y="1573239"/>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6" name="Google Shape;3496;p70"/>
          <p:cNvGrpSpPr/>
          <p:nvPr/>
        </p:nvGrpSpPr>
        <p:grpSpPr>
          <a:xfrm>
            <a:off x="6744094" y="1727153"/>
            <a:ext cx="340204" cy="339271"/>
            <a:chOff x="4615011" y="1741100"/>
            <a:chExt cx="340204" cy="339271"/>
          </a:xfrm>
        </p:grpSpPr>
        <p:sp>
          <p:nvSpPr>
            <p:cNvPr id="3497" name="Google Shape;3497;p70"/>
            <p:cNvSpPr/>
            <p:nvPr/>
          </p:nvSpPr>
          <p:spPr>
            <a:xfrm>
              <a:off x="4700982" y="1826578"/>
              <a:ext cx="168315" cy="168315"/>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98" name="Google Shape;3498;p70"/>
            <p:cNvSpPr/>
            <p:nvPr/>
          </p:nvSpPr>
          <p:spPr>
            <a:xfrm>
              <a:off x="4615011" y="1741100"/>
              <a:ext cx="340204" cy="339271"/>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99" name="Google Shape;3499;p70"/>
          <p:cNvSpPr/>
          <p:nvPr/>
        </p:nvSpPr>
        <p:spPr>
          <a:xfrm>
            <a:off x="5049441" y="2718864"/>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0"/>
          <p:cNvSpPr/>
          <p:nvPr/>
        </p:nvSpPr>
        <p:spPr>
          <a:xfrm>
            <a:off x="5226892" y="2858335"/>
            <a:ext cx="292198" cy="368157"/>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0"/>
          <p:cNvSpPr/>
          <p:nvPr/>
        </p:nvSpPr>
        <p:spPr>
          <a:xfrm>
            <a:off x="5820044" y="2718864"/>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0"/>
          <p:cNvSpPr/>
          <p:nvPr/>
        </p:nvSpPr>
        <p:spPr>
          <a:xfrm>
            <a:off x="5997495" y="2858335"/>
            <a:ext cx="292198" cy="368157"/>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0"/>
          <p:cNvSpPr/>
          <p:nvPr/>
        </p:nvSpPr>
        <p:spPr>
          <a:xfrm>
            <a:off x="4278839" y="3816764"/>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0"/>
          <p:cNvSpPr/>
          <p:nvPr/>
        </p:nvSpPr>
        <p:spPr>
          <a:xfrm>
            <a:off x="4432763" y="4038166"/>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05" name="Google Shape;3505;p70"/>
          <p:cNvSpPr/>
          <p:nvPr/>
        </p:nvSpPr>
        <p:spPr>
          <a:xfrm>
            <a:off x="5049441" y="3816764"/>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0"/>
          <p:cNvSpPr/>
          <p:nvPr/>
        </p:nvSpPr>
        <p:spPr>
          <a:xfrm>
            <a:off x="5203365" y="4038166"/>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07" name="Google Shape;3507;p70"/>
          <p:cNvSpPr/>
          <p:nvPr/>
        </p:nvSpPr>
        <p:spPr>
          <a:xfrm flipH="1">
            <a:off x="7237752" y="238075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0"/>
          <p:cNvSpPr/>
          <p:nvPr/>
        </p:nvSpPr>
        <p:spPr>
          <a:xfrm flipH="1">
            <a:off x="4527984" y="121737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0"/>
          <p:cNvSpPr/>
          <p:nvPr/>
        </p:nvSpPr>
        <p:spPr>
          <a:xfrm>
            <a:off x="7361248" y="1573226"/>
            <a:ext cx="647100" cy="647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70"/>
          <p:cNvGrpSpPr/>
          <p:nvPr/>
        </p:nvGrpSpPr>
        <p:grpSpPr>
          <a:xfrm>
            <a:off x="7514697" y="1727141"/>
            <a:ext cx="340204" cy="339271"/>
            <a:chOff x="4615011" y="1741100"/>
            <a:chExt cx="340204" cy="339271"/>
          </a:xfrm>
        </p:grpSpPr>
        <p:sp>
          <p:nvSpPr>
            <p:cNvPr id="3511" name="Google Shape;3511;p70"/>
            <p:cNvSpPr/>
            <p:nvPr/>
          </p:nvSpPr>
          <p:spPr>
            <a:xfrm>
              <a:off x="4700982" y="1826578"/>
              <a:ext cx="168315" cy="168315"/>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12" name="Google Shape;3512;p70"/>
            <p:cNvSpPr/>
            <p:nvPr/>
          </p:nvSpPr>
          <p:spPr>
            <a:xfrm>
              <a:off x="4615011" y="1741100"/>
              <a:ext cx="340204" cy="339271"/>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513" name="Google Shape;3513;p70"/>
          <p:cNvSpPr/>
          <p:nvPr/>
        </p:nvSpPr>
        <p:spPr>
          <a:xfrm>
            <a:off x="6590646" y="2718864"/>
            <a:ext cx="647100" cy="647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0"/>
          <p:cNvSpPr/>
          <p:nvPr/>
        </p:nvSpPr>
        <p:spPr>
          <a:xfrm>
            <a:off x="6768097" y="2858335"/>
            <a:ext cx="292198" cy="368157"/>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0"/>
          <p:cNvSpPr/>
          <p:nvPr/>
        </p:nvSpPr>
        <p:spPr>
          <a:xfrm>
            <a:off x="7361248" y="2718864"/>
            <a:ext cx="647100" cy="647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0"/>
          <p:cNvSpPr/>
          <p:nvPr/>
        </p:nvSpPr>
        <p:spPr>
          <a:xfrm>
            <a:off x="7538699" y="2858335"/>
            <a:ext cx="292198" cy="368157"/>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0"/>
          <p:cNvSpPr/>
          <p:nvPr/>
        </p:nvSpPr>
        <p:spPr>
          <a:xfrm>
            <a:off x="5820044" y="3816764"/>
            <a:ext cx="647100" cy="647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0"/>
          <p:cNvSpPr/>
          <p:nvPr/>
        </p:nvSpPr>
        <p:spPr>
          <a:xfrm>
            <a:off x="5973967" y="4038166"/>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19" name="Google Shape;3519;p70"/>
          <p:cNvSpPr/>
          <p:nvPr/>
        </p:nvSpPr>
        <p:spPr>
          <a:xfrm>
            <a:off x="6590646" y="3816764"/>
            <a:ext cx="647100" cy="647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0"/>
          <p:cNvSpPr/>
          <p:nvPr/>
        </p:nvSpPr>
        <p:spPr>
          <a:xfrm>
            <a:off x="6744570" y="4038166"/>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21" name="Google Shape;3521;p70"/>
          <p:cNvSpPr/>
          <p:nvPr/>
        </p:nvSpPr>
        <p:spPr>
          <a:xfrm>
            <a:off x="7361248" y="3816764"/>
            <a:ext cx="647100" cy="647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0"/>
          <p:cNvSpPr/>
          <p:nvPr/>
        </p:nvSpPr>
        <p:spPr>
          <a:xfrm>
            <a:off x="7515172" y="4038166"/>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6"/>
        <p:cNvGrpSpPr/>
        <p:nvPr/>
      </p:nvGrpSpPr>
      <p:grpSpPr>
        <a:xfrm>
          <a:off x="0" y="0"/>
          <a:ext cx="0" cy="0"/>
          <a:chOff x="0" y="0"/>
          <a:chExt cx="0" cy="0"/>
        </a:xfrm>
      </p:grpSpPr>
      <p:sp>
        <p:nvSpPr>
          <p:cNvPr id="3527" name="Google Shape;3527;p71"/>
          <p:cNvSpPr/>
          <p:nvPr/>
        </p:nvSpPr>
        <p:spPr>
          <a:xfrm>
            <a:off x="1231849" y="35396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1"/>
          <p:cNvSpPr/>
          <p:nvPr/>
        </p:nvSpPr>
        <p:spPr>
          <a:xfrm>
            <a:off x="7266009" y="35396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1"/>
          <p:cNvSpPr/>
          <p:nvPr/>
        </p:nvSpPr>
        <p:spPr>
          <a:xfrm>
            <a:off x="3243235" y="35396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1"/>
          <p:cNvSpPr/>
          <p:nvPr/>
        </p:nvSpPr>
        <p:spPr>
          <a:xfrm>
            <a:off x="5254622" y="35396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1"/>
          <p:cNvSpPr/>
          <p:nvPr/>
        </p:nvSpPr>
        <p:spPr>
          <a:xfrm>
            <a:off x="1231849" y="21680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1"/>
          <p:cNvSpPr/>
          <p:nvPr/>
        </p:nvSpPr>
        <p:spPr>
          <a:xfrm>
            <a:off x="7266009" y="21680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1"/>
          <p:cNvSpPr/>
          <p:nvPr/>
        </p:nvSpPr>
        <p:spPr>
          <a:xfrm>
            <a:off x="3243235" y="21680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1"/>
          <p:cNvSpPr/>
          <p:nvPr/>
        </p:nvSpPr>
        <p:spPr>
          <a:xfrm>
            <a:off x="5254622" y="2168093"/>
            <a:ext cx="647100" cy="647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WHAT’S THE </a:t>
            </a:r>
            <a:r>
              <a:rPr lang="en" b="0"/>
              <a:t>WEATHER LIKE?</a:t>
            </a:r>
            <a:endParaRPr b="0"/>
          </a:p>
        </p:txBody>
      </p:sp>
      <p:graphicFrame>
        <p:nvGraphicFramePr>
          <p:cNvPr id="3536" name="Google Shape;3536;p71"/>
          <p:cNvGraphicFramePr/>
          <p:nvPr/>
        </p:nvGraphicFramePr>
        <p:xfrm>
          <a:off x="719950" y="1181863"/>
          <a:ext cx="7704000" cy="792420"/>
        </p:xfrm>
        <a:graphic>
          <a:graphicData uri="http://schemas.openxmlformats.org/drawingml/2006/table">
            <a:tbl>
              <a:tblPr>
                <a:noFill/>
                <a:tableStyleId>{C6FE82C6-1CB1-4710-BF39-56280A44347B}</a:tableStyleId>
              </a:tblPr>
              <a:tblGrid>
                <a:gridCol w="1926000">
                  <a:extLst>
                    <a:ext uri="{9D8B030D-6E8A-4147-A177-3AD203B41FA5}">
                      <a16:colId xmlns:a16="http://schemas.microsoft.com/office/drawing/2014/main" val="20000"/>
                    </a:ext>
                  </a:extLst>
                </a:gridCol>
                <a:gridCol w="1926000">
                  <a:extLst>
                    <a:ext uri="{9D8B030D-6E8A-4147-A177-3AD203B41FA5}">
                      <a16:colId xmlns:a16="http://schemas.microsoft.com/office/drawing/2014/main" val="20001"/>
                    </a:ext>
                  </a:extLst>
                </a:gridCol>
                <a:gridCol w="1926000">
                  <a:extLst>
                    <a:ext uri="{9D8B030D-6E8A-4147-A177-3AD203B41FA5}">
                      <a16:colId xmlns:a16="http://schemas.microsoft.com/office/drawing/2014/main" val="20002"/>
                    </a:ext>
                  </a:extLst>
                </a:gridCol>
                <a:gridCol w="1926000">
                  <a:extLst>
                    <a:ext uri="{9D8B030D-6E8A-4147-A177-3AD203B41FA5}">
                      <a16:colId xmlns:a16="http://schemas.microsoft.com/office/drawing/2014/main" val="20003"/>
                    </a:ext>
                  </a:extLst>
                </a:gridCol>
              </a:tblGrid>
              <a:tr h="365875">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SNOWY</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STORMY</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RAINY</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HOT AND HUMID</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365875">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SUNNY</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WINDY</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CLOUDY</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accent3"/>
                          </a:solidFill>
                          <a:latin typeface="Montserrat"/>
                          <a:ea typeface="Montserrat"/>
                          <a:cs typeface="Montserrat"/>
                          <a:sym typeface="Montserrat"/>
                        </a:rPr>
                        <a:t>FOGGY</a:t>
                      </a:r>
                      <a:endParaRPr b="1">
                        <a:solidFill>
                          <a:schemeClr val="accent3"/>
                        </a:solidFill>
                        <a:latin typeface="Montserrat"/>
                        <a:ea typeface="Montserrat"/>
                        <a:cs typeface="Montserrat"/>
                        <a:sym typeface="Montserrat"/>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537" name="Google Shape;3537;p71"/>
          <p:cNvSpPr txBox="1"/>
          <p:nvPr/>
        </p:nvSpPr>
        <p:spPr>
          <a:xfrm>
            <a:off x="715549" y="2905975"/>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1.It’s…</a:t>
            </a:r>
            <a:endParaRPr>
              <a:solidFill>
                <a:srgbClr val="3D6D70"/>
              </a:solidFill>
              <a:latin typeface="Syne"/>
              <a:ea typeface="Syne"/>
              <a:cs typeface="Syne"/>
              <a:sym typeface="Syne"/>
            </a:endParaRPr>
          </a:p>
        </p:txBody>
      </p:sp>
      <p:sp>
        <p:nvSpPr>
          <p:cNvPr id="3538" name="Google Shape;3538;p71"/>
          <p:cNvSpPr txBox="1"/>
          <p:nvPr/>
        </p:nvSpPr>
        <p:spPr>
          <a:xfrm>
            <a:off x="715549" y="4277575"/>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5.It’s…</a:t>
            </a:r>
            <a:endParaRPr>
              <a:solidFill>
                <a:srgbClr val="3D6D70"/>
              </a:solidFill>
              <a:latin typeface="Syne"/>
              <a:ea typeface="Syne"/>
              <a:cs typeface="Syne"/>
              <a:sym typeface="Syne"/>
            </a:endParaRPr>
          </a:p>
        </p:txBody>
      </p:sp>
      <p:grpSp>
        <p:nvGrpSpPr>
          <p:cNvPr id="3539" name="Google Shape;3539;p71"/>
          <p:cNvGrpSpPr/>
          <p:nvPr/>
        </p:nvGrpSpPr>
        <p:grpSpPr>
          <a:xfrm flipH="1">
            <a:off x="1463735" y="2307562"/>
            <a:ext cx="183327" cy="368162"/>
            <a:chOff x="3984950" y="3213600"/>
            <a:chExt cx="239925" cy="481825"/>
          </a:xfrm>
        </p:grpSpPr>
        <p:sp>
          <p:nvSpPr>
            <p:cNvPr id="3540" name="Google Shape;3540;p71"/>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41" name="Google Shape;3541;p71"/>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42" name="Google Shape;3542;p71"/>
          <p:cNvGrpSpPr/>
          <p:nvPr/>
        </p:nvGrpSpPr>
        <p:grpSpPr>
          <a:xfrm flipH="1">
            <a:off x="1364196" y="3684763"/>
            <a:ext cx="382406" cy="356959"/>
            <a:chOff x="6384304" y="3640153"/>
            <a:chExt cx="339253" cy="316678"/>
          </a:xfrm>
        </p:grpSpPr>
        <p:sp>
          <p:nvSpPr>
            <p:cNvPr id="3543" name="Google Shape;3543;p71"/>
            <p:cNvSpPr/>
            <p:nvPr/>
          </p:nvSpPr>
          <p:spPr>
            <a:xfrm>
              <a:off x="6384304" y="3640153"/>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544" name="Google Shape;3544;p71"/>
            <p:cNvGrpSpPr/>
            <p:nvPr/>
          </p:nvGrpSpPr>
          <p:grpSpPr>
            <a:xfrm rot="5400000">
              <a:off x="6505953" y="3780706"/>
              <a:ext cx="85676" cy="266573"/>
              <a:chOff x="-60012750" y="3739425"/>
              <a:chExt cx="74050" cy="230400"/>
            </a:xfrm>
          </p:grpSpPr>
          <p:sp>
            <p:nvSpPr>
              <p:cNvPr id="3545" name="Google Shape;3545;p71"/>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1"/>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1"/>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48" name="Google Shape;3548;p71"/>
          <p:cNvGrpSpPr/>
          <p:nvPr/>
        </p:nvGrpSpPr>
        <p:grpSpPr>
          <a:xfrm>
            <a:off x="7419457" y="2322008"/>
            <a:ext cx="340204" cy="339271"/>
            <a:chOff x="7127499" y="2322008"/>
            <a:chExt cx="340204" cy="339271"/>
          </a:xfrm>
        </p:grpSpPr>
        <p:sp>
          <p:nvSpPr>
            <p:cNvPr id="3549" name="Google Shape;3549;p71"/>
            <p:cNvSpPr/>
            <p:nvPr/>
          </p:nvSpPr>
          <p:spPr>
            <a:xfrm>
              <a:off x="7213470" y="2407485"/>
              <a:ext cx="168315" cy="168315"/>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50" name="Google Shape;3550;p71"/>
            <p:cNvSpPr/>
            <p:nvPr/>
          </p:nvSpPr>
          <p:spPr>
            <a:xfrm>
              <a:off x="7127499" y="2322008"/>
              <a:ext cx="340204" cy="339271"/>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551" name="Google Shape;3551;p71"/>
          <p:cNvSpPr txBox="1"/>
          <p:nvPr/>
        </p:nvSpPr>
        <p:spPr>
          <a:xfrm>
            <a:off x="6749709" y="2900600"/>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4.It’s…</a:t>
            </a:r>
            <a:endParaRPr>
              <a:solidFill>
                <a:srgbClr val="3D6D70"/>
              </a:solidFill>
              <a:latin typeface="Syne"/>
              <a:ea typeface="Syne"/>
              <a:cs typeface="Syne"/>
              <a:sym typeface="Syne"/>
            </a:endParaRPr>
          </a:p>
        </p:txBody>
      </p:sp>
      <p:sp>
        <p:nvSpPr>
          <p:cNvPr id="3552" name="Google Shape;3552;p71"/>
          <p:cNvSpPr txBox="1"/>
          <p:nvPr/>
        </p:nvSpPr>
        <p:spPr>
          <a:xfrm>
            <a:off x="6749709" y="4272200"/>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8.It’s…</a:t>
            </a:r>
            <a:endParaRPr>
              <a:solidFill>
                <a:srgbClr val="3D6D70"/>
              </a:solidFill>
              <a:latin typeface="Syne"/>
              <a:ea typeface="Syne"/>
              <a:cs typeface="Syne"/>
              <a:sym typeface="Syne"/>
            </a:endParaRPr>
          </a:p>
        </p:txBody>
      </p:sp>
      <p:sp>
        <p:nvSpPr>
          <p:cNvPr id="3553" name="Google Shape;3553;p71"/>
          <p:cNvSpPr/>
          <p:nvPr/>
        </p:nvSpPr>
        <p:spPr>
          <a:xfrm rot="1981673">
            <a:off x="7428217" y="3701901"/>
            <a:ext cx="322684" cy="322684"/>
          </a:xfrm>
          <a:prstGeom prst="lightningBol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1"/>
          <p:cNvSpPr txBox="1"/>
          <p:nvPr/>
        </p:nvSpPr>
        <p:spPr>
          <a:xfrm>
            <a:off x="2726935" y="2905975"/>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2.It’s…</a:t>
            </a:r>
            <a:endParaRPr>
              <a:solidFill>
                <a:srgbClr val="3D6D70"/>
              </a:solidFill>
              <a:latin typeface="Syne"/>
              <a:ea typeface="Syne"/>
              <a:cs typeface="Syne"/>
              <a:sym typeface="Syne"/>
            </a:endParaRPr>
          </a:p>
        </p:txBody>
      </p:sp>
      <p:sp>
        <p:nvSpPr>
          <p:cNvPr id="3555" name="Google Shape;3555;p71"/>
          <p:cNvSpPr txBox="1"/>
          <p:nvPr/>
        </p:nvSpPr>
        <p:spPr>
          <a:xfrm>
            <a:off x="2726935" y="4277575"/>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6.It’s…</a:t>
            </a:r>
            <a:endParaRPr>
              <a:solidFill>
                <a:srgbClr val="3D6D70"/>
              </a:solidFill>
              <a:latin typeface="Syne"/>
              <a:ea typeface="Syne"/>
              <a:cs typeface="Syne"/>
              <a:sym typeface="Syne"/>
            </a:endParaRPr>
          </a:p>
        </p:txBody>
      </p:sp>
      <p:grpSp>
        <p:nvGrpSpPr>
          <p:cNvPr id="3556" name="Google Shape;3556;p71"/>
          <p:cNvGrpSpPr/>
          <p:nvPr/>
        </p:nvGrpSpPr>
        <p:grpSpPr>
          <a:xfrm>
            <a:off x="3338484" y="2342508"/>
            <a:ext cx="456603" cy="298270"/>
            <a:chOff x="1644441" y="3209965"/>
            <a:chExt cx="456603" cy="298270"/>
          </a:xfrm>
        </p:grpSpPr>
        <p:sp>
          <p:nvSpPr>
            <p:cNvPr id="3557" name="Google Shape;3557;p71"/>
            <p:cNvSpPr/>
            <p:nvPr/>
          </p:nvSpPr>
          <p:spPr>
            <a:xfrm>
              <a:off x="1644441" y="3209965"/>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58" name="Google Shape;3558;p71"/>
            <p:cNvSpPr/>
            <p:nvPr/>
          </p:nvSpPr>
          <p:spPr>
            <a:xfrm>
              <a:off x="1761791" y="3303940"/>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59" name="Google Shape;3559;p71"/>
          <p:cNvGrpSpPr/>
          <p:nvPr/>
        </p:nvGrpSpPr>
        <p:grpSpPr>
          <a:xfrm rot="-5400000">
            <a:off x="3397149" y="3757251"/>
            <a:ext cx="339273" cy="211984"/>
            <a:chOff x="4402400" y="3253107"/>
            <a:chExt cx="339273" cy="211984"/>
          </a:xfrm>
        </p:grpSpPr>
        <p:sp>
          <p:nvSpPr>
            <p:cNvPr id="3560" name="Google Shape;3560;p71"/>
            <p:cNvSpPr/>
            <p:nvPr/>
          </p:nvSpPr>
          <p:spPr>
            <a:xfrm>
              <a:off x="4656810" y="3253107"/>
              <a:ext cx="84863" cy="211984"/>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61" name="Google Shape;3561;p71"/>
            <p:cNvSpPr/>
            <p:nvPr/>
          </p:nvSpPr>
          <p:spPr>
            <a:xfrm>
              <a:off x="4529624" y="3253107"/>
              <a:ext cx="84825" cy="211984"/>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62" name="Google Shape;3562;p71"/>
            <p:cNvSpPr/>
            <p:nvPr/>
          </p:nvSpPr>
          <p:spPr>
            <a:xfrm>
              <a:off x="4402400" y="3253107"/>
              <a:ext cx="84863" cy="211984"/>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563" name="Google Shape;3563;p71"/>
          <p:cNvSpPr txBox="1"/>
          <p:nvPr/>
        </p:nvSpPr>
        <p:spPr>
          <a:xfrm>
            <a:off x="4738322" y="2900600"/>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3.It’s…</a:t>
            </a:r>
            <a:endParaRPr>
              <a:solidFill>
                <a:srgbClr val="3D6D70"/>
              </a:solidFill>
              <a:latin typeface="Syne"/>
              <a:ea typeface="Syne"/>
              <a:cs typeface="Syne"/>
              <a:sym typeface="Syne"/>
            </a:endParaRPr>
          </a:p>
        </p:txBody>
      </p:sp>
      <p:sp>
        <p:nvSpPr>
          <p:cNvPr id="3564" name="Google Shape;3564;p71"/>
          <p:cNvSpPr txBox="1"/>
          <p:nvPr/>
        </p:nvSpPr>
        <p:spPr>
          <a:xfrm>
            <a:off x="4738322" y="4272200"/>
            <a:ext cx="1679700" cy="3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7.It’s…</a:t>
            </a:r>
            <a:endParaRPr>
              <a:solidFill>
                <a:srgbClr val="3D6D70"/>
              </a:solidFill>
              <a:latin typeface="Syne"/>
              <a:ea typeface="Syne"/>
              <a:cs typeface="Syne"/>
              <a:sym typeface="Syne"/>
            </a:endParaRPr>
          </a:p>
        </p:txBody>
      </p:sp>
      <p:sp>
        <p:nvSpPr>
          <p:cNvPr id="3565" name="Google Shape;3565;p71"/>
          <p:cNvSpPr/>
          <p:nvPr/>
        </p:nvSpPr>
        <p:spPr>
          <a:xfrm>
            <a:off x="5443872" y="370530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1"/>
          <p:cNvSpPr/>
          <p:nvPr/>
        </p:nvSpPr>
        <p:spPr>
          <a:xfrm>
            <a:off x="5408545" y="2389496"/>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67" name="Google Shape;3567;p71"/>
          <p:cNvSpPr/>
          <p:nvPr/>
        </p:nvSpPr>
        <p:spPr>
          <a:xfrm flipH="1">
            <a:off x="6543495" y="23895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1"/>
          <p:cNvSpPr/>
          <p:nvPr/>
        </p:nvSpPr>
        <p:spPr>
          <a:xfrm flipH="1">
            <a:off x="2236159" y="32549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p7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CREATE YOUR </a:t>
            </a:r>
            <a:r>
              <a:rPr lang="en" b="0"/>
              <a:t>MINIATURE WATER CYCLE</a:t>
            </a:r>
            <a:endParaRPr b="0"/>
          </a:p>
        </p:txBody>
      </p:sp>
      <p:sp>
        <p:nvSpPr>
          <p:cNvPr id="3671" name="Google Shape;3671;p73"/>
          <p:cNvSpPr txBox="1"/>
          <p:nvPr/>
        </p:nvSpPr>
        <p:spPr>
          <a:xfrm>
            <a:off x="3660263" y="1168675"/>
            <a:ext cx="4622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STEP 1</a:t>
            </a:r>
            <a:endParaRPr sz="2000" b="1">
              <a:solidFill>
                <a:srgbClr val="3D6D70"/>
              </a:solidFill>
              <a:latin typeface="Montserrat"/>
              <a:ea typeface="Montserrat"/>
              <a:cs typeface="Montserrat"/>
              <a:sym typeface="Montserrat"/>
            </a:endParaRPr>
          </a:p>
        </p:txBody>
      </p:sp>
      <p:sp>
        <p:nvSpPr>
          <p:cNvPr id="3672" name="Google Shape;3672;p73"/>
          <p:cNvSpPr txBox="1"/>
          <p:nvPr/>
        </p:nvSpPr>
        <p:spPr>
          <a:xfrm>
            <a:off x="3660275" y="1407175"/>
            <a:ext cx="4622400" cy="3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Saturn is a gas giant with rings</a:t>
            </a:r>
            <a:endParaRPr>
              <a:solidFill>
                <a:srgbClr val="3D6D70"/>
              </a:solidFill>
              <a:latin typeface="Syne"/>
              <a:ea typeface="Syne"/>
              <a:cs typeface="Syne"/>
              <a:sym typeface="Syne"/>
            </a:endParaRPr>
          </a:p>
        </p:txBody>
      </p:sp>
      <p:sp>
        <p:nvSpPr>
          <p:cNvPr id="3673" name="Google Shape;3673;p73"/>
          <p:cNvSpPr txBox="1"/>
          <p:nvPr/>
        </p:nvSpPr>
        <p:spPr>
          <a:xfrm>
            <a:off x="3660263" y="1743736"/>
            <a:ext cx="4622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STEP 2</a:t>
            </a:r>
            <a:endParaRPr sz="2000" b="1">
              <a:solidFill>
                <a:srgbClr val="3D6D70"/>
              </a:solidFill>
              <a:latin typeface="Montserrat"/>
              <a:ea typeface="Montserrat"/>
              <a:cs typeface="Montserrat"/>
              <a:sym typeface="Montserrat"/>
            </a:endParaRPr>
          </a:p>
        </p:txBody>
      </p:sp>
      <p:sp>
        <p:nvSpPr>
          <p:cNvPr id="3674" name="Google Shape;3674;p73"/>
          <p:cNvSpPr txBox="1"/>
          <p:nvPr/>
        </p:nvSpPr>
        <p:spPr>
          <a:xfrm>
            <a:off x="3660275" y="1982190"/>
            <a:ext cx="4622400" cy="3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Jupiter is the biggest planet in the Solar System</a:t>
            </a:r>
            <a:endParaRPr>
              <a:solidFill>
                <a:srgbClr val="3D6D70"/>
              </a:solidFill>
              <a:latin typeface="Syne"/>
              <a:ea typeface="Syne"/>
              <a:cs typeface="Syne"/>
              <a:sym typeface="Syne"/>
            </a:endParaRPr>
          </a:p>
        </p:txBody>
      </p:sp>
      <p:sp>
        <p:nvSpPr>
          <p:cNvPr id="3675" name="Google Shape;3675;p73"/>
          <p:cNvSpPr txBox="1"/>
          <p:nvPr/>
        </p:nvSpPr>
        <p:spPr>
          <a:xfrm>
            <a:off x="3660263" y="2318797"/>
            <a:ext cx="4622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STEP 3</a:t>
            </a:r>
            <a:endParaRPr sz="2000" b="1">
              <a:solidFill>
                <a:srgbClr val="3D6D70"/>
              </a:solidFill>
              <a:latin typeface="Montserrat"/>
              <a:ea typeface="Montserrat"/>
              <a:cs typeface="Montserrat"/>
              <a:sym typeface="Montserrat"/>
            </a:endParaRPr>
          </a:p>
        </p:txBody>
      </p:sp>
      <p:sp>
        <p:nvSpPr>
          <p:cNvPr id="3676" name="Google Shape;3676;p73"/>
          <p:cNvSpPr txBox="1"/>
          <p:nvPr/>
        </p:nvSpPr>
        <p:spPr>
          <a:xfrm>
            <a:off x="3660263" y="2557205"/>
            <a:ext cx="4622400" cy="3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Despite being red, Mars is a cold place</a:t>
            </a:r>
            <a:endParaRPr>
              <a:solidFill>
                <a:srgbClr val="3D6D70"/>
              </a:solidFill>
              <a:latin typeface="Syne"/>
              <a:ea typeface="Syne"/>
              <a:cs typeface="Syne"/>
              <a:sym typeface="Syne"/>
            </a:endParaRPr>
          </a:p>
        </p:txBody>
      </p:sp>
      <p:sp>
        <p:nvSpPr>
          <p:cNvPr id="3677" name="Google Shape;3677;p73"/>
          <p:cNvSpPr txBox="1"/>
          <p:nvPr/>
        </p:nvSpPr>
        <p:spPr>
          <a:xfrm>
            <a:off x="3660289" y="3468920"/>
            <a:ext cx="4622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STEP 5</a:t>
            </a:r>
            <a:endParaRPr sz="2000" b="1">
              <a:solidFill>
                <a:srgbClr val="3D6D70"/>
              </a:solidFill>
              <a:latin typeface="Montserrat"/>
              <a:ea typeface="Montserrat"/>
              <a:cs typeface="Montserrat"/>
              <a:sym typeface="Montserrat"/>
            </a:endParaRPr>
          </a:p>
        </p:txBody>
      </p:sp>
      <p:sp>
        <p:nvSpPr>
          <p:cNvPr id="3678" name="Google Shape;3678;p73"/>
          <p:cNvSpPr txBox="1"/>
          <p:nvPr/>
        </p:nvSpPr>
        <p:spPr>
          <a:xfrm>
            <a:off x="3660289" y="3707235"/>
            <a:ext cx="4622400" cy="3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Venus has a beautiful name</a:t>
            </a:r>
            <a:endParaRPr>
              <a:solidFill>
                <a:srgbClr val="3D6D70"/>
              </a:solidFill>
              <a:latin typeface="Syne"/>
              <a:ea typeface="Syne"/>
              <a:cs typeface="Syne"/>
              <a:sym typeface="Syne"/>
            </a:endParaRPr>
          </a:p>
        </p:txBody>
      </p:sp>
      <p:sp>
        <p:nvSpPr>
          <p:cNvPr id="3679" name="Google Shape;3679;p73"/>
          <p:cNvSpPr txBox="1"/>
          <p:nvPr/>
        </p:nvSpPr>
        <p:spPr>
          <a:xfrm>
            <a:off x="3660211" y="2893858"/>
            <a:ext cx="4622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STEP 4</a:t>
            </a:r>
            <a:endParaRPr sz="2000" b="1">
              <a:solidFill>
                <a:srgbClr val="3D6D70"/>
              </a:solidFill>
              <a:latin typeface="Montserrat"/>
              <a:ea typeface="Montserrat"/>
              <a:cs typeface="Montserrat"/>
              <a:sym typeface="Montserrat"/>
            </a:endParaRPr>
          </a:p>
        </p:txBody>
      </p:sp>
      <p:sp>
        <p:nvSpPr>
          <p:cNvPr id="3680" name="Google Shape;3680;p73"/>
          <p:cNvSpPr txBox="1"/>
          <p:nvPr/>
        </p:nvSpPr>
        <p:spPr>
          <a:xfrm>
            <a:off x="3660200" y="3132220"/>
            <a:ext cx="4622400" cy="3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Earth is the place where we live on</a:t>
            </a:r>
            <a:endParaRPr>
              <a:solidFill>
                <a:srgbClr val="3D6D70"/>
              </a:solidFill>
              <a:latin typeface="Syne"/>
              <a:ea typeface="Syne"/>
              <a:cs typeface="Syne"/>
              <a:sym typeface="Syne"/>
            </a:endParaRPr>
          </a:p>
        </p:txBody>
      </p:sp>
      <p:sp>
        <p:nvSpPr>
          <p:cNvPr id="3681" name="Google Shape;3681;p73"/>
          <p:cNvSpPr txBox="1"/>
          <p:nvPr/>
        </p:nvSpPr>
        <p:spPr>
          <a:xfrm>
            <a:off x="3660237" y="4043981"/>
            <a:ext cx="46224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STEP 6</a:t>
            </a:r>
            <a:endParaRPr sz="2000" b="1">
              <a:solidFill>
                <a:srgbClr val="3D6D70"/>
              </a:solidFill>
              <a:latin typeface="Montserrat"/>
              <a:ea typeface="Montserrat"/>
              <a:cs typeface="Montserrat"/>
              <a:sym typeface="Montserrat"/>
            </a:endParaRPr>
          </a:p>
        </p:txBody>
      </p:sp>
      <p:sp>
        <p:nvSpPr>
          <p:cNvPr id="3682" name="Google Shape;3682;p73"/>
          <p:cNvSpPr txBox="1"/>
          <p:nvPr/>
        </p:nvSpPr>
        <p:spPr>
          <a:xfrm>
            <a:off x="3660237" y="4282250"/>
            <a:ext cx="4622400" cy="3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Mercury is the closest planet to the Sun</a:t>
            </a:r>
            <a:endParaRPr>
              <a:solidFill>
                <a:srgbClr val="3D6D70"/>
              </a:solidFill>
              <a:latin typeface="Syne"/>
              <a:ea typeface="Syne"/>
              <a:cs typeface="Syne"/>
              <a:sym typeface="Syne"/>
            </a:endParaRPr>
          </a:p>
        </p:txBody>
      </p:sp>
      <p:pic>
        <p:nvPicPr>
          <p:cNvPr id="3683" name="Google Shape;3683;p73"/>
          <p:cNvPicPr preferRelativeResize="0"/>
          <p:nvPr/>
        </p:nvPicPr>
        <p:blipFill rotWithShape="1">
          <a:blip r:embed="rId3">
            <a:alphaModFix/>
          </a:blip>
          <a:srcRect l="15283" r="18209"/>
          <a:stretch/>
        </p:blipFill>
        <p:spPr>
          <a:xfrm>
            <a:off x="861323" y="1527006"/>
            <a:ext cx="2336400" cy="2341500"/>
          </a:xfrm>
          <a:prstGeom prst="ellipse">
            <a:avLst/>
          </a:prstGeom>
          <a:noFill/>
          <a:ln w="76200" cap="flat" cmpd="sng">
            <a:solidFill>
              <a:schemeClr val="accent6"/>
            </a:solidFill>
            <a:prstDash val="solid"/>
            <a:round/>
            <a:headEnd type="none" w="sm" len="sm"/>
            <a:tailEnd type="none" w="sm" len="sm"/>
          </a:ln>
        </p:spPr>
      </p:pic>
      <p:grpSp>
        <p:nvGrpSpPr>
          <p:cNvPr id="3684" name="Google Shape;3684;p73"/>
          <p:cNvGrpSpPr/>
          <p:nvPr/>
        </p:nvGrpSpPr>
        <p:grpSpPr>
          <a:xfrm flipH="1">
            <a:off x="2718528" y="4087524"/>
            <a:ext cx="168361" cy="263393"/>
            <a:chOff x="883360" y="2474311"/>
            <a:chExt cx="168361" cy="263393"/>
          </a:xfrm>
        </p:grpSpPr>
        <p:sp>
          <p:nvSpPr>
            <p:cNvPr id="3685" name="Google Shape;3685;p73"/>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3"/>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7" name="Google Shape;3687;p73"/>
          <p:cNvGrpSpPr/>
          <p:nvPr/>
        </p:nvGrpSpPr>
        <p:grpSpPr>
          <a:xfrm>
            <a:off x="230500" y="3303925"/>
            <a:ext cx="168361" cy="261749"/>
            <a:chOff x="1877913" y="1847725"/>
            <a:chExt cx="168361" cy="261749"/>
          </a:xfrm>
        </p:grpSpPr>
        <p:sp>
          <p:nvSpPr>
            <p:cNvPr id="3688" name="Google Shape;3688;p73"/>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3"/>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0" name="Google Shape;3690;p73"/>
          <p:cNvGrpSpPr/>
          <p:nvPr/>
        </p:nvGrpSpPr>
        <p:grpSpPr>
          <a:xfrm rot="437357">
            <a:off x="-1925304" y="3468336"/>
            <a:ext cx="4520289" cy="3029851"/>
            <a:chOff x="-1358038" y="4900407"/>
            <a:chExt cx="3785678" cy="2537457"/>
          </a:xfrm>
        </p:grpSpPr>
        <p:sp>
          <p:nvSpPr>
            <p:cNvPr id="3691" name="Google Shape;3691;p73"/>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73"/>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3"/>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73"/>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73"/>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73"/>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3"/>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3"/>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73"/>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73"/>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3"/>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3"/>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3"/>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3"/>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3"/>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3"/>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3"/>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3"/>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3"/>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3"/>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3"/>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3"/>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3"/>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3"/>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5" name="Google Shape;3715;p73"/>
          <p:cNvGrpSpPr/>
          <p:nvPr/>
        </p:nvGrpSpPr>
        <p:grpSpPr>
          <a:xfrm flipH="1">
            <a:off x="3660306" y="5041445"/>
            <a:ext cx="1662816" cy="752173"/>
            <a:chOff x="5935450" y="921661"/>
            <a:chExt cx="739786" cy="334641"/>
          </a:xfrm>
        </p:grpSpPr>
        <p:sp>
          <p:nvSpPr>
            <p:cNvPr id="3716" name="Google Shape;3716;p73"/>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3"/>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3"/>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3"/>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3"/>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3"/>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2" name="Google Shape;3722;p73"/>
          <p:cNvSpPr/>
          <p:nvPr/>
        </p:nvSpPr>
        <p:spPr>
          <a:xfrm flipH="1">
            <a:off x="2768929" y="12367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3"/>
          <p:cNvSpPr/>
          <p:nvPr/>
        </p:nvSpPr>
        <p:spPr>
          <a:xfrm flipH="1">
            <a:off x="266305" y="20212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3"/>
          <p:cNvSpPr/>
          <p:nvPr/>
        </p:nvSpPr>
        <p:spPr>
          <a:xfrm flipH="1">
            <a:off x="3305977" y="38348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5" name="Google Shape;3725;p73"/>
          <p:cNvGrpSpPr/>
          <p:nvPr/>
        </p:nvGrpSpPr>
        <p:grpSpPr>
          <a:xfrm flipH="1">
            <a:off x="7959949" y="2426634"/>
            <a:ext cx="170170" cy="262078"/>
            <a:chOff x="1240143" y="2855097"/>
            <a:chExt cx="170170" cy="262078"/>
          </a:xfrm>
        </p:grpSpPr>
        <p:sp>
          <p:nvSpPr>
            <p:cNvPr id="3726" name="Google Shape;3726;p73"/>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3"/>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1"/>
        <p:cNvGrpSpPr/>
        <p:nvPr/>
      </p:nvGrpSpPr>
      <p:grpSpPr>
        <a:xfrm>
          <a:off x="0" y="0"/>
          <a:ext cx="0" cy="0"/>
          <a:chOff x="0" y="0"/>
          <a:chExt cx="0" cy="0"/>
        </a:xfrm>
      </p:grpSpPr>
      <p:sp>
        <p:nvSpPr>
          <p:cNvPr id="3732" name="Google Shape;3732;p7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WEATHER </a:t>
            </a:r>
            <a:r>
              <a:rPr lang="en" b="0"/>
              <a:t>JOURNAL</a:t>
            </a:r>
            <a:endParaRPr b="0"/>
          </a:p>
        </p:txBody>
      </p:sp>
      <p:sp>
        <p:nvSpPr>
          <p:cNvPr id="3733" name="Google Shape;3733;p74"/>
          <p:cNvSpPr txBox="1"/>
          <p:nvPr/>
        </p:nvSpPr>
        <p:spPr>
          <a:xfrm flipH="1">
            <a:off x="2204400" y="2337562"/>
            <a:ext cx="5116500" cy="2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WHAT IS TODAY’S TEMPERATURE?</a:t>
            </a:r>
            <a:endParaRPr sz="2000" b="1">
              <a:solidFill>
                <a:srgbClr val="3D6D70"/>
              </a:solidFill>
              <a:latin typeface="Montserrat"/>
              <a:ea typeface="Montserrat"/>
              <a:cs typeface="Montserrat"/>
              <a:sym typeface="Montserrat"/>
            </a:endParaRPr>
          </a:p>
        </p:txBody>
      </p:sp>
      <p:sp>
        <p:nvSpPr>
          <p:cNvPr id="3734" name="Google Shape;3734;p74"/>
          <p:cNvSpPr txBox="1"/>
          <p:nvPr/>
        </p:nvSpPr>
        <p:spPr>
          <a:xfrm flipH="1">
            <a:off x="2204381" y="2627674"/>
            <a:ext cx="5116500" cy="34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Mars is actually a very cold place</a:t>
            </a:r>
            <a:endParaRPr>
              <a:solidFill>
                <a:srgbClr val="3D6D70"/>
              </a:solidFill>
              <a:latin typeface="Syne"/>
              <a:ea typeface="Syne"/>
              <a:cs typeface="Syne"/>
              <a:sym typeface="Syne"/>
            </a:endParaRPr>
          </a:p>
        </p:txBody>
      </p:sp>
      <p:grpSp>
        <p:nvGrpSpPr>
          <p:cNvPr id="3735" name="Google Shape;3735;p74"/>
          <p:cNvGrpSpPr/>
          <p:nvPr/>
        </p:nvGrpSpPr>
        <p:grpSpPr>
          <a:xfrm>
            <a:off x="1105230" y="2189068"/>
            <a:ext cx="936300" cy="936300"/>
            <a:chOff x="1105230" y="2570068"/>
            <a:chExt cx="936300" cy="936300"/>
          </a:xfrm>
        </p:grpSpPr>
        <p:sp>
          <p:nvSpPr>
            <p:cNvPr id="3736" name="Google Shape;3736;p74"/>
            <p:cNvSpPr/>
            <p:nvPr/>
          </p:nvSpPr>
          <p:spPr>
            <a:xfrm flipH="1">
              <a:off x="1105230" y="2570068"/>
              <a:ext cx="936300" cy="936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7" name="Google Shape;3737;p74"/>
            <p:cNvGrpSpPr/>
            <p:nvPr/>
          </p:nvGrpSpPr>
          <p:grpSpPr>
            <a:xfrm flipH="1">
              <a:off x="1451175" y="2792800"/>
              <a:ext cx="244412" cy="490835"/>
              <a:chOff x="3984950" y="3213600"/>
              <a:chExt cx="239925" cy="481825"/>
            </a:xfrm>
          </p:grpSpPr>
          <p:sp>
            <p:nvSpPr>
              <p:cNvPr id="3738" name="Google Shape;3738;p74"/>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39" name="Google Shape;3739;p74"/>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3740" name="Google Shape;3740;p74"/>
          <p:cNvSpPr txBox="1"/>
          <p:nvPr/>
        </p:nvSpPr>
        <p:spPr>
          <a:xfrm flipH="1">
            <a:off x="2204400" y="3439730"/>
            <a:ext cx="5116500" cy="2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HOW MUCH DID IT RAIN TODAY?</a:t>
            </a:r>
            <a:endParaRPr sz="2000" b="1">
              <a:solidFill>
                <a:srgbClr val="3D6D70"/>
              </a:solidFill>
              <a:latin typeface="Montserrat"/>
              <a:ea typeface="Montserrat"/>
              <a:cs typeface="Montserrat"/>
              <a:sym typeface="Montserrat"/>
            </a:endParaRPr>
          </a:p>
        </p:txBody>
      </p:sp>
      <p:sp>
        <p:nvSpPr>
          <p:cNvPr id="3741" name="Google Shape;3741;p74"/>
          <p:cNvSpPr txBox="1"/>
          <p:nvPr/>
        </p:nvSpPr>
        <p:spPr>
          <a:xfrm flipH="1">
            <a:off x="2204375" y="3729777"/>
            <a:ext cx="5116500" cy="34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Saturn is a gas giant with rings</a:t>
            </a:r>
            <a:endParaRPr>
              <a:solidFill>
                <a:srgbClr val="3D6D70"/>
              </a:solidFill>
              <a:latin typeface="Syne"/>
              <a:ea typeface="Syne"/>
              <a:cs typeface="Syne"/>
              <a:sym typeface="Syne"/>
            </a:endParaRPr>
          </a:p>
        </p:txBody>
      </p:sp>
      <p:grpSp>
        <p:nvGrpSpPr>
          <p:cNvPr id="3742" name="Google Shape;3742;p74"/>
          <p:cNvGrpSpPr/>
          <p:nvPr/>
        </p:nvGrpSpPr>
        <p:grpSpPr>
          <a:xfrm>
            <a:off x="1105230" y="3291204"/>
            <a:ext cx="936300" cy="936300"/>
            <a:chOff x="1105230" y="3672204"/>
            <a:chExt cx="936300" cy="936300"/>
          </a:xfrm>
        </p:grpSpPr>
        <p:grpSp>
          <p:nvGrpSpPr>
            <p:cNvPr id="3743" name="Google Shape;3743;p74"/>
            <p:cNvGrpSpPr/>
            <p:nvPr/>
          </p:nvGrpSpPr>
          <p:grpSpPr>
            <a:xfrm flipH="1">
              <a:off x="1310476" y="3894944"/>
              <a:ext cx="525808" cy="490819"/>
              <a:chOff x="6384304" y="3640153"/>
              <a:chExt cx="339253" cy="316678"/>
            </a:xfrm>
          </p:grpSpPr>
          <p:sp>
            <p:nvSpPr>
              <p:cNvPr id="3744" name="Google Shape;3744;p74"/>
              <p:cNvSpPr/>
              <p:nvPr/>
            </p:nvSpPr>
            <p:spPr>
              <a:xfrm>
                <a:off x="6384304" y="3640153"/>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745" name="Google Shape;3745;p74"/>
              <p:cNvGrpSpPr/>
              <p:nvPr/>
            </p:nvGrpSpPr>
            <p:grpSpPr>
              <a:xfrm rot="5400000">
                <a:off x="6505953" y="3780706"/>
                <a:ext cx="85676" cy="266573"/>
                <a:chOff x="-60012750" y="3739425"/>
                <a:chExt cx="74050" cy="230400"/>
              </a:xfrm>
            </p:grpSpPr>
            <p:sp>
              <p:nvSpPr>
                <p:cNvPr id="3746" name="Google Shape;3746;p74"/>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4"/>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4"/>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49" name="Google Shape;3749;p74"/>
            <p:cNvSpPr/>
            <p:nvPr/>
          </p:nvSpPr>
          <p:spPr>
            <a:xfrm flipH="1">
              <a:off x="1105230" y="3672204"/>
              <a:ext cx="936300" cy="936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0" name="Google Shape;3750;p74"/>
          <p:cNvSpPr txBox="1"/>
          <p:nvPr/>
        </p:nvSpPr>
        <p:spPr>
          <a:xfrm>
            <a:off x="1105225" y="1347351"/>
            <a:ext cx="5117400" cy="2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3D6D70"/>
                </a:solidFill>
                <a:latin typeface="Montserrat"/>
                <a:ea typeface="Montserrat"/>
                <a:cs typeface="Montserrat"/>
                <a:sym typeface="Montserrat"/>
              </a:rPr>
              <a:t>TODAY’S DATE IS:  </a:t>
            </a:r>
            <a:r>
              <a:rPr lang="en">
                <a:solidFill>
                  <a:srgbClr val="3D6D70"/>
                </a:solidFill>
                <a:latin typeface="Montserrat"/>
                <a:ea typeface="Montserrat"/>
                <a:cs typeface="Montserrat"/>
                <a:sym typeface="Montserrat"/>
              </a:rPr>
              <a:t>14/01/2022</a:t>
            </a:r>
            <a:endParaRPr>
              <a:solidFill>
                <a:srgbClr val="3D6D70"/>
              </a:solidFill>
              <a:latin typeface="Montserrat"/>
              <a:ea typeface="Montserrat"/>
              <a:cs typeface="Montserrat"/>
              <a:sym typeface="Montserrat"/>
            </a:endParaRPr>
          </a:p>
        </p:txBody>
      </p:sp>
      <p:sp>
        <p:nvSpPr>
          <p:cNvPr id="3751" name="Google Shape;3751;p74"/>
          <p:cNvSpPr txBox="1"/>
          <p:nvPr/>
        </p:nvSpPr>
        <p:spPr>
          <a:xfrm>
            <a:off x="1105225" y="1636226"/>
            <a:ext cx="5117400" cy="34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3D6D70"/>
                </a:solidFill>
                <a:latin typeface="Syne"/>
                <a:ea typeface="Syne"/>
                <a:cs typeface="Syne"/>
                <a:sym typeface="Syne"/>
              </a:rPr>
              <a:t>Describe what the weather's like today in your city</a:t>
            </a:r>
            <a:endParaRPr>
              <a:solidFill>
                <a:srgbClr val="3D6D70"/>
              </a:solidFill>
              <a:latin typeface="Syne"/>
              <a:ea typeface="Syne"/>
              <a:cs typeface="Syne"/>
              <a:sym typeface="Syne"/>
            </a:endParaRPr>
          </a:p>
        </p:txBody>
      </p:sp>
      <p:sp>
        <p:nvSpPr>
          <p:cNvPr id="3752" name="Google Shape;3752;p74"/>
          <p:cNvSpPr/>
          <p:nvPr/>
        </p:nvSpPr>
        <p:spPr>
          <a:xfrm flipH="1">
            <a:off x="6459907" y="28913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4"/>
          <p:cNvSpPr/>
          <p:nvPr/>
        </p:nvSpPr>
        <p:spPr>
          <a:xfrm flipH="1">
            <a:off x="5914259" y="16348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4" name="Google Shape;3754;p74"/>
          <p:cNvGrpSpPr/>
          <p:nvPr/>
        </p:nvGrpSpPr>
        <p:grpSpPr>
          <a:xfrm rot="-60498" flipH="1">
            <a:off x="6550544" y="555208"/>
            <a:ext cx="2307950" cy="1146202"/>
            <a:chOff x="6077195" y="1269884"/>
            <a:chExt cx="2307592" cy="1146024"/>
          </a:xfrm>
        </p:grpSpPr>
        <p:sp>
          <p:nvSpPr>
            <p:cNvPr id="3755" name="Google Shape;3755;p74"/>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4"/>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4"/>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4"/>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4"/>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4"/>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4"/>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4"/>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4"/>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4"/>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4"/>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4"/>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4"/>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4"/>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9" name="Google Shape;3769;p74"/>
          <p:cNvGrpSpPr/>
          <p:nvPr/>
        </p:nvGrpSpPr>
        <p:grpSpPr>
          <a:xfrm flipH="1">
            <a:off x="8877167" y="2350903"/>
            <a:ext cx="170170" cy="263393"/>
            <a:chOff x="1223537" y="2032528"/>
            <a:chExt cx="170170" cy="263393"/>
          </a:xfrm>
        </p:grpSpPr>
        <p:sp>
          <p:nvSpPr>
            <p:cNvPr id="3770" name="Google Shape;3770;p74"/>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4"/>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2" name="Google Shape;3772;p74"/>
          <p:cNvGrpSpPr/>
          <p:nvPr/>
        </p:nvGrpSpPr>
        <p:grpSpPr>
          <a:xfrm rot="-1331502">
            <a:off x="5925249" y="3345373"/>
            <a:ext cx="4520284" cy="3029847"/>
            <a:chOff x="-1358038" y="4900407"/>
            <a:chExt cx="3785678" cy="2537457"/>
          </a:xfrm>
        </p:grpSpPr>
        <p:sp>
          <p:nvSpPr>
            <p:cNvPr id="3773" name="Google Shape;3773;p74"/>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4"/>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4"/>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4"/>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4"/>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4"/>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4"/>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4"/>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4"/>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4"/>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4"/>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4"/>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4"/>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4"/>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4"/>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4"/>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4"/>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4"/>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4"/>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4"/>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4"/>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4"/>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4"/>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4"/>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0"/>
        <p:cNvGrpSpPr/>
        <p:nvPr/>
      </p:nvGrpSpPr>
      <p:grpSpPr>
        <a:xfrm>
          <a:off x="0" y="0"/>
          <a:ext cx="0" cy="0"/>
          <a:chOff x="0" y="0"/>
          <a:chExt cx="0" cy="0"/>
        </a:xfrm>
      </p:grpSpPr>
      <p:sp>
        <p:nvSpPr>
          <p:cNvPr id="3801" name="Google Shape;3801;p75"/>
          <p:cNvSpPr/>
          <p:nvPr/>
        </p:nvSpPr>
        <p:spPr>
          <a:xfrm flipH="1">
            <a:off x="6154277" y="1733181"/>
            <a:ext cx="1254900" cy="12549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5"/>
          <p:cNvSpPr txBox="1">
            <a:spLocks noGrp="1"/>
          </p:cNvSpPr>
          <p:nvPr>
            <p:ph type="title"/>
          </p:nvPr>
        </p:nvSpPr>
        <p:spPr>
          <a:xfrm flipH="1">
            <a:off x="1685323" y="1905000"/>
            <a:ext cx="4236600" cy="57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TEAM</a:t>
            </a:r>
            <a:endParaRPr/>
          </a:p>
        </p:txBody>
      </p:sp>
      <p:sp>
        <p:nvSpPr>
          <p:cNvPr id="3803" name="Google Shape;3803;p75"/>
          <p:cNvSpPr txBox="1">
            <a:spLocks noGrp="1"/>
          </p:cNvSpPr>
          <p:nvPr>
            <p:ph type="subTitle" idx="1"/>
          </p:nvPr>
        </p:nvSpPr>
        <p:spPr>
          <a:xfrm flipH="1">
            <a:off x="1685323" y="2486450"/>
            <a:ext cx="4236600" cy="31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enter a subtitle here if you need it</a:t>
            </a:r>
            <a:endParaRPr/>
          </a:p>
        </p:txBody>
      </p:sp>
      <p:sp>
        <p:nvSpPr>
          <p:cNvPr id="3804" name="Google Shape;3804;p75"/>
          <p:cNvSpPr txBox="1">
            <a:spLocks noGrp="1"/>
          </p:cNvSpPr>
          <p:nvPr>
            <p:ph type="title" idx="2"/>
          </p:nvPr>
        </p:nvSpPr>
        <p:spPr>
          <a:xfrm flipH="1">
            <a:off x="6104777" y="1956831"/>
            <a:ext cx="1353900" cy="8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805" name="Google Shape;3805;p75"/>
          <p:cNvGrpSpPr/>
          <p:nvPr/>
        </p:nvGrpSpPr>
        <p:grpSpPr>
          <a:xfrm>
            <a:off x="8025083" y="4242746"/>
            <a:ext cx="807652" cy="731519"/>
            <a:chOff x="7873720" y="3736659"/>
            <a:chExt cx="807652" cy="731519"/>
          </a:xfrm>
        </p:grpSpPr>
        <p:sp>
          <p:nvSpPr>
            <p:cNvPr id="3806" name="Google Shape;3806;p75"/>
            <p:cNvSpPr/>
            <p:nvPr/>
          </p:nvSpPr>
          <p:spPr>
            <a:xfrm>
              <a:off x="7873720" y="3981638"/>
              <a:ext cx="807652" cy="239713"/>
            </a:xfrm>
            <a:custGeom>
              <a:avLst/>
              <a:gdLst/>
              <a:ahLst/>
              <a:cxnLst/>
              <a:rect l="l" t="t" r="r" b="b"/>
              <a:pathLst>
                <a:path w="11351" h="3369" extrusionOk="0">
                  <a:moveTo>
                    <a:pt x="9344" y="0"/>
                  </a:moveTo>
                  <a:cubicBezTo>
                    <a:pt x="9320" y="0"/>
                    <a:pt x="9293" y="3"/>
                    <a:pt x="9264" y="9"/>
                  </a:cubicBezTo>
                  <a:cubicBezTo>
                    <a:pt x="8882" y="88"/>
                    <a:pt x="8073" y="1178"/>
                    <a:pt x="8073" y="1178"/>
                  </a:cubicBezTo>
                  <a:lnTo>
                    <a:pt x="3317" y="1560"/>
                  </a:lnTo>
                  <a:lnTo>
                    <a:pt x="2384" y="728"/>
                  </a:lnTo>
                  <a:cubicBezTo>
                    <a:pt x="2384" y="728"/>
                    <a:pt x="2200" y="591"/>
                    <a:pt x="2014" y="591"/>
                  </a:cubicBezTo>
                  <a:cubicBezTo>
                    <a:pt x="1956" y="591"/>
                    <a:pt x="1898" y="604"/>
                    <a:pt x="1844" y="638"/>
                  </a:cubicBezTo>
                  <a:cubicBezTo>
                    <a:pt x="1620" y="785"/>
                    <a:pt x="1946" y="1122"/>
                    <a:pt x="1946" y="1122"/>
                  </a:cubicBezTo>
                  <a:lnTo>
                    <a:pt x="2474" y="1617"/>
                  </a:lnTo>
                  <a:lnTo>
                    <a:pt x="1979" y="1639"/>
                  </a:lnTo>
                  <a:lnTo>
                    <a:pt x="1114" y="875"/>
                  </a:lnTo>
                  <a:cubicBezTo>
                    <a:pt x="1114" y="875"/>
                    <a:pt x="960" y="661"/>
                    <a:pt x="755" y="661"/>
                  </a:cubicBezTo>
                  <a:cubicBezTo>
                    <a:pt x="695" y="661"/>
                    <a:pt x="630" y="679"/>
                    <a:pt x="563" y="728"/>
                  </a:cubicBezTo>
                  <a:cubicBezTo>
                    <a:pt x="282" y="942"/>
                    <a:pt x="1125" y="1729"/>
                    <a:pt x="1125" y="1729"/>
                  </a:cubicBezTo>
                  <a:lnTo>
                    <a:pt x="394" y="1785"/>
                  </a:lnTo>
                  <a:cubicBezTo>
                    <a:pt x="394" y="1785"/>
                    <a:pt x="12" y="1853"/>
                    <a:pt x="1" y="2111"/>
                  </a:cubicBezTo>
                  <a:cubicBezTo>
                    <a:pt x="1" y="2370"/>
                    <a:pt x="327" y="2426"/>
                    <a:pt x="484" y="2426"/>
                  </a:cubicBezTo>
                  <a:cubicBezTo>
                    <a:pt x="653" y="2426"/>
                    <a:pt x="1170" y="2336"/>
                    <a:pt x="1170" y="2336"/>
                  </a:cubicBezTo>
                  <a:lnTo>
                    <a:pt x="1170" y="2336"/>
                  </a:lnTo>
                  <a:lnTo>
                    <a:pt x="776" y="2831"/>
                  </a:lnTo>
                  <a:cubicBezTo>
                    <a:pt x="630" y="2977"/>
                    <a:pt x="641" y="3213"/>
                    <a:pt x="799" y="3337"/>
                  </a:cubicBezTo>
                  <a:cubicBezTo>
                    <a:pt x="824" y="3358"/>
                    <a:pt x="853" y="3368"/>
                    <a:pt x="887" y="3368"/>
                  </a:cubicBezTo>
                  <a:cubicBezTo>
                    <a:pt x="1233" y="3368"/>
                    <a:pt x="1991" y="2302"/>
                    <a:pt x="1991" y="2302"/>
                  </a:cubicBezTo>
                  <a:cubicBezTo>
                    <a:pt x="1991" y="2302"/>
                    <a:pt x="2455" y="2209"/>
                    <a:pt x="2523" y="2209"/>
                  </a:cubicBezTo>
                  <a:cubicBezTo>
                    <a:pt x="2529" y="2209"/>
                    <a:pt x="2532" y="2210"/>
                    <a:pt x="2530" y="2212"/>
                  </a:cubicBezTo>
                  <a:cubicBezTo>
                    <a:pt x="2508" y="2246"/>
                    <a:pt x="2114" y="2775"/>
                    <a:pt x="2114" y="2775"/>
                  </a:cubicBezTo>
                  <a:cubicBezTo>
                    <a:pt x="2114" y="2775"/>
                    <a:pt x="1799" y="3123"/>
                    <a:pt x="2227" y="3280"/>
                  </a:cubicBezTo>
                  <a:cubicBezTo>
                    <a:pt x="2251" y="3290"/>
                    <a:pt x="2276" y="3294"/>
                    <a:pt x="2302" y="3294"/>
                  </a:cubicBezTo>
                  <a:cubicBezTo>
                    <a:pt x="2727" y="3294"/>
                    <a:pt x="3396" y="2156"/>
                    <a:pt x="3396" y="2156"/>
                  </a:cubicBezTo>
                  <a:lnTo>
                    <a:pt x="8151" y="1864"/>
                  </a:lnTo>
                  <a:cubicBezTo>
                    <a:pt x="8151" y="1864"/>
                    <a:pt x="8545" y="2212"/>
                    <a:pt x="8927" y="2505"/>
                  </a:cubicBezTo>
                  <a:cubicBezTo>
                    <a:pt x="9176" y="2701"/>
                    <a:pt x="9364" y="2836"/>
                    <a:pt x="9509" y="2836"/>
                  </a:cubicBezTo>
                  <a:cubicBezTo>
                    <a:pt x="9579" y="2836"/>
                    <a:pt x="9640" y="2804"/>
                    <a:pt x="9692" y="2730"/>
                  </a:cubicBezTo>
                  <a:cubicBezTo>
                    <a:pt x="9849" y="2505"/>
                    <a:pt x="9174" y="1976"/>
                    <a:pt x="9174" y="1976"/>
                  </a:cubicBezTo>
                  <a:lnTo>
                    <a:pt x="8983" y="1808"/>
                  </a:lnTo>
                  <a:lnTo>
                    <a:pt x="9422" y="1796"/>
                  </a:lnTo>
                  <a:cubicBezTo>
                    <a:pt x="9422" y="1796"/>
                    <a:pt x="9961" y="2257"/>
                    <a:pt x="10209" y="2460"/>
                  </a:cubicBezTo>
                  <a:cubicBezTo>
                    <a:pt x="10378" y="2604"/>
                    <a:pt x="10524" y="2726"/>
                    <a:pt x="10683" y="2726"/>
                  </a:cubicBezTo>
                  <a:cubicBezTo>
                    <a:pt x="10747" y="2726"/>
                    <a:pt x="10813" y="2707"/>
                    <a:pt x="10883" y="2662"/>
                  </a:cubicBezTo>
                  <a:cubicBezTo>
                    <a:pt x="11131" y="2505"/>
                    <a:pt x="10670" y="1886"/>
                    <a:pt x="10591" y="1819"/>
                  </a:cubicBezTo>
                  <a:cubicBezTo>
                    <a:pt x="10524" y="1763"/>
                    <a:pt x="10445" y="1706"/>
                    <a:pt x="10366" y="1662"/>
                  </a:cubicBezTo>
                  <a:lnTo>
                    <a:pt x="10366" y="1662"/>
                  </a:lnTo>
                  <a:cubicBezTo>
                    <a:pt x="10366" y="1662"/>
                    <a:pt x="10426" y="1666"/>
                    <a:pt x="10515" y="1666"/>
                  </a:cubicBezTo>
                  <a:cubicBezTo>
                    <a:pt x="10790" y="1666"/>
                    <a:pt x="11350" y="1627"/>
                    <a:pt x="11333" y="1313"/>
                  </a:cubicBezTo>
                  <a:cubicBezTo>
                    <a:pt x="11315" y="1090"/>
                    <a:pt x="11022" y="1038"/>
                    <a:pt x="10754" y="1038"/>
                  </a:cubicBezTo>
                  <a:cubicBezTo>
                    <a:pt x="10523" y="1038"/>
                    <a:pt x="10310" y="1077"/>
                    <a:pt x="10310" y="1077"/>
                  </a:cubicBezTo>
                  <a:cubicBezTo>
                    <a:pt x="10310" y="1077"/>
                    <a:pt x="10917" y="459"/>
                    <a:pt x="10737" y="234"/>
                  </a:cubicBezTo>
                  <a:cubicBezTo>
                    <a:pt x="10692" y="181"/>
                    <a:pt x="10636" y="158"/>
                    <a:pt x="10574" y="158"/>
                  </a:cubicBezTo>
                  <a:cubicBezTo>
                    <a:pt x="10370" y="158"/>
                    <a:pt x="10097" y="396"/>
                    <a:pt x="9916" y="593"/>
                  </a:cubicBezTo>
                  <a:cubicBezTo>
                    <a:pt x="9680" y="841"/>
                    <a:pt x="9399" y="1167"/>
                    <a:pt x="9399" y="1167"/>
                  </a:cubicBezTo>
                  <a:lnTo>
                    <a:pt x="8927" y="1223"/>
                  </a:lnTo>
                  <a:cubicBezTo>
                    <a:pt x="8927" y="1223"/>
                    <a:pt x="9264" y="830"/>
                    <a:pt x="9444" y="616"/>
                  </a:cubicBezTo>
                  <a:cubicBezTo>
                    <a:pt x="9611" y="419"/>
                    <a:pt x="9642" y="0"/>
                    <a:pt x="9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5"/>
            <p:cNvSpPr/>
            <p:nvPr/>
          </p:nvSpPr>
          <p:spPr>
            <a:xfrm>
              <a:off x="8034525" y="3736659"/>
              <a:ext cx="488035" cy="731519"/>
            </a:xfrm>
            <a:custGeom>
              <a:avLst/>
              <a:gdLst/>
              <a:ahLst/>
              <a:cxnLst/>
              <a:rect l="l" t="t" r="r" b="b"/>
              <a:pathLst>
                <a:path w="6859" h="10281" extrusionOk="0">
                  <a:moveTo>
                    <a:pt x="5805" y="0"/>
                  </a:moveTo>
                  <a:cubicBezTo>
                    <a:pt x="5468" y="0"/>
                    <a:pt x="5206" y="787"/>
                    <a:pt x="5206" y="787"/>
                  </a:cubicBezTo>
                  <a:cubicBezTo>
                    <a:pt x="5206" y="787"/>
                    <a:pt x="4974" y="9"/>
                    <a:pt x="4705" y="9"/>
                  </a:cubicBezTo>
                  <a:cubicBezTo>
                    <a:pt x="4696" y="9"/>
                    <a:pt x="4686" y="10"/>
                    <a:pt x="4677" y="12"/>
                  </a:cubicBezTo>
                  <a:cubicBezTo>
                    <a:pt x="4385" y="68"/>
                    <a:pt x="4475" y="563"/>
                    <a:pt x="4576" y="900"/>
                  </a:cubicBezTo>
                  <a:cubicBezTo>
                    <a:pt x="4677" y="1237"/>
                    <a:pt x="4812" y="1631"/>
                    <a:pt x="4812" y="1631"/>
                  </a:cubicBezTo>
                  <a:lnTo>
                    <a:pt x="4632" y="2069"/>
                  </a:lnTo>
                  <a:cubicBezTo>
                    <a:pt x="4632" y="2069"/>
                    <a:pt x="4464" y="1586"/>
                    <a:pt x="4362" y="1316"/>
                  </a:cubicBezTo>
                  <a:cubicBezTo>
                    <a:pt x="4298" y="1152"/>
                    <a:pt x="4116" y="992"/>
                    <a:pt x="3963" y="992"/>
                  </a:cubicBezTo>
                  <a:cubicBezTo>
                    <a:pt x="3875" y="992"/>
                    <a:pt x="3796" y="1045"/>
                    <a:pt x="3755" y="1181"/>
                  </a:cubicBezTo>
                  <a:cubicBezTo>
                    <a:pt x="3632" y="1552"/>
                    <a:pt x="4171" y="2789"/>
                    <a:pt x="4171" y="2789"/>
                  </a:cubicBezTo>
                  <a:lnTo>
                    <a:pt x="2125" y="7106"/>
                  </a:lnTo>
                  <a:lnTo>
                    <a:pt x="945" y="7499"/>
                  </a:lnTo>
                  <a:cubicBezTo>
                    <a:pt x="945" y="7499"/>
                    <a:pt x="585" y="7657"/>
                    <a:pt x="596" y="7915"/>
                  </a:cubicBezTo>
                  <a:cubicBezTo>
                    <a:pt x="602" y="8062"/>
                    <a:pt x="742" y="8096"/>
                    <a:pt x="868" y="8096"/>
                  </a:cubicBezTo>
                  <a:cubicBezTo>
                    <a:pt x="973" y="8096"/>
                    <a:pt x="1068" y="8073"/>
                    <a:pt x="1068" y="8073"/>
                  </a:cubicBezTo>
                  <a:lnTo>
                    <a:pt x="1754" y="7859"/>
                  </a:lnTo>
                  <a:lnTo>
                    <a:pt x="1529" y="8297"/>
                  </a:lnTo>
                  <a:lnTo>
                    <a:pt x="439" y="8668"/>
                  </a:lnTo>
                  <a:cubicBezTo>
                    <a:pt x="439" y="8668"/>
                    <a:pt x="0" y="8713"/>
                    <a:pt x="34" y="9073"/>
                  </a:cubicBezTo>
                  <a:cubicBezTo>
                    <a:pt x="49" y="9189"/>
                    <a:pt x="183" y="9228"/>
                    <a:pt x="354" y="9228"/>
                  </a:cubicBezTo>
                  <a:cubicBezTo>
                    <a:pt x="697" y="9228"/>
                    <a:pt x="1192" y="9073"/>
                    <a:pt x="1192" y="9073"/>
                  </a:cubicBezTo>
                  <a:lnTo>
                    <a:pt x="1192" y="9073"/>
                  </a:lnTo>
                  <a:lnTo>
                    <a:pt x="866" y="9748"/>
                  </a:lnTo>
                  <a:cubicBezTo>
                    <a:pt x="866" y="9748"/>
                    <a:pt x="742" y="10107"/>
                    <a:pt x="956" y="10242"/>
                  </a:cubicBezTo>
                  <a:cubicBezTo>
                    <a:pt x="1000" y="10269"/>
                    <a:pt x="1044" y="10280"/>
                    <a:pt x="1086" y="10280"/>
                  </a:cubicBezTo>
                  <a:cubicBezTo>
                    <a:pt x="1259" y="10280"/>
                    <a:pt x="1410" y="10090"/>
                    <a:pt x="1473" y="9972"/>
                  </a:cubicBezTo>
                  <a:cubicBezTo>
                    <a:pt x="1552" y="9838"/>
                    <a:pt x="1732" y="9343"/>
                    <a:pt x="1732" y="9343"/>
                  </a:cubicBezTo>
                  <a:lnTo>
                    <a:pt x="1968" y="9939"/>
                  </a:lnTo>
                  <a:cubicBezTo>
                    <a:pt x="2003" y="10088"/>
                    <a:pt x="2141" y="10189"/>
                    <a:pt x="2290" y="10189"/>
                  </a:cubicBezTo>
                  <a:cubicBezTo>
                    <a:pt x="2332" y="10189"/>
                    <a:pt x="2375" y="10181"/>
                    <a:pt x="2417" y="10164"/>
                  </a:cubicBezTo>
                  <a:cubicBezTo>
                    <a:pt x="2777" y="10040"/>
                    <a:pt x="2103" y="8612"/>
                    <a:pt x="2103" y="8612"/>
                  </a:cubicBezTo>
                  <a:cubicBezTo>
                    <a:pt x="2103" y="8612"/>
                    <a:pt x="2282" y="8105"/>
                    <a:pt x="2304" y="8105"/>
                  </a:cubicBezTo>
                  <a:cubicBezTo>
                    <a:pt x="2304" y="8105"/>
                    <a:pt x="2305" y="8105"/>
                    <a:pt x="2305" y="8106"/>
                  </a:cubicBezTo>
                  <a:cubicBezTo>
                    <a:pt x="2328" y="8140"/>
                    <a:pt x="2575" y="8747"/>
                    <a:pt x="2575" y="8747"/>
                  </a:cubicBezTo>
                  <a:cubicBezTo>
                    <a:pt x="2575" y="8747"/>
                    <a:pt x="2659" y="8999"/>
                    <a:pt x="2851" y="8999"/>
                  </a:cubicBezTo>
                  <a:cubicBezTo>
                    <a:pt x="2912" y="8999"/>
                    <a:pt x="2985" y="8973"/>
                    <a:pt x="3070" y="8904"/>
                  </a:cubicBezTo>
                  <a:cubicBezTo>
                    <a:pt x="3418" y="8612"/>
                    <a:pt x="2687" y="7331"/>
                    <a:pt x="2687" y="7331"/>
                  </a:cubicBezTo>
                  <a:lnTo>
                    <a:pt x="4801" y="3070"/>
                  </a:lnTo>
                  <a:cubicBezTo>
                    <a:pt x="4801" y="3070"/>
                    <a:pt x="5296" y="2890"/>
                    <a:pt x="5745" y="2710"/>
                  </a:cubicBezTo>
                  <a:cubicBezTo>
                    <a:pt x="6184" y="2530"/>
                    <a:pt x="6442" y="2406"/>
                    <a:pt x="6319" y="2148"/>
                  </a:cubicBezTo>
                  <a:cubicBezTo>
                    <a:pt x="6285" y="2078"/>
                    <a:pt x="6203" y="2052"/>
                    <a:pt x="6101" y="2052"/>
                  </a:cubicBezTo>
                  <a:cubicBezTo>
                    <a:pt x="5827" y="2052"/>
                    <a:pt x="5408" y="2238"/>
                    <a:pt x="5408" y="2238"/>
                  </a:cubicBezTo>
                  <a:lnTo>
                    <a:pt x="5172" y="2305"/>
                  </a:lnTo>
                  <a:lnTo>
                    <a:pt x="5172" y="2305"/>
                  </a:lnTo>
                  <a:lnTo>
                    <a:pt x="5374" y="1912"/>
                  </a:lnTo>
                  <a:cubicBezTo>
                    <a:pt x="5374" y="1912"/>
                    <a:pt x="6049" y="1676"/>
                    <a:pt x="6341" y="1574"/>
                  </a:cubicBezTo>
                  <a:cubicBezTo>
                    <a:pt x="6622" y="1462"/>
                    <a:pt x="6858" y="1372"/>
                    <a:pt x="6847" y="1080"/>
                  </a:cubicBezTo>
                  <a:cubicBezTo>
                    <a:pt x="6841" y="920"/>
                    <a:pt x="6610" y="878"/>
                    <a:pt x="6385" y="878"/>
                  </a:cubicBezTo>
                  <a:cubicBezTo>
                    <a:pt x="6199" y="878"/>
                    <a:pt x="6016" y="907"/>
                    <a:pt x="5970" y="922"/>
                  </a:cubicBezTo>
                  <a:cubicBezTo>
                    <a:pt x="5891" y="956"/>
                    <a:pt x="5801" y="990"/>
                    <a:pt x="5723" y="1035"/>
                  </a:cubicBezTo>
                  <a:cubicBezTo>
                    <a:pt x="5723" y="1035"/>
                    <a:pt x="6285" y="214"/>
                    <a:pt x="5903" y="23"/>
                  </a:cubicBezTo>
                  <a:cubicBezTo>
                    <a:pt x="5869" y="7"/>
                    <a:pt x="5837" y="0"/>
                    <a:pt x="5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5"/>
            <p:cNvSpPr/>
            <p:nvPr/>
          </p:nvSpPr>
          <p:spPr>
            <a:xfrm>
              <a:off x="8008910" y="3740003"/>
              <a:ext cx="541613" cy="714371"/>
            </a:xfrm>
            <a:custGeom>
              <a:avLst/>
              <a:gdLst/>
              <a:ahLst/>
              <a:cxnLst/>
              <a:rect l="l" t="t" r="r" b="b"/>
              <a:pathLst>
                <a:path w="7612" h="10040" extrusionOk="0">
                  <a:moveTo>
                    <a:pt x="2087" y="1"/>
                  </a:moveTo>
                  <a:cubicBezTo>
                    <a:pt x="1853" y="1"/>
                    <a:pt x="1584" y="581"/>
                    <a:pt x="1563" y="673"/>
                  </a:cubicBezTo>
                  <a:cubicBezTo>
                    <a:pt x="1541" y="763"/>
                    <a:pt x="1530" y="853"/>
                    <a:pt x="1530" y="954"/>
                  </a:cubicBezTo>
                  <a:cubicBezTo>
                    <a:pt x="1530" y="954"/>
                    <a:pt x="1205" y="225"/>
                    <a:pt x="879" y="225"/>
                  </a:cubicBezTo>
                  <a:cubicBezTo>
                    <a:pt x="841" y="225"/>
                    <a:pt x="803" y="235"/>
                    <a:pt x="765" y="257"/>
                  </a:cubicBezTo>
                  <a:cubicBezTo>
                    <a:pt x="417" y="482"/>
                    <a:pt x="1046" y="1269"/>
                    <a:pt x="1046" y="1269"/>
                  </a:cubicBezTo>
                  <a:cubicBezTo>
                    <a:pt x="1046" y="1269"/>
                    <a:pt x="709" y="1173"/>
                    <a:pt x="435" y="1173"/>
                  </a:cubicBezTo>
                  <a:cubicBezTo>
                    <a:pt x="279" y="1173"/>
                    <a:pt x="143" y="1204"/>
                    <a:pt x="102" y="1303"/>
                  </a:cubicBezTo>
                  <a:cubicBezTo>
                    <a:pt x="1" y="1572"/>
                    <a:pt x="473" y="1763"/>
                    <a:pt x="810" y="1853"/>
                  </a:cubicBezTo>
                  <a:cubicBezTo>
                    <a:pt x="1147" y="1943"/>
                    <a:pt x="1563" y="2033"/>
                    <a:pt x="1563" y="2033"/>
                  </a:cubicBezTo>
                  <a:lnTo>
                    <a:pt x="1833" y="2427"/>
                  </a:lnTo>
                  <a:cubicBezTo>
                    <a:pt x="1833" y="2427"/>
                    <a:pt x="1327" y="2314"/>
                    <a:pt x="1046" y="2258"/>
                  </a:cubicBezTo>
                  <a:cubicBezTo>
                    <a:pt x="1014" y="2252"/>
                    <a:pt x="981" y="2248"/>
                    <a:pt x="946" y="2248"/>
                  </a:cubicBezTo>
                  <a:cubicBezTo>
                    <a:pt x="685" y="2248"/>
                    <a:pt x="379" y="2429"/>
                    <a:pt x="608" y="2697"/>
                  </a:cubicBezTo>
                  <a:cubicBezTo>
                    <a:pt x="866" y="3000"/>
                    <a:pt x="2204" y="3191"/>
                    <a:pt x="2204" y="3191"/>
                  </a:cubicBezTo>
                  <a:lnTo>
                    <a:pt x="4779" y="7205"/>
                  </a:lnTo>
                  <a:lnTo>
                    <a:pt x="4475" y="8419"/>
                  </a:lnTo>
                  <a:cubicBezTo>
                    <a:pt x="4475" y="8419"/>
                    <a:pt x="4419" y="8812"/>
                    <a:pt x="4655" y="8947"/>
                  </a:cubicBezTo>
                  <a:cubicBezTo>
                    <a:pt x="4684" y="8962"/>
                    <a:pt x="4711" y="8969"/>
                    <a:pt x="4737" y="8969"/>
                  </a:cubicBezTo>
                  <a:cubicBezTo>
                    <a:pt x="4924" y="8969"/>
                    <a:pt x="5037" y="8621"/>
                    <a:pt x="5037" y="8621"/>
                  </a:cubicBezTo>
                  <a:lnTo>
                    <a:pt x="5217" y="7924"/>
                  </a:lnTo>
                  <a:lnTo>
                    <a:pt x="5476" y="8340"/>
                  </a:lnTo>
                  <a:lnTo>
                    <a:pt x="5206" y="9465"/>
                  </a:lnTo>
                  <a:cubicBezTo>
                    <a:pt x="5206" y="9465"/>
                    <a:pt x="5015" y="9869"/>
                    <a:pt x="5330" y="10027"/>
                  </a:cubicBezTo>
                  <a:cubicBezTo>
                    <a:pt x="5349" y="10036"/>
                    <a:pt x="5369" y="10040"/>
                    <a:pt x="5389" y="10040"/>
                  </a:cubicBezTo>
                  <a:cubicBezTo>
                    <a:pt x="5690" y="10040"/>
                    <a:pt x="5948" y="9049"/>
                    <a:pt x="5948" y="9049"/>
                  </a:cubicBezTo>
                  <a:lnTo>
                    <a:pt x="6353" y="9678"/>
                  </a:lnTo>
                  <a:cubicBezTo>
                    <a:pt x="6353" y="9678"/>
                    <a:pt x="6516" y="9888"/>
                    <a:pt x="6700" y="9888"/>
                  </a:cubicBezTo>
                  <a:cubicBezTo>
                    <a:pt x="6737" y="9888"/>
                    <a:pt x="6775" y="9879"/>
                    <a:pt x="6814" y="9858"/>
                  </a:cubicBezTo>
                  <a:cubicBezTo>
                    <a:pt x="7050" y="9746"/>
                    <a:pt x="6937" y="9431"/>
                    <a:pt x="6859" y="9285"/>
                  </a:cubicBezTo>
                  <a:cubicBezTo>
                    <a:pt x="6791" y="9150"/>
                    <a:pt x="6465" y="8723"/>
                    <a:pt x="6465" y="8723"/>
                  </a:cubicBezTo>
                  <a:lnTo>
                    <a:pt x="6465" y="8723"/>
                  </a:lnTo>
                  <a:lnTo>
                    <a:pt x="7095" y="8835"/>
                  </a:lnTo>
                  <a:cubicBezTo>
                    <a:pt x="7130" y="8848"/>
                    <a:pt x="7166" y="8854"/>
                    <a:pt x="7202" y="8854"/>
                  </a:cubicBezTo>
                  <a:cubicBezTo>
                    <a:pt x="7355" y="8854"/>
                    <a:pt x="7494" y="8741"/>
                    <a:pt x="7522" y="8576"/>
                  </a:cubicBezTo>
                  <a:cubicBezTo>
                    <a:pt x="7612" y="8205"/>
                    <a:pt x="6049" y="8026"/>
                    <a:pt x="6049" y="8026"/>
                  </a:cubicBezTo>
                  <a:cubicBezTo>
                    <a:pt x="6049" y="8026"/>
                    <a:pt x="5687" y="7587"/>
                    <a:pt x="5711" y="7587"/>
                  </a:cubicBezTo>
                  <a:cubicBezTo>
                    <a:pt x="5711" y="7587"/>
                    <a:pt x="5711" y="7587"/>
                    <a:pt x="5712" y="7587"/>
                  </a:cubicBezTo>
                  <a:cubicBezTo>
                    <a:pt x="5757" y="7587"/>
                    <a:pt x="6409" y="7688"/>
                    <a:pt x="6409" y="7688"/>
                  </a:cubicBezTo>
                  <a:cubicBezTo>
                    <a:pt x="6409" y="7688"/>
                    <a:pt x="6460" y="7701"/>
                    <a:pt x="6526" y="7701"/>
                  </a:cubicBezTo>
                  <a:cubicBezTo>
                    <a:pt x="6654" y="7701"/>
                    <a:pt x="6836" y="7652"/>
                    <a:pt x="6791" y="7362"/>
                  </a:cubicBezTo>
                  <a:cubicBezTo>
                    <a:pt x="6735" y="6913"/>
                    <a:pt x="5251" y="6856"/>
                    <a:pt x="5251" y="6856"/>
                  </a:cubicBezTo>
                  <a:lnTo>
                    <a:pt x="2755" y="2798"/>
                  </a:lnTo>
                  <a:cubicBezTo>
                    <a:pt x="2755" y="2798"/>
                    <a:pt x="2867" y="2292"/>
                    <a:pt x="2946" y="1820"/>
                  </a:cubicBezTo>
                  <a:cubicBezTo>
                    <a:pt x="3025" y="1348"/>
                    <a:pt x="3059" y="1066"/>
                    <a:pt x="2777" y="1033"/>
                  </a:cubicBezTo>
                  <a:cubicBezTo>
                    <a:pt x="2772" y="1032"/>
                    <a:pt x="2767" y="1032"/>
                    <a:pt x="2762" y="1032"/>
                  </a:cubicBezTo>
                  <a:cubicBezTo>
                    <a:pt x="2503" y="1032"/>
                    <a:pt x="2373" y="1853"/>
                    <a:pt x="2373" y="1853"/>
                  </a:cubicBezTo>
                  <a:lnTo>
                    <a:pt x="2305" y="2090"/>
                  </a:lnTo>
                  <a:lnTo>
                    <a:pt x="2080" y="1719"/>
                  </a:lnTo>
                  <a:cubicBezTo>
                    <a:pt x="2080" y="1719"/>
                    <a:pt x="2238" y="1021"/>
                    <a:pt x="2305" y="718"/>
                  </a:cubicBezTo>
                  <a:cubicBezTo>
                    <a:pt x="2362" y="403"/>
                    <a:pt x="2418" y="167"/>
                    <a:pt x="2159" y="21"/>
                  </a:cubicBezTo>
                  <a:cubicBezTo>
                    <a:pt x="2136" y="7"/>
                    <a:pt x="2112" y="1"/>
                    <a:pt x="2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75"/>
          <p:cNvGrpSpPr/>
          <p:nvPr/>
        </p:nvGrpSpPr>
        <p:grpSpPr>
          <a:xfrm>
            <a:off x="5609108" y="405137"/>
            <a:ext cx="496004" cy="532932"/>
            <a:chOff x="8351296" y="3218312"/>
            <a:chExt cx="496004" cy="532932"/>
          </a:xfrm>
        </p:grpSpPr>
        <p:sp>
          <p:nvSpPr>
            <p:cNvPr id="3810" name="Google Shape;3810;p75"/>
            <p:cNvSpPr/>
            <p:nvPr/>
          </p:nvSpPr>
          <p:spPr>
            <a:xfrm>
              <a:off x="8351296" y="3325112"/>
              <a:ext cx="496004" cy="322321"/>
            </a:xfrm>
            <a:custGeom>
              <a:avLst/>
              <a:gdLst/>
              <a:ahLst/>
              <a:cxnLst/>
              <a:rect l="l" t="t" r="r" b="b"/>
              <a:pathLst>
                <a:path w="6971" h="4530" extrusionOk="0">
                  <a:moveTo>
                    <a:pt x="6066" y="1"/>
                  </a:moveTo>
                  <a:cubicBezTo>
                    <a:pt x="5924" y="1"/>
                    <a:pt x="5803" y="258"/>
                    <a:pt x="5734" y="456"/>
                  </a:cubicBezTo>
                  <a:cubicBezTo>
                    <a:pt x="5655" y="669"/>
                    <a:pt x="5565" y="939"/>
                    <a:pt x="5565" y="939"/>
                  </a:cubicBezTo>
                  <a:lnTo>
                    <a:pt x="5296" y="1096"/>
                  </a:lnTo>
                  <a:cubicBezTo>
                    <a:pt x="5296" y="1096"/>
                    <a:pt x="5397" y="770"/>
                    <a:pt x="5453" y="590"/>
                  </a:cubicBezTo>
                  <a:cubicBezTo>
                    <a:pt x="5489" y="446"/>
                    <a:pt x="5423" y="235"/>
                    <a:pt x="5291" y="235"/>
                  </a:cubicBezTo>
                  <a:cubicBezTo>
                    <a:pt x="5258" y="235"/>
                    <a:pt x="5223" y="247"/>
                    <a:pt x="5183" y="276"/>
                  </a:cubicBezTo>
                  <a:cubicBezTo>
                    <a:pt x="4970" y="422"/>
                    <a:pt x="4778" y="1299"/>
                    <a:pt x="4778" y="1299"/>
                  </a:cubicBezTo>
                  <a:lnTo>
                    <a:pt x="2002" y="2794"/>
                  </a:lnTo>
                  <a:lnTo>
                    <a:pt x="1226" y="2535"/>
                  </a:lnTo>
                  <a:cubicBezTo>
                    <a:pt x="1226" y="2535"/>
                    <a:pt x="1177" y="2525"/>
                    <a:pt x="1113" y="2525"/>
                  </a:cubicBezTo>
                  <a:cubicBezTo>
                    <a:pt x="1031" y="2525"/>
                    <a:pt x="923" y="2543"/>
                    <a:pt x="866" y="2625"/>
                  </a:cubicBezTo>
                  <a:cubicBezTo>
                    <a:pt x="765" y="2771"/>
                    <a:pt x="1057" y="2895"/>
                    <a:pt x="1057" y="2895"/>
                  </a:cubicBezTo>
                  <a:lnTo>
                    <a:pt x="1507" y="3053"/>
                  </a:lnTo>
                  <a:lnTo>
                    <a:pt x="1215" y="3187"/>
                  </a:lnTo>
                  <a:lnTo>
                    <a:pt x="495" y="2951"/>
                  </a:lnTo>
                  <a:cubicBezTo>
                    <a:pt x="495" y="2951"/>
                    <a:pt x="411" y="2907"/>
                    <a:pt x="317" y="2907"/>
                  </a:cubicBezTo>
                  <a:cubicBezTo>
                    <a:pt x="247" y="2907"/>
                    <a:pt x="172" y="2932"/>
                    <a:pt x="124" y="3019"/>
                  </a:cubicBezTo>
                  <a:cubicBezTo>
                    <a:pt x="0" y="3210"/>
                    <a:pt x="731" y="3469"/>
                    <a:pt x="731" y="3469"/>
                  </a:cubicBezTo>
                  <a:lnTo>
                    <a:pt x="304" y="3705"/>
                  </a:lnTo>
                  <a:cubicBezTo>
                    <a:pt x="304" y="3705"/>
                    <a:pt x="90" y="3840"/>
                    <a:pt x="169" y="3997"/>
                  </a:cubicBezTo>
                  <a:cubicBezTo>
                    <a:pt x="203" y="4081"/>
                    <a:pt x="273" y="4107"/>
                    <a:pt x="346" y="4107"/>
                  </a:cubicBezTo>
                  <a:cubicBezTo>
                    <a:pt x="419" y="4107"/>
                    <a:pt x="495" y="4081"/>
                    <a:pt x="540" y="4064"/>
                  </a:cubicBezTo>
                  <a:cubicBezTo>
                    <a:pt x="630" y="4019"/>
                    <a:pt x="922" y="3817"/>
                    <a:pt x="922" y="3817"/>
                  </a:cubicBezTo>
                  <a:lnTo>
                    <a:pt x="922" y="3817"/>
                  </a:lnTo>
                  <a:lnTo>
                    <a:pt x="821" y="4233"/>
                  </a:lnTo>
                  <a:cubicBezTo>
                    <a:pt x="765" y="4357"/>
                    <a:pt x="844" y="4492"/>
                    <a:pt x="967" y="4525"/>
                  </a:cubicBezTo>
                  <a:cubicBezTo>
                    <a:pt x="976" y="4528"/>
                    <a:pt x="985" y="4530"/>
                    <a:pt x="994" y="4530"/>
                  </a:cubicBezTo>
                  <a:cubicBezTo>
                    <a:pt x="1228" y="4530"/>
                    <a:pt x="1406" y="3581"/>
                    <a:pt x="1406" y="3581"/>
                  </a:cubicBezTo>
                  <a:cubicBezTo>
                    <a:pt x="1507" y="3513"/>
                    <a:pt x="1608" y="3446"/>
                    <a:pt x="1720" y="3390"/>
                  </a:cubicBezTo>
                  <a:lnTo>
                    <a:pt x="1720" y="3390"/>
                  </a:lnTo>
                  <a:cubicBezTo>
                    <a:pt x="1720" y="3412"/>
                    <a:pt x="1608" y="3840"/>
                    <a:pt x="1608" y="3840"/>
                  </a:cubicBezTo>
                  <a:cubicBezTo>
                    <a:pt x="1608" y="3840"/>
                    <a:pt x="1525" y="4111"/>
                    <a:pt x="1779" y="4111"/>
                  </a:cubicBezTo>
                  <a:cubicBezTo>
                    <a:pt x="1789" y="4111"/>
                    <a:pt x="1800" y="4110"/>
                    <a:pt x="1810" y="4109"/>
                  </a:cubicBezTo>
                  <a:cubicBezTo>
                    <a:pt x="2103" y="4098"/>
                    <a:pt x="2215" y="3131"/>
                    <a:pt x="2215" y="3131"/>
                  </a:cubicBezTo>
                  <a:lnTo>
                    <a:pt x="5003" y="1692"/>
                  </a:lnTo>
                  <a:cubicBezTo>
                    <a:pt x="5003" y="1692"/>
                    <a:pt x="5341" y="1793"/>
                    <a:pt x="5644" y="1872"/>
                  </a:cubicBezTo>
                  <a:cubicBezTo>
                    <a:pt x="5779" y="1907"/>
                    <a:pt x="5889" y="1931"/>
                    <a:pt x="5974" y="1931"/>
                  </a:cubicBezTo>
                  <a:cubicBezTo>
                    <a:pt x="6081" y="1931"/>
                    <a:pt x="6147" y="1893"/>
                    <a:pt x="6173" y="1793"/>
                  </a:cubicBezTo>
                  <a:cubicBezTo>
                    <a:pt x="6206" y="1625"/>
                    <a:pt x="5655" y="1490"/>
                    <a:pt x="5655" y="1490"/>
                  </a:cubicBezTo>
                  <a:lnTo>
                    <a:pt x="5498" y="1434"/>
                  </a:lnTo>
                  <a:lnTo>
                    <a:pt x="5757" y="1299"/>
                  </a:lnTo>
                  <a:cubicBezTo>
                    <a:pt x="5757" y="1299"/>
                    <a:pt x="6206" y="1445"/>
                    <a:pt x="6397" y="1501"/>
                  </a:cubicBezTo>
                  <a:cubicBezTo>
                    <a:pt x="6493" y="1528"/>
                    <a:pt x="6579" y="1552"/>
                    <a:pt x="6655" y="1552"/>
                  </a:cubicBezTo>
                  <a:cubicBezTo>
                    <a:pt x="6739" y="1552"/>
                    <a:pt x="6810" y="1522"/>
                    <a:pt x="6870" y="1434"/>
                  </a:cubicBezTo>
                  <a:cubicBezTo>
                    <a:pt x="6971" y="1276"/>
                    <a:pt x="6532" y="1029"/>
                    <a:pt x="6465" y="1006"/>
                  </a:cubicBezTo>
                  <a:cubicBezTo>
                    <a:pt x="6409" y="995"/>
                    <a:pt x="6341" y="984"/>
                    <a:pt x="6285" y="973"/>
                  </a:cubicBezTo>
                  <a:cubicBezTo>
                    <a:pt x="6285" y="973"/>
                    <a:pt x="6903" y="748"/>
                    <a:pt x="6780" y="512"/>
                  </a:cubicBezTo>
                  <a:cubicBezTo>
                    <a:pt x="6746" y="450"/>
                    <a:pt x="6687" y="427"/>
                    <a:pt x="6617" y="427"/>
                  </a:cubicBezTo>
                  <a:cubicBezTo>
                    <a:pt x="6409" y="427"/>
                    <a:pt x="6105" y="635"/>
                    <a:pt x="6105" y="635"/>
                  </a:cubicBezTo>
                  <a:cubicBezTo>
                    <a:pt x="6105" y="635"/>
                    <a:pt x="6296" y="107"/>
                    <a:pt x="6128" y="17"/>
                  </a:cubicBezTo>
                  <a:cubicBezTo>
                    <a:pt x="6107" y="6"/>
                    <a:pt x="6086" y="1"/>
                    <a:pt x="6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75"/>
            <p:cNvSpPr/>
            <p:nvPr/>
          </p:nvSpPr>
          <p:spPr>
            <a:xfrm>
              <a:off x="8520070" y="3218312"/>
              <a:ext cx="156037" cy="532932"/>
            </a:xfrm>
            <a:custGeom>
              <a:avLst/>
              <a:gdLst/>
              <a:ahLst/>
              <a:cxnLst/>
              <a:rect l="l" t="t" r="r" b="b"/>
              <a:pathLst>
                <a:path w="2193" h="7490" extrusionOk="0">
                  <a:moveTo>
                    <a:pt x="1237" y="0"/>
                  </a:moveTo>
                  <a:cubicBezTo>
                    <a:pt x="967" y="0"/>
                    <a:pt x="1012" y="652"/>
                    <a:pt x="1012" y="652"/>
                  </a:cubicBezTo>
                  <a:cubicBezTo>
                    <a:pt x="1012" y="652"/>
                    <a:pt x="730" y="308"/>
                    <a:pt x="556" y="308"/>
                  </a:cubicBezTo>
                  <a:cubicBezTo>
                    <a:pt x="534" y="308"/>
                    <a:pt x="513" y="314"/>
                    <a:pt x="495" y="326"/>
                  </a:cubicBezTo>
                  <a:cubicBezTo>
                    <a:pt x="327" y="428"/>
                    <a:pt x="518" y="709"/>
                    <a:pt x="664" y="889"/>
                  </a:cubicBezTo>
                  <a:cubicBezTo>
                    <a:pt x="821" y="1068"/>
                    <a:pt x="1012" y="1271"/>
                    <a:pt x="1012" y="1271"/>
                  </a:cubicBezTo>
                  <a:lnTo>
                    <a:pt x="1012" y="1586"/>
                  </a:lnTo>
                  <a:cubicBezTo>
                    <a:pt x="1012" y="1586"/>
                    <a:pt x="776" y="1327"/>
                    <a:pt x="653" y="1203"/>
                  </a:cubicBezTo>
                  <a:cubicBezTo>
                    <a:pt x="587" y="1138"/>
                    <a:pt x="482" y="1094"/>
                    <a:pt x="394" y="1094"/>
                  </a:cubicBezTo>
                  <a:cubicBezTo>
                    <a:pt x="300" y="1094"/>
                    <a:pt x="225" y="1143"/>
                    <a:pt x="237" y="1271"/>
                  </a:cubicBezTo>
                  <a:cubicBezTo>
                    <a:pt x="270" y="1529"/>
                    <a:pt x="922" y="2136"/>
                    <a:pt x="922" y="2136"/>
                  </a:cubicBezTo>
                  <a:lnTo>
                    <a:pt x="844" y="5284"/>
                  </a:lnTo>
                  <a:lnTo>
                    <a:pt x="248" y="5824"/>
                  </a:lnTo>
                  <a:cubicBezTo>
                    <a:pt x="248" y="5824"/>
                    <a:pt x="68" y="6015"/>
                    <a:pt x="147" y="6172"/>
                  </a:cubicBezTo>
                  <a:cubicBezTo>
                    <a:pt x="171" y="6224"/>
                    <a:pt x="211" y="6242"/>
                    <a:pt x="254" y="6242"/>
                  </a:cubicBezTo>
                  <a:cubicBezTo>
                    <a:pt x="354" y="6242"/>
                    <a:pt x="473" y="6150"/>
                    <a:pt x="473" y="6150"/>
                  </a:cubicBezTo>
                  <a:lnTo>
                    <a:pt x="832" y="5835"/>
                  </a:lnTo>
                  <a:lnTo>
                    <a:pt x="832" y="5835"/>
                  </a:lnTo>
                  <a:lnTo>
                    <a:pt x="810" y="6161"/>
                  </a:lnTo>
                  <a:lnTo>
                    <a:pt x="248" y="6667"/>
                  </a:lnTo>
                  <a:cubicBezTo>
                    <a:pt x="248" y="6667"/>
                    <a:pt x="1" y="6813"/>
                    <a:pt x="113" y="7016"/>
                  </a:cubicBezTo>
                  <a:cubicBezTo>
                    <a:pt x="133" y="7053"/>
                    <a:pt x="167" y="7068"/>
                    <a:pt x="209" y="7068"/>
                  </a:cubicBezTo>
                  <a:cubicBezTo>
                    <a:pt x="411" y="7068"/>
                    <a:pt x="810" y="6723"/>
                    <a:pt x="810" y="6723"/>
                  </a:cubicBezTo>
                  <a:lnTo>
                    <a:pt x="810" y="6723"/>
                  </a:lnTo>
                  <a:lnTo>
                    <a:pt x="799" y="7207"/>
                  </a:lnTo>
                  <a:cubicBezTo>
                    <a:pt x="799" y="7207"/>
                    <a:pt x="810" y="7465"/>
                    <a:pt x="979" y="7488"/>
                  </a:cubicBezTo>
                  <a:cubicBezTo>
                    <a:pt x="987" y="7489"/>
                    <a:pt x="995" y="7489"/>
                    <a:pt x="1003" y="7489"/>
                  </a:cubicBezTo>
                  <a:cubicBezTo>
                    <a:pt x="1154" y="7489"/>
                    <a:pt x="1215" y="7292"/>
                    <a:pt x="1215" y="7196"/>
                  </a:cubicBezTo>
                  <a:cubicBezTo>
                    <a:pt x="1226" y="7083"/>
                    <a:pt x="1215" y="6735"/>
                    <a:pt x="1215" y="6735"/>
                  </a:cubicBezTo>
                  <a:lnTo>
                    <a:pt x="1215" y="6735"/>
                  </a:lnTo>
                  <a:lnTo>
                    <a:pt x="1507" y="7027"/>
                  </a:lnTo>
                  <a:cubicBezTo>
                    <a:pt x="1549" y="7088"/>
                    <a:pt x="1615" y="7119"/>
                    <a:pt x="1682" y="7119"/>
                  </a:cubicBezTo>
                  <a:cubicBezTo>
                    <a:pt x="1739" y="7119"/>
                    <a:pt x="1798" y="7096"/>
                    <a:pt x="1844" y="7049"/>
                  </a:cubicBezTo>
                  <a:cubicBezTo>
                    <a:pt x="2024" y="6881"/>
                    <a:pt x="1237" y="6195"/>
                    <a:pt x="1237" y="6195"/>
                  </a:cubicBezTo>
                  <a:cubicBezTo>
                    <a:pt x="1226" y="6071"/>
                    <a:pt x="1215" y="5959"/>
                    <a:pt x="1226" y="5835"/>
                  </a:cubicBezTo>
                  <a:lnTo>
                    <a:pt x="1226" y="5835"/>
                  </a:lnTo>
                  <a:cubicBezTo>
                    <a:pt x="1248" y="5846"/>
                    <a:pt x="1563" y="6150"/>
                    <a:pt x="1563" y="6150"/>
                  </a:cubicBezTo>
                  <a:cubicBezTo>
                    <a:pt x="1563" y="6150"/>
                    <a:pt x="1645" y="6241"/>
                    <a:pt x="1739" y="6241"/>
                  </a:cubicBezTo>
                  <a:cubicBezTo>
                    <a:pt x="1793" y="6241"/>
                    <a:pt x="1851" y="6211"/>
                    <a:pt x="1901" y="6116"/>
                  </a:cubicBezTo>
                  <a:cubicBezTo>
                    <a:pt x="2024" y="5846"/>
                    <a:pt x="1237" y="5262"/>
                    <a:pt x="1237" y="5262"/>
                  </a:cubicBezTo>
                  <a:lnTo>
                    <a:pt x="1383" y="2125"/>
                  </a:lnTo>
                  <a:cubicBezTo>
                    <a:pt x="1383" y="2125"/>
                    <a:pt x="1631" y="1889"/>
                    <a:pt x="1856" y="1664"/>
                  </a:cubicBezTo>
                  <a:cubicBezTo>
                    <a:pt x="2080" y="1439"/>
                    <a:pt x="2193" y="1293"/>
                    <a:pt x="2058" y="1170"/>
                  </a:cubicBezTo>
                  <a:cubicBezTo>
                    <a:pt x="2040" y="1154"/>
                    <a:pt x="2019" y="1147"/>
                    <a:pt x="1994" y="1147"/>
                  </a:cubicBezTo>
                  <a:cubicBezTo>
                    <a:pt x="1828" y="1147"/>
                    <a:pt x="1530" y="1462"/>
                    <a:pt x="1530" y="1462"/>
                  </a:cubicBezTo>
                  <a:lnTo>
                    <a:pt x="1406" y="1574"/>
                  </a:lnTo>
                  <a:lnTo>
                    <a:pt x="1417" y="1282"/>
                  </a:lnTo>
                  <a:cubicBezTo>
                    <a:pt x="1417" y="1282"/>
                    <a:pt x="1766" y="956"/>
                    <a:pt x="1912" y="821"/>
                  </a:cubicBezTo>
                  <a:cubicBezTo>
                    <a:pt x="2058" y="675"/>
                    <a:pt x="2182" y="551"/>
                    <a:pt x="2092" y="383"/>
                  </a:cubicBezTo>
                  <a:cubicBezTo>
                    <a:pt x="2070" y="342"/>
                    <a:pt x="2029" y="326"/>
                    <a:pt x="1979" y="326"/>
                  </a:cubicBezTo>
                  <a:cubicBezTo>
                    <a:pt x="1818" y="326"/>
                    <a:pt x="1561" y="486"/>
                    <a:pt x="1518" y="529"/>
                  </a:cubicBezTo>
                  <a:cubicBezTo>
                    <a:pt x="1473" y="562"/>
                    <a:pt x="1440" y="619"/>
                    <a:pt x="1395" y="664"/>
                  </a:cubicBezTo>
                  <a:cubicBezTo>
                    <a:pt x="1395" y="664"/>
                    <a:pt x="1518" y="12"/>
                    <a:pt x="1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75"/>
            <p:cNvSpPr/>
            <p:nvPr/>
          </p:nvSpPr>
          <p:spPr>
            <a:xfrm>
              <a:off x="8365669" y="3297433"/>
              <a:ext cx="461637" cy="369708"/>
            </a:xfrm>
            <a:custGeom>
              <a:avLst/>
              <a:gdLst/>
              <a:ahLst/>
              <a:cxnLst/>
              <a:rect l="l" t="t" r="r" b="b"/>
              <a:pathLst>
                <a:path w="6488" h="5196" extrusionOk="0">
                  <a:moveTo>
                    <a:pt x="921" y="1"/>
                  </a:moveTo>
                  <a:cubicBezTo>
                    <a:pt x="732" y="1"/>
                    <a:pt x="732" y="486"/>
                    <a:pt x="754" y="563"/>
                  </a:cubicBezTo>
                  <a:cubicBezTo>
                    <a:pt x="765" y="620"/>
                    <a:pt x="776" y="676"/>
                    <a:pt x="799" y="743"/>
                  </a:cubicBezTo>
                  <a:cubicBezTo>
                    <a:pt x="799" y="743"/>
                    <a:pt x="496" y="461"/>
                    <a:pt x="291" y="461"/>
                  </a:cubicBezTo>
                  <a:cubicBezTo>
                    <a:pt x="238" y="461"/>
                    <a:pt x="191" y="481"/>
                    <a:pt x="158" y="530"/>
                  </a:cubicBezTo>
                  <a:cubicBezTo>
                    <a:pt x="1" y="755"/>
                    <a:pt x="597" y="1058"/>
                    <a:pt x="597" y="1058"/>
                  </a:cubicBezTo>
                  <a:cubicBezTo>
                    <a:pt x="597" y="1058"/>
                    <a:pt x="34" y="1137"/>
                    <a:pt x="34" y="1328"/>
                  </a:cubicBezTo>
                  <a:cubicBezTo>
                    <a:pt x="34" y="1457"/>
                    <a:pt x="188" y="1494"/>
                    <a:pt x="360" y="1494"/>
                  </a:cubicBezTo>
                  <a:cubicBezTo>
                    <a:pt x="443" y="1494"/>
                    <a:pt x="531" y="1485"/>
                    <a:pt x="608" y="1474"/>
                  </a:cubicBezTo>
                  <a:cubicBezTo>
                    <a:pt x="833" y="1429"/>
                    <a:pt x="1103" y="1384"/>
                    <a:pt x="1103" y="1384"/>
                  </a:cubicBezTo>
                  <a:lnTo>
                    <a:pt x="1372" y="1542"/>
                  </a:lnTo>
                  <a:cubicBezTo>
                    <a:pt x="1372" y="1542"/>
                    <a:pt x="1035" y="1609"/>
                    <a:pt x="855" y="1654"/>
                  </a:cubicBezTo>
                  <a:cubicBezTo>
                    <a:pt x="675" y="1688"/>
                    <a:pt x="473" y="1924"/>
                    <a:pt x="709" y="2036"/>
                  </a:cubicBezTo>
                  <a:cubicBezTo>
                    <a:pt x="752" y="2058"/>
                    <a:pt x="819" y="2067"/>
                    <a:pt x="899" y="2067"/>
                  </a:cubicBezTo>
                  <a:cubicBezTo>
                    <a:pt x="1235" y="2067"/>
                    <a:pt x="1800" y="1913"/>
                    <a:pt x="1800" y="1913"/>
                  </a:cubicBezTo>
                  <a:lnTo>
                    <a:pt x="4419" y="3644"/>
                  </a:lnTo>
                  <a:lnTo>
                    <a:pt x="4565" y="4453"/>
                  </a:lnTo>
                  <a:cubicBezTo>
                    <a:pt x="4565" y="4453"/>
                    <a:pt x="4633" y="4712"/>
                    <a:pt x="4813" y="4723"/>
                  </a:cubicBezTo>
                  <a:cubicBezTo>
                    <a:pt x="4819" y="4724"/>
                    <a:pt x="4825" y="4724"/>
                    <a:pt x="4830" y="4724"/>
                  </a:cubicBezTo>
                  <a:cubicBezTo>
                    <a:pt x="4990" y="4724"/>
                    <a:pt x="4959" y="4431"/>
                    <a:pt x="4959" y="4431"/>
                  </a:cubicBezTo>
                  <a:lnTo>
                    <a:pt x="4880" y="3959"/>
                  </a:lnTo>
                  <a:lnTo>
                    <a:pt x="5150" y="4150"/>
                  </a:lnTo>
                  <a:lnTo>
                    <a:pt x="5285" y="4903"/>
                  </a:lnTo>
                  <a:cubicBezTo>
                    <a:pt x="5285" y="4903"/>
                    <a:pt x="5273" y="5195"/>
                    <a:pt x="5510" y="5195"/>
                  </a:cubicBezTo>
                  <a:cubicBezTo>
                    <a:pt x="5511" y="5195"/>
                    <a:pt x="5513" y="5195"/>
                    <a:pt x="5515" y="5195"/>
                  </a:cubicBezTo>
                  <a:cubicBezTo>
                    <a:pt x="5744" y="5195"/>
                    <a:pt x="5633" y="4442"/>
                    <a:pt x="5633" y="4442"/>
                  </a:cubicBezTo>
                  <a:lnTo>
                    <a:pt x="5633" y="4442"/>
                  </a:lnTo>
                  <a:lnTo>
                    <a:pt x="6038" y="4723"/>
                  </a:lnTo>
                  <a:cubicBezTo>
                    <a:pt x="6038" y="4723"/>
                    <a:pt x="6126" y="4767"/>
                    <a:pt x="6216" y="4767"/>
                  </a:cubicBezTo>
                  <a:cubicBezTo>
                    <a:pt x="6271" y="4767"/>
                    <a:pt x="6326" y="4751"/>
                    <a:pt x="6364" y="4701"/>
                  </a:cubicBezTo>
                  <a:cubicBezTo>
                    <a:pt x="6476" y="4566"/>
                    <a:pt x="6330" y="4408"/>
                    <a:pt x="6240" y="4352"/>
                  </a:cubicBezTo>
                  <a:cubicBezTo>
                    <a:pt x="6162" y="4285"/>
                    <a:pt x="5847" y="4116"/>
                    <a:pt x="5847" y="4116"/>
                  </a:cubicBezTo>
                  <a:lnTo>
                    <a:pt x="6263" y="4015"/>
                  </a:lnTo>
                  <a:cubicBezTo>
                    <a:pt x="6398" y="4004"/>
                    <a:pt x="6488" y="3880"/>
                    <a:pt x="6454" y="3745"/>
                  </a:cubicBezTo>
                  <a:cubicBezTo>
                    <a:pt x="6441" y="3673"/>
                    <a:pt x="6348" y="3648"/>
                    <a:pt x="6222" y="3648"/>
                  </a:cubicBezTo>
                  <a:cubicBezTo>
                    <a:pt x="5914" y="3648"/>
                    <a:pt x="5408" y="3801"/>
                    <a:pt x="5408" y="3801"/>
                  </a:cubicBezTo>
                  <a:cubicBezTo>
                    <a:pt x="5307" y="3756"/>
                    <a:pt x="5195" y="3689"/>
                    <a:pt x="5094" y="3621"/>
                  </a:cubicBezTo>
                  <a:cubicBezTo>
                    <a:pt x="5116" y="3621"/>
                    <a:pt x="5543" y="3509"/>
                    <a:pt x="5543" y="3509"/>
                  </a:cubicBezTo>
                  <a:cubicBezTo>
                    <a:pt x="5543" y="3509"/>
                    <a:pt x="5847" y="3453"/>
                    <a:pt x="5678" y="3205"/>
                  </a:cubicBezTo>
                  <a:cubicBezTo>
                    <a:pt x="5637" y="3141"/>
                    <a:pt x="5546" y="3117"/>
                    <a:pt x="5433" y="3117"/>
                  </a:cubicBezTo>
                  <a:cubicBezTo>
                    <a:pt x="5117" y="3117"/>
                    <a:pt x="4633" y="3307"/>
                    <a:pt x="4633" y="3307"/>
                  </a:cubicBezTo>
                  <a:lnTo>
                    <a:pt x="2036" y="1519"/>
                  </a:lnTo>
                  <a:cubicBezTo>
                    <a:pt x="2036" y="1519"/>
                    <a:pt x="1968" y="1182"/>
                    <a:pt x="1901" y="878"/>
                  </a:cubicBezTo>
                  <a:cubicBezTo>
                    <a:pt x="1842" y="612"/>
                    <a:pt x="1774" y="441"/>
                    <a:pt x="1644" y="441"/>
                  </a:cubicBezTo>
                  <a:cubicBezTo>
                    <a:pt x="1626" y="441"/>
                    <a:pt x="1607" y="444"/>
                    <a:pt x="1586" y="451"/>
                  </a:cubicBezTo>
                  <a:cubicBezTo>
                    <a:pt x="1417" y="496"/>
                    <a:pt x="1563" y="1047"/>
                    <a:pt x="1563" y="1047"/>
                  </a:cubicBezTo>
                  <a:lnTo>
                    <a:pt x="1586" y="1216"/>
                  </a:lnTo>
                  <a:lnTo>
                    <a:pt x="1350" y="1047"/>
                  </a:lnTo>
                  <a:cubicBezTo>
                    <a:pt x="1350" y="1047"/>
                    <a:pt x="1260" y="586"/>
                    <a:pt x="1215" y="384"/>
                  </a:cubicBezTo>
                  <a:cubicBezTo>
                    <a:pt x="1170" y="181"/>
                    <a:pt x="1136" y="24"/>
                    <a:pt x="934" y="1"/>
                  </a:cubicBezTo>
                  <a:cubicBezTo>
                    <a:pt x="929" y="1"/>
                    <a:pt x="925" y="1"/>
                    <a:pt x="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3" name="Google Shape;3813;p75"/>
          <p:cNvGrpSpPr/>
          <p:nvPr/>
        </p:nvGrpSpPr>
        <p:grpSpPr>
          <a:xfrm>
            <a:off x="3116998" y="3623943"/>
            <a:ext cx="593617" cy="618810"/>
            <a:chOff x="3085411" y="3703355"/>
            <a:chExt cx="593617" cy="618810"/>
          </a:xfrm>
        </p:grpSpPr>
        <p:sp>
          <p:nvSpPr>
            <p:cNvPr id="3814" name="Google Shape;3814;p75"/>
            <p:cNvSpPr/>
            <p:nvPr/>
          </p:nvSpPr>
          <p:spPr>
            <a:xfrm>
              <a:off x="3270442" y="3919327"/>
              <a:ext cx="211693" cy="181608"/>
            </a:xfrm>
            <a:custGeom>
              <a:avLst/>
              <a:gdLst/>
              <a:ahLst/>
              <a:cxnLst/>
              <a:rect l="l" t="t" r="r" b="b"/>
              <a:pathLst>
                <a:path w="1731" h="1485" extrusionOk="0">
                  <a:moveTo>
                    <a:pt x="1239" y="725"/>
                  </a:moveTo>
                  <a:lnTo>
                    <a:pt x="1239" y="725"/>
                  </a:lnTo>
                  <a:cubicBezTo>
                    <a:pt x="1239" y="729"/>
                    <a:pt x="1241" y="732"/>
                    <a:pt x="1244" y="733"/>
                  </a:cubicBezTo>
                  <a:lnTo>
                    <a:pt x="1244" y="733"/>
                  </a:lnTo>
                  <a:cubicBezTo>
                    <a:pt x="1243" y="730"/>
                    <a:pt x="1241" y="728"/>
                    <a:pt x="1239" y="725"/>
                  </a:cubicBezTo>
                  <a:close/>
                  <a:moveTo>
                    <a:pt x="1233" y="885"/>
                  </a:moveTo>
                  <a:lnTo>
                    <a:pt x="1233" y="885"/>
                  </a:lnTo>
                  <a:cubicBezTo>
                    <a:pt x="1229" y="886"/>
                    <a:pt x="1220" y="899"/>
                    <a:pt x="1230" y="899"/>
                  </a:cubicBezTo>
                  <a:cubicBezTo>
                    <a:pt x="1230" y="899"/>
                    <a:pt x="1231" y="893"/>
                    <a:pt x="1233" y="885"/>
                  </a:cubicBezTo>
                  <a:close/>
                  <a:moveTo>
                    <a:pt x="948" y="434"/>
                  </a:moveTo>
                  <a:cubicBezTo>
                    <a:pt x="964" y="434"/>
                    <a:pt x="981" y="451"/>
                    <a:pt x="998" y="451"/>
                  </a:cubicBezTo>
                  <a:lnTo>
                    <a:pt x="1031" y="451"/>
                  </a:lnTo>
                  <a:lnTo>
                    <a:pt x="1097" y="484"/>
                  </a:lnTo>
                  <a:lnTo>
                    <a:pt x="1130" y="517"/>
                  </a:lnTo>
                  <a:lnTo>
                    <a:pt x="1147" y="550"/>
                  </a:lnTo>
                  <a:cubicBezTo>
                    <a:pt x="1180" y="584"/>
                    <a:pt x="1197" y="600"/>
                    <a:pt x="1197" y="617"/>
                  </a:cubicBezTo>
                  <a:cubicBezTo>
                    <a:pt x="1197" y="633"/>
                    <a:pt x="1197" y="650"/>
                    <a:pt x="1213" y="667"/>
                  </a:cubicBezTo>
                  <a:cubicBezTo>
                    <a:pt x="1220" y="688"/>
                    <a:pt x="1228" y="707"/>
                    <a:pt x="1239" y="725"/>
                  </a:cubicBezTo>
                  <a:lnTo>
                    <a:pt x="1239" y="725"/>
                  </a:lnTo>
                  <a:cubicBezTo>
                    <a:pt x="1239" y="719"/>
                    <a:pt x="1243" y="712"/>
                    <a:pt x="1245" y="712"/>
                  </a:cubicBezTo>
                  <a:lnTo>
                    <a:pt x="1245" y="712"/>
                  </a:lnTo>
                  <a:cubicBezTo>
                    <a:pt x="1246" y="712"/>
                    <a:pt x="1247" y="713"/>
                    <a:pt x="1247" y="717"/>
                  </a:cubicBezTo>
                  <a:lnTo>
                    <a:pt x="1247" y="733"/>
                  </a:lnTo>
                  <a:cubicBezTo>
                    <a:pt x="1246" y="733"/>
                    <a:pt x="1245" y="733"/>
                    <a:pt x="1244" y="733"/>
                  </a:cubicBezTo>
                  <a:lnTo>
                    <a:pt x="1244" y="733"/>
                  </a:lnTo>
                  <a:cubicBezTo>
                    <a:pt x="1245" y="734"/>
                    <a:pt x="1246" y="735"/>
                    <a:pt x="1247" y="736"/>
                  </a:cubicBezTo>
                  <a:lnTo>
                    <a:pt x="1247" y="736"/>
                  </a:lnTo>
                  <a:lnTo>
                    <a:pt x="1247" y="800"/>
                  </a:lnTo>
                  <a:lnTo>
                    <a:pt x="1247" y="816"/>
                  </a:lnTo>
                  <a:cubicBezTo>
                    <a:pt x="1247" y="816"/>
                    <a:pt x="1238" y="861"/>
                    <a:pt x="1233" y="885"/>
                  </a:cubicBezTo>
                  <a:lnTo>
                    <a:pt x="1233" y="885"/>
                  </a:lnTo>
                  <a:cubicBezTo>
                    <a:pt x="1233" y="885"/>
                    <a:pt x="1234" y="885"/>
                    <a:pt x="1234" y="885"/>
                  </a:cubicBezTo>
                  <a:cubicBezTo>
                    <a:pt x="1236" y="885"/>
                    <a:pt x="1236" y="888"/>
                    <a:pt x="1230" y="899"/>
                  </a:cubicBezTo>
                  <a:lnTo>
                    <a:pt x="1213" y="933"/>
                  </a:lnTo>
                  <a:lnTo>
                    <a:pt x="1197" y="949"/>
                  </a:lnTo>
                  <a:lnTo>
                    <a:pt x="1197" y="966"/>
                  </a:lnTo>
                  <a:cubicBezTo>
                    <a:pt x="1180" y="982"/>
                    <a:pt x="1164" y="999"/>
                    <a:pt x="1147" y="1016"/>
                  </a:cubicBezTo>
                  <a:lnTo>
                    <a:pt x="1130" y="1032"/>
                  </a:lnTo>
                  <a:cubicBezTo>
                    <a:pt x="1101" y="1052"/>
                    <a:pt x="1089" y="1060"/>
                    <a:pt x="1080" y="1063"/>
                  </a:cubicBezTo>
                  <a:lnTo>
                    <a:pt x="1080" y="1063"/>
                  </a:lnTo>
                  <a:cubicBezTo>
                    <a:pt x="1083" y="1062"/>
                    <a:pt x="1084" y="1061"/>
                    <a:pt x="1082" y="1061"/>
                  </a:cubicBezTo>
                  <a:cubicBezTo>
                    <a:pt x="1080" y="1061"/>
                    <a:pt x="1074" y="1062"/>
                    <a:pt x="1064" y="1065"/>
                  </a:cubicBezTo>
                  <a:lnTo>
                    <a:pt x="1031" y="1082"/>
                  </a:lnTo>
                  <a:lnTo>
                    <a:pt x="881" y="1082"/>
                  </a:lnTo>
                  <a:lnTo>
                    <a:pt x="815" y="1065"/>
                  </a:lnTo>
                  <a:cubicBezTo>
                    <a:pt x="815" y="1065"/>
                    <a:pt x="793" y="1058"/>
                    <a:pt x="788" y="1058"/>
                  </a:cubicBezTo>
                  <a:cubicBezTo>
                    <a:pt x="785" y="1058"/>
                    <a:pt x="787" y="1060"/>
                    <a:pt x="798" y="1065"/>
                  </a:cubicBezTo>
                  <a:lnTo>
                    <a:pt x="782" y="1065"/>
                  </a:lnTo>
                  <a:cubicBezTo>
                    <a:pt x="765" y="1065"/>
                    <a:pt x="715" y="1032"/>
                    <a:pt x="715" y="1032"/>
                  </a:cubicBezTo>
                  <a:lnTo>
                    <a:pt x="715" y="1032"/>
                  </a:lnTo>
                  <a:cubicBezTo>
                    <a:pt x="722" y="1036"/>
                    <a:pt x="726" y="1037"/>
                    <a:pt x="728" y="1037"/>
                  </a:cubicBezTo>
                  <a:cubicBezTo>
                    <a:pt x="734" y="1037"/>
                    <a:pt x="724" y="1027"/>
                    <a:pt x="719" y="1027"/>
                  </a:cubicBezTo>
                  <a:cubicBezTo>
                    <a:pt x="717" y="1027"/>
                    <a:pt x="715" y="1029"/>
                    <a:pt x="715" y="1032"/>
                  </a:cubicBezTo>
                  <a:lnTo>
                    <a:pt x="682" y="999"/>
                  </a:lnTo>
                  <a:lnTo>
                    <a:pt x="665" y="982"/>
                  </a:lnTo>
                  <a:lnTo>
                    <a:pt x="665" y="966"/>
                  </a:lnTo>
                  <a:cubicBezTo>
                    <a:pt x="667" y="968"/>
                    <a:pt x="668" y="968"/>
                    <a:pt x="668" y="968"/>
                  </a:cubicBezTo>
                  <a:cubicBezTo>
                    <a:pt x="672" y="968"/>
                    <a:pt x="632" y="914"/>
                    <a:pt x="632" y="899"/>
                  </a:cubicBezTo>
                  <a:cubicBezTo>
                    <a:pt x="615" y="899"/>
                    <a:pt x="632" y="883"/>
                    <a:pt x="615" y="883"/>
                  </a:cubicBezTo>
                  <a:lnTo>
                    <a:pt x="615" y="866"/>
                  </a:lnTo>
                  <a:cubicBezTo>
                    <a:pt x="615" y="833"/>
                    <a:pt x="615" y="816"/>
                    <a:pt x="599" y="800"/>
                  </a:cubicBezTo>
                  <a:lnTo>
                    <a:pt x="599" y="766"/>
                  </a:lnTo>
                  <a:lnTo>
                    <a:pt x="599" y="700"/>
                  </a:lnTo>
                  <a:cubicBezTo>
                    <a:pt x="599" y="683"/>
                    <a:pt x="599" y="667"/>
                    <a:pt x="599" y="650"/>
                  </a:cubicBezTo>
                  <a:cubicBezTo>
                    <a:pt x="599" y="650"/>
                    <a:pt x="599" y="633"/>
                    <a:pt x="599" y="617"/>
                  </a:cubicBezTo>
                  <a:lnTo>
                    <a:pt x="632" y="567"/>
                  </a:lnTo>
                  <a:cubicBezTo>
                    <a:pt x="632" y="567"/>
                    <a:pt x="651" y="539"/>
                    <a:pt x="646" y="539"/>
                  </a:cubicBezTo>
                  <a:lnTo>
                    <a:pt x="646" y="539"/>
                  </a:lnTo>
                  <a:cubicBezTo>
                    <a:pt x="644" y="539"/>
                    <a:pt x="640" y="542"/>
                    <a:pt x="632" y="550"/>
                  </a:cubicBezTo>
                  <a:cubicBezTo>
                    <a:pt x="645" y="537"/>
                    <a:pt x="658" y="514"/>
                    <a:pt x="680" y="504"/>
                  </a:cubicBezTo>
                  <a:lnTo>
                    <a:pt x="680" y="504"/>
                  </a:lnTo>
                  <a:cubicBezTo>
                    <a:pt x="679" y="505"/>
                    <a:pt x="679" y="505"/>
                    <a:pt x="681" y="505"/>
                  </a:cubicBezTo>
                  <a:cubicBezTo>
                    <a:pt x="683" y="505"/>
                    <a:pt x="688" y="504"/>
                    <a:pt x="698" y="501"/>
                  </a:cubicBezTo>
                  <a:lnTo>
                    <a:pt x="732" y="467"/>
                  </a:lnTo>
                  <a:lnTo>
                    <a:pt x="745" y="454"/>
                  </a:lnTo>
                  <a:lnTo>
                    <a:pt x="745" y="454"/>
                  </a:lnTo>
                  <a:cubicBezTo>
                    <a:pt x="743" y="455"/>
                    <a:pt x="741" y="456"/>
                    <a:pt x="740" y="456"/>
                  </a:cubicBezTo>
                  <a:cubicBezTo>
                    <a:pt x="739" y="456"/>
                    <a:pt x="741" y="454"/>
                    <a:pt x="748" y="451"/>
                  </a:cubicBezTo>
                  <a:lnTo>
                    <a:pt x="748" y="451"/>
                  </a:lnTo>
                  <a:lnTo>
                    <a:pt x="745" y="454"/>
                  </a:lnTo>
                  <a:lnTo>
                    <a:pt x="745" y="454"/>
                  </a:lnTo>
                  <a:cubicBezTo>
                    <a:pt x="749" y="453"/>
                    <a:pt x="756" y="450"/>
                    <a:pt x="760" y="448"/>
                  </a:cubicBezTo>
                  <a:lnTo>
                    <a:pt x="760" y="448"/>
                  </a:lnTo>
                  <a:lnTo>
                    <a:pt x="748" y="451"/>
                  </a:lnTo>
                  <a:cubicBezTo>
                    <a:pt x="759" y="447"/>
                    <a:pt x="763" y="446"/>
                    <a:pt x="764" y="446"/>
                  </a:cubicBezTo>
                  <a:lnTo>
                    <a:pt x="764" y="446"/>
                  </a:lnTo>
                  <a:cubicBezTo>
                    <a:pt x="765" y="446"/>
                    <a:pt x="763" y="447"/>
                    <a:pt x="760" y="448"/>
                  </a:cubicBezTo>
                  <a:lnTo>
                    <a:pt x="760" y="448"/>
                  </a:lnTo>
                  <a:lnTo>
                    <a:pt x="831" y="434"/>
                  </a:lnTo>
                  <a:close/>
                  <a:moveTo>
                    <a:pt x="919" y="1"/>
                  </a:moveTo>
                  <a:cubicBezTo>
                    <a:pt x="636" y="1"/>
                    <a:pt x="359" y="148"/>
                    <a:pt x="233" y="401"/>
                  </a:cubicBezTo>
                  <a:cubicBezTo>
                    <a:pt x="1" y="866"/>
                    <a:pt x="300" y="1414"/>
                    <a:pt x="815" y="1481"/>
                  </a:cubicBezTo>
                  <a:cubicBezTo>
                    <a:pt x="840" y="1483"/>
                    <a:pt x="865" y="1484"/>
                    <a:pt x="890" y="1484"/>
                  </a:cubicBezTo>
                  <a:cubicBezTo>
                    <a:pt x="1364" y="1484"/>
                    <a:pt x="1731" y="1049"/>
                    <a:pt x="1616" y="566"/>
                  </a:cubicBezTo>
                  <a:lnTo>
                    <a:pt x="1616" y="566"/>
                  </a:lnTo>
                  <a:cubicBezTo>
                    <a:pt x="1615" y="561"/>
                    <a:pt x="1614" y="556"/>
                    <a:pt x="1612" y="550"/>
                  </a:cubicBezTo>
                  <a:lnTo>
                    <a:pt x="1612" y="550"/>
                  </a:lnTo>
                  <a:cubicBezTo>
                    <a:pt x="1612" y="550"/>
                    <a:pt x="1612" y="550"/>
                    <a:pt x="1612" y="550"/>
                  </a:cubicBezTo>
                  <a:cubicBezTo>
                    <a:pt x="1529" y="251"/>
                    <a:pt x="1263" y="35"/>
                    <a:pt x="964" y="2"/>
                  </a:cubicBezTo>
                  <a:cubicBezTo>
                    <a:pt x="949" y="1"/>
                    <a:pt x="934" y="1"/>
                    <a:pt x="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5"/>
            <p:cNvSpPr/>
            <p:nvPr/>
          </p:nvSpPr>
          <p:spPr>
            <a:xfrm>
              <a:off x="3294901" y="3762668"/>
              <a:ext cx="101627" cy="206801"/>
            </a:xfrm>
            <a:custGeom>
              <a:avLst/>
              <a:gdLst/>
              <a:ahLst/>
              <a:cxnLst/>
              <a:rect l="l" t="t" r="r" b="b"/>
              <a:pathLst>
                <a:path w="831" h="1691" extrusionOk="0">
                  <a:moveTo>
                    <a:pt x="209" y="1"/>
                  </a:moveTo>
                  <a:cubicBezTo>
                    <a:pt x="195" y="1"/>
                    <a:pt x="181" y="2"/>
                    <a:pt x="166" y="4"/>
                  </a:cubicBezTo>
                  <a:cubicBezTo>
                    <a:pt x="50" y="37"/>
                    <a:pt x="0" y="153"/>
                    <a:pt x="17" y="270"/>
                  </a:cubicBezTo>
                  <a:cubicBezTo>
                    <a:pt x="199" y="668"/>
                    <a:pt x="316" y="1100"/>
                    <a:pt x="399" y="1549"/>
                  </a:cubicBezTo>
                  <a:cubicBezTo>
                    <a:pt x="426" y="1631"/>
                    <a:pt x="510" y="1691"/>
                    <a:pt x="594" y="1691"/>
                  </a:cubicBezTo>
                  <a:cubicBezTo>
                    <a:pt x="612" y="1691"/>
                    <a:pt x="630" y="1688"/>
                    <a:pt x="648" y="1682"/>
                  </a:cubicBezTo>
                  <a:cubicBezTo>
                    <a:pt x="764" y="1649"/>
                    <a:pt x="831" y="1549"/>
                    <a:pt x="798" y="1433"/>
                  </a:cubicBezTo>
                  <a:cubicBezTo>
                    <a:pt x="714" y="1001"/>
                    <a:pt x="598" y="569"/>
                    <a:pt x="415" y="153"/>
                  </a:cubicBezTo>
                  <a:cubicBezTo>
                    <a:pt x="386" y="52"/>
                    <a:pt x="306" y="1"/>
                    <a:pt x="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5"/>
            <p:cNvSpPr/>
            <p:nvPr/>
          </p:nvSpPr>
          <p:spPr>
            <a:xfrm>
              <a:off x="3260658" y="3786638"/>
              <a:ext cx="160329" cy="111778"/>
            </a:xfrm>
            <a:custGeom>
              <a:avLst/>
              <a:gdLst/>
              <a:ahLst/>
              <a:cxnLst/>
              <a:rect l="l" t="t" r="r" b="b"/>
              <a:pathLst>
                <a:path w="1311" h="914" extrusionOk="0">
                  <a:moveTo>
                    <a:pt x="1078" y="472"/>
                  </a:moveTo>
                  <a:cubicBezTo>
                    <a:pt x="1076" y="476"/>
                    <a:pt x="1075" y="479"/>
                    <a:pt x="1074" y="482"/>
                  </a:cubicBezTo>
                  <a:lnTo>
                    <a:pt x="1074" y="482"/>
                  </a:lnTo>
                  <a:cubicBezTo>
                    <a:pt x="1074" y="480"/>
                    <a:pt x="1075" y="477"/>
                    <a:pt x="1078" y="472"/>
                  </a:cubicBezTo>
                  <a:close/>
                  <a:moveTo>
                    <a:pt x="1073" y="1"/>
                  </a:moveTo>
                  <a:cubicBezTo>
                    <a:pt x="1041" y="1"/>
                    <a:pt x="1009" y="8"/>
                    <a:pt x="978" y="24"/>
                  </a:cubicBezTo>
                  <a:cubicBezTo>
                    <a:pt x="822" y="132"/>
                    <a:pt x="700" y="284"/>
                    <a:pt x="632" y="453"/>
                  </a:cubicBezTo>
                  <a:lnTo>
                    <a:pt x="632" y="453"/>
                  </a:lnTo>
                  <a:lnTo>
                    <a:pt x="330" y="373"/>
                  </a:lnTo>
                  <a:cubicBezTo>
                    <a:pt x="312" y="366"/>
                    <a:pt x="294" y="363"/>
                    <a:pt x="277" y="363"/>
                  </a:cubicBezTo>
                  <a:cubicBezTo>
                    <a:pt x="94" y="363"/>
                    <a:pt x="1" y="741"/>
                    <a:pt x="214" y="772"/>
                  </a:cubicBezTo>
                  <a:lnTo>
                    <a:pt x="214" y="788"/>
                  </a:lnTo>
                  <a:lnTo>
                    <a:pt x="712" y="904"/>
                  </a:lnTo>
                  <a:cubicBezTo>
                    <a:pt x="733" y="910"/>
                    <a:pt x="753" y="913"/>
                    <a:pt x="772" y="913"/>
                  </a:cubicBezTo>
                  <a:cubicBezTo>
                    <a:pt x="862" y="913"/>
                    <a:pt x="934" y="854"/>
                    <a:pt x="961" y="772"/>
                  </a:cubicBezTo>
                  <a:cubicBezTo>
                    <a:pt x="978" y="722"/>
                    <a:pt x="978" y="672"/>
                    <a:pt x="994" y="639"/>
                  </a:cubicBezTo>
                  <a:cubicBezTo>
                    <a:pt x="994" y="622"/>
                    <a:pt x="994" y="605"/>
                    <a:pt x="1011" y="605"/>
                  </a:cubicBezTo>
                  <a:cubicBezTo>
                    <a:pt x="1027" y="559"/>
                    <a:pt x="1057" y="527"/>
                    <a:pt x="1074" y="482"/>
                  </a:cubicBezTo>
                  <a:lnTo>
                    <a:pt x="1074" y="482"/>
                  </a:lnTo>
                  <a:cubicBezTo>
                    <a:pt x="1074" y="484"/>
                    <a:pt x="1075" y="484"/>
                    <a:pt x="1075" y="484"/>
                  </a:cubicBezTo>
                  <a:cubicBezTo>
                    <a:pt x="1079" y="484"/>
                    <a:pt x="1087" y="476"/>
                    <a:pt x="1089" y="472"/>
                  </a:cubicBezTo>
                  <a:lnTo>
                    <a:pt x="1089" y="472"/>
                  </a:lnTo>
                  <a:cubicBezTo>
                    <a:pt x="1086" y="472"/>
                    <a:pt x="1082" y="472"/>
                    <a:pt x="1078" y="472"/>
                  </a:cubicBezTo>
                  <a:cubicBezTo>
                    <a:pt x="1083" y="470"/>
                    <a:pt x="1086" y="469"/>
                    <a:pt x="1087" y="469"/>
                  </a:cubicBezTo>
                  <a:cubicBezTo>
                    <a:pt x="1089" y="469"/>
                    <a:pt x="1090" y="470"/>
                    <a:pt x="1089" y="472"/>
                  </a:cubicBezTo>
                  <a:lnTo>
                    <a:pt x="1089" y="472"/>
                  </a:lnTo>
                  <a:cubicBezTo>
                    <a:pt x="1096" y="471"/>
                    <a:pt x="1099" y="468"/>
                    <a:pt x="1111" y="456"/>
                  </a:cubicBezTo>
                  <a:cubicBezTo>
                    <a:pt x="1127" y="439"/>
                    <a:pt x="1144" y="423"/>
                    <a:pt x="1161" y="406"/>
                  </a:cubicBezTo>
                  <a:cubicBezTo>
                    <a:pt x="1161" y="406"/>
                    <a:pt x="1177" y="389"/>
                    <a:pt x="1177" y="389"/>
                  </a:cubicBezTo>
                  <a:cubicBezTo>
                    <a:pt x="1277" y="323"/>
                    <a:pt x="1310" y="207"/>
                    <a:pt x="1260" y="107"/>
                  </a:cubicBezTo>
                  <a:cubicBezTo>
                    <a:pt x="1214" y="38"/>
                    <a:pt x="1145"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5"/>
            <p:cNvSpPr/>
            <p:nvPr/>
          </p:nvSpPr>
          <p:spPr>
            <a:xfrm>
              <a:off x="3230207" y="3703355"/>
              <a:ext cx="158250" cy="111655"/>
            </a:xfrm>
            <a:custGeom>
              <a:avLst/>
              <a:gdLst/>
              <a:ahLst/>
              <a:cxnLst/>
              <a:rect l="l" t="t" r="r" b="b"/>
              <a:pathLst>
                <a:path w="1294" h="913" extrusionOk="0">
                  <a:moveTo>
                    <a:pt x="1076" y="1"/>
                  </a:moveTo>
                  <a:cubicBezTo>
                    <a:pt x="1043" y="1"/>
                    <a:pt x="1008" y="8"/>
                    <a:pt x="978" y="24"/>
                  </a:cubicBezTo>
                  <a:cubicBezTo>
                    <a:pt x="831" y="134"/>
                    <a:pt x="711" y="280"/>
                    <a:pt x="638" y="455"/>
                  </a:cubicBezTo>
                  <a:lnTo>
                    <a:pt x="638" y="455"/>
                  </a:lnTo>
                  <a:lnTo>
                    <a:pt x="330" y="373"/>
                  </a:lnTo>
                  <a:cubicBezTo>
                    <a:pt x="311" y="366"/>
                    <a:pt x="294" y="362"/>
                    <a:pt x="277" y="362"/>
                  </a:cubicBezTo>
                  <a:cubicBezTo>
                    <a:pt x="94" y="362"/>
                    <a:pt x="0" y="741"/>
                    <a:pt x="213" y="771"/>
                  </a:cubicBezTo>
                  <a:lnTo>
                    <a:pt x="728" y="904"/>
                  </a:lnTo>
                  <a:cubicBezTo>
                    <a:pt x="746" y="910"/>
                    <a:pt x="764" y="913"/>
                    <a:pt x="782" y="913"/>
                  </a:cubicBezTo>
                  <a:cubicBezTo>
                    <a:pt x="866" y="913"/>
                    <a:pt x="950" y="851"/>
                    <a:pt x="978" y="755"/>
                  </a:cubicBezTo>
                  <a:cubicBezTo>
                    <a:pt x="978" y="721"/>
                    <a:pt x="994" y="672"/>
                    <a:pt x="1011" y="622"/>
                  </a:cubicBezTo>
                  <a:cubicBezTo>
                    <a:pt x="1011" y="622"/>
                    <a:pt x="1011" y="605"/>
                    <a:pt x="1027" y="589"/>
                  </a:cubicBezTo>
                  <a:cubicBezTo>
                    <a:pt x="1044" y="555"/>
                    <a:pt x="1061" y="506"/>
                    <a:pt x="1094" y="472"/>
                  </a:cubicBezTo>
                  <a:cubicBezTo>
                    <a:pt x="1094" y="472"/>
                    <a:pt x="1111" y="456"/>
                    <a:pt x="1111" y="456"/>
                  </a:cubicBezTo>
                  <a:lnTo>
                    <a:pt x="1160" y="406"/>
                  </a:lnTo>
                  <a:lnTo>
                    <a:pt x="1194" y="373"/>
                  </a:lnTo>
                  <a:cubicBezTo>
                    <a:pt x="1227" y="356"/>
                    <a:pt x="1277" y="306"/>
                    <a:pt x="1277" y="256"/>
                  </a:cubicBezTo>
                  <a:cubicBezTo>
                    <a:pt x="1293" y="206"/>
                    <a:pt x="1293" y="140"/>
                    <a:pt x="1260" y="107"/>
                  </a:cubicBezTo>
                  <a:cubicBezTo>
                    <a:pt x="1226" y="38"/>
                    <a:pt x="1152" y="1"/>
                    <a:pt x="10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5"/>
            <p:cNvSpPr/>
            <p:nvPr/>
          </p:nvSpPr>
          <p:spPr>
            <a:xfrm>
              <a:off x="3134328" y="3929722"/>
              <a:ext cx="211448" cy="87808"/>
            </a:xfrm>
            <a:custGeom>
              <a:avLst/>
              <a:gdLst/>
              <a:ahLst/>
              <a:cxnLst/>
              <a:rect l="l" t="t" r="r" b="b"/>
              <a:pathLst>
                <a:path w="1729" h="718" extrusionOk="0">
                  <a:moveTo>
                    <a:pt x="217" y="0"/>
                  </a:moveTo>
                  <a:cubicBezTo>
                    <a:pt x="100" y="0"/>
                    <a:pt x="1" y="83"/>
                    <a:pt x="1" y="200"/>
                  </a:cubicBezTo>
                  <a:cubicBezTo>
                    <a:pt x="1" y="316"/>
                    <a:pt x="100" y="416"/>
                    <a:pt x="217" y="416"/>
                  </a:cubicBezTo>
                  <a:lnTo>
                    <a:pt x="349" y="416"/>
                  </a:lnTo>
                  <a:lnTo>
                    <a:pt x="516" y="449"/>
                  </a:lnTo>
                  <a:cubicBezTo>
                    <a:pt x="615" y="465"/>
                    <a:pt x="732" y="499"/>
                    <a:pt x="831" y="515"/>
                  </a:cubicBezTo>
                  <a:cubicBezTo>
                    <a:pt x="1031" y="565"/>
                    <a:pt x="1247" y="632"/>
                    <a:pt x="1446" y="715"/>
                  </a:cubicBezTo>
                  <a:cubicBezTo>
                    <a:pt x="1458" y="716"/>
                    <a:pt x="1470" y="717"/>
                    <a:pt x="1481" y="717"/>
                  </a:cubicBezTo>
                  <a:cubicBezTo>
                    <a:pt x="1582" y="717"/>
                    <a:pt x="1665" y="655"/>
                    <a:pt x="1695" y="565"/>
                  </a:cubicBezTo>
                  <a:cubicBezTo>
                    <a:pt x="1728" y="449"/>
                    <a:pt x="1662" y="349"/>
                    <a:pt x="1562" y="316"/>
                  </a:cubicBezTo>
                  <a:cubicBezTo>
                    <a:pt x="1130" y="166"/>
                    <a:pt x="665" y="50"/>
                    <a:pt x="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5"/>
            <p:cNvSpPr/>
            <p:nvPr/>
          </p:nvSpPr>
          <p:spPr>
            <a:xfrm>
              <a:off x="3179088" y="3880927"/>
              <a:ext cx="97591" cy="160084"/>
            </a:xfrm>
            <a:custGeom>
              <a:avLst/>
              <a:gdLst/>
              <a:ahLst/>
              <a:cxnLst/>
              <a:rect l="l" t="t" r="r" b="b"/>
              <a:pathLst>
                <a:path w="798" h="1309" extrusionOk="0">
                  <a:moveTo>
                    <a:pt x="299" y="1"/>
                  </a:moveTo>
                  <a:cubicBezTo>
                    <a:pt x="183" y="1"/>
                    <a:pt x="100" y="100"/>
                    <a:pt x="100" y="216"/>
                  </a:cubicBezTo>
                  <a:cubicBezTo>
                    <a:pt x="112" y="400"/>
                    <a:pt x="179" y="575"/>
                    <a:pt x="293" y="728"/>
                  </a:cubicBezTo>
                  <a:lnTo>
                    <a:pt x="293" y="728"/>
                  </a:lnTo>
                  <a:lnTo>
                    <a:pt x="67" y="964"/>
                  </a:lnTo>
                  <a:cubicBezTo>
                    <a:pt x="0" y="1031"/>
                    <a:pt x="0" y="1163"/>
                    <a:pt x="67" y="1247"/>
                  </a:cubicBezTo>
                  <a:cubicBezTo>
                    <a:pt x="108" y="1288"/>
                    <a:pt x="162" y="1309"/>
                    <a:pt x="216" y="1309"/>
                  </a:cubicBezTo>
                  <a:cubicBezTo>
                    <a:pt x="270" y="1309"/>
                    <a:pt x="324" y="1288"/>
                    <a:pt x="366" y="1247"/>
                  </a:cubicBezTo>
                  <a:lnTo>
                    <a:pt x="366" y="1230"/>
                  </a:lnTo>
                  <a:lnTo>
                    <a:pt x="731" y="864"/>
                  </a:lnTo>
                  <a:cubicBezTo>
                    <a:pt x="798" y="781"/>
                    <a:pt x="798" y="648"/>
                    <a:pt x="731" y="565"/>
                  </a:cubicBezTo>
                  <a:cubicBezTo>
                    <a:pt x="698" y="532"/>
                    <a:pt x="648" y="499"/>
                    <a:pt x="631" y="466"/>
                  </a:cubicBezTo>
                  <a:lnTo>
                    <a:pt x="615" y="432"/>
                  </a:lnTo>
                  <a:cubicBezTo>
                    <a:pt x="598" y="432"/>
                    <a:pt x="582" y="416"/>
                    <a:pt x="582" y="399"/>
                  </a:cubicBezTo>
                  <a:cubicBezTo>
                    <a:pt x="565" y="383"/>
                    <a:pt x="548" y="349"/>
                    <a:pt x="548" y="333"/>
                  </a:cubicBezTo>
                  <a:cubicBezTo>
                    <a:pt x="548" y="339"/>
                    <a:pt x="548" y="345"/>
                    <a:pt x="548" y="349"/>
                  </a:cubicBezTo>
                  <a:lnTo>
                    <a:pt x="532" y="316"/>
                  </a:lnTo>
                  <a:cubicBezTo>
                    <a:pt x="532" y="283"/>
                    <a:pt x="515" y="266"/>
                    <a:pt x="515" y="250"/>
                  </a:cubicBezTo>
                  <a:lnTo>
                    <a:pt x="515" y="216"/>
                  </a:lnTo>
                  <a:cubicBezTo>
                    <a:pt x="515" y="150"/>
                    <a:pt x="482" y="100"/>
                    <a:pt x="449" y="67"/>
                  </a:cubicBezTo>
                  <a:cubicBezTo>
                    <a:pt x="415" y="34"/>
                    <a:pt x="366"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5"/>
            <p:cNvSpPr/>
            <p:nvPr/>
          </p:nvSpPr>
          <p:spPr>
            <a:xfrm>
              <a:off x="3085411" y="3864661"/>
              <a:ext cx="103951" cy="156048"/>
            </a:xfrm>
            <a:custGeom>
              <a:avLst/>
              <a:gdLst/>
              <a:ahLst/>
              <a:cxnLst/>
              <a:rect l="l" t="t" r="r" b="b"/>
              <a:pathLst>
                <a:path w="850" h="1276" extrusionOk="0">
                  <a:moveTo>
                    <a:pt x="351" y="1"/>
                  </a:moveTo>
                  <a:cubicBezTo>
                    <a:pt x="234" y="1"/>
                    <a:pt x="135" y="84"/>
                    <a:pt x="135" y="200"/>
                  </a:cubicBezTo>
                  <a:cubicBezTo>
                    <a:pt x="159" y="393"/>
                    <a:pt x="227" y="569"/>
                    <a:pt x="332" y="714"/>
                  </a:cubicBezTo>
                  <a:lnTo>
                    <a:pt x="332" y="714"/>
                  </a:lnTo>
                  <a:cubicBezTo>
                    <a:pt x="261" y="791"/>
                    <a:pt x="190" y="866"/>
                    <a:pt x="118" y="948"/>
                  </a:cubicBezTo>
                  <a:cubicBezTo>
                    <a:pt x="1" y="1091"/>
                    <a:pt x="129" y="1276"/>
                    <a:pt x="278" y="1276"/>
                  </a:cubicBezTo>
                  <a:cubicBezTo>
                    <a:pt x="319" y="1276"/>
                    <a:pt x="361" y="1262"/>
                    <a:pt x="401" y="1230"/>
                  </a:cubicBezTo>
                  <a:lnTo>
                    <a:pt x="417" y="1230"/>
                  </a:lnTo>
                  <a:cubicBezTo>
                    <a:pt x="533" y="1114"/>
                    <a:pt x="650" y="981"/>
                    <a:pt x="766" y="865"/>
                  </a:cubicBezTo>
                  <a:cubicBezTo>
                    <a:pt x="849" y="781"/>
                    <a:pt x="849" y="649"/>
                    <a:pt x="766" y="565"/>
                  </a:cubicBezTo>
                  <a:cubicBezTo>
                    <a:pt x="733" y="549"/>
                    <a:pt x="700" y="516"/>
                    <a:pt x="666" y="482"/>
                  </a:cubicBezTo>
                  <a:lnTo>
                    <a:pt x="666" y="482"/>
                  </a:lnTo>
                  <a:cubicBezTo>
                    <a:pt x="668" y="484"/>
                    <a:pt x="669" y="485"/>
                    <a:pt x="670" y="485"/>
                  </a:cubicBezTo>
                  <a:cubicBezTo>
                    <a:pt x="671" y="485"/>
                    <a:pt x="665" y="476"/>
                    <a:pt x="660" y="470"/>
                  </a:cubicBezTo>
                  <a:lnTo>
                    <a:pt x="660" y="470"/>
                  </a:lnTo>
                  <a:lnTo>
                    <a:pt x="666" y="482"/>
                  </a:lnTo>
                  <a:cubicBezTo>
                    <a:pt x="657" y="468"/>
                    <a:pt x="654" y="464"/>
                    <a:pt x="655" y="464"/>
                  </a:cubicBezTo>
                  <a:lnTo>
                    <a:pt x="655" y="464"/>
                  </a:lnTo>
                  <a:cubicBezTo>
                    <a:pt x="655" y="464"/>
                    <a:pt x="657" y="466"/>
                    <a:pt x="660" y="470"/>
                  </a:cubicBezTo>
                  <a:lnTo>
                    <a:pt x="660" y="470"/>
                  </a:lnTo>
                  <a:lnTo>
                    <a:pt x="650" y="449"/>
                  </a:lnTo>
                  <a:cubicBezTo>
                    <a:pt x="633" y="433"/>
                    <a:pt x="633" y="416"/>
                    <a:pt x="617" y="383"/>
                  </a:cubicBezTo>
                  <a:cubicBezTo>
                    <a:pt x="600" y="366"/>
                    <a:pt x="600" y="349"/>
                    <a:pt x="583" y="316"/>
                  </a:cubicBezTo>
                  <a:lnTo>
                    <a:pt x="583" y="316"/>
                  </a:lnTo>
                  <a:cubicBezTo>
                    <a:pt x="583" y="316"/>
                    <a:pt x="593" y="344"/>
                    <a:pt x="590" y="344"/>
                  </a:cubicBezTo>
                  <a:cubicBezTo>
                    <a:pt x="590" y="344"/>
                    <a:pt x="587" y="341"/>
                    <a:pt x="583" y="333"/>
                  </a:cubicBezTo>
                  <a:lnTo>
                    <a:pt x="567" y="300"/>
                  </a:lnTo>
                  <a:lnTo>
                    <a:pt x="550" y="233"/>
                  </a:lnTo>
                  <a:lnTo>
                    <a:pt x="550" y="200"/>
                  </a:lnTo>
                  <a:cubicBezTo>
                    <a:pt x="550" y="150"/>
                    <a:pt x="533" y="100"/>
                    <a:pt x="484" y="50"/>
                  </a:cubicBezTo>
                  <a:cubicBezTo>
                    <a:pt x="450" y="17"/>
                    <a:pt x="401"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5"/>
            <p:cNvSpPr/>
            <p:nvPr/>
          </p:nvSpPr>
          <p:spPr>
            <a:xfrm>
              <a:off x="3195231" y="4035874"/>
              <a:ext cx="164731" cy="167055"/>
            </a:xfrm>
            <a:custGeom>
              <a:avLst/>
              <a:gdLst/>
              <a:ahLst/>
              <a:cxnLst/>
              <a:rect l="l" t="t" r="r" b="b"/>
              <a:pathLst>
                <a:path w="1347" h="1366" extrusionOk="0">
                  <a:moveTo>
                    <a:pt x="1131" y="0"/>
                  </a:moveTo>
                  <a:cubicBezTo>
                    <a:pt x="1077" y="0"/>
                    <a:pt x="1023" y="21"/>
                    <a:pt x="981" y="63"/>
                  </a:cubicBezTo>
                  <a:cubicBezTo>
                    <a:pt x="632" y="362"/>
                    <a:pt x="317" y="694"/>
                    <a:pt x="34" y="1059"/>
                  </a:cubicBezTo>
                  <a:cubicBezTo>
                    <a:pt x="1" y="1109"/>
                    <a:pt x="1" y="1159"/>
                    <a:pt x="18" y="1226"/>
                  </a:cubicBezTo>
                  <a:cubicBezTo>
                    <a:pt x="34" y="1275"/>
                    <a:pt x="67" y="1309"/>
                    <a:pt x="117" y="1342"/>
                  </a:cubicBezTo>
                  <a:cubicBezTo>
                    <a:pt x="149" y="1358"/>
                    <a:pt x="183" y="1365"/>
                    <a:pt x="216" y="1365"/>
                  </a:cubicBezTo>
                  <a:cubicBezTo>
                    <a:pt x="286" y="1365"/>
                    <a:pt x="355" y="1332"/>
                    <a:pt x="400" y="1275"/>
                  </a:cubicBezTo>
                  <a:cubicBezTo>
                    <a:pt x="404" y="1267"/>
                    <a:pt x="405" y="1263"/>
                    <a:pt x="404" y="1261"/>
                  </a:cubicBezTo>
                  <a:lnTo>
                    <a:pt x="404" y="1261"/>
                  </a:lnTo>
                  <a:lnTo>
                    <a:pt x="416" y="1226"/>
                  </a:lnTo>
                  <a:cubicBezTo>
                    <a:pt x="433" y="1209"/>
                    <a:pt x="450" y="1192"/>
                    <a:pt x="466" y="1176"/>
                  </a:cubicBezTo>
                  <a:lnTo>
                    <a:pt x="566" y="1043"/>
                  </a:lnTo>
                  <a:cubicBezTo>
                    <a:pt x="649" y="960"/>
                    <a:pt x="715" y="877"/>
                    <a:pt x="798" y="794"/>
                  </a:cubicBezTo>
                  <a:cubicBezTo>
                    <a:pt x="948" y="644"/>
                    <a:pt x="1114" y="495"/>
                    <a:pt x="1280" y="345"/>
                  </a:cubicBezTo>
                  <a:cubicBezTo>
                    <a:pt x="1347" y="279"/>
                    <a:pt x="1347" y="146"/>
                    <a:pt x="1280" y="63"/>
                  </a:cubicBezTo>
                  <a:cubicBezTo>
                    <a:pt x="1239" y="21"/>
                    <a:pt x="1185"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75"/>
            <p:cNvSpPr/>
            <p:nvPr/>
          </p:nvSpPr>
          <p:spPr>
            <a:xfrm>
              <a:off x="3181045" y="4080756"/>
              <a:ext cx="144797" cy="110922"/>
            </a:xfrm>
            <a:custGeom>
              <a:avLst/>
              <a:gdLst/>
              <a:ahLst/>
              <a:cxnLst/>
              <a:rect l="l" t="t" r="r" b="b"/>
              <a:pathLst>
                <a:path w="1184" h="907" extrusionOk="0">
                  <a:moveTo>
                    <a:pt x="245" y="0"/>
                  </a:moveTo>
                  <a:cubicBezTo>
                    <a:pt x="225" y="0"/>
                    <a:pt x="204" y="4"/>
                    <a:pt x="183" y="11"/>
                  </a:cubicBezTo>
                  <a:cubicBezTo>
                    <a:pt x="134" y="28"/>
                    <a:pt x="84" y="61"/>
                    <a:pt x="51" y="94"/>
                  </a:cubicBezTo>
                  <a:cubicBezTo>
                    <a:pt x="1" y="194"/>
                    <a:pt x="34" y="327"/>
                    <a:pt x="134" y="377"/>
                  </a:cubicBezTo>
                  <a:cubicBezTo>
                    <a:pt x="250" y="443"/>
                    <a:pt x="383" y="476"/>
                    <a:pt x="516" y="476"/>
                  </a:cubicBezTo>
                  <a:cubicBezTo>
                    <a:pt x="566" y="476"/>
                    <a:pt x="620" y="473"/>
                    <a:pt x="672" y="467"/>
                  </a:cubicBezTo>
                  <a:lnTo>
                    <a:pt x="672" y="467"/>
                  </a:lnTo>
                  <a:cubicBezTo>
                    <a:pt x="703" y="570"/>
                    <a:pt x="734" y="673"/>
                    <a:pt x="765" y="776"/>
                  </a:cubicBezTo>
                  <a:cubicBezTo>
                    <a:pt x="797" y="867"/>
                    <a:pt x="871" y="907"/>
                    <a:pt x="946" y="907"/>
                  </a:cubicBezTo>
                  <a:cubicBezTo>
                    <a:pt x="1063" y="907"/>
                    <a:pt x="1184" y="811"/>
                    <a:pt x="1164" y="659"/>
                  </a:cubicBezTo>
                  <a:lnTo>
                    <a:pt x="1147" y="659"/>
                  </a:lnTo>
                  <a:lnTo>
                    <a:pt x="997" y="161"/>
                  </a:lnTo>
                  <a:cubicBezTo>
                    <a:pt x="970" y="79"/>
                    <a:pt x="887" y="19"/>
                    <a:pt x="802" y="19"/>
                  </a:cubicBezTo>
                  <a:cubicBezTo>
                    <a:pt x="784" y="19"/>
                    <a:pt x="766" y="22"/>
                    <a:pt x="748" y="28"/>
                  </a:cubicBezTo>
                  <a:cubicBezTo>
                    <a:pt x="698" y="45"/>
                    <a:pt x="632" y="61"/>
                    <a:pt x="582" y="61"/>
                  </a:cubicBezTo>
                  <a:lnTo>
                    <a:pt x="632" y="61"/>
                  </a:lnTo>
                  <a:cubicBezTo>
                    <a:pt x="599" y="69"/>
                    <a:pt x="566" y="74"/>
                    <a:pt x="532" y="74"/>
                  </a:cubicBezTo>
                  <a:cubicBezTo>
                    <a:pt x="499" y="74"/>
                    <a:pt x="466" y="69"/>
                    <a:pt x="433" y="61"/>
                  </a:cubicBezTo>
                  <a:lnTo>
                    <a:pt x="482" y="61"/>
                  </a:lnTo>
                  <a:cubicBezTo>
                    <a:pt x="449" y="61"/>
                    <a:pt x="416" y="45"/>
                    <a:pt x="383" y="45"/>
                  </a:cubicBezTo>
                  <a:lnTo>
                    <a:pt x="333" y="28"/>
                  </a:lnTo>
                  <a:cubicBezTo>
                    <a:pt x="322" y="28"/>
                    <a:pt x="296" y="13"/>
                    <a:pt x="300" y="13"/>
                  </a:cubicBezTo>
                  <a:cubicBezTo>
                    <a:pt x="302" y="13"/>
                    <a:pt x="311" y="17"/>
                    <a:pt x="333" y="28"/>
                  </a:cubicBezTo>
                  <a:cubicBezTo>
                    <a:pt x="304" y="8"/>
                    <a:pt x="275" y="0"/>
                    <a:pt x="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5"/>
            <p:cNvSpPr/>
            <p:nvPr/>
          </p:nvSpPr>
          <p:spPr>
            <a:xfrm>
              <a:off x="3122099" y="4147773"/>
              <a:ext cx="144797" cy="111166"/>
            </a:xfrm>
            <a:custGeom>
              <a:avLst/>
              <a:gdLst/>
              <a:ahLst/>
              <a:cxnLst/>
              <a:rect l="l" t="t" r="r" b="b"/>
              <a:pathLst>
                <a:path w="1184" h="909" extrusionOk="0">
                  <a:moveTo>
                    <a:pt x="252" y="1"/>
                  </a:moveTo>
                  <a:cubicBezTo>
                    <a:pt x="228" y="1"/>
                    <a:pt x="204" y="5"/>
                    <a:pt x="184" y="12"/>
                  </a:cubicBezTo>
                  <a:cubicBezTo>
                    <a:pt x="134" y="28"/>
                    <a:pt x="84" y="61"/>
                    <a:pt x="67" y="111"/>
                  </a:cubicBezTo>
                  <a:cubicBezTo>
                    <a:pt x="1" y="194"/>
                    <a:pt x="34" y="327"/>
                    <a:pt x="134" y="394"/>
                  </a:cubicBezTo>
                  <a:cubicBezTo>
                    <a:pt x="250" y="443"/>
                    <a:pt x="383" y="477"/>
                    <a:pt x="516" y="477"/>
                  </a:cubicBezTo>
                  <a:cubicBezTo>
                    <a:pt x="574" y="477"/>
                    <a:pt x="629" y="474"/>
                    <a:pt x="683" y="467"/>
                  </a:cubicBezTo>
                  <a:lnTo>
                    <a:pt x="683" y="467"/>
                  </a:lnTo>
                  <a:lnTo>
                    <a:pt x="765" y="776"/>
                  </a:lnTo>
                  <a:cubicBezTo>
                    <a:pt x="805" y="868"/>
                    <a:pt x="881" y="908"/>
                    <a:pt x="957" y="908"/>
                  </a:cubicBezTo>
                  <a:cubicBezTo>
                    <a:pt x="1071" y="908"/>
                    <a:pt x="1184" y="816"/>
                    <a:pt x="1164" y="676"/>
                  </a:cubicBezTo>
                  <a:lnTo>
                    <a:pt x="1147" y="659"/>
                  </a:lnTo>
                  <a:lnTo>
                    <a:pt x="1014" y="161"/>
                  </a:lnTo>
                  <a:cubicBezTo>
                    <a:pt x="987" y="79"/>
                    <a:pt x="903" y="20"/>
                    <a:pt x="810" y="20"/>
                  </a:cubicBezTo>
                  <a:cubicBezTo>
                    <a:pt x="790" y="20"/>
                    <a:pt x="769" y="22"/>
                    <a:pt x="748" y="28"/>
                  </a:cubicBezTo>
                  <a:cubicBezTo>
                    <a:pt x="699" y="45"/>
                    <a:pt x="649" y="61"/>
                    <a:pt x="582" y="61"/>
                  </a:cubicBezTo>
                  <a:lnTo>
                    <a:pt x="649" y="61"/>
                  </a:lnTo>
                  <a:cubicBezTo>
                    <a:pt x="607" y="70"/>
                    <a:pt x="570" y="74"/>
                    <a:pt x="535" y="74"/>
                  </a:cubicBezTo>
                  <a:cubicBezTo>
                    <a:pt x="499" y="74"/>
                    <a:pt x="466" y="70"/>
                    <a:pt x="433" y="61"/>
                  </a:cubicBezTo>
                  <a:lnTo>
                    <a:pt x="483" y="61"/>
                  </a:lnTo>
                  <a:lnTo>
                    <a:pt x="400" y="45"/>
                  </a:lnTo>
                  <a:lnTo>
                    <a:pt x="350" y="28"/>
                  </a:lnTo>
                  <a:cubicBezTo>
                    <a:pt x="339" y="28"/>
                    <a:pt x="313" y="13"/>
                    <a:pt x="317" y="13"/>
                  </a:cubicBezTo>
                  <a:cubicBezTo>
                    <a:pt x="318" y="13"/>
                    <a:pt x="328" y="17"/>
                    <a:pt x="350" y="28"/>
                  </a:cubicBezTo>
                  <a:cubicBezTo>
                    <a:pt x="321" y="9"/>
                    <a:pt x="286"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5"/>
            <p:cNvSpPr/>
            <p:nvPr/>
          </p:nvSpPr>
          <p:spPr>
            <a:xfrm>
              <a:off x="3372069" y="4054585"/>
              <a:ext cx="101749" cy="207412"/>
            </a:xfrm>
            <a:custGeom>
              <a:avLst/>
              <a:gdLst/>
              <a:ahLst/>
              <a:cxnLst/>
              <a:rect l="l" t="t" r="r" b="b"/>
              <a:pathLst>
                <a:path w="832" h="1696" extrusionOk="0">
                  <a:moveTo>
                    <a:pt x="236" y="1"/>
                  </a:moveTo>
                  <a:cubicBezTo>
                    <a:pt x="218" y="1"/>
                    <a:pt x="200" y="4"/>
                    <a:pt x="183" y="9"/>
                  </a:cubicBezTo>
                  <a:cubicBezTo>
                    <a:pt x="67" y="43"/>
                    <a:pt x="0" y="159"/>
                    <a:pt x="34" y="259"/>
                  </a:cubicBezTo>
                  <a:cubicBezTo>
                    <a:pt x="117" y="707"/>
                    <a:pt x="233" y="1122"/>
                    <a:pt x="416" y="1538"/>
                  </a:cubicBezTo>
                  <a:cubicBezTo>
                    <a:pt x="429" y="1634"/>
                    <a:pt x="511" y="1696"/>
                    <a:pt x="605" y="1696"/>
                  </a:cubicBezTo>
                  <a:cubicBezTo>
                    <a:pt x="624" y="1696"/>
                    <a:pt x="645" y="1693"/>
                    <a:pt x="665" y="1687"/>
                  </a:cubicBezTo>
                  <a:cubicBezTo>
                    <a:pt x="765" y="1654"/>
                    <a:pt x="831" y="1538"/>
                    <a:pt x="814" y="1438"/>
                  </a:cubicBezTo>
                  <a:cubicBezTo>
                    <a:pt x="632" y="1023"/>
                    <a:pt x="515" y="591"/>
                    <a:pt x="432" y="159"/>
                  </a:cubicBezTo>
                  <a:cubicBezTo>
                    <a:pt x="405" y="63"/>
                    <a:pt x="321"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5"/>
            <p:cNvSpPr/>
            <p:nvPr/>
          </p:nvSpPr>
          <p:spPr>
            <a:xfrm>
              <a:off x="3349689" y="4125760"/>
              <a:ext cx="159350" cy="111655"/>
            </a:xfrm>
            <a:custGeom>
              <a:avLst/>
              <a:gdLst/>
              <a:ahLst/>
              <a:cxnLst/>
              <a:rect l="l" t="t" r="r" b="b"/>
              <a:pathLst>
                <a:path w="1303" h="913" extrusionOk="0">
                  <a:moveTo>
                    <a:pt x="523" y="0"/>
                  </a:moveTo>
                  <a:cubicBezTo>
                    <a:pt x="433" y="0"/>
                    <a:pt x="360" y="62"/>
                    <a:pt x="333" y="158"/>
                  </a:cubicBezTo>
                  <a:cubicBezTo>
                    <a:pt x="316" y="192"/>
                    <a:pt x="316" y="241"/>
                    <a:pt x="300" y="291"/>
                  </a:cubicBezTo>
                  <a:cubicBezTo>
                    <a:pt x="283" y="291"/>
                    <a:pt x="283" y="308"/>
                    <a:pt x="283" y="324"/>
                  </a:cubicBezTo>
                  <a:lnTo>
                    <a:pt x="250" y="374"/>
                  </a:lnTo>
                  <a:lnTo>
                    <a:pt x="217" y="441"/>
                  </a:lnTo>
                  <a:cubicBezTo>
                    <a:pt x="220" y="434"/>
                    <a:pt x="221" y="431"/>
                    <a:pt x="220" y="431"/>
                  </a:cubicBezTo>
                  <a:lnTo>
                    <a:pt x="220" y="431"/>
                  </a:lnTo>
                  <a:cubicBezTo>
                    <a:pt x="217" y="431"/>
                    <a:pt x="202" y="450"/>
                    <a:pt x="205" y="450"/>
                  </a:cubicBezTo>
                  <a:cubicBezTo>
                    <a:pt x="206" y="450"/>
                    <a:pt x="210" y="448"/>
                    <a:pt x="217" y="441"/>
                  </a:cubicBezTo>
                  <a:lnTo>
                    <a:pt x="217" y="441"/>
                  </a:lnTo>
                  <a:lnTo>
                    <a:pt x="200" y="457"/>
                  </a:lnTo>
                  <a:lnTo>
                    <a:pt x="150" y="507"/>
                  </a:lnTo>
                  <a:lnTo>
                    <a:pt x="117" y="540"/>
                  </a:lnTo>
                  <a:cubicBezTo>
                    <a:pt x="126" y="532"/>
                    <a:pt x="127" y="529"/>
                    <a:pt x="126" y="529"/>
                  </a:cubicBezTo>
                  <a:lnTo>
                    <a:pt x="126" y="529"/>
                  </a:lnTo>
                  <a:cubicBezTo>
                    <a:pt x="123" y="529"/>
                    <a:pt x="104" y="543"/>
                    <a:pt x="108" y="544"/>
                  </a:cubicBezTo>
                  <a:lnTo>
                    <a:pt x="108" y="544"/>
                  </a:lnTo>
                  <a:cubicBezTo>
                    <a:pt x="111" y="543"/>
                    <a:pt x="114" y="541"/>
                    <a:pt x="117" y="540"/>
                  </a:cubicBezTo>
                  <a:lnTo>
                    <a:pt x="117" y="540"/>
                  </a:lnTo>
                  <a:cubicBezTo>
                    <a:pt x="112" y="543"/>
                    <a:pt x="109" y="544"/>
                    <a:pt x="108" y="544"/>
                  </a:cubicBezTo>
                  <a:cubicBezTo>
                    <a:pt x="108" y="544"/>
                    <a:pt x="108" y="544"/>
                    <a:pt x="108" y="544"/>
                  </a:cubicBezTo>
                  <a:lnTo>
                    <a:pt x="108" y="544"/>
                  </a:lnTo>
                  <a:cubicBezTo>
                    <a:pt x="63" y="563"/>
                    <a:pt x="33" y="610"/>
                    <a:pt x="17" y="657"/>
                  </a:cubicBezTo>
                  <a:cubicBezTo>
                    <a:pt x="1" y="707"/>
                    <a:pt x="17" y="773"/>
                    <a:pt x="34" y="823"/>
                  </a:cubicBezTo>
                  <a:cubicBezTo>
                    <a:pt x="79" y="879"/>
                    <a:pt x="147" y="913"/>
                    <a:pt x="217" y="913"/>
                  </a:cubicBezTo>
                  <a:cubicBezTo>
                    <a:pt x="251" y="913"/>
                    <a:pt x="284" y="905"/>
                    <a:pt x="316" y="889"/>
                  </a:cubicBezTo>
                  <a:cubicBezTo>
                    <a:pt x="476" y="779"/>
                    <a:pt x="600" y="631"/>
                    <a:pt x="673" y="461"/>
                  </a:cubicBezTo>
                  <a:lnTo>
                    <a:pt x="673" y="461"/>
                  </a:lnTo>
                  <a:lnTo>
                    <a:pt x="981" y="540"/>
                  </a:lnTo>
                  <a:cubicBezTo>
                    <a:pt x="991" y="542"/>
                    <a:pt x="1002" y="543"/>
                    <a:pt x="1012" y="543"/>
                  </a:cubicBezTo>
                  <a:cubicBezTo>
                    <a:pt x="1222" y="543"/>
                    <a:pt x="1303" y="221"/>
                    <a:pt x="1081" y="142"/>
                  </a:cubicBezTo>
                  <a:lnTo>
                    <a:pt x="582" y="9"/>
                  </a:lnTo>
                  <a:cubicBezTo>
                    <a:pt x="562" y="3"/>
                    <a:pt x="542" y="0"/>
                    <a:pt x="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5"/>
            <p:cNvSpPr/>
            <p:nvPr/>
          </p:nvSpPr>
          <p:spPr>
            <a:xfrm>
              <a:off x="3380140" y="4209043"/>
              <a:ext cx="157394" cy="113123"/>
            </a:xfrm>
            <a:custGeom>
              <a:avLst/>
              <a:gdLst/>
              <a:ahLst/>
              <a:cxnLst/>
              <a:rect l="l" t="t" r="r" b="b"/>
              <a:pathLst>
                <a:path w="1287" h="925" extrusionOk="0">
                  <a:moveTo>
                    <a:pt x="522" y="0"/>
                  </a:moveTo>
                  <a:cubicBezTo>
                    <a:pt x="428" y="0"/>
                    <a:pt x="344" y="62"/>
                    <a:pt x="316" y="158"/>
                  </a:cubicBezTo>
                  <a:cubicBezTo>
                    <a:pt x="316" y="208"/>
                    <a:pt x="300" y="242"/>
                    <a:pt x="283" y="291"/>
                  </a:cubicBezTo>
                  <a:cubicBezTo>
                    <a:pt x="283" y="308"/>
                    <a:pt x="283" y="308"/>
                    <a:pt x="267" y="325"/>
                  </a:cubicBezTo>
                  <a:lnTo>
                    <a:pt x="233" y="391"/>
                  </a:lnTo>
                  <a:cubicBezTo>
                    <a:pt x="233" y="408"/>
                    <a:pt x="217" y="424"/>
                    <a:pt x="200" y="441"/>
                  </a:cubicBezTo>
                  <a:lnTo>
                    <a:pt x="184" y="474"/>
                  </a:lnTo>
                  <a:cubicBezTo>
                    <a:pt x="167" y="491"/>
                    <a:pt x="150" y="491"/>
                    <a:pt x="134" y="507"/>
                  </a:cubicBezTo>
                  <a:lnTo>
                    <a:pt x="101" y="541"/>
                  </a:lnTo>
                  <a:cubicBezTo>
                    <a:pt x="67" y="574"/>
                    <a:pt x="34" y="607"/>
                    <a:pt x="17" y="657"/>
                  </a:cubicBezTo>
                  <a:cubicBezTo>
                    <a:pt x="1" y="723"/>
                    <a:pt x="1" y="773"/>
                    <a:pt x="34" y="823"/>
                  </a:cubicBezTo>
                  <a:cubicBezTo>
                    <a:pt x="66" y="887"/>
                    <a:pt x="133" y="924"/>
                    <a:pt x="203" y="924"/>
                  </a:cubicBezTo>
                  <a:cubicBezTo>
                    <a:pt x="242" y="924"/>
                    <a:pt x="281" y="913"/>
                    <a:pt x="316" y="889"/>
                  </a:cubicBezTo>
                  <a:cubicBezTo>
                    <a:pt x="465" y="778"/>
                    <a:pt x="586" y="630"/>
                    <a:pt x="658" y="459"/>
                  </a:cubicBezTo>
                  <a:lnTo>
                    <a:pt x="658" y="459"/>
                  </a:lnTo>
                  <a:lnTo>
                    <a:pt x="964" y="541"/>
                  </a:lnTo>
                  <a:cubicBezTo>
                    <a:pt x="975" y="542"/>
                    <a:pt x="986" y="543"/>
                    <a:pt x="997" y="543"/>
                  </a:cubicBezTo>
                  <a:cubicBezTo>
                    <a:pt x="1206" y="543"/>
                    <a:pt x="1286" y="237"/>
                    <a:pt x="1081" y="142"/>
                  </a:cubicBezTo>
                  <a:lnTo>
                    <a:pt x="582" y="9"/>
                  </a:lnTo>
                  <a:cubicBezTo>
                    <a:pt x="562" y="3"/>
                    <a:pt x="542" y="0"/>
                    <a:pt x="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5"/>
            <p:cNvSpPr/>
            <p:nvPr/>
          </p:nvSpPr>
          <p:spPr>
            <a:xfrm>
              <a:off x="3422821" y="4007868"/>
              <a:ext cx="211448" cy="88542"/>
            </a:xfrm>
            <a:custGeom>
              <a:avLst/>
              <a:gdLst/>
              <a:ahLst/>
              <a:cxnLst/>
              <a:rect l="l" t="t" r="r" b="b"/>
              <a:pathLst>
                <a:path w="1729" h="724" extrusionOk="0">
                  <a:moveTo>
                    <a:pt x="230" y="1"/>
                  </a:moveTo>
                  <a:cubicBezTo>
                    <a:pt x="145" y="1"/>
                    <a:pt x="61" y="63"/>
                    <a:pt x="34" y="159"/>
                  </a:cubicBezTo>
                  <a:cubicBezTo>
                    <a:pt x="1" y="258"/>
                    <a:pt x="67" y="375"/>
                    <a:pt x="183" y="408"/>
                  </a:cubicBezTo>
                  <a:cubicBezTo>
                    <a:pt x="615" y="557"/>
                    <a:pt x="1064" y="657"/>
                    <a:pt x="1529" y="724"/>
                  </a:cubicBezTo>
                  <a:cubicBezTo>
                    <a:pt x="1645" y="724"/>
                    <a:pt x="1729" y="624"/>
                    <a:pt x="1729" y="508"/>
                  </a:cubicBezTo>
                  <a:cubicBezTo>
                    <a:pt x="1729" y="391"/>
                    <a:pt x="1645" y="308"/>
                    <a:pt x="1529" y="308"/>
                  </a:cubicBezTo>
                  <a:lnTo>
                    <a:pt x="1463" y="308"/>
                  </a:lnTo>
                  <a:lnTo>
                    <a:pt x="1396" y="292"/>
                  </a:lnTo>
                  <a:lnTo>
                    <a:pt x="1214" y="258"/>
                  </a:lnTo>
                  <a:cubicBezTo>
                    <a:pt x="1114" y="242"/>
                    <a:pt x="1014" y="225"/>
                    <a:pt x="914" y="192"/>
                  </a:cubicBezTo>
                  <a:cubicBezTo>
                    <a:pt x="698" y="142"/>
                    <a:pt x="499" y="76"/>
                    <a:pt x="283" y="9"/>
                  </a:cubicBezTo>
                  <a:cubicBezTo>
                    <a:pt x="266" y="3"/>
                    <a:pt x="248"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75"/>
            <p:cNvSpPr/>
            <p:nvPr/>
          </p:nvSpPr>
          <p:spPr>
            <a:xfrm>
              <a:off x="3491917" y="3987078"/>
              <a:ext cx="108598" cy="158127"/>
            </a:xfrm>
            <a:custGeom>
              <a:avLst/>
              <a:gdLst/>
              <a:ahLst/>
              <a:cxnLst/>
              <a:rect l="l" t="t" r="r" b="b"/>
              <a:pathLst>
                <a:path w="888" h="1293" extrusionOk="0">
                  <a:moveTo>
                    <a:pt x="560" y="1"/>
                  </a:moveTo>
                  <a:cubicBezTo>
                    <a:pt x="518" y="1"/>
                    <a:pt x="478" y="19"/>
                    <a:pt x="449" y="63"/>
                  </a:cubicBezTo>
                  <a:lnTo>
                    <a:pt x="433" y="46"/>
                  </a:lnTo>
                  <a:lnTo>
                    <a:pt x="84" y="412"/>
                  </a:lnTo>
                  <a:cubicBezTo>
                    <a:pt x="1" y="495"/>
                    <a:pt x="1" y="628"/>
                    <a:pt x="84" y="711"/>
                  </a:cubicBezTo>
                  <a:cubicBezTo>
                    <a:pt x="117" y="744"/>
                    <a:pt x="150" y="777"/>
                    <a:pt x="183" y="811"/>
                  </a:cubicBezTo>
                  <a:lnTo>
                    <a:pt x="200" y="827"/>
                  </a:lnTo>
                  <a:cubicBezTo>
                    <a:pt x="217" y="860"/>
                    <a:pt x="217" y="877"/>
                    <a:pt x="233" y="894"/>
                  </a:cubicBezTo>
                  <a:cubicBezTo>
                    <a:pt x="250" y="910"/>
                    <a:pt x="250" y="927"/>
                    <a:pt x="266" y="960"/>
                  </a:cubicBezTo>
                  <a:lnTo>
                    <a:pt x="283" y="993"/>
                  </a:lnTo>
                  <a:lnTo>
                    <a:pt x="300" y="1060"/>
                  </a:lnTo>
                  <a:lnTo>
                    <a:pt x="300" y="1093"/>
                  </a:lnTo>
                  <a:cubicBezTo>
                    <a:pt x="300" y="1143"/>
                    <a:pt x="316" y="1193"/>
                    <a:pt x="366" y="1242"/>
                  </a:cubicBezTo>
                  <a:cubicBezTo>
                    <a:pt x="399" y="1276"/>
                    <a:pt x="449" y="1292"/>
                    <a:pt x="499" y="1292"/>
                  </a:cubicBezTo>
                  <a:cubicBezTo>
                    <a:pt x="615" y="1292"/>
                    <a:pt x="715" y="1209"/>
                    <a:pt x="715" y="1093"/>
                  </a:cubicBezTo>
                  <a:cubicBezTo>
                    <a:pt x="691" y="899"/>
                    <a:pt x="622" y="722"/>
                    <a:pt x="516" y="577"/>
                  </a:cubicBezTo>
                  <a:lnTo>
                    <a:pt x="516" y="577"/>
                  </a:lnTo>
                  <a:cubicBezTo>
                    <a:pt x="588" y="503"/>
                    <a:pt x="660" y="428"/>
                    <a:pt x="732" y="345"/>
                  </a:cubicBezTo>
                  <a:cubicBezTo>
                    <a:pt x="887" y="229"/>
                    <a:pt x="709" y="1"/>
                    <a:pt x="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5"/>
            <p:cNvSpPr/>
            <p:nvPr/>
          </p:nvSpPr>
          <p:spPr>
            <a:xfrm>
              <a:off x="3579235" y="4001264"/>
              <a:ext cx="99793" cy="160206"/>
            </a:xfrm>
            <a:custGeom>
              <a:avLst/>
              <a:gdLst/>
              <a:ahLst/>
              <a:cxnLst/>
              <a:rect l="l" t="t" r="r" b="b"/>
              <a:pathLst>
                <a:path w="816" h="1310" extrusionOk="0">
                  <a:moveTo>
                    <a:pt x="585" y="1"/>
                  </a:moveTo>
                  <a:cubicBezTo>
                    <a:pt x="533" y="1"/>
                    <a:pt x="483" y="22"/>
                    <a:pt x="450" y="63"/>
                  </a:cubicBezTo>
                  <a:lnTo>
                    <a:pt x="433" y="63"/>
                  </a:lnTo>
                  <a:lnTo>
                    <a:pt x="84" y="429"/>
                  </a:lnTo>
                  <a:cubicBezTo>
                    <a:pt x="1" y="512"/>
                    <a:pt x="1" y="645"/>
                    <a:pt x="84" y="728"/>
                  </a:cubicBezTo>
                  <a:cubicBezTo>
                    <a:pt x="117" y="761"/>
                    <a:pt x="150" y="794"/>
                    <a:pt x="184" y="827"/>
                  </a:cubicBezTo>
                  <a:lnTo>
                    <a:pt x="200" y="861"/>
                  </a:lnTo>
                  <a:lnTo>
                    <a:pt x="234" y="910"/>
                  </a:lnTo>
                  <a:cubicBezTo>
                    <a:pt x="250" y="927"/>
                    <a:pt x="250" y="960"/>
                    <a:pt x="267" y="977"/>
                  </a:cubicBezTo>
                  <a:cubicBezTo>
                    <a:pt x="267" y="965"/>
                    <a:pt x="258" y="953"/>
                    <a:pt x="259" y="953"/>
                  </a:cubicBezTo>
                  <a:lnTo>
                    <a:pt x="259" y="953"/>
                  </a:lnTo>
                  <a:cubicBezTo>
                    <a:pt x="260" y="953"/>
                    <a:pt x="262" y="955"/>
                    <a:pt x="267" y="960"/>
                  </a:cubicBezTo>
                  <a:lnTo>
                    <a:pt x="283" y="994"/>
                  </a:lnTo>
                  <a:lnTo>
                    <a:pt x="300" y="1060"/>
                  </a:lnTo>
                  <a:lnTo>
                    <a:pt x="300" y="1093"/>
                  </a:lnTo>
                  <a:cubicBezTo>
                    <a:pt x="300" y="1160"/>
                    <a:pt x="317" y="1210"/>
                    <a:pt x="366" y="1243"/>
                  </a:cubicBezTo>
                  <a:cubicBezTo>
                    <a:pt x="400" y="1276"/>
                    <a:pt x="450" y="1309"/>
                    <a:pt x="499" y="1309"/>
                  </a:cubicBezTo>
                  <a:cubicBezTo>
                    <a:pt x="616" y="1309"/>
                    <a:pt x="715" y="1210"/>
                    <a:pt x="715" y="1093"/>
                  </a:cubicBezTo>
                  <a:cubicBezTo>
                    <a:pt x="691" y="911"/>
                    <a:pt x="622" y="737"/>
                    <a:pt x="509" y="592"/>
                  </a:cubicBezTo>
                  <a:lnTo>
                    <a:pt x="509" y="592"/>
                  </a:lnTo>
                  <a:cubicBezTo>
                    <a:pt x="586" y="515"/>
                    <a:pt x="659" y="435"/>
                    <a:pt x="732" y="362"/>
                  </a:cubicBezTo>
                  <a:cubicBezTo>
                    <a:pt x="815" y="279"/>
                    <a:pt x="815" y="146"/>
                    <a:pt x="732" y="63"/>
                  </a:cubicBezTo>
                  <a:cubicBezTo>
                    <a:pt x="690" y="22"/>
                    <a:pt x="636" y="1"/>
                    <a:pt x="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5"/>
            <p:cNvSpPr/>
            <p:nvPr/>
          </p:nvSpPr>
          <p:spPr>
            <a:xfrm>
              <a:off x="3408635" y="3821002"/>
              <a:ext cx="164731" cy="167177"/>
            </a:xfrm>
            <a:custGeom>
              <a:avLst/>
              <a:gdLst/>
              <a:ahLst/>
              <a:cxnLst/>
              <a:rect l="l" t="t" r="r" b="b"/>
              <a:pathLst>
                <a:path w="1347" h="1367" extrusionOk="0">
                  <a:moveTo>
                    <a:pt x="961" y="104"/>
                  </a:moveTo>
                  <a:cubicBezTo>
                    <a:pt x="956" y="104"/>
                    <a:pt x="948" y="110"/>
                    <a:pt x="949" y="113"/>
                  </a:cubicBezTo>
                  <a:lnTo>
                    <a:pt x="949" y="113"/>
                  </a:lnTo>
                  <a:cubicBezTo>
                    <a:pt x="954" y="110"/>
                    <a:pt x="959" y="108"/>
                    <a:pt x="964" y="108"/>
                  </a:cubicBezTo>
                  <a:cubicBezTo>
                    <a:pt x="964" y="105"/>
                    <a:pt x="963" y="104"/>
                    <a:pt x="961" y="104"/>
                  </a:cubicBezTo>
                  <a:close/>
                  <a:moveTo>
                    <a:pt x="1133" y="1"/>
                  </a:moveTo>
                  <a:cubicBezTo>
                    <a:pt x="1066" y="1"/>
                    <a:pt x="1001" y="35"/>
                    <a:pt x="964" y="108"/>
                  </a:cubicBezTo>
                  <a:cubicBezTo>
                    <a:pt x="957" y="112"/>
                    <a:pt x="953" y="113"/>
                    <a:pt x="951" y="113"/>
                  </a:cubicBezTo>
                  <a:cubicBezTo>
                    <a:pt x="950" y="113"/>
                    <a:pt x="950" y="113"/>
                    <a:pt x="949" y="113"/>
                  </a:cubicBezTo>
                  <a:lnTo>
                    <a:pt x="949" y="113"/>
                  </a:lnTo>
                  <a:cubicBezTo>
                    <a:pt x="939" y="118"/>
                    <a:pt x="931" y="130"/>
                    <a:pt x="931" y="142"/>
                  </a:cubicBezTo>
                  <a:lnTo>
                    <a:pt x="881" y="191"/>
                  </a:lnTo>
                  <a:lnTo>
                    <a:pt x="781" y="324"/>
                  </a:lnTo>
                  <a:cubicBezTo>
                    <a:pt x="698" y="407"/>
                    <a:pt x="632" y="491"/>
                    <a:pt x="549" y="574"/>
                  </a:cubicBezTo>
                  <a:cubicBezTo>
                    <a:pt x="399" y="723"/>
                    <a:pt x="250" y="873"/>
                    <a:pt x="67" y="1022"/>
                  </a:cubicBezTo>
                  <a:cubicBezTo>
                    <a:pt x="0" y="1105"/>
                    <a:pt x="0" y="1222"/>
                    <a:pt x="67" y="1305"/>
                  </a:cubicBezTo>
                  <a:cubicBezTo>
                    <a:pt x="108" y="1346"/>
                    <a:pt x="162" y="1367"/>
                    <a:pt x="216" y="1367"/>
                  </a:cubicBezTo>
                  <a:cubicBezTo>
                    <a:pt x="270" y="1367"/>
                    <a:pt x="324" y="1346"/>
                    <a:pt x="366" y="1305"/>
                  </a:cubicBezTo>
                  <a:lnTo>
                    <a:pt x="366" y="1321"/>
                  </a:lnTo>
                  <a:cubicBezTo>
                    <a:pt x="715" y="1022"/>
                    <a:pt x="1030" y="673"/>
                    <a:pt x="1313" y="308"/>
                  </a:cubicBezTo>
                  <a:cubicBezTo>
                    <a:pt x="1346" y="258"/>
                    <a:pt x="1346" y="208"/>
                    <a:pt x="1330" y="158"/>
                  </a:cubicBezTo>
                  <a:cubicBezTo>
                    <a:pt x="1302" y="56"/>
                    <a:pt x="1217" y="1"/>
                    <a:pt x="1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5"/>
            <p:cNvSpPr/>
            <p:nvPr/>
          </p:nvSpPr>
          <p:spPr>
            <a:xfrm>
              <a:off x="3443122" y="3831153"/>
              <a:ext cx="144430" cy="112878"/>
            </a:xfrm>
            <a:custGeom>
              <a:avLst/>
              <a:gdLst/>
              <a:ahLst/>
              <a:cxnLst/>
              <a:rect l="l" t="t" r="r" b="b"/>
              <a:pathLst>
                <a:path w="1181" h="923" extrusionOk="0">
                  <a:moveTo>
                    <a:pt x="227" y="0"/>
                  </a:moveTo>
                  <a:cubicBezTo>
                    <a:pt x="208" y="0"/>
                    <a:pt x="188" y="3"/>
                    <a:pt x="167" y="9"/>
                  </a:cubicBezTo>
                  <a:cubicBezTo>
                    <a:pt x="51" y="25"/>
                    <a:pt x="1" y="142"/>
                    <a:pt x="17" y="258"/>
                  </a:cubicBezTo>
                  <a:lnTo>
                    <a:pt x="34" y="258"/>
                  </a:lnTo>
                  <a:lnTo>
                    <a:pt x="184" y="756"/>
                  </a:lnTo>
                  <a:cubicBezTo>
                    <a:pt x="211" y="852"/>
                    <a:pt x="295" y="914"/>
                    <a:pt x="380" y="914"/>
                  </a:cubicBezTo>
                  <a:cubicBezTo>
                    <a:pt x="398" y="914"/>
                    <a:pt x="415" y="912"/>
                    <a:pt x="433" y="906"/>
                  </a:cubicBezTo>
                  <a:cubicBezTo>
                    <a:pt x="483" y="873"/>
                    <a:pt x="549" y="873"/>
                    <a:pt x="599" y="856"/>
                  </a:cubicBezTo>
                  <a:lnTo>
                    <a:pt x="699" y="856"/>
                  </a:lnTo>
                  <a:lnTo>
                    <a:pt x="798" y="873"/>
                  </a:lnTo>
                  <a:lnTo>
                    <a:pt x="848" y="889"/>
                  </a:lnTo>
                  <a:cubicBezTo>
                    <a:pt x="898" y="923"/>
                    <a:pt x="948" y="923"/>
                    <a:pt x="998" y="923"/>
                  </a:cubicBezTo>
                  <a:cubicBezTo>
                    <a:pt x="1048" y="906"/>
                    <a:pt x="1097" y="873"/>
                    <a:pt x="1131" y="823"/>
                  </a:cubicBezTo>
                  <a:cubicBezTo>
                    <a:pt x="1180" y="723"/>
                    <a:pt x="1147" y="590"/>
                    <a:pt x="1048" y="540"/>
                  </a:cubicBezTo>
                  <a:cubicBezTo>
                    <a:pt x="931" y="474"/>
                    <a:pt x="798" y="441"/>
                    <a:pt x="665" y="441"/>
                  </a:cubicBezTo>
                  <a:cubicBezTo>
                    <a:pt x="615" y="441"/>
                    <a:pt x="562" y="444"/>
                    <a:pt x="509" y="451"/>
                  </a:cubicBezTo>
                  <a:lnTo>
                    <a:pt x="509" y="451"/>
                  </a:lnTo>
                  <a:lnTo>
                    <a:pt x="416" y="142"/>
                  </a:lnTo>
                  <a:cubicBezTo>
                    <a:pt x="389" y="60"/>
                    <a:pt x="31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5"/>
            <p:cNvSpPr/>
            <p:nvPr/>
          </p:nvSpPr>
          <p:spPr>
            <a:xfrm>
              <a:off x="3497787" y="3766459"/>
              <a:ext cx="148711" cy="109821"/>
            </a:xfrm>
            <a:custGeom>
              <a:avLst/>
              <a:gdLst/>
              <a:ahLst/>
              <a:cxnLst/>
              <a:rect l="l" t="t" r="r" b="b"/>
              <a:pathLst>
                <a:path w="1216" h="898" extrusionOk="0">
                  <a:moveTo>
                    <a:pt x="291" y="0"/>
                  </a:moveTo>
                  <a:cubicBezTo>
                    <a:pt x="158" y="0"/>
                    <a:pt x="0" y="103"/>
                    <a:pt x="52" y="239"/>
                  </a:cubicBezTo>
                  <a:lnTo>
                    <a:pt x="69" y="239"/>
                  </a:lnTo>
                  <a:cubicBezTo>
                    <a:pt x="119" y="405"/>
                    <a:pt x="152" y="571"/>
                    <a:pt x="202" y="737"/>
                  </a:cubicBezTo>
                  <a:cubicBezTo>
                    <a:pt x="229" y="819"/>
                    <a:pt x="313" y="879"/>
                    <a:pt x="406" y="879"/>
                  </a:cubicBezTo>
                  <a:cubicBezTo>
                    <a:pt x="426" y="879"/>
                    <a:pt x="447" y="876"/>
                    <a:pt x="468" y="870"/>
                  </a:cubicBezTo>
                  <a:cubicBezTo>
                    <a:pt x="517" y="853"/>
                    <a:pt x="567" y="837"/>
                    <a:pt x="634" y="837"/>
                  </a:cubicBezTo>
                  <a:lnTo>
                    <a:pt x="584" y="837"/>
                  </a:lnTo>
                  <a:cubicBezTo>
                    <a:pt x="617" y="829"/>
                    <a:pt x="650" y="824"/>
                    <a:pt x="684" y="824"/>
                  </a:cubicBezTo>
                  <a:cubicBezTo>
                    <a:pt x="717" y="824"/>
                    <a:pt x="750" y="829"/>
                    <a:pt x="783" y="837"/>
                  </a:cubicBezTo>
                  <a:lnTo>
                    <a:pt x="733" y="837"/>
                  </a:lnTo>
                  <a:cubicBezTo>
                    <a:pt x="767" y="837"/>
                    <a:pt x="800" y="853"/>
                    <a:pt x="833" y="853"/>
                  </a:cubicBezTo>
                  <a:lnTo>
                    <a:pt x="883" y="870"/>
                  </a:lnTo>
                  <a:cubicBezTo>
                    <a:pt x="902" y="890"/>
                    <a:pt x="933" y="898"/>
                    <a:pt x="966" y="898"/>
                  </a:cubicBezTo>
                  <a:cubicBezTo>
                    <a:pt x="988" y="898"/>
                    <a:pt x="1012" y="894"/>
                    <a:pt x="1032" y="887"/>
                  </a:cubicBezTo>
                  <a:cubicBezTo>
                    <a:pt x="1082" y="870"/>
                    <a:pt x="1132" y="837"/>
                    <a:pt x="1165" y="804"/>
                  </a:cubicBezTo>
                  <a:cubicBezTo>
                    <a:pt x="1215" y="704"/>
                    <a:pt x="1182" y="571"/>
                    <a:pt x="1082" y="521"/>
                  </a:cubicBezTo>
                  <a:cubicBezTo>
                    <a:pt x="966" y="455"/>
                    <a:pt x="833" y="421"/>
                    <a:pt x="700" y="421"/>
                  </a:cubicBezTo>
                  <a:cubicBezTo>
                    <a:pt x="645" y="421"/>
                    <a:pt x="594" y="424"/>
                    <a:pt x="543" y="430"/>
                  </a:cubicBezTo>
                  <a:lnTo>
                    <a:pt x="543" y="430"/>
                  </a:lnTo>
                  <a:lnTo>
                    <a:pt x="451" y="122"/>
                  </a:lnTo>
                  <a:cubicBezTo>
                    <a:pt x="439" y="36"/>
                    <a:pt x="369" y="0"/>
                    <a:pt x="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3" name="Google Shape;3833;p75"/>
          <p:cNvGrpSpPr/>
          <p:nvPr/>
        </p:nvGrpSpPr>
        <p:grpSpPr>
          <a:xfrm>
            <a:off x="715091" y="2314752"/>
            <a:ext cx="599609" cy="620156"/>
            <a:chOff x="715103" y="3557702"/>
            <a:chExt cx="599609" cy="620156"/>
          </a:xfrm>
        </p:grpSpPr>
        <p:sp>
          <p:nvSpPr>
            <p:cNvPr id="3834" name="Google Shape;3834;p75"/>
            <p:cNvSpPr/>
            <p:nvPr/>
          </p:nvSpPr>
          <p:spPr>
            <a:xfrm>
              <a:off x="907472" y="3776732"/>
              <a:ext cx="207290" cy="180263"/>
            </a:xfrm>
            <a:custGeom>
              <a:avLst/>
              <a:gdLst/>
              <a:ahLst/>
              <a:cxnLst/>
              <a:rect l="l" t="t" r="r" b="b"/>
              <a:pathLst>
                <a:path w="1695" h="1474" extrusionOk="0">
                  <a:moveTo>
                    <a:pt x="699" y="470"/>
                  </a:moveTo>
                  <a:cubicBezTo>
                    <a:pt x="696" y="473"/>
                    <a:pt x="694" y="476"/>
                    <a:pt x="691" y="479"/>
                  </a:cubicBezTo>
                  <a:lnTo>
                    <a:pt x="691" y="479"/>
                  </a:lnTo>
                  <a:cubicBezTo>
                    <a:pt x="693" y="477"/>
                    <a:pt x="695" y="474"/>
                    <a:pt x="699" y="470"/>
                  </a:cubicBezTo>
                  <a:close/>
                  <a:moveTo>
                    <a:pt x="998" y="421"/>
                  </a:moveTo>
                  <a:lnTo>
                    <a:pt x="1031" y="437"/>
                  </a:lnTo>
                  <a:cubicBezTo>
                    <a:pt x="1039" y="445"/>
                    <a:pt x="1043" y="450"/>
                    <a:pt x="1041" y="450"/>
                  </a:cubicBezTo>
                  <a:cubicBezTo>
                    <a:pt x="1039" y="450"/>
                    <a:pt x="1031" y="446"/>
                    <a:pt x="1015" y="438"/>
                  </a:cubicBezTo>
                  <a:lnTo>
                    <a:pt x="1015" y="438"/>
                  </a:lnTo>
                  <a:lnTo>
                    <a:pt x="1048" y="454"/>
                  </a:lnTo>
                  <a:lnTo>
                    <a:pt x="1097" y="487"/>
                  </a:lnTo>
                  <a:lnTo>
                    <a:pt x="1131" y="520"/>
                  </a:lnTo>
                  <a:lnTo>
                    <a:pt x="1164" y="537"/>
                  </a:lnTo>
                  <a:cubicBezTo>
                    <a:pt x="1177" y="564"/>
                    <a:pt x="1201" y="590"/>
                    <a:pt x="1202" y="608"/>
                  </a:cubicBezTo>
                  <a:lnTo>
                    <a:pt x="1202" y="608"/>
                  </a:lnTo>
                  <a:cubicBezTo>
                    <a:pt x="1200" y="607"/>
                    <a:pt x="1199" y="605"/>
                    <a:pt x="1197" y="603"/>
                  </a:cubicBezTo>
                  <a:cubicBezTo>
                    <a:pt x="1194" y="596"/>
                    <a:pt x="1192" y="594"/>
                    <a:pt x="1191" y="594"/>
                  </a:cubicBezTo>
                  <a:lnTo>
                    <a:pt x="1191" y="594"/>
                  </a:lnTo>
                  <a:cubicBezTo>
                    <a:pt x="1187" y="594"/>
                    <a:pt x="1194" y="623"/>
                    <a:pt x="1196" y="623"/>
                  </a:cubicBezTo>
                  <a:cubicBezTo>
                    <a:pt x="1197" y="623"/>
                    <a:pt x="1197" y="622"/>
                    <a:pt x="1197" y="620"/>
                  </a:cubicBezTo>
                  <a:cubicBezTo>
                    <a:pt x="1200" y="617"/>
                    <a:pt x="1202" y="613"/>
                    <a:pt x="1202" y="608"/>
                  </a:cubicBezTo>
                  <a:lnTo>
                    <a:pt x="1202" y="608"/>
                  </a:lnTo>
                  <a:cubicBezTo>
                    <a:pt x="1203" y="610"/>
                    <a:pt x="1204" y="612"/>
                    <a:pt x="1205" y="613"/>
                  </a:cubicBezTo>
                  <a:lnTo>
                    <a:pt x="1205" y="613"/>
                  </a:lnTo>
                  <a:cubicBezTo>
                    <a:pt x="1205" y="632"/>
                    <a:pt x="1208" y="651"/>
                    <a:pt x="1214" y="670"/>
                  </a:cubicBezTo>
                  <a:cubicBezTo>
                    <a:pt x="1214" y="686"/>
                    <a:pt x="1214" y="703"/>
                    <a:pt x="1214" y="720"/>
                  </a:cubicBezTo>
                  <a:lnTo>
                    <a:pt x="1214" y="786"/>
                  </a:lnTo>
                  <a:lnTo>
                    <a:pt x="1214" y="803"/>
                  </a:lnTo>
                  <a:cubicBezTo>
                    <a:pt x="1214" y="836"/>
                    <a:pt x="1214" y="853"/>
                    <a:pt x="1197" y="886"/>
                  </a:cubicBezTo>
                  <a:lnTo>
                    <a:pt x="1180" y="919"/>
                  </a:lnTo>
                  <a:cubicBezTo>
                    <a:pt x="1180" y="919"/>
                    <a:pt x="1164" y="936"/>
                    <a:pt x="1164" y="936"/>
                  </a:cubicBezTo>
                  <a:lnTo>
                    <a:pt x="1164" y="952"/>
                  </a:lnTo>
                  <a:cubicBezTo>
                    <a:pt x="1147" y="952"/>
                    <a:pt x="1131" y="985"/>
                    <a:pt x="1114" y="1002"/>
                  </a:cubicBezTo>
                  <a:lnTo>
                    <a:pt x="1097" y="1019"/>
                  </a:lnTo>
                  <a:cubicBezTo>
                    <a:pt x="1106" y="1010"/>
                    <a:pt x="1108" y="1007"/>
                    <a:pt x="1107" y="1007"/>
                  </a:cubicBezTo>
                  <a:lnTo>
                    <a:pt x="1107" y="1007"/>
                  </a:lnTo>
                  <a:cubicBezTo>
                    <a:pt x="1103" y="1007"/>
                    <a:pt x="1084" y="1022"/>
                    <a:pt x="1088" y="1022"/>
                  </a:cubicBezTo>
                  <a:cubicBezTo>
                    <a:pt x="1090" y="1022"/>
                    <a:pt x="1092" y="1021"/>
                    <a:pt x="1097" y="1019"/>
                  </a:cubicBezTo>
                  <a:lnTo>
                    <a:pt x="1097" y="1019"/>
                  </a:lnTo>
                  <a:lnTo>
                    <a:pt x="1031" y="1052"/>
                  </a:lnTo>
                  <a:lnTo>
                    <a:pt x="998" y="1052"/>
                  </a:lnTo>
                  <a:lnTo>
                    <a:pt x="964" y="1068"/>
                  </a:lnTo>
                  <a:lnTo>
                    <a:pt x="848" y="1068"/>
                  </a:lnTo>
                  <a:lnTo>
                    <a:pt x="782" y="1035"/>
                  </a:lnTo>
                  <a:cubicBezTo>
                    <a:pt x="782" y="1035"/>
                    <a:pt x="760" y="1028"/>
                    <a:pt x="755" y="1028"/>
                  </a:cubicBezTo>
                  <a:cubicBezTo>
                    <a:pt x="752" y="1028"/>
                    <a:pt x="754" y="1030"/>
                    <a:pt x="765" y="1035"/>
                  </a:cubicBezTo>
                  <a:cubicBezTo>
                    <a:pt x="776" y="1046"/>
                    <a:pt x="780" y="1050"/>
                    <a:pt x="779" y="1050"/>
                  </a:cubicBezTo>
                  <a:cubicBezTo>
                    <a:pt x="778" y="1050"/>
                    <a:pt x="760" y="1035"/>
                    <a:pt x="748" y="1035"/>
                  </a:cubicBezTo>
                  <a:cubicBezTo>
                    <a:pt x="732" y="1035"/>
                    <a:pt x="682" y="1019"/>
                    <a:pt x="682" y="1002"/>
                  </a:cubicBezTo>
                  <a:cubicBezTo>
                    <a:pt x="682" y="999"/>
                    <a:pt x="684" y="997"/>
                    <a:pt x="686" y="997"/>
                  </a:cubicBezTo>
                  <a:cubicBezTo>
                    <a:pt x="692" y="997"/>
                    <a:pt x="703" y="1007"/>
                    <a:pt x="703" y="1007"/>
                  </a:cubicBezTo>
                  <a:cubicBezTo>
                    <a:pt x="703" y="1007"/>
                    <a:pt x="702" y="1006"/>
                    <a:pt x="699" y="1002"/>
                  </a:cubicBezTo>
                  <a:lnTo>
                    <a:pt x="665" y="969"/>
                  </a:lnTo>
                  <a:lnTo>
                    <a:pt x="649" y="952"/>
                  </a:lnTo>
                  <a:cubicBezTo>
                    <a:pt x="632" y="952"/>
                    <a:pt x="616" y="902"/>
                    <a:pt x="599" y="886"/>
                  </a:cubicBezTo>
                  <a:cubicBezTo>
                    <a:pt x="599" y="886"/>
                    <a:pt x="599" y="869"/>
                    <a:pt x="599" y="869"/>
                  </a:cubicBezTo>
                  <a:lnTo>
                    <a:pt x="599" y="853"/>
                  </a:lnTo>
                  <a:cubicBezTo>
                    <a:pt x="582" y="836"/>
                    <a:pt x="582" y="803"/>
                    <a:pt x="582" y="786"/>
                  </a:cubicBezTo>
                  <a:cubicBezTo>
                    <a:pt x="579" y="776"/>
                    <a:pt x="577" y="772"/>
                    <a:pt x="576" y="772"/>
                  </a:cubicBezTo>
                  <a:lnTo>
                    <a:pt x="576" y="772"/>
                  </a:lnTo>
                  <a:cubicBezTo>
                    <a:pt x="575" y="772"/>
                    <a:pt x="575" y="775"/>
                    <a:pt x="575" y="779"/>
                  </a:cubicBezTo>
                  <a:lnTo>
                    <a:pt x="575" y="779"/>
                  </a:lnTo>
                  <a:cubicBezTo>
                    <a:pt x="566" y="769"/>
                    <a:pt x="569" y="767"/>
                    <a:pt x="582" y="753"/>
                  </a:cubicBezTo>
                  <a:cubicBezTo>
                    <a:pt x="566" y="736"/>
                    <a:pt x="566" y="720"/>
                    <a:pt x="582" y="686"/>
                  </a:cubicBezTo>
                  <a:lnTo>
                    <a:pt x="582" y="653"/>
                  </a:lnTo>
                  <a:cubicBezTo>
                    <a:pt x="582" y="637"/>
                    <a:pt x="599" y="620"/>
                    <a:pt x="599" y="620"/>
                  </a:cubicBezTo>
                  <a:cubicBezTo>
                    <a:pt x="616" y="587"/>
                    <a:pt x="616" y="570"/>
                    <a:pt x="632" y="553"/>
                  </a:cubicBezTo>
                  <a:cubicBezTo>
                    <a:pt x="632" y="553"/>
                    <a:pt x="643" y="543"/>
                    <a:pt x="646" y="537"/>
                  </a:cubicBezTo>
                  <a:lnTo>
                    <a:pt x="649" y="537"/>
                  </a:lnTo>
                  <a:cubicBezTo>
                    <a:pt x="663" y="523"/>
                    <a:pt x="677" y="497"/>
                    <a:pt x="691" y="479"/>
                  </a:cubicBezTo>
                  <a:lnTo>
                    <a:pt x="691" y="479"/>
                  </a:lnTo>
                  <a:cubicBezTo>
                    <a:pt x="688" y="483"/>
                    <a:pt x="689" y="485"/>
                    <a:pt x="691" y="485"/>
                  </a:cubicBezTo>
                  <a:cubicBezTo>
                    <a:pt x="699" y="485"/>
                    <a:pt x="721" y="470"/>
                    <a:pt x="699" y="470"/>
                  </a:cubicBezTo>
                  <a:lnTo>
                    <a:pt x="732" y="454"/>
                  </a:lnTo>
                  <a:lnTo>
                    <a:pt x="765" y="437"/>
                  </a:lnTo>
                  <a:lnTo>
                    <a:pt x="765" y="437"/>
                  </a:lnTo>
                  <a:cubicBezTo>
                    <a:pt x="758" y="441"/>
                    <a:pt x="756" y="442"/>
                    <a:pt x="757" y="442"/>
                  </a:cubicBezTo>
                  <a:cubicBezTo>
                    <a:pt x="760" y="442"/>
                    <a:pt x="784" y="432"/>
                    <a:pt x="781" y="432"/>
                  </a:cubicBezTo>
                  <a:cubicBezTo>
                    <a:pt x="780" y="432"/>
                    <a:pt x="776" y="434"/>
                    <a:pt x="765" y="437"/>
                  </a:cubicBezTo>
                  <a:cubicBezTo>
                    <a:pt x="782" y="421"/>
                    <a:pt x="815" y="421"/>
                    <a:pt x="832" y="421"/>
                  </a:cubicBezTo>
                  <a:close/>
                  <a:moveTo>
                    <a:pt x="888" y="1"/>
                  </a:moveTo>
                  <a:cubicBezTo>
                    <a:pt x="616" y="1"/>
                    <a:pt x="355" y="161"/>
                    <a:pt x="233" y="404"/>
                  </a:cubicBezTo>
                  <a:cubicBezTo>
                    <a:pt x="1" y="869"/>
                    <a:pt x="300" y="1417"/>
                    <a:pt x="815" y="1467"/>
                  </a:cubicBezTo>
                  <a:cubicBezTo>
                    <a:pt x="847" y="1471"/>
                    <a:pt x="879" y="1473"/>
                    <a:pt x="910" y="1473"/>
                  </a:cubicBezTo>
                  <a:cubicBezTo>
                    <a:pt x="1360" y="1473"/>
                    <a:pt x="1694" y="1055"/>
                    <a:pt x="1623" y="608"/>
                  </a:cubicBezTo>
                  <a:lnTo>
                    <a:pt x="1623" y="608"/>
                  </a:lnTo>
                  <a:cubicBezTo>
                    <a:pt x="1622" y="591"/>
                    <a:pt x="1618" y="572"/>
                    <a:pt x="1612" y="553"/>
                  </a:cubicBezTo>
                  <a:lnTo>
                    <a:pt x="1612" y="553"/>
                  </a:lnTo>
                  <a:cubicBezTo>
                    <a:pt x="1612" y="553"/>
                    <a:pt x="1612" y="553"/>
                    <a:pt x="1612" y="553"/>
                  </a:cubicBezTo>
                  <a:cubicBezTo>
                    <a:pt x="1546" y="254"/>
                    <a:pt x="1280" y="38"/>
                    <a:pt x="964" y="5"/>
                  </a:cubicBezTo>
                  <a:cubicBezTo>
                    <a:pt x="939" y="2"/>
                    <a:pt x="914" y="1"/>
                    <a:pt x="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5"/>
            <p:cNvSpPr/>
            <p:nvPr/>
          </p:nvSpPr>
          <p:spPr>
            <a:xfrm>
              <a:off x="925816" y="3617749"/>
              <a:ext cx="101749" cy="207412"/>
            </a:xfrm>
            <a:custGeom>
              <a:avLst/>
              <a:gdLst/>
              <a:ahLst/>
              <a:cxnLst/>
              <a:rect l="l" t="t" r="r" b="b"/>
              <a:pathLst>
                <a:path w="832" h="1696" extrusionOk="0">
                  <a:moveTo>
                    <a:pt x="236" y="1"/>
                  </a:moveTo>
                  <a:cubicBezTo>
                    <a:pt x="218" y="1"/>
                    <a:pt x="201" y="4"/>
                    <a:pt x="183" y="9"/>
                  </a:cubicBezTo>
                  <a:cubicBezTo>
                    <a:pt x="67" y="43"/>
                    <a:pt x="0" y="159"/>
                    <a:pt x="34" y="259"/>
                  </a:cubicBezTo>
                  <a:cubicBezTo>
                    <a:pt x="200" y="674"/>
                    <a:pt x="333" y="1106"/>
                    <a:pt x="416" y="1538"/>
                  </a:cubicBezTo>
                  <a:cubicBezTo>
                    <a:pt x="429" y="1634"/>
                    <a:pt x="511" y="1696"/>
                    <a:pt x="605" y="1696"/>
                  </a:cubicBezTo>
                  <a:cubicBezTo>
                    <a:pt x="624" y="1696"/>
                    <a:pt x="645" y="1693"/>
                    <a:pt x="665" y="1687"/>
                  </a:cubicBezTo>
                  <a:cubicBezTo>
                    <a:pt x="765" y="1654"/>
                    <a:pt x="831" y="1538"/>
                    <a:pt x="814" y="1438"/>
                  </a:cubicBezTo>
                  <a:cubicBezTo>
                    <a:pt x="731" y="990"/>
                    <a:pt x="598" y="558"/>
                    <a:pt x="432" y="159"/>
                  </a:cubicBezTo>
                  <a:cubicBezTo>
                    <a:pt x="405" y="63"/>
                    <a:pt x="321" y="1"/>
                    <a:pt x="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5"/>
            <p:cNvSpPr/>
            <p:nvPr/>
          </p:nvSpPr>
          <p:spPr>
            <a:xfrm>
              <a:off x="897322" y="3642208"/>
              <a:ext cx="155804" cy="111900"/>
            </a:xfrm>
            <a:custGeom>
              <a:avLst/>
              <a:gdLst/>
              <a:ahLst/>
              <a:cxnLst/>
              <a:rect l="l" t="t" r="r" b="b"/>
              <a:pathLst>
                <a:path w="1274" h="915" extrusionOk="0">
                  <a:moveTo>
                    <a:pt x="1044" y="0"/>
                  </a:moveTo>
                  <a:cubicBezTo>
                    <a:pt x="1012" y="0"/>
                    <a:pt x="979" y="8"/>
                    <a:pt x="948" y="25"/>
                  </a:cubicBezTo>
                  <a:cubicBezTo>
                    <a:pt x="790" y="135"/>
                    <a:pt x="667" y="280"/>
                    <a:pt x="593" y="454"/>
                  </a:cubicBezTo>
                  <a:lnTo>
                    <a:pt x="593" y="454"/>
                  </a:lnTo>
                  <a:lnTo>
                    <a:pt x="283" y="374"/>
                  </a:lnTo>
                  <a:cubicBezTo>
                    <a:pt x="266" y="368"/>
                    <a:pt x="248" y="366"/>
                    <a:pt x="230" y="366"/>
                  </a:cubicBezTo>
                  <a:cubicBezTo>
                    <a:pt x="146" y="366"/>
                    <a:pt x="61" y="428"/>
                    <a:pt x="34" y="524"/>
                  </a:cubicBezTo>
                  <a:cubicBezTo>
                    <a:pt x="1" y="623"/>
                    <a:pt x="67" y="740"/>
                    <a:pt x="184" y="773"/>
                  </a:cubicBezTo>
                  <a:lnTo>
                    <a:pt x="682" y="906"/>
                  </a:lnTo>
                  <a:cubicBezTo>
                    <a:pt x="699" y="912"/>
                    <a:pt x="717" y="914"/>
                    <a:pt x="735" y="914"/>
                  </a:cubicBezTo>
                  <a:cubicBezTo>
                    <a:pt x="820" y="914"/>
                    <a:pt x="904" y="852"/>
                    <a:pt x="931" y="756"/>
                  </a:cubicBezTo>
                  <a:cubicBezTo>
                    <a:pt x="931" y="723"/>
                    <a:pt x="948" y="673"/>
                    <a:pt x="964" y="623"/>
                  </a:cubicBezTo>
                  <a:cubicBezTo>
                    <a:pt x="964" y="623"/>
                    <a:pt x="981" y="607"/>
                    <a:pt x="981" y="590"/>
                  </a:cubicBezTo>
                  <a:lnTo>
                    <a:pt x="1014" y="540"/>
                  </a:lnTo>
                  <a:lnTo>
                    <a:pt x="1047" y="474"/>
                  </a:lnTo>
                  <a:lnTo>
                    <a:pt x="1081" y="457"/>
                  </a:lnTo>
                  <a:cubicBezTo>
                    <a:pt x="1081" y="441"/>
                    <a:pt x="1097" y="424"/>
                    <a:pt x="1114" y="407"/>
                  </a:cubicBezTo>
                  <a:lnTo>
                    <a:pt x="1147" y="374"/>
                  </a:lnTo>
                  <a:lnTo>
                    <a:pt x="1147" y="374"/>
                  </a:lnTo>
                  <a:cubicBezTo>
                    <a:pt x="1138" y="383"/>
                    <a:pt x="1137" y="386"/>
                    <a:pt x="1138" y="386"/>
                  </a:cubicBezTo>
                  <a:cubicBezTo>
                    <a:pt x="1141" y="386"/>
                    <a:pt x="1160" y="371"/>
                    <a:pt x="1156" y="371"/>
                  </a:cubicBezTo>
                  <a:lnTo>
                    <a:pt x="1156" y="371"/>
                  </a:lnTo>
                  <a:cubicBezTo>
                    <a:pt x="1153" y="372"/>
                    <a:pt x="1150" y="373"/>
                    <a:pt x="1147" y="374"/>
                  </a:cubicBezTo>
                  <a:cubicBezTo>
                    <a:pt x="1152" y="372"/>
                    <a:pt x="1155" y="371"/>
                    <a:pt x="1156" y="371"/>
                  </a:cubicBezTo>
                  <a:cubicBezTo>
                    <a:pt x="1156" y="371"/>
                    <a:pt x="1156" y="371"/>
                    <a:pt x="1156" y="371"/>
                  </a:cubicBezTo>
                  <a:lnTo>
                    <a:pt x="1156" y="371"/>
                  </a:lnTo>
                  <a:cubicBezTo>
                    <a:pt x="1201" y="351"/>
                    <a:pt x="1231" y="305"/>
                    <a:pt x="1247" y="258"/>
                  </a:cubicBezTo>
                  <a:cubicBezTo>
                    <a:pt x="1273" y="113"/>
                    <a:pt x="1164"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5"/>
            <p:cNvSpPr/>
            <p:nvPr/>
          </p:nvSpPr>
          <p:spPr>
            <a:xfrm>
              <a:off x="868949" y="3557702"/>
              <a:ext cx="152502" cy="113123"/>
            </a:xfrm>
            <a:custGeom>
              <a:avLst/>
              <a:gdLst/>
              <a:ahLst/>
              <a:cxnLst/>
              <a:rect l="l" t="t" r="r" b="b"/>
              <a:pathLst>
                <a:path w="1247" h="925" extrusionOk="0">
                  <a:moveTo>
                    <a:pt x="1040" y="1"/>
                  </a:moveTo>
                  <a:cubicBezTo>
                    <a:pt x="1003" y="1"/>
                    <a:pt x="966" y="12"/>
                    <a:pt x="931" y="35"/>
                  </a:cubicBezTo>
                  <a:cubicBezTo>
                    <a:pt x="770" y="146"/>
                    <a:pt x="655" y="294"/>
                    <a:pt x="587" y="465"/>
                  </a:cubicBezTo>
                  <a:lnTo>
                    <a:pt x="587" y="465"/>
                  </a:lnTo>
                  <a:lnTo>
                    <a:pt x="283" y="384"/>
                  </a:lnTo>
                  <a:cubicBezTo>
                    <a:pt x="262" y="378"/>
                    <a:pt x="243" y="375"/>
                    <a:pt x="224" y="375"/>
                  </a:cubicBezTo>
                  <a:cubicBezTo>
                    <a:pt x="134" y="375"/>
                    <a:pt x="61" y="438"/>
                    <a:pt x="33" y="534"/>
                  </a:cubicBezTo>
                  <a:cubicBezTo>
                    <a:pt x="0" y="633"/>
                    <a:pt x="67" y="750"/>
                    <a:pt x="166" y="783"/>
                  </a:cubicBezTo>
                  <a:lnTo>
                    <a:pt x="665" y="916"/>
                  </a:lnTo>
                  <a:cubicBezTo>
                    <a:pt x="685" y="921"/>
                    <a:pt x="705" y="924"/>
                    <a:pt x="725" y="924"/>
                  </a:cubicBezTo>
                  <a:cubicBezTo>
                    <a:pt x="819" y="924"/>
                    <a:pt x="903" y="862"/>
                    <a:pt x="931" y="766"/>
                  </a:cubicBezTo>
                  <a:cubicBezTo>
                    <a:pt x="931" y="716"/>
                    <a:pt x="947" y="683"/>
                    <a:pt x="964" y="633"/>
                  </a:cubicBezTo>
                  <a:lnTo>
                    <a:pt x="964" y="600"/>
                  </a:lnTo>
                  <a:lnTo>
                    <a:pt x="997" y="534"/>
                  </a:lnTo>
                  <a:lnTo>
                    <a:pt x="1047" y="484"/>
                  </a:lnTo>
                  <a:cubicBezTo>
                    <a:pt x="1050" y="477"/>
                    <a:pt x="1051" y="474"/>
                    <a:pt x="1050" y="474"/>
                  </a:cubicBezTo>
                  <a:lnTo>
                    <a:pt x="1050" y="474"/>
                  </a:lnTo>
                  <a:cubicBezTo>
                    <a:pt x="1050" y="474"/>
                    <a:pt x="1050" y="474"/>
                    <a:pt x="1049" y="474"/>
                  </a:cubicBezTo>
                  <a:lnTo>
                    <a:pt x="1049" y="474"/>
                  </a:lnTo>
                  <a:cubicBezTo>
                    <a:pt x="1054" y="467"/>
                    <a:pt x="1063" y="467"/>
                    <a:pt x="1063" y="467"/>
                  </a:cubicBezTo>
                  <a:cubicBezTo>
                    <a:pt x="1080" y="450"/>
                    <a:pt x="1097" y="434"/>
                    <a:pt x="1113" y="417"/>
                  </a:cubicBezTo>
                  <a:lnTo>
                    <a:pt x="1147" y="384"/>
                  </a:lnTo>
                  <a:cubicBezTo>
                    <a:pt x="1180" y="351"/>
                    <a:pt x="1213" y="318"/>
                    <a:pt x="1230" y="268"/>
                  </a:cubicBezTo>
                  <a:cubicBezTo>
                    <a:pt x="1246" y="218"/>
                    <a:pt x="1246" y="151"/>
                    <a:pt x="1213" y="102"/>
                  </a:cubicBezTo>
                  <a:cubicBezTo>
                    <a:pt x="1170" y="37"/>
                    <a:pt x="1106"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5"/>
            <p:cNvSpPr/>
            <p:nvPr/>
          </p:nvSpPr>
          <p:spPr>
            <a:xfrm>
              <a:off x="765244" y="3783458"/>
              <a:ext cx="211448" cy="88542"/>
            </a:xfrm>
            <a:custGeom>
              <a:avLst/>
              <a:gdLst/>
              <a:ahLst/>
              <a:cxnLst/>
              <a:rect l="l" t="t" r="r" b="b"/>
              <a:pathLst>
                <a:path w="1729" h="724" extrusionOk="0">
                  <a:moveTo>
                    <a:pt x="217" y="0"/>
                  </a:moveTo>
                  <a:cubicBezTo>
                    <a:pt x="101" y="0"/>
                    <a:pt x="1" y="100"/>
                    <a:pt x="1" y="216"/>
                  </a:cubicBezTo>
                  <a:cubicBezTo>
                    <a:pt x="1" y="332"/>
                    <a:pt x="101" y="415"/>
                    <a:pt x="217" y="415"/>
                  </a:cubicBezTo>
                  <a:lnTo>
                    <a:pt x="283" y="415"/>
                  </a:lnTo>
                  <a:lnTo>
                    <a:pt x="350" y="432"/>
                  </a:lnTo>
                  <a:lnTo>
                    <a:pt x="516" y="465"/>
                  </a:lnTo>
                  <a:cubicBezTo>
                    <a:pt x="616" y="482"/>
                    <a:pt x="732" y="498"/>
                    <a:pt x="832" y="532"/>
                  </a:cubicBezTo>
                  <a:cubicBezTo>
                    <a:pt x="1031" y="582"/>
                    <a:pt x="1247" y="648"/>
                    <a:pt x="1446" y="714"/>
                  </a:cubicBezTo>
                  <a:cubicBezTo>
                    <a:pt x="1467" y="720"/>
                    <a:pt x="1487" y="723"/>
                    <a:pt x="1508" y="723"/>
                  </a:cubicBezTo>
                  <a:cubicBezTo>
                    <a:pt x="1601" y="723"/>
                    <a:pt x="1685" y="664"/>
                    <a:pt x="1712" y="582"/>
                  </a:cubicBezTo>
                  <a:cubicBezTo>
                    <a:pt x="1729" y="465"/>
                    <a:pt x="1662" y="349"/>
                    <a:pt x="1563" y="316"/>
                  </a:cubicBezTo>
                  <a:lnTo>
                    <a:pt x="1563" y="332"/>
                  </a:lnTo>
                  <a:cubicBezTo>
                    <a:pt x="1131" y="166"/>
                    <a:pt x="682" y="66"/>
                    <a:pt x="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5"/>
            <p:cNvSpPr/>
            <p:nvPr/>
          </p:nvSpPr>
          <p:spPr>
            <a:xfrm>
              <a:off x="802788" y="3736252"/>
              <a:ext cx="106886" cy="157394"/>
            </a:xfrm>
            <a:custGeom>
              <a:avLst/>
              <a:gdLst/>
              <a:ahLst/>
              <a:cxnLst/>
              <a:rect l="l" t="t" r="r" b="b"/>
              <a:pathLst>
                <a:path w="874" h="1287" extrusionOk="0">
                  <a:moveTo>
                    <a:pt x="608" y="328"/>
                  </a:moveTo>
                  <a:cubicBezTo>
                    <a:pt x="611" y="334"/>
                    <a:pt x="614" y="340"/>
                    <a:pt x="612" y="340"/>
                  </a:cubicBezTo>
                  <a:cubicBezTo>
                    <a:pt x="611" y="340"/>
                    <a:pt x="610" y="339"/>
                    <a:pt x="608" y="336"/>
                  </a:cubicBezTo>
                  <a:cubicBezTo>
                    <a:pt x="608" y="333"/>
                    <a:pt x="608" y="330"/>
                    <a:pt x="608" y="328"/>
                  </a:cubicBezTo>
                  <a:close/>
                  <a:moveTo>
                    <a:pt x="383" y="0"/>
                  </a:moveTo>
                  <a:cubicBezTo>
                    <a:pt x="277" y="0"/>
                    <a:pt x="176" y="78"/>
                    <a:pt x="176" y="203"/>
                  </a:cubicBezTo>
                  <a:cubicBezTo>
                    <a:pt x="188" y="386"/>
                    <a:pt x="253" y="568"/>
                    <a:pt x="366" y="718"/>
                  </a:cubicBezTo>
                  <a:lnTo>
                    <a:pt x="366" y="718"/>
                  </a:lnTo>
                  <a:lnTo>
                    <a:pt x="159" y="934"/>
                  </a:lnTo>
                  <a:cubicBezTo>
                    <a:pt x="1" y="1053"/>
                    <a:pt x="178" y="1287"/>
                    <a:pt x="332" y="1287"/>
                  </a:cubicBezTo>
                  <a:cubicBezTo>
                    <a:pt x="372" y="1287"/>
                    <a:pt x="411" y="1271"/>
                    <a:pt x="442" y="1233"/>
                  </a:cubicBezTo>
                  <a:lnTo>
                    <a:pt x="425" y="1233"/>
                  </a:lnTo>
                  <a:lnTo>
                    <a:pt x="790" y="868"/>
                  </a:lnTo>
                  <a:cubicBezTo>
                    <a:pt x="873" y="785"/>
                    <a:pt x="873" y="652"/>
                    <a:pt x="790" y="569"/>
                  </a:cubicBezTo>
                  <a:cubicBezTo>
                    <a:pt x="757" y="536"/>
                    <a:pt x="724" y="502"/>
                    <a:pt x="691" y="469"/>
                  </a:cubicBezTo>
                  <a:lnTo>
                    <a:pt x="674" y="452"/>
                  </a:lnTo>
                  <a:cubicBezTo>
                    <a:pt x="657" y="419"/>
                    <a:pt x="641" y="403"/>
                    <a:pt x="641" y="386"/>
                  </a:cubicBezTo>
                  <a:cubicBezTo>
                    <a:pt x="624" y="369"/>
                    <a:pt x="624" y="336"/>
                    <a:pt x="608" y="320"/>
                  </a:cubicBezTo>
                  <a:cubicBezTo>
                    <a:pt x="608" y="315"/>
                    <a:pt x="608" y="311"/>
                    <a:pt x="608" y="303"/>
                  </a:cubicBezTo>
                  <a:cubicBezTo>
                    <a:pt x="591" y="286"/>
                    <a:pt x="591" y="253"/>
                    <a:pt x="591" y="237"/>
                  </a:cubicBezTo>
                  <a:lnTo>
                    <a:pt x="591" y="203"/>
                  </a:lnTo>
                  <a:cubicBezTo>
                    <a:pt x="591" y="153"/>
                    <a:pt x="558" y="104"/>
                    <a:pt x="525" y="54"/>
                  </a:cubicBezTo>
                  <a:cubicBezTo>
                    <a:pt x="482" y="17"/>
                    <a:pt x="432" y="0"/>
                    <a:pt x="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5"/>
            <p:cNvSpPr/>
            <p:nvPr/>
          </p:nvSpPr>
          <p:spPr>
            <a:xfrm>
              <a:off x="715103" y="3719009"/>
              <a:ext cx="105174" cy="158372"/>
            </a:xfrm>
            <a:custGeom>
              <a:avLst/>
              <a:gdLst/>
              <a:ahLst/>
              <a:cxnLst/>
              <a:rect l="l" t="t" r="r" b="b"/>
              <a:pathLst>
                <a:path w="860" h="1295" extrusionOk="0">
                  <a:moveTo>
                    <a:pt x="384" y="1"/>
                  </a:moveTo>
                  <a:cubicBezTo>
                    <a:pt x="277" y="1"/>
                    <a:pt x="173" y="87"/>
                    <a:pt x="162" y="211"/>
                  </a:cubicBezTo>
                  <a:cubicBezTo>
                    <a:pt x="186" y="395"/>
                    <a:pt x="256" y="570"/>
                    <a:pt x="371" y="716"/>
                  </a:cubicBezTo>
                  <a:lnTo>
                    <a:pt x="371" y="716"/>
                  </a:lnTo>
                  <a:lnTo>
                    <a:pt x="145" y="942"/>
                  </a:lnTo>
                  <a:cubicBezTo>
                    <a:pt x="0" y="1061"/>
                    <a:pt x="179" y="1295"/>
                    <a:pt x="326" y="1295"/>
                  </a:cubicBezTo>
                  <a:cubicBezTo>
                    <a:pt x="364" y="1295"/>
                    <a:pt x="400" y="1279"/>
                    <a:pt x="428" y="1241"/>
                  </a:cubicBezTo>
                  <a:lnTo>
                    <a:pt x="793" y="876"/>
                  </a:lnTo>
                  <a:cubicBezTo>
                    <a:pt x="859" y="793"/>
                    <a:pt x="859" y="660"/>
                    <a:pt x="793" y="577"/>
                  </a:cubicBezTo>
                  <a:cubicBezTo>
                    <a:pt x="743" y="544"/>
                    <a:pt x="710" y="510"/>
                    <a:pt x="693" y="477"/>
                  </a:cubicBezTo>
                  <a:lnTo>
                    <a:pt x="660" y="444"/>
                  </a:lnTo>
                  <a:cubicBezTo>
                    <a:pt x="643" y="427"/>
                    <a:pt x="643" y="411"/>
                    <a:pt x="627" y="394"/>
                  </a:cubicBezTo>
                  <a:cubicBezTo>
                    <a:pt x="627" y="378"/>
                    <a:pt x="610" y="344"/>
                    <a:pt x="594" y="328"/>
                  </a:cubicBezTo>
                  <a:lnTo>
                    <a:pt x="594" y="328"/>
                  </a:lnTo>
                  <a:cubicBezTo>
                    <a:pt x="594" y="328"/>
                    <a:pt x="604" y="349"/>
                    <a:pt x="600" y="349"/>
                  </a:cubicBezTo>
                  <a:cubicBezTo>
                    <a:pt x="599" y="349"/>
                    <a:pt x="597" y="348"/>
                    <a:pt x="594" y="344"/>
                  </a:cubicBezTo>
                  <a:cubicBezTo>
                    <a:pt x="594" y="328"/>
                    <a:pt x="594" y="311"/>
                    <a:pt x="594" y="311"/>
                  </a:cubicBezTo>
                  <a:cubicBezTo>
                    <a:pt x="594" y="278"/>
                    <a:pt x="577" y="261"/>
                    <a:pt x="577" y="245"/>
                  </a:cubicBezTo>
                  <a:cubicBezTo>
                    <a:pt x="577" y="228"/>
                    <a:pt x="577" y="211"/>
                    <a:pt x="577" y="211"/>
                  </a:cubicBezTo>
                  <a:cubicBezTo>
                    <a:pt x="577" y="145"/>
                    <a:pt x="560" y="95"/>
                    <a:pt x="527" y="62"/>
                  </a:cubicBezTo>
                  <a:cubicBezTo>
                    <a:pt x="485" y="20"/>
                    <a:pt x="434" y="1"/>
                    <a:pt x="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5"/>
            <p:cNvSpPr/>
            <p:nvPr/>
          </p:nvSpPr>
          <p:spPr>
            <a:xfrm>
              <a:off x="828225" y="3891566"/>
              <a:ext cx="164731" cy="166443"/>
            </a:xfrm>
            <a:custGeom>
              <a:avLst/>
              <a:gdLst/>
              <a:ahLst/>
              <a:cxnLst/>
              <a:rect l="l" t="t" r="r" b="b"/>
              <a:pathLst>
                <a:path w="1347" h="1361" extrusionOk="0">
                  <a:moveTo>
                    <a:pt x="393" y="1256"/>
                  </a:moveTo>
                  <a:lnTo>
                    <a:pt x="393" y="1256"/>
                  </a:lnTo>
                  <a:cubicBezTo>
                    <a:pt x="390" y="1258"/>
                    <a:pt x="387" y="1259"/>
                    <a:pt x="383" y="1259"/>
                  </a:cubicBezTo>
                  <a:cubicBezTo>
                    <a:pt x="383" y="1262"/>
                    <a:pt x="384" y="1263"/>
                    <a:pt x="385" y="1263"/>
                  </a:cubicBezTo>
                  <a:cubicBezTo>
                    <a:pt x="387" y="1263"/>
                    <a:pt x="390" y="1260"/>
                    <a:pt x="393" y="1256"/>
                  </a:cubicBezTo>
                  <a:close/>
                  <a:moveTo>
                    <a:pt x="1129" y="1"/>
                  </a:moveTo>
                  <a:cubicBezTo>
                    <a:pt x="1077" y="1"/>
                    <a:pt x="1023" y="21"/>
                    <a:pt x="981" y="63"/>
                  </a:cubicBezTo>
                  <a:lnTo>
                    <a:pt x="981" y="46"/>
                  </a:lnTo>
                  <a:cubicBezTo>
                    <a:pt x="632" y="345"/>
                    <a:pt x="317" y="694"/>
                    <a:pt x="34" y="1060"/>
                  </a:cubicBezTo>
                  <a:cubicBezTo>
                    <a:pt x="1" y="1110"/>
                    <a:pt x="1" y="1160"/>
                    <a:pt x="18" y="1209"/>
                  </a:cubicBezTo>
                  <a:cubicBezTo>
                    <a:pt x="45" y="1310"/>
                    <a:pt x="128" y="1360"/>
                    <a:pt x="210" y="1360"/>
                  </a:cubicBezTo>
                  <a:cubicBezTo>
                    <a:pt x="278" y="1360"/>
                    <a:pt x="346" y="1327"/>
                    <a:pt x="383" y="1259"/>
                  </a:cubicBezTo>
                  <a:cubicBezTo>
                    <a:pt x="392" y="1251"/>
                    <a:pt x="396" y="1248"/>
                    <a:pt x="397" y="1248"/>
                  </a:cubicBezTo>
                  <a:lnTo>
                    <a:pt x="397" y="1248"/>
                  </a:lnTo>
                  <a:cubicBezTo>
                    <a:pt x="399" y="1248"/>
                    <a:pt x="396" y="1252"/>
                    <a:pt x="393" y="1256"/>
                  </a:cubicBezTo>
                  <a:lnTo>
                    <a:pt x="393" y="1256"/>
                  </a:lnTo>
                  <a:cubicBezTo>
                    <a:pt x="401" y="1251"/>
                    <a:pt x="404" y="1238"/>
                    <a:pt x="416" y="1226"/>
                  </a:cubicBezTo>
                  <a:lnTo>
                    <a:pt x="466" y="1160"/>
                  </a:lnTo>
                  <a:cubicBezTo>
                    <a:pt x="499" y="1126"/>
                    <a:pt x="533" y="1093"/>
                    <a:pt x="566" y="1043"/>
                  </a:cubicBezTo>
                  <a:cubicBezTo>
                    <a:pt x="649" y="960"/>
                    <a:pt x="715" y="877"/>
                    <a:pt x="798" y="794"/>
                  </a:cubicBezTo>
                  <a:cubicBezTo>
                    <a:pt x="948" y="645"/>
                    <a:pt x="1097" y="495"/>
                    <a:pt x="1264" y="345"/>
                  </a:cubicBezTo>
                  <a:cubicBezTo>
                    <a:pt x="1347" y="262"/>
                    <a:pt x="1347" y="129"/>
                    <a:pt x="1264" y="63"/>
                  </a:cubicBezTo>
                  <a:cubicBezTo>
                    <a:pt x="1230" y="21"/>
                    <a:pt x="1181" y="1"/>
                    <a:pt x="1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5"/>
            <p:cNvSpPr/>
            <p:nvPr/>
          </p:nvSpPr>
          <p:spPr>
            <a:xfrm>
              <a:off x="812082" y="3935837"/>
              <a:ext cx="143574" cy="110188"/>
            </a:xfrm>
            <a:custGeom>
              <a:avLst/>
              <a:gdLst/>
              <a:ahLst/>
              <a:cxnLst/>
              <a:rect l="l" t="t" r="r" b="b"/>
              <a:pathLst>
                <a:path w="1174" h="901" extrusionOk="0">
                  <a:moveTo>
                    <a:pt x="183" y="0"/>
                  </a:moveTo>
                  <a:cubicBezTo>
                    <a:pt x="133" y="17"/>
                    <a:pt x="83" y="50"/>
                    <a:pt x="66" y="100"/>
                  </a:cubicBezTo>
                  <a:cubicBezTo>
                    <a:pt x="0" y="199"/>
                    <a:pt x="33" y="332"/>
                    <a:pt x="133" y="382"/>
                  </a:cubicBezTo>
                  <a:cubicBezTo>
                    <a:pt x="266" y="432"/>
                    <a:pt x="399" y="465"/>
                    <a:pt x="532" y="482"/>
                  </a:cubicBezTo>
                  <a:cubicBezTo>
                    <a:pt x="578" y="482"/>
                    <a:pt x="625" y="479"/>
                    <a:pt x="672" y="473"/>
                  </a:cubicBezTo>
                  <a:lnTo>
                    <a:pt x="672" y="473"/>
                  </a:lnTo>
                  <a:lnTo>
                    <a:pt x="764" y="781"/>
                  </a:lnTo>
                  <a:cubicBezTo>
                    <a:pt x="796" y="864"/>
                    <a:pt x="865" y="900"/>
                    <a:pt x="937" y="900"/>
                  </a:cubicBezTo>
                  <a:cubicBezTo>
                    <a:pt x="1051" y="900"/>
                    <a:pt x="1173" y="808"/>
                    <a:pt x="1163" y="665"/>
                  </a:cubicBezTo>
                  <a:lnTo>
                    <a:pt x="1146" y="665"/>
                  </a:lnTo>
                  <a:cubicBezTo>
                    <a:pt x="1113" y="498"/>
                    <a:pt x="1063" y="332"/>
                    <a:pt x="1013" y="166"/>
                  </a:cubicBezTo>
                  <a:cubicBezTo>
                    <a:pt x="986" y="70"/>
                    <a:pt x="902" y="8"/>
                    <a:pt x="817" y="8"/>
                  </a:cubicBezTo>
                  <a:cubicBezTo>
                    <a:pt x="799" y="8"/>
                    <a:pt x="782" y="11"/>
                    <a:pt x="764" y="17"/>
                  </a:cubicBezTo>
                  <a:cubicBezTo>
                    <a:pt x="698" y="33"/>
                    <a:pt x="648" y="50"/>
                    <a:pt x="581" y="67"/>
                  </a:cubicBezTo>
                  <a:lnTo>
                    <a:pt x="482" y="67"/>
                  </a:lnTo>
                  <a:lnTo>
                    <a:pt x="399" y="50"/>
                  </a:lnTo>
                  <a:lnTo>
                    <a:pt x="349" y="33"/>
                  </a:lnTo>
                  <a:cubicBezTo>
                    <a:pt x="338" y="33"/>
                    <a:pt x="312" y="19"/>
                    <a:pt x="316" y="19"/>
                  </a:cubicBezTo>
                  <a:cubicBezTo>
                    <a:pt x="318" y="19"/>
                    <a:pt x="327" y="22"/>
                    <a:pt x="349" y="33"/>
                  </a:cubicBezTo>
                  <a:cubicBezTo>
                    <a:pt x="299" y="0"/>
                    <a:pt x="233"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5"/>
            <p:cNvSpPr/>
            <p:nvPr/>
          </p:nvSpPr>
          <p:spPr>
            <a:xfrm>
              <a:off x="755093" y="4002854"/>
              <a:ext cx="144797" cy="111655"/>
            </a:xfrm>
            <a:custGeom>
              <a:avLst/>
              <a:gdLst/>
              <a:ahLst/>
              <a:cxnLst/>
              <a:rect l="l" t="t" r="r" b="b"/>
              <a:pathLst>
                <a:path w="1184" h="913" extrusionOk="0">
                  <a:moveTo>
                    <a:pt x="184" y="0"/>
                  </a:moveTo>
                  <a:cubicBezTo>
                    <a:pt x="117" y="17"/>
                    <a:pt x="84" y="50"/>
                    <a:pt x="51" y="100"/>
                  </a:cubicBezTo>
                  <a:cubicBezTo>
                    <a:pt x="1" y="200"/>
                    <a:pt x="34" y="333"/>
                    <a:pt x="134" y="382"/>
                  </a:cubicBezTo>
                  <a:cubicBezTo>
                    <a:pt x="250" y="432"/>
                    <a:pt x="383" y="466"/>
                    <a:pt x="516" y="482"/>
                  </a:cubicBezTo>
                  <a:cubicBezTo>
                    <a:pt x="568" y="482"/>
                    <a:pt x="620" y="479"/>
                    <a:pt x="672" y="471"/>
                  </a:cubicBezTo>
                  <a:lnTo>
                    <a:pt x="672" y="471"/>
                  </a:lnTo>
                  <a:cubicBezTo>
                    <a:pt x="703" y="574"/>
                    <a:pt x="734" y="678"/>
                    <a:pt x="765" y="781"/>
                  </a:cubicBezTo>
                  <a:cubicBezTo>
                    <a:pt x="798" y="872"/>
                    <a:pt x="871" y="913"/>
                    <a:pt x="946" y="913"/>
                  </a:cubicBezTo>
                  <a:cubicBezTo>
                    <a:pt x="1063" y="913"/>
                    <a:pt x="1184" y="816"/>
                    <a:pt x="1164" y="665"/>
                  </a:cubicBezTo>
                  <a:lnTo>
                    <a:pt x="1147" y="665"/>
                  </a:lnTo>
                  <a:lnTo>
                    <a:pt x="998" y="166"/>
                  </a:lnTo>
                  <a:cubicBezTo>
                    <a:pt x="971" y="74"/>
                    <a:pt x="903" y="23"/>
                    <a:pt x="817" y="23"/>
                  </a:cubicBezTo>
                  <a:cubicBezTo>
                    <a:pt x="795" y="23"/>
                    <a:pt x="772" y="27"/>
                    <a:pt x="748" y="34"/>
                  </a:cubicBezTo>
                  <a:cubicBezTo>
                    <a:pt x="699" y="50"/>
                    <a:pt x="632" y="67"/>
                    <a:pt x="582" y="67"/>
                  </a:cubicBezTo>
                  <a:lnTo>
                    <a:pt x="632" y="67"/>
                  </a:lnTo>
                  <a:cubicBezTo>
                    <a:pt x="599" y="75"/>
                    <a:pt x="566" y="79"/>
                    <a:pt x="532" y="79"/>
                  </a:cubicBezTo>
                  <a:cubicBezTo>
                    <a:pt x="499" y="79"/>
                    <a:pt x="466" y="75"/>
                    <a:pt x="433" y="67"/>
                  </a:cubicBezTo>
                  <a:lnTo>
                    <a:pt x="483" y="67"/>
                  </a:lnTo>
                  <a:cubicBezTo>
                    <a:pt x="449" y="67"/>
                    <a:pt x="416" y="50"/>
                    <a:pt x="383" y="50"/>
                  </a:cubicBezTo>
                  <a:lnTo>
                    <a:pt x="333" y="34"/>
                  </a:lnTo>
                  <a:cubicBezTo>
                    <a:pt x="322" y="34"/>
                    <a:pt x="296" y="19"/>
                    <a:pt x="300" y="19"/>
                  </a:cubicBezTo>
                  <a:cubicBezTo>
                    <a:pt x="302" y="19"/>
                    <a:pt x="311" y="22"/>
                    <a:pt x="333" y="34"/>
                  </a:cubicBezTo>
                  <a:cubicBezTo>
                    <a:pt x="283" y="0"/>
                    <a:pt x="233"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5"/>
            <p:cNvSpPr/>
            <p:nvPr/>
          </p:nvSpPr>
          <p:spPr>
            <a:xfrm>
              <a:off x="1005063" y="3910400"/>
              <a:ext cx="101749" cy="206679"/>
            </a:xfrm>
            <a:custGeom>
              <a:avLst/>
              <a:gdLst/>
              <a:ahLst/>
              <a:cxnLst/>
              <a:rect l="l" t="t" r="r" b="b"/>
              <a:pathLst>
                <a:path w="832" h="1690" extrusionOk="0">
                  <a:moveTo>
                    <a:pt x="227" y="0"/>
                  </a:moveTo>
                  <a:cubicBezTo>
                    <a:pt x="207" y="0"/>
                    <a:pt x="187" y="3"/>
                    <a:pt x="166" y="9"/>
                  </a:cubicBezTo>
                  <a:cubicBezTo>
                    <a:pt x="67" y="42"/>
                    <a:pt x="0" y="158"/>
                    <a:pt x="34" y="275"/>
                  </a:cubicBezTo>
                  <a:lnTo>
                    <a:pt x="34" y="258"/>
                  </a:lnTo>
                  <a:cubicBezTo>
                    <a:pt x="117" y="690"/>
                    <a:pt x="233" y="1122"/>
                    <a:pt x="399" y="1537"/>
                  </a:cubicBezTo>
                  <a:cubicBezTo>
                    <a:pt x="429" y="1627"/>
                    <a:pt x="525" y="1689"/>
                    <a:pt x="629" y="1689"/>
                  </a:cubicBezTo>
                  <a:cubicBezTo>
                    <a:pt x="641" y="1689"/>
                    <a:pt x="653" y="1688"/>
                    <a:pt x="665" y="1687"/>
                  </a:cubicBezTo>
                  <a:cubicBezTo>
                    <a:pt x="765" y="1653"/>
                    <a:pt x="831" y="1537"/>
                    <a:pt x="798" y="1421"/>
                  </a:cubicBezTo>
                  <a:cubicBezTo>
                    <a:pt x="632" y="1022"/>
                    <a:pt x="515" y="590"/>
                    <a:pt x="432" y="158"/>
                  </a:cubicBezTo>
                  <a:cubicBezTo>
                    <a:pt x="405" y="62"/>
                    <a:pt x="321"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5"/>
            <p:cNvSpPr/>
            <p:nvPr/>
          </p:nvSpPr>
          <p:spPr>
            <a:xfrm>
              <a:off x="982683" y="3981453"/>
              <a:ext cx="158372" cy="111655"/>
            </a:xfrm>
            <a:custGeom>
              <a:avLst/>
              <a:gdLst/>
              <a:ahLst/>
              <a:cxnLst/>
              <a:rect l="l" t="t" r="r" b="b"/>
              <a:pathLst>
                <a:path w="1295" h="913" extrusionOk="0">
                  <a:moveTo>
                    <a:pt x="295" y="292"/>
                  </a:moveTo>
                  <a:cubicBezTo>
                    <a:pt x="293" y="296"/>
                    <a:pt x="289" y="302"/>
                    <a:pt x="283" y="308"/>
                  </a:cubicBezTo>
                  <a:lnTo>
                    <a:pt x="283" y="308"/>
                  </a:lnTo>
                  <a:cubicBezTo>
                    <a:pt x="283" y="308"/>
                    <a:pt x="290" y="302"/>
                    <a:pt x="295" y="292"/>
                  </a:cubicBezTo>
                  <a:close/>
                  <a:moveTo>
                    <a:pt x="528" y="1"/>
                  </a:moveTo>
                  <a:cubicBezTo>
                    <a:pt x="444" y="1"/>
                    <a:pt x="360" y="60"/>
                    <a:pt x="333" y="142"/>
                  </a:cubicBezTo>
                  <a:cubicBezTo>
                    <a:pt x="333" y="192"/>
                    <a:pt x="316" y="242"/>
                    <a:pt x="300" y="275"/>
                  </a:cubicBezTo>
                  <a:cubicBezTo>
                    <a:pt x="300" y="281"/>
                    <a:pt x="297" y="287"/>
                    <a:pt x="295" y="292"/>
                  </a:cubicBezTo>
                  <a:lnTo>
                    <a:pt x="295" y="292"/>
                  </a:lnTo>
                  <a:cubicBezTo>
                    <a:pt x="296" y="290"/>
                    <a:pt x="296" y="289"/>
                    <a:pt x="295" y="289"/>
                  </a:cubicBezTo>
                  <a:lnTo>
                    <a:pt x="295" y="289"/>
                  </a:lnTo>
                  <a:cubicBezTo>
                    <a:pt x="294" y="289"/>
                    <a:pt x="290" y="294"/>
                    <a:pt x="283" y="308"/>
                  </a:cubicBezTo>
                  <a:lnTo>
                    <a:pt x="250" y="375"/>
                  </a:lnTo>
                  <a:cubicBezTo>
                    <a:pt x="235" y="390"/>
                    <a:pt x="233" y="405"/>
                    <a:pt x="221" y="432"/>
                  </a:cubicBezTo>
                  <a:lnTo>
                    <a:pt x="221" y="432"/>
                  </a:lnTo>
                  <a:cubicBezTo>
                    <a:pt x="223" y="430"/>
                    <a:pt x="225" y="429"/>
                    <a:pt x="226" y="429"/>
                  </a:cubicBezTo>
                  <a:lnTo>
                    <a:pt x="226" y="429"/>
                  </a:lnTo>
                  <a:cubicBezTo>
                    <a:pt x="227" y="429"/>
                    <a:pt x="225" y="432"/>
                    <a:pt x="217" y="441"/>
                  </a:cubicBezTo>
                  <a:cubicBezTo>
                    <a:pt x="218" y="438"/>
                    <a:pt x="220" y="435"/>
                    <a:pt x="221" y="432"/>
                  </a:cubicBezTo>
                  <a:lnTo>
                    <a:pt x="221" y="432"/>
                  </a:lnTo>
                  <a:cubicBezTo>
                    <a:pt x="214" y="436"/>
                    <a:pt x="204" y="445"/>
                    <a:pt x="208" y="445"/>
                  </a:cubicBezTo>
                  <a:cubicBezTo>
                    <a:pt x="209" y="445"/>
                    <a:pt x="212" y="444"/>
                    <a:pt x="217" y="441"/>
                  </a:cubicBezTo>
                  <a:lnTo>
                    <a:pt x="217" y="441"/>
                  </a:lnTo>
                  <a:lnTo>
                    <a:pt x="183" y="458"/>
                  </a:lnTo>
                  <a:lnTo>
                    <a:pt x="150" y="508"/>
                  </a:lnTo>
                  <a:lnTo>
                    <a:pt x="117" y="524"/>
                  </a:lnTo>
                  <a:cubicBezTo>
                    <a:pt x="67" y="557"/>
                    <a:pt x="34" y="607"/>
                    <a:pt x="17" y="657"/>
                  </a:cubicBezTo>
                  <a:cubicBezTo>
                    <a:pt x="1" y="707"/>
                    <a:pt x="17" y="757"/>
                    <a:pt x="34" y="807"/>
                  </a:cubicBezTo>
                  <a:cubicBezTo>
                    <a:pt x="80" y="875"/>
                    <a:pt x="157" y="913"/>
                    <a:pt x="228" y="913"/>
                  </a:cubicBezTo>
                  <a:cubicBezTo>
                    <a:pt x="260" y="913"/>
                    <a:pt x="291" y="905"/>
                    <a:pt x="316" y="890"/>
                  </a:cubicBezTo>
                  <a:cubicBezTo>
                    <a:pt x="472" y="782"/>
                    <a:pt x="593" y="631"/>
                    <a:pt x="667" y="462"/>
                  </a:cubicBezTo>
                  <a:lnTo>
                    <a:pt x="667" y="462"/>
                  </a:lnTo>
                  <a:lnTo>
                    <a:pt x="964" y="541"/>
                  </a:lnTo>
                  <a:cubicBezTo>
                    <a:pt x="982" y="548"/>
                    <a:pt x="999" y="551"/>
                    <a:pt x="1015" y="551"/>
                  </a:cubicBezTo>
                  <a:cubicBezTo>
                    <a:pt x="1199" y="551"/>
                    <a:pt x="1294" y="157"/>
                    <a:pt x="1080" y="142"/>
                  </a:cubicBezTo>
                  <a:lnTo>
                    <a:pt x="1097" y="125"/>
                  </a:lnTo>
                  <a:lnTo>
                    <a:pt x="582" y="9"/>
                  </a:lnTo>
                  <a:cubicBezTo>
                    <a:pt x="564" y="3"/>
                    <a:pt x="546" y="1"/>
                    <a:pt x="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5"/>
            <p:cNvSpPr/>
            <p:nvPr/>
          </p:nvSpPr>
          <p:spPr>
            <a:xfrm>
              <a:off x="1013134" y="4065469"/>
              <a:ext cx="155926" cy="112389"/>
            </a:xfrm>
            <a:custGeom>
              <a:avLst/>
              <a:gdLst/>
              <a:ahLst/>
              <a:cxnLst/>
              <a:rect l="l" t="t" r="r" b="b"/>
              <a:pathLst>
                <a:path w="1275" h="919" extrusionOk="0">
                  <a:moveTo>
                    <a:pt x="528" y="0"/>
                  </a:moveTo>
                  <a:cubicBezTo>
                    <a:pt x="438" y="0"/>
                    <a:pt x="346" y="51"/>
                    <a:pt x="316" y="153"/>
                  </a:cubicBezTo>
                  <a:cubicBezTo>
                    <a:pt x="300" y="203"/>
                    <a:pt x="300" y="236"/>
                    <a:pt x="283" y="286"/>
                  </a:cubicBezTo>
                  <a:cubicBezTo>
                    <a:pt x="283" y="302"/>
                    <a:pt x="267" y="302"/>
                    <a:pt x="267" y="319"/>
                  </a:cubicBezTo>
                  <a:cubicBezTo>
                    <a:pt x="267" y="336"/>
                    <a:pt x="250" y="369"/>
                    <a:pt x="233" y="385"/>
                  </a:cubicBezTo>
                  <a:lnTo>
                    <a:pt x="200" y="435"/>
                  </a:lnTo>
                  <a:lnTo>
                    <a:pt x="184" y="469"/>
                  </a:lnTo>
                  <a:lnTo>
                    <a:pt x="134" y="518"/>
                  </a:lnTo>
                  <a:lnTo>
                    <a:pt x="100" y="535"/>
                  </a:lnTo>
                  <a:cubicBezTo>
                    <a:pt x="51" y="568"/>
                    <a:pt x="17" y="601"/>
                    <a:pt x="1" y="651"/>
                  </a:cubicBezTo>
                  <a:cubicBezTo>
                    <a:pt x="1" y="718"/>
                    <a:pt x="1" y="768"/>
                    <a:pt x="34" y="817"/>
                  </a:cubicBezTo>
                  <a:cubicBezTo>
                    <a:pt x="66" y="882"/>
                    <a:pt x="133" y="918"/>
                    <a:pt x="203" y="918"/>
                  </a:cubicBezTo>
                  <a:cubicBezTo>
                    <a:pt x="242" y="918"/>
                    <a:pt x="281" y="907"/>
                    <a:pt x="316" y="884"/>
                  </a:cubicBezTo>
                  <a:cubicBezTo>
                    <a:pt x="462" y="775"/>
                    <a:pt x="581" y="630"/>
                    <a:pt x="654" y="463"/>
                  </a:cubicBezTo>
                  <a:lnTo>
                    <a:pt x="654" y="463"/>
                  </a:lnTo>
                  <a:lnTo>
                    <a:pt x="964" y="535"/>
                  </a:lnTo>
                  <a:cubicBezTo>
                    <a:pt x="985" y="545"/>
                    <a:pt x="1005" y="549"/>
                    <a:pt x="1024" y="549"/>
                  </a:cubicBezTo>
                  <a:cubicBezTo>
                    <a:pt x="1200" y="549"/>
                    <a:pt x="1274" y="166"/>
                    <a:pt x="1064" y="136"/>
                  </a:cubicBezTo>
                  <a:lnTo>
                    <a:pt x="1081" y="136"/>
                  </a:lnTo>
                  <a:lnTo>
                    <a:pt x="566" y="3"/>
                  </a:lnTo>
                  <a:cubicBezTo>
                    <a:pt x="553" y="1"/>
                    <a:pt x="540"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5"/>
            <p:cNvSpPr/>
            <p:nvPr/>
          </p:nvSpPr>
          <p:spPr>
            <a:xfrm>
              <a:off x="1055815" y="3862216"/>
              <a:ext cx="211448" cy="87930"/>
            </a:xfrm>
            <a:custGeom>
              <a:avLst/>
              <a:gdLst/>
              <a:ahLst/>
              <a:cxnLst/>
              <a:rect l="l" t="t" r="r" b="b"/>
              <a:pathLst>
                <a:path w="1729" h="719" extrusionOk="0">
                  <a:moveTo>
                    <a:pt x="245" y="1"/>
                  </a:moveTo>
                  <a:cubicBezTo>
                    <a:pt x="156" y="1"/>
                    <a:pt x="63" y="52"/>
                    <a:pt x="34" y="154"/>
                  </a:cubicBezTo>
                  <a:cubicBezTo>
                    <a:pt x="1" y="270"/>
                    <a:pt x="67" y="369"/>
                    <a:pt x="183" y="403"/>
                  </a:cubicBezTo>
                  <a:lnTo>
                    <a:pt x="167" y="403"/>
                  </a:lnTo>
                  <a:cubicBezTo>
                    <a:pt x="615" y="552"/>
                    <a:pt x="1064" y="669"/>
                    <a:pt x="1529" y="718"/>
                  </a:cubicBezTo>
                  <a:cubicBezTo>
                    <a:pt x="1629" y="718"/>
                    <a:pt x="1728" y="635"/>
                    <a:pt x="1728" y="519"/>
                  </a:cubicBezTo>
                  <a:cubicBezTo>
                    <a:pt x="1728" y="403"/>
                    <a:pt x="1629" y="303"/>
                    <a:pt x="1529" y="303"/>
                  </a:cubicBezTo>
                  <a:lnTo>
                    <a:pt x="1380" y="303"/>
                  </a:lnTo>
                  <a:cubicBezTo>
                    <a:pt x="1330" y="286"/>
                    <a:pt x="1280" y="286"/>
                    <a:pt x="1213" y="270"/>
                  </a:cubicBezTo>
                  <a:cubicBezTo>
                    <a:pt x="1114" y="253"/>
                    <a:pt x="1014" y="220"/>
                    <a:pt x="914" y="203"/>
                  </a:cubicBezTo>
                  <a:cubicBezTo>
                    <a:pt x="698" y="154"/>
                    <a:pt x="499" y="87"/>
                    <a:pt x="283" y="4"/>
                  </a:cubicBezTo>
                  <a:cubicBezTo>
                    <a:pt x="271" y="2"/>
                    <a:pt x="258" y="1"/>
                    <a:pt x="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5"/>
            <p:cNvSpPr/>
            <p:nvPr/>
          </p:nvSpPr>
          <p:spPr>
            <a:xfrm>
              <a:off x="1124911" y="3840814"/>
              <a:ext cx="97591" cy="158494"/>
            </a:xfrm>
            <a:custGeom>
              <a:avLst/>
              <a:gdLst/>
              <a:ahLst/>
              <a:cxnLst/>
              <a:rect l="l" t="t" r="r" b="b"/>
              <a:pathLst>
                <a:path w="798" h="1296" extrusionOk="0">
                  <a:moveTo>
                    <a:pt x="261" y="964"/>
                  </a:moveTo>
                  <a:cubicBezTo>
                    <a:pt x="262" y="972"/>
                    <a:pt x="265" y="979"/>
                    <a:pt x="266" y="979"/>
                  </a:cubicBezTo>
                  <a:cubicBezTo>
                    <a:pt x="266" y="979"/>
                    <a:pt x="266" y="978"/>
                    <a:pt x="266" y="976"/>
                  </a:cubicBezTo>
                  <a:cubicBezTo>
                    <a:pt x="264" y="972"/>
                    <a:pt x="262" y="968"/>
                    <a:pt x="261" y="964"/>
                  </a:cubicBezTo>
                  <a:close/>
                  <a:moveTo>
                    <a:pt x="582" y="0"/>
                  </a:moveTo>
                  <a:cubicBezTo>
                    <a:pt x="528" y="0"/>
                    <a:pt x="474" y="21"/>
                    <a:pt x="432" y="63"/>
                  </a:cubicBezTo>
                  <a:lnTo>
                    <a:pt x="67" y="428"/>
                  </a:lnTo>
                  <a:cubicBezTo>
                    <a:pt x="1" y="511"/>
                    <a:pt x="1" y="644"/>
                    <a:pt x="67" y="727"/>
                  </a:cubicBezTo>
                  <a:cubicBezTo>
                    <a:pt x="117" y="744"/>
                    <a:pt x="150" y="777"/>
                    <a:pt x="167" y="810"/>
                  </a:cubicBezTo>
                  <a:lnTo>
                    <a:pt x="200" y="844"/>
                  </a:lnTo>
                  <a:cubicBezTo>
                    <a:pt x="200" y="860"/>
                    <a:pt x="217" y="877"/>
                    <a:pt x="233" y="910"/>
                  </a:cubicBezTo>
                  <a:cubicBezTo>
                    <a:pt x="248" y="924"/>
                    <a:pt x="249" y="939"/>
                    <a:pt x="261" y="964"/>
                  </a:cubicBezTo>
                  <a:lnTo>
                    <a:pt x="261" y="964"/>
                  </a:lnTo>
                  <a:cubicBezTo>
                    <a:pt x="259" y="957"/>
                    <a:pt x="258" y="950"/>
                    <a:pt x="260" y="950"/>
                  </a:cubicBezTo>
                  <a:lnTo>
                    <a:pt x="260" y="950"/>
                  </a:lnTo>
                  <a:cubicBezTo>
                    <a:pt x="261" y="950"/>
                    <a:pt x="263" y="953"/>
                    <a:pt x="266" y="960"/>
                  </a:cubicBezTo>
                  <a:lnTo>
                    <a:pt x="266" y="993"/>
                  </a:lnTo>
                  <a:cubicBezTo>
                    <a:pt x="266" y="1010"/>
                    <a:pt x="283" y="1043"/>
                    <a:pt x="283" y="1060"/>
                  </a:cubicBezTo>
                  <a:cubicBezTo>
                    <a:pt x="283" y="1076"/>
                    <a:pt x="283" y="1076"/>
                    <a:pt x="283" y="1093"/>
                  </a:cubicBezTo>
                  <a:cubicBezTo>
                    <a:pt x="283" y="1143"/>
                    <a:pt x="316" y="1192"/>
                    <a:pt x="349" y="1242"/>
                  </a:cubicBezTo>
                  <a:cubicBezTo>
                    <a:pt x="392" y="1279"/>
                    <a:pt x="442" y="1296"/>
                    <a:pt x="491" y="1296"/>
                  </a:cubicBezTo>
                  <a:cubicBezTo>
                    <a:pt x="597" y="1296"/>
                    <a:pt x="698" y="1218"/>
                    <a:pt x="698" y="1093"/>
                  </a:cubicBezTo>
                  <a:cubicBezTo>
                    <a:pt x="686" y="911"/>
                    <a:pt x="621" y="729"/>
                    <a:pt x="509" y="579"/>
                  </a:cubicBezTo>
                  <a:lnTo>
                    <a:pt x="509" y="579"/>
                  </a:lnTo>
                  <a:cubicBezTo>
                    <a:pt x="580" y="506"/>
                    <a:pt x="653" y="431"/>
                    <a:pt x="732" y="362"/>
                  </a:cubicBezTo>
                  <a:cubicBezTo>
                    <a:pt x="798" y="279"/>
                    <a:pt x="798" y="146"/>
                    <a:pt x="732" y="63"/>
                  </a:cubicBezTo>
                  <a:cubicBezTo>
                    <a:pt x="690" y="21"/>
                    <a:pt x="636" y="0"/>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5"/>
            <p:cNvSpPr/>
            <p:nvPr/>
          </p:nvSpPr>
          <p:spPr>
            <a:xfrm>
              <a:off x="1212229" y="3859892"/>
              <a:ext cx="102483" cy="156660"/>
            </a:xfrm>
            <a:custGeom>
              <a:avLst/>
              <a:gdLst/>
              <a:ahLst/>
              <a:cxnLst/>
              <a:rect l="l" t="t" r="r" b="b"/>
              <a:pathLst>
                <a:path w="838" h="1281" extrusionOk="0">
                  <a:moveTo>
                    <a:pt x="261" y="930"/>
                  </a:moveTo>
                  <a:cubicBezTo>
                    <a:pt x="262" y="935"/>
                    <a:pt x="264" y="940"/>
                    <a:pt x="266" y="940"/>
                  </a:cubicBezTo>
                  <a:cubicBezTo>
                    <a:pt x="266" y="940"/>
                    <a:pt x="267" y="939"/>
                    <a:pt x="267" y="937"/>
                  </a:cubicBezTo>
                  <a:cubicBezTo>
                    <a:pt x="265" y="935"/>
                    <a:pt x="263" y="933"/>
                    <a:pt x="261" y="930"/>
                  </a:cubicBezTo>
                  <a:close/>
                  <a:moveTo>
                    <a:pt x="556" y="1"/>
                  </a:moveTo>
                  <a:cubicBezTo>
                    <a:pt x="516" y="1"/>
                    <a:pt x="474" y="12"/>
                    <a:pt x="433" y="40"/>
                  </a:cubicBezTo>
                  <a:lnTo>
                    <a:pt x="67" y="405"/>
                  </a:lnTo>
                  <a:cubicBezTo>
                    <a:pt x="1" y="488"/>
                    <a:pt x="1" y="621"/>
                    <a:pt x="67" y="704"/>
                  </a:cubicBezTo>
                  <a:cubicBezTo>
                    <a:pt x="117" y="721"/>
                    <a:pt x="150" y="754"/>
                    <a:pt x="167" y="787"/>
                  </a:cubicBezTo>
                  <a:lnTo>
                    <a:pt x="200" y="820"/>
                  </a:lnTo>
                  <a:cubicBezTo>
                    <a:pt x="200" y="837"/>
                    <a:pt x="217" y="854"/>
                    <a:pt x="234" y="887"/>
                  </a:cubicBezTo>
                  <a:cubicBezTo>
                    <a:pt x="234" y="901"/>
                    <a:pt x="246" y="916"/>
                    <a:pt x="261" y="930"/>
                  </a:cubicBezTo>
                  <a:lnTo>
                    <a:pt x="261" y="930"/>
                  </a:lnTo>
                  <a:cubicBezTo>
                    <a:pt x="260" y="928"/>
                    <a:pt x="259" y="925"/>
                    <a:pt x="260" y="925"/>
                  </a:cubicBezTo>
                  <a:lnTo>
                    <a:pt x="260" y="925"/>
                  </a:lnTo>
                  <a:cubicBezTo>
                    <a:pt x="260" y="925"/>
                    <a:pt x="262" y="928"/>
                    <a:pt x="267" y="937"/>
                  </a:cubicBezTo>
                  <a:cubicBezTo>
                    <a:pt x="267" y="953"/>
                    <a:pt x="267" y="970"/>
                    <a:pt x="267" y="970"/>
                  </a:cubicBezTo>
                  <a:cubicBezTo>
                    <a:pt x="283" y="1003"/>
                    <a:pt x="283" y="1020"/>
                    <a:pt x="283" y="1036"/>
                  </a:cubicBezTo>
                  <a:lnTo>
                    <a:pt x="283" y="1086"/>
                  </a:lnTo>
                  <a:cubicBezTo>
                    <a:pt x="283" y="1136"/>
                    <a:pt x="317" y="1186"/>
                    <a:pt x="350" y="1219"/>
                  </a:cubicBezTo>
                  <a:cubicBezTo>
                    <a:pt x="393" y="1262"/>
                    <a:pt x="444" y="1281"/>
                    <a:pt x="495" y="1281"/>
                  </a:cubicBezTo>
                  <a:cubicBezTo>
                    <a:pt x="600" y="1281"/>
                    <a:pt x="699" y="1199"/>
                    <a:pt x="699" y="1086"/>
                  </a:cubicBezTo>
                  <a:cubicBezTo>
                    <a:pt x="687" y="892"/>
                    <a:pt x="612" y="715"/>
                    <a:pt x="501" y="569"/>
                  </a:cubicBezTo>
                  <a:lnTo>
                    <a:pt x="501" y="569"/>
                  </a:lnTo>
                  <a:lnTo>
                    <a:pt x="732" y="339"/>
                  </a:lnTo>
                  <a:cubicBezTo>
                    <a:pt x="838" y="180"/>
                    <a:pt x="712" y="1"/>
                    <a:pt x="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5"/>
            <p:cNvSpPr/>
            <p:nvPr/>
          </p:nvSpPr>
          <p:spPr>
            <a:xfrm>
              <a:off x="1039550" y="3675594"/>
              <a:ext cx="166810" cy="170357"/>
            </a:xfrm>
            <a:custGeom>
              <a:avLst/>
              <a:gdLst/>
              <a:ahLst/>
              <a:cxnLst/>
              <a:rect l="l" t="t" r="r" b="b"/>
              <a:pathLst>
                <a:path w="1364" h="1393" extrusionOk="0">
                  <a:moveTo>
                    <a:pt x="1138" y="0"/>
                  </a:moveTo>
                  <a:cubicBezTo>
                    <a:pt x="1071" y="0"/>
                    <a:pt x="1007" y="37"/>
                    <a:pt x="964" y="101"/>
                  </a:cubicBezTo>
                  <a:lnTo>
                    <a:pt x="948" y="134"/>
                  </a:lnTo>
                  <a:lnTo>
                    <a:pt x="898" y="201"/>
                  </a:lnTo>
                  <a:cubicBezTo>
                    <a:pt x="865" y="251"/>
                    <a:pt x="815" y="284"/>
                    <a:pt x="782" y="334"/>
                  </a:cubicBezTo>
                  <a:cubicBezTo>
                    <a:pt x="715" y="417"/>
                    <a:pt x="649" y="500"/>
                    <a:pt x="566" y="566"/>
                  </a:cubicBezTo>
                  <a:cubicBezTo>
                    <a:pt x="416" y="733"/>
                    <a:pt x="250" y="899"/>
                    <a:pt x="84" y="1048"/>
                  </a:cubicBezTo>
                  <a:cubicBezTo>
                    <a:pt x="1" y="1115"/>
                    <a:pt x="1" y="1248"/>
                    <a:pt x="84" y="1331"/>
                  </a:cubicBezTo>
                  <a:cubicBezTo>
                    <a:pt x="125" y="1372"/>
                    <a:pt x="175" y="1393"/>
                    <a:pt x="225" y="1393"/>
                  </a:cubicBezTo>
                  <a:cubicBezTo>
                    <a:pt x="275" y="1393"/>
                    <a:pt x="325" y="1372"/>
                    <a:pt x="366" y="1331"/>
                  </a:cubicBezTo>
                  <a:lnTo>
                    <a:pt x="366" y="1314"/>
                  </a:lnTo>
                  <a:cubicBezTo>
                    <a:pt x="732" y="1015"/>
                    <a:pt x="1047" y="683"/>
                    <a:pt x="1330" y="317"/>
                  </a:cubicBezTo>
                  <a:cubicBezTo>
                    <a:pt x="1346" y="267"/>
                    <a:pt x="1363" y="201"/>
                    <a:pt x="1346" y="151"/>
                  </a:cubicBezTo>
                  <a:cubicBezTo>
                    <a:pt x="1330" y="101"/>
                    <a:pt x="1297" y="51"/>
                    <a:pt x="1247" y="35"/>
                  </a:cubicBezTo>
                  <a:cubicBezTo>
                    <a:pt x="1211" y="11"/>
                    <a:pt x="1174"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5"/>
            <p:cNvSpPr/>
            <p:nvPr/>
          </p:nvSpPr>
          <p:spPr>
            <a:xfrm>
              <a:off x="1071835" y="3689169"/>
              <a:ext cx="150667" cy="109943"/>
            </a:xfrm>
            <a:custGeom>
              <a:avLst/>
              <a:gdLst/>
              <a:ahLst/>
              <a:cxnLst/>
              <a:rect l="l" t="t" r="r" b="b"/>
              <a:pathLst>
                <a:path w="1232" h="899" extrusionOk="0">
                  <a:moveTo>
                    <a:pt x="291" y="1"/>
                  </a:moveTo>
                  <a:cubicBezTo>
                    <a:pt x="158" y="1"/>
                    <a:pt x="0" y="104"/>
                    <a:pt x="52" y="239"/>
                  </a:cubicBezTo>
                  <a:lnTo>
                    <a:pt x="69" y="239"/>
                  </a:lnTo>
                  <a:cubicBezTo>
                    <a:pt x="119" y="406"/>
                    <a:pt x="169" y="572"/>
                    <a:pt x="219" y="738"/>
                  </a:cubicBezTo>
                  <a:cubicBezTo>
                    <a:pt x="232" y="820"/>
                    <a:pt x="313" y="879"/>
                    <a:pt x="407" y="879"/>
                  </a:cubicBezTo>
                  <a:cubicBezTo>
                    <a:pt x="427" y="879"/>
                    <a:pt x="447" y="877"/>
                    <a:pt x="468" y="871"/>
                  </a:cubicBezTo>
                  <a:cubicBezTo>
                    <a:pt x="518" y="854"/>
                    <a:pt x="567" y="837"/>
                    <a:pt x="634" y="837"/>
                  </a:cubicBezTo>
                  <a:lnTo>
                    <a:pt x="584" y="837"/>
                  </a:lnTo>
                  <a:cubicBezTo>
                    <a:pt x="617" y="829"/>
                    <a:pt x="651" y="825"/>
                    <a:pt x="684" y="825"/>
                  </a:cubicBezTo>
                  <a:cubicBezTo>
                    <a:pt x="717" y="825"/>
                    <a:pt x="750" y="829"/>
                    <a:pt x="783" y="837"/>
                  </a:cubicBezTo>
                  <a:lnTo>
                    <a:pt x="734" y="837"/>
                  </a:lnTo>
                  <a:cubicBezTo>
                    <a:pt x="767" y="837"/>
                    <a:pt x="800" y="854"/>
                    <a:pt x="833" y="854"/>
                  </a:cubicBezTo>
                  <a:lnTo>
                    <a:pt x="883" y="871"/>
                  </a:lnTo>
                  <a:cubicBezTo>
                    <a:pt x="912" y="890"/>
                    <a:pt x="942" y="898"/>
                    <a:pt x="971" y="898"/>
                  </a:cubicBezTo>
                  <a:cubicBezTo>
                    <a:pt x="991" y="898"/>
                    <a:pt x="1012" y="894"/>
                    <a:pt x="1033" y="887"/>
                  </a:cubicBezTo>
                  <a:cubicBezTo>
                    <a:pt x="1215" y="837"/>
                    <a:pt x="1232" y="605"/>
                    <a:pt x="1082" y="522"/>
                  </a:cubicBezTo>
                  <a:cubicBezTo>
                    <a:pt x="966" y="455"/>
                    <a:pt x="833" y="422"/>
                    <a:pt x="700" y="422"/>
                  </a:cubicBezTo>
                  <a:cubicBezTo>
                    <a:pt x="650" y="422"/>
                    <a:pt x="597" y="425"/>
                    <a:pt x="544" y="431"/>
                  </a:cubicBezTo>
                  <a:lnTo>
                    <a:pt x="544" y="431"/>
                  </a:lnTo>
                  <a:lnTo>
                    <a:pt x="451" y="123"/>
                  </a:lnTo>
                  <a:cubicBezTo>
                    <a:pt x="439" y="37"/>
                    <a:pt x="369" y="1"/>
                    <a:pt x="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5"/>
            <p:cNvSpPr/>
            <p:nvPr/>
          </p:nvSpPr>
          <p:spPr>
            <a:xfrm>
              <a:off x="1128702" y="3614814"/>
              <a:ext cx="150790" cy="116669"/>
            </a:xfrm>
            <a:custGeom>
              <a:avLst/>
              <a:gdLst/>
              <a:ahLst/>
              <a:cxnLst/>
              <a:rect l="l" t="t" r="r" b="b"/>
              <a:pathLst>
                <a:path w="1233" h="954" extrusionOk="0">
                  <a:moveTo>
                    <a:pt x="268" y="0"/>
                  </a:moveTo>
                  <a:cubicBezTo>
                    <a:pt x="136" y="0"/>
                    <a:pt x="0" y="115"/>
                    <a:pt x="69" y="283"/>
                  </a:cubicBezTo>
                  <a:lnTo>
                    <a:pt x="69" y="299"/>
                  </a:lnTo>
                  <a:lnTo>
                    <a:pt x="219" y="798"/>
                  </a:lnTo>
                  <a:cubicBezTo>
                    <a:pt x="246" y="880"/>
                    <a:pt x="330" y="939"/>
                    <a:pt x="414" y="939"/>
                  </a:cubicBezTo>
                  <a:cubicBezTo>
                    <a:pt x="432" y="939"/>
                    <a:pt x="450" y="936"/>
                    <a:pt x="468" y="930"/>
                  </a:cubicBezTo>
                  <a:cubicBezTo>
                    <a:pt x="534" y="914"/>
                    <a:pt x="584" y="897"/>
                    <a:pt x="651" y="897"/>
                  </a:cubicBezTo>
                  <a:lnTo>
                    <a:pt x="584" y="897"/>
                  </a:lnTo>
                  <a:cubicBezTo>
                    <a:pt x="617" y="889"/>
                    <a:pt x="651" y="885"/>
                    <a:pt x="686" y="885"/>
                  </a:cubicBezTo>
                  <a:cubicBezTo>
                    <a:pt x="721" y="885"/>
                    <a:pt x="759" y="889"/>
                    <a:pt x="800" y="897"/>
                  </a:cubicBezTo>
                  <a:lnTo>
                    <a:pt x="734" y="897"/>
                  </a:lnTo>
                  <a:lnTo>
                    <a:pt x="833" y="914"/>
                  </a:lnTo>
                  <a:lnTo>
                    <a:pt x="883" y="930"/>
                  </a:lnTo>
                  <a:cubicBezTo>
                    <a:pt x="889" y="930"/>
                    <a:pt x="897" y="934"/>
                    <a:pt x="905" y="938"/>
                  </a:cubicBezTo>
                  <a:lnTo>
                    <a:pt x="905" y="938"/>
                  </a:lnTo>
                  <a:cubicBezTo>
                    <a:pt x="898" y="935"/>
                    <a:pt x="890" y="933"/>
                    <a:pt x="883" y="930"/>
                  </a:cubicBezTo>
                  <a:lnTo>
                    <a:pt x="883" y="930"/>
                  </a:lnTo>
                  <a:cubicBezTo>
                    <a:pt x="905" y="942"/>
                    <a:pt x="915" y="945"/>
                    <a:pt x="917" y="945"/>
                  </a:cubicBezTo>
                  <a:cubicBezTo>
                    <a:pt x="918" y="945"/>
                    <a:pt x="912" y="941"/>
                    <a:pt x="905" y="938"/>
                  </a:cubicBezTo>
                  <a:lnTo>
                    <a:pt x="905" y="938"/>
                  </a:lnTo>
                  <a:cubicBezTo>
                    <a:pt x="933" y="946"/>
                    <a:pt x="962" y="954"/>
                    <a:pt x="995" y="954"/>
                  </a:cubicBezTo>
                  <a:cubicBezTo>
                    <a:pt x="1012" y="954"/>
                    <a:pt x="1030" y="952"/>
                    <a:pt x="1049" y="947"/>
                  </a:cubicBezTo>
                  <a:cubicBezTo>
                    <a:pt x="1099" y="930"/>
                    <a:pt x="1132" y="897"/>
                    <a:pt x="1166" y="847"/>
                  </a:cubicBezTo>
                  <a:cubicBezTo>
                    <a:pt x="1232" y="748"/>
                    <a:pt x="1199" y="631"/>
                    <a:pt x="1099" y="565"/>
                  </a:cubicBezTo>
                  <a:cubicBezTo>
                    <a:pt x="966" y="515"/>
                    <a:pt x="833" y="482"/>
                    <a:pt x="701" y="482"/>
                  </a:cubicBezTo>
                  <a:cubicBezTo>
                    <a:pt x="679" y="479"/>
                    <a:pt x="658" y="477"/>
                    <a:pt x="637" y="477"/>
                  </a:cubicBezTo>
                  <a:cubicBezTo>
                    <a:pt x="607" y="477"/>
                    <a:pt x="578" y="480"/>
                    <a:pt x="548" y="484"/>
                  </a:cubicBezTo>
                  <a:lnTo>
                    <a:pt x="548" y="484"/>
                  </a:lnTo>
                  <a:lnTo>
                    <a:pt x="468" y="183"/>
                  </a:lnTo>
                  <a:cubicBezTo>
                    <a:pt x="448" y="54"/>
                    <a:pt x="359"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3" name="Google Shape;3853;p75"/>
          <p:cNvSpPr/>
          <p:nvPr/>
        </p:nvSpPr>
        <p:spPr>
          <a:xfrm>
            <a:off x="7424208" y="4242762"/>
            <a:ext cx="129877" cy="119727"/>
          </a:xfrm>
          <a:custGeom>
            <a:avLst/>
            <a:gdLst/>
            <a:ahLst/>
            <a:cxnLst/>
            <a:rect l="l" t="t" r="r" b="b"/>
            <a:pathLst>
              <a:path w="1062" h="979" extrusionOk="0">
                <a:moveTo>
                  <a:pt x="546" y="0"/>
                </a:moveTo>
                <a:cubicBezTo>
                  <a:pt x="444" y="0"/>
                  <a:pt x="340" y="33"/>
                  <a:pt x="250" y="103"/>
                </a:cubicBezTo>
                <a:cubicBezTo>
                  <a:pt x="67" y="253"/>
                  <a:pt x="1" y="502"/>
                  <a:pt x="117" y="718"/>
                </a:cubicBezTo>
                <a:cubicBezTo>
                  <a:pt x="207" y="898"/>
                  <a:pt x="372" y="978"/>
                  <a:pt x="537" y="978"/>
                </a:cubicBezTo>
                <a:cubicBezTo>
                  <a:pt x="799" y="978"/>
                  <a:pt x="1061" y="778"/>
                  <a:pt x="1031" y="452"/>
                </a:cubicBezTo>
                <a:cubicBezTo>
                  <a:pt x="1007" y="174"/>
                  <a:pt x="782" y="0"/>
                  <a:pt x="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5"/>
          <p:cNvSpPr/>
          <p:nvPr/>
        </p:nvSpPr>
        <p:spPr>
          <a:xfrm>
            <a:off x="4895102" y="1253965"/>
            <a:ext cx="129877" cy="120583"/>
          </a:xfrm>
          <a:custGeom>
            <a:avLst/>
            <a:gdLst/>
            <a:ahLst/>
            <a:cxnLst/>
            <a:rect l="l" t="t" r="r" b="b"/>
            <a:pathLst>
              <a:path w="1062" h="986" extrusionOk="0">
                <a:moveTo>
                  <a:pt x="540" y="0"/>
                </a:moveTo>
                <a:cubicBezTo>
                  <a:pt x="436" y="0"/>
                  <a:pt x="329" y="33"/>
                  <a:pt x="233" y="103"/>
                </a:cubicBezTo>
                <a:cubicBezTo>
                  <a:pt x="51" y="253"/>
                  <a:pt x="1" y="502"/>
                  <a:pt x="100" y="718"/>
                </a:cubicBezTo>
                <a:cubicBezTo>
                  <a:pt x="196" y="903"/>
                  <a:pt x="363" y="985"/>
                  <a:pt x="529" y="985"/>
                </a:cubicBezTo>
                <a:cubicBezTo>
                  <a:pt x="796" y="985"/>
                  <a:pt x="1062" y="773"/>
                  <a:pt x="1031" y="436"/>
                </a:cubicBezTo>
                <a:cubicBezTo>
                  <a:pt x="996" y="170"/>
                  <a:pt x="776" y="0"/>
                  <a:pt x="5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5"/>
          <p:cNvSpPr/>
          <p:nvPr/>
        </p:nvSpPr>
        <p:spPr>
          <a:xfrm>
            <a:off x="2995951" y="801477"/>
            <a:ext cx="214995" cy="136604"/>
          </a:xfrm>
          <a:custGeom>
            <a:avLst/>
            <a:gdLst/>
            <a:ahLst/>
            <a:cxnLst/>
            <a:rect l="l" t="t" r="r" b="b"/>
            <a:pathLst>
              <a:path w="1758" h="1117" extrusionOk="0">
                <a:moveTo>
                  <a:pt x="893" y="0"/>
                </a:moveTo>
                <a:cubicBezTo>
                  <a:pt x="805" y="0"/>
                  <a:pt x="716" y="13"/>
                  <a:pt x="631" y="36"/>
                </a:cubicBezTo>
                <a:cubicBezTo>
                  <a:pt x="0" y="185"/>
                  <a:pt x="349" y="783"/>
                  <a:pt x="731" y="999"/>
                </a:cubicBezTo>
                <a:cubicBezTo>
                  <a:pt x="847" y="1082"/>
                  <a:pt x="997" y="1116"/>
                  <a:pt x="1146" y="1116"/>
                </a:cubicBezTo>
                <a:cubicBezTo>
                  <a:pt x="1154" y="1116"/>
                  <a:pt x="1162" y="1116"/>
                  <a:pt x="1169" y="1116"/>
                </a:cubicBezTo>
                <a:cubicBezTo>
                  <a:pt x="1522" y="1116"/>
                  <a:pt x="1758" y="743"/>
                  <a:pt x="1612" y="418"/>
                </a:cubicBezTo>
                <a:cubicBezTo>
                  <a:pt x="1529" y="235"/>
                  <a:pt x="1379" y="102"/>
                  <a:pt x="1196" y="52"/>
                </a:cubicBezTo>
                <a:cubicBezTo>
                  <a:pt x="1098" y="17"/>
                  <a:pt x="996" y="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5"/>
          <p:cNvSpPr/>
          <p:nvPr/>
        </p:nvSpPr>
        <p:spPr>
          <a:xfrm>
            <a:off x="2220247" y="3596754"/>
            <a:ext cx="205333" cy="136481"/>
          </a:xfrm>
          <a:custGeom>
            <a:avLst/>
            <a:gdLst/>
            <a:ahLst/>
            <a:cxnLst/>
            <a:rect l="l" t="t" r="r" b="b"/>
            <a:pathLst>
              <a:path w="1679" h="1116" extrusionOk="0">
                <a:moveTo>
                  <a:pt x="893" y="0"/>
                </a:moveTo>
                <a:cubicBezTo>
                  <a:pt x="805" y="0"/>
                  <a:pt x="716" y="13"/>
                  <a:pt x="632" y="36"/>
                </a:cubicBezTo>
                <a:cubicBezTo>
                  <a:pt x="0" y="186"/>
                  <a:pt x="349" y="784"/>
                  <a:pt x="731" y="1000"/>
                </a:cubicBezTo>
                <a:cubicBezTo>
                  <a:pt x="848" y="1083"/>
                  <a:pt x="997" y="1116"/>
                  <a:pt x="1147" y="1116"/>
                </a:cubicBezTo>
                <a:cubicBezTo>
                  <a:pt x="1280" y="1116"/>
                  <a:pt x="1429" y="1049"/>
                  <a:pt x="1529" y="950"/>
                </a:cubicBezTo>
                <a:cubicBezTo>
                  <a:pt x="1645" y="800"/>
                  <a:pt x="1678" y="584"/>
                  <a:pt x="1612" y="418"/>
                </a:cubicBezTo>
                <a:cubicBezTo>
                  <a:pt x="1529" y="235"/>
                  <a:pt x="1379" y="102"/>
                  <a:pt x="1196" y="53"/>
                </a:cubicBezTo>
                <a:cubicBezTo>
                  <a:pt x="1099" y="17"/>
                  <a:pt x="996" y="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5"/>
          <p:cNvSpPr/>
          <p:nvPr/>
        </p:nvSpPr>
        <p:spPr>
          <a:xfrm>
            <a:off x="6916616" y="938070"/>
            <a:ext cx="205333" cy="136604"/>
          </a:xfrm>
          <a:custGeom>
            <a:avLst/>
            <a:gdLst/>
            <a:ahLst/>
            <a:cxnLst/>
            <a:rect l="l" t="t" r="r" b="b"/>
            <a:pathLst>
              <a:path w="1679" h="1117" extrusionOk="0">
                <a:moveTo>
                  <a:pt x="877" y="1"/>
                </a:moveTo>
                <a:cubicBezTo>
                  <a:pt x="789" y="1"/>
                  <a:pt x="700" y="13"/>
                  <a:pt x="616" y="36"/>
                </a:cubicBezTo>
                <a:cubicBezTo>
                  <a:pt x="1" y="186"/>
                  <a:pt x="350" y="784"/>
                  <a:pt x="715" y="1000"/>
                </a:cubicBezTo>
                <a:cubicBezTo>
                  <a:pt x="848" y="1083"/>
                  <a:pt x="998" y="1116"/>
                  <a:pt x="1131" y="1116"/>
                </a:cubicBezTo>
                <a:cubicBezTo>
                  <a:pt x="1280" y="1116"/>
                  <a:pt x="1413" y="1050"/>
                  <a:pt x="1513" y="950"/>
                </a:cubicBezTo>
                <a:cubicBezTo>
                  <a:pt x="1646" y="800"/>
                  <a:pt x="1679" y="601"/>
                  <a:pt x="1596" y="418"/>
                </a:cubicBezTo>
                <a:cubicBezTo>
                  <a:pt x="1513" y="235"/>
                  <a:pt x="1363" y="103"/>
                  <a:pt x="1180" y="53"/>
                </a:cubicBezTo>
                <a:cubicBezTo>
                  <a:pt x="1083" y="17"/>
                  <a:pt x="980" y="1"/>
                  <a:pt x="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5"/>
          <p:cNvSpPr/>
          <p:nvPr/>
        </p:nvSpPr>
        <p:spPr>
          <a:xfrm>
            <a:off x="5972638" y="4872643"/>
            <a:ext cx="60658" cy="45249"/>
          </a:xfrm>
          <a:custGeom>
            <a:avLst/>
            <a:gdLst/>
            <a:ahLst/>
            <a:cxnLst/>
            <a:rect l="l" t="t" r="r" b="b"/>
            <a:pathLst>
              <a:path w="496" h="370" extrusionOk="0">
                <a:moveTo>
                  <a:pt x="339" y="0"/>
                </a:moveTo>
                <a:cubicBezTo>
                  <a:pt x="188" y="0"/>
                  <a:pt x="1" y="152"/>
                  <a:pt x="130" y="303"/>
                </a:cubicBezTo>
                <a:cubicBezTo>
                  <a:pt x="175" y="347"/>
                  <a:pt x="234" y="369"/>
                  <a:pt x="288" y="369"/>
                </a:cubicBezTo>
                <a:cubicBezTo>
                  <a:pt x="315" y="369"/>
                  <a:pt x="341" y="364"/>
                  <a:pt x="363" y="353"/>
                </a:cubicBezTo>
                <a:cubicBezTo>
                  <a:pt x="446" y="320"/>
                  <a:pt x="496" y="237"/>
                  <a:pt x="496" y="153"/>
                </a:cubicBezTo>
                <a:cubicBezTo>
                  <a:pt x="490" y="43"/>
                  <a:pt x="420"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5"/>
          <p:cNvSpPr/>
          <p:nvPr/>
        </p:nvSpPr>
        <p:spPr>
          <a:xfrm>
            <a:off x="1501905" y="3357713"/>
            <a:ext cx="58702" cy="46105"/>
          </a:xfrm>
          <a:custGeom>
            <a:avLst/>
            <a:gdLst/>
            <a:ahLst/>
            <a:cxnLst/>
            <a:rect l="l" t="t" r="r" b="b"/>
            <a:pathLst>
              <a:path w="480" h="377" extrusionOk="0">
                <a:moveTo>
                  <a:pt x="328" y="0"/>
                </a:moveTo>
                <a:cubicBezTo>
                  <a:pt x="182" y="0"/>
                  <a:pt x="1" y="159"/>
                  <a:pt x="131" y="310"/>
                </a:cubicBezTo>
                <a:cubicBezTo>
                  <a:pt x="164" y="355"/>
                  <a:pt x="219" y="377"/>
                  <a:pt x="277" y="377"/>
                </a:cubicBezTo>
                <a:cubicBezTo>
                  <a:pt x="306" y="377"/>
                  <a:pt x="336" y="371"/>
                  <a:pt x="363" y="360"/>
                </a:cubicBezTo>
                <a:cubicBezTo>
                  <a:pt x="430" y="327"/>
                  <a:pt x="480" y="244"/>
                  <a:pt x="480" y="161"/>
                </a:cubicBezTo>
                <a:cubicBezTo>
                  <a:pt x="474" y="45"/>
                  <a:pt x="406"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5"/>
          <p:cNvSpPr/>
          <p:nvPr/>
        </p:nvSpPr>
        <p:spPr>
          <a:xfrm>
            <a:off x="4519944" y="4585386"/>
            <a:ext cx="58702" cy="46228"/>
          </a:xfrm>
          <a:custGeom>
            <a:avLst/>
            <a:gdLst/>
            <a:ahLst/>
            <a:cxnLst/>
            <a:rect l="l" t="t" r="r" b="b"/>
            <a:pathLst>
              <a:path w="480" h="378" extrusionOk="0">
                <a:moveTo>
                  <a:pt x="335" y="0"/>
                </a:moveTo>
                <a:cubicBezTo>
                  <a:pt x="188" y="0"/>
                  <a:pt x="0" y="159"/>
                  <a:pt x="130" y="311"/>
                </a:cubicBezTo>
                <a:cubicBezTo>
                  <a:pt x="164" y="355"/>
                  <a:pt x="219" y="377"/>
                  <a:pt x="277" y="377"/>
                </a:cubicBezTo>
                <a:cubicBezTo>
                  <a:pt x="306" y="377"/>
                  <a:pt x="335" y="372"/>
                  <a:pt x="363" y="361"/>
                </a:cubicBezTo>
                <a:cubicBezTo>
                  <a:pt x="430" y="327"/>
                  <a:pt x="479" y="244"/>
                  <a:pt x="479" y="161"/>
                </a:cubicBezTo>
                <a:cubicBezTo>
                  <a:pt x="479" y="46"/>
                  <a:pt x="413"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1" name="Google Shape;3861;p75"/>
          <p:cNvGrpSpPr/>
          <p:nvPr/>
        </p:nvGrpSpPr>
        <p:grpSpPr>
          <a:xfrm rot="-535140">
            <a:off x="-832976" y="-537338"/>
            <a:ext cx="4619560" cy="2398179"/>
            <a:chOff x="4666075" y="3825750"/>
            <a:chExt cx="2868269" cy="1489021"/>
          </a:xfrm>
        </p:grpSpPr>
        <p:sp>
          <p:nvSpPr>
            <p:cNvPr id="3862" name="Google Shape;3862;p75"/>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5"/>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5"/>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5"/>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5"/>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5"/>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5"/>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5"/>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5"/>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5"/>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5"/>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5"/>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5"/>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5"/>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5"/>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5"/>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5"/>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5"/>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5"/>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5"/>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5"/>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5"/>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5"/>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5"/>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5"/>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5"/>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5"/>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75"/>
          <p:cNvGrpSpPr/>
          <p:nvPr/>
        </p:nvGrpSpPr>
        <p:grpSpPr>
          <a:xfrm>
            <a:off x="5796771" y="3596749"/>
            <a:ext cx="496004" cy="532932"/>
            <a:chOff x="8351296" y="3218312"/>
            <a:chExt cx="496004" cy="532932"/>
          </a:xfrm>
        </p:grpSpPr>
        <p:sp>
          <p:nvSpPr>
            <p:cNvPr id="3890" name="Google Shape;3890;p75"/>
            <p:cNvSpPr/>
            <p:nvPr/>
          </p:nvSpPr>
          <p:spPr>
            <a:xfrm>
              <a:off x="8351296" y="3325112"/>
              <a:ext cx="496004" cy="322321"/>
            </a:xfrm>
            <a:custGeom>
              <a:avLst/>
              <a:gdLst/>
              <a:ahLst/>
              <a:cxnLst/>
              <a:rect l="l" t="t" r="r" b="b"/>
              <a:pathLst>
                <a:path w="6971" h="4530" extrusionOk="0">
                  <a:moveTo>
                    <a:pt x="6066" y="1"/>
                  </a:moveTo>
                  <a:cubicBezTo>
                    <a:pt x="5924" y="1"/>
                    <a:pt x="5803" y="258"/>
                    <a:pt x="5734" y="456"/>
                  </a:cubicBezTo>
                  <a:cubicBezTo>
                    <a:pt x="5655" y="669"/>
                    <a:pt x="5565" y="939"/>
                    <a:pt x="5565" y="939"/>
                  </a:cubicBezTo>
                  <a:lnTo>
                    <a:pt x="5296" y="1096"/>
                  </a:lnTo>
                  <a:cubicBezTo>
                    <a:pt x="5296" y="1096"/>
                    <a:pt x="5397" y="770"/>
                    <a:pt x="5453" y="590"/>
                  </a:cubicBezTo>
                  <a:cubicBezTo>
                    <a:pt x="5489" y="446"/>
                    <a:pt x="5423" y="235"/>
                    <a:pt x="5291" y="235"/>
                  </a:cubicBezTo>
                  <a:cubicBezTo>
                    <a:pt x="5258" y="235"/>
                    <a:pt x="5223" y="247"/>
                    <a:pt x="5183" y="276"/>
                  </a:cubicBezTo>
                  <a:cubicBezTo>
                    <a:pt x="4970" y="422"/>
                    <a:pt x="4778" y="1299"/>
                    <a:pt x="4778" y="1299"/>
                  </a:cubicBezTo>
                  <a:lnTo>
                    <a:pt x="2002" y="2794"/>
                  </a:lnTo>
                  <a:lnTo>
                    <a:pt x="1226" y="2535"/>
                  </a:lnTo>
                  <a:cubicBezTo>
                    <a:pt x="1226" y="2535"/>
                    <a:pt x="1177" y="2525"/>
                    <a:pt x="1113" y="2525"/>
                  </a:cubicBezTo>
                  <a:cubicBezTo>
                    <a:pt x="1031" y="2525"/>
                    <a:pt x="923" y="2543"/>
                    <a:pt x="866" y="2625"/>
                  </a:cubicBezTo>
                  <a:cubicBezTo>
                    <a:pt x="765" y="2771"/>
                    <a:pt x="1057" y="2895"/>
                    <a:pt x="1057" y="2895"/>
                  </a:cubicBezTo>
                  <a:lnTo>
                    <a:pt x="1507" y="3053"/>
                  </a:lnTo>
                  <a:lnTo>
                    <a:pt x="1215" y="3187"/>
                  </a:lnTo>
                  <a:lnTo>
                    <a:pt x="495" y="2951"/>
                  </a:lnTo>
                  <a:cubicBezTo>
                    <a:pt x="495" y="2951"/>
                    <a:pt x="411" y="2907"/>
                    <a:pt x="317" y="2907"/>
                  </a:cubicBezTo>
                  <a:cubicBezTo>
                    <a:pt x="247" y="2907"/>
                    <a:pt x="172" y="2932"/>
                    <a:pt x="124" y="3019"/>
                  </a:cubicBezTo>
                  <a:cubicBezTo>
                    <a:pt x="0" y="3210"/>
                    <a:pt x="731" y="3469"/>
                    <a:pt x="731" y="3469"/>
                  </a:cubicBezTo>
                  <a:lnTo>
                    <a:pt x="304" y="3705"/>
                  </a:lnTo>
                  <a:cubicBezTo>
                    <a:pt x="304" y="3705"/>
                    <a:pt x="90" y="3840"/>
                    <a:pt x="169" y="3997"/>
                  </a:cubicBezTo>
                  <a:cubicBezTo>
                    <a:pt x="203" y="4081"/>
                    <a:pt x="273" y="4107"/>
                    <a:pt x="346" y="4107"/>
                  </a:cubicBezTo>
                  <a:cubicBezTo>
                    <a:pt x="419" y="4107"/>
                    <a:pt x="495" y="4081"/>
                    <a:pt x="540" y="4064"/>
                  </a:cubicBezTo>
                  <a:cubicBezTo>
                    <a:pt x="630" y="4019"/>
                    <a:pt x="922" y="3817"/>
                    <a:pt x="922" y="3817"/>
                  </a:cubicBezTo>
                  <a:lnTo>
                    <a:pt x="922" y="3817"/>
                  </a:lnTo>
                  <a:lnTo>
                    <a:pt x="821" y="4233"/>
                  </a:lnTo>
                  <a:cubicBezTo>
                    <a:pt x="765" y="4357"/>
                    <a:pt x="844" y="4492"/>
                    <a:pt x="967" y="4525"/>
                  </a:cubicBezTo>
                  <a:cubicBezTo>
                    <a:pt x="976" y="4528"/>
                    <a:pt x="985" y="4530"/>
                    <a:pt x="994" y="4530"/>
                  </a:cubicBezTo>
                  <a:cubicBezTo>
                    <a:pt x="1228" y="4530"/>
                    <a:pt x="1406" y="3581"/>
                    <a:pt x="1406" y="3581"/>
                  </a:cubicBezTo>
                  <a:cubicBezTo>
                    <a:pt x="1507" y="3513"/>
                    <a:pt x="1608" y="3446"/>
                    <a:pt x="1720" y="3390"/>
                  </a:cubicBezTo>
                  <a:lnTo>
                    <a:pt x="1720" y="3390"/>
                  </a:lnTo>
                  <a:cubicBezTo>
                    <a:pt x="1720" y="3412"/>
                    <a:pt x="1608" y="3840"/>
                    <a:pt x="1608" y="3840"/>
                  </a:cubicBezTo>
                  <a:cubicBezTo>
                    <a:pt x="1608" y="3840"/>
                    <a:pt x="1525" y="4111"/>
                    <a:pt x="1779" y="4111"/>
                  </a:cubicBezTo>
                  <a:cubicBezTo>
                    <a:pt x="1789" y="4111"/>
                    <a:pt x="1800" y="4110"/>
                    <a:pt x="1810" y="4109"/>
                  </a:cubicBezTo>
                  <a:cubicBezTo>
                    <a:pt x="2103" y="4098"/>
                    <a:pt x="2215" y="3131"/>
                    <a:pt x="2215" y="3131"/>
                  </a:cubicBezTo>
                  <a:lnTo>
                    <a:pt x="5003" y="1692"/>
                  </a:lnTo>
                  <a:cubicBezTo>
                    <a:pt x="5003" y="1692"/>
                    <a:pt x="5341" y="1793"/>
                    <a:pt x="5644" y="1872"/>
                  </a:cubicBezTo>
                  <a:cubicBezTo>
                    <a:pt x="5779" y="1907"/>
                    <a:pt x="5889" y="1931"/>
                    <a:pt x="5974" y="1931"/>
                  </a:cubicBezTo>
                  <a:cubicBezTo>
                    <a:pt x="6081" y="1931"/>
                    <a:pt x="6147" y="1893"/>
                    <a:pt x="6173" y="1793"/>
                  </a:cubicBezTo>
                  <a:cubicBezTo>
                    <a:pt x="6206" y="1625"/>
                    <a:pt x="5655" y="1490"/>
                    <a:pt x="5655" y="1490"/>
                  </a:cubicBezTo>
                  <a:lnTo>
                    <a:pt x="5498" y="1434"/>
                  </a:lnTo>
                  <a:lnTo>
                    <a:pt x="5757" y="1299"/>
                  </a:lnTo>
                  <a:cubicBezTo>
                    <a:pt x="5757" y="1299"/>
                    <a:pt x="6206" y="1445"/>
                    <a:pt x="6397" y="1501"/>
                  </a:cubicBezTo>
                  <a:cubicBezTo>
                    <a:pt x="6493" y="1528"/>
                    <a:pt x="6579" y="1552"/>
                    <a:pt x="6655" y="1552"/>
                  </a:cubicBezTo>
                  <a:cubicBezTo>
                    <a:pt x="6739" y="1552"/>
                    <a:pt x="6810" y="1522"/>
                    <a:pt x="6870" y="1434"/>
                  </a:cubicBezTo>
                  <a:cubicBezTo>
                    <a:pt x="6971" y="1276"/>
                    <a:pt x="6532" y="1029"/>
                    <a:pt x="6465" y="1006"/>
                  </a:cubicBezTo>
                  <a:cubicBezTo>
                    <a:pt x="6409" y="995"/>
                    <a:pt x="6341" y="984"/>
                    <a:pt x="6285" y="973"/>
                  </a:cubicBezTo>
                  <a:cubicBezTo>
                    <a:pt x="6285" y="973"/>
                    <a:pt x="6903" y="748"/>
                    <a:pt x="6780" y="512"/>
                  </a:cubicBezTo>
                  <a:cubicBezTo>
                    <a:pt x="6746" y="450"/>
                    <a:pt x="6687" y="427"/>
                    <a:pt x="6617" y="427"/>
                  </a:cubicBezTo>
                  <a:cubicBezTo>
                    <a:pt x="6409" y="427"/>
                    <a:pt x="6105" y="635"/>
                    <a:pt x="6105" y="635"/>
                  </a:cubicBezTo>
                  <a:cubicBezTo>
                    <a:pt x="6105" y="635"/>
                    <a:pt x="6296" y="107"/>
                    <a:pt x="6128" y="17"/>
                  </a:cubicBezTo>
                  <a:cubicBezTo>
                    <a:pt x="6107" y="6"/>
                    <a:pt x="6086" y="1"/>
                    <a:pt x="6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5"/>
            <p:cNvSpPr/>
            <p:nvPr/>
          </p:nvSpPr>
          <p:spPr>
            <a:xfrm>
              <a:off x="8520070" y="3218312"/>
              <a:ext cx="156037" cy="532932"/>
            </a:xfrm>
            <a:custGeom>
              <a:avLst/>
              <a:gdLst/>
              <a:ahLst/>
              <a:cxnLst/>
              <a:rect l="l" t="t" r="r" b="b"/>
              <a:pathLst>
                <a:path w="2193" h="7490" extrusionOk="0">
                  <a:moveTo>
                    <a:pt x="1237" y="0"/>
                  </a:moveTo>
                  <a:cubicBezTo>
                    <a:pt x="967" y="0"/>
                    <a:pt x="1012" y="652"/>
                    <a:pt x="1012" y="652"/>
                  </a:cubicBezTo>
                  <a:cubicBezTo>
                    <a:pt x="1012" y="652"/>
                    <a:pt x="730" y="308"/>
                    <a:pt x="556" y="308"/>
                  </a:cubicBezTo>
                  <a:cubicBezTo>
                    <a:pt x="534" y="308"/>
                    <a:pt x="513" y="314"/>
                    <a:pt x="495" y="326"/>
                  </a:cubicBezTo>
                  <a:cubicBezTo>
                    <a:pt x="327" y="428"/>
                    <a:pt x="518" y="709"/>
                    <a:pt x="664" y="889"/>
                  </a:cubicBezTo>
                  <a:cubicBezTo>
                    <a:pt x="821" y="1068"/>
                    <a:pt x="1012" y="1271"/>
                    <a:pt x="1012" y="1271"/>
                  </a:cubicBezTo>
                  <a:lnTo>
                    <a:pt x="1012" y="1586"/>
                  </a:lnTo>
                  <a:cubicBezTo>
                    <a:pt x="1012" y="1586"/>
                    <a:pt x="776" y="1327"/>
                    <a:pt x="653" y="1203"/>
                  </a:cubicBezTo>
                  <a:cubicBezTo>
                    <a:pt x="587" y="1138"/>
                    <a:pt x="482" y="1094"/>
                    <a:pt x="394" y="1094"/>
                  </a:cubicBezTo>
                  <a:cubicBezTo>
                    <a:pt x="300" y="1094"/>
                    <a:pt x="225" y="1143"/>
                    <a:pt x="237" y="1271"/>
                  </a:cubicBezTo>
                  <a:cubicBezTo>
                    <a:pt x="270" y="1529"/>
                    <a:pt x="922" y="2136"/>
                    <a:pt x="922" y="2136"/>
                  </a:cubicBezTo>
                  <a:lnTo>
                    <a:pt x="844" y="5284"/>
                  </a:lnTo>
                  <a:lnTo>
                    <a:pt x="248" y="5824"/>
                  </a:lnTo>
                  <a:cubicBezTo>
                    <a:pt x="248" y="5824"/>
                    <a:pt x="68" y="6015"/>
                    <a:pt x="147" y="6172"/>
                  </a:cubicBezTo>
                  <a:cubicBezTo>
                    <a:pt x="171" y="6224"/>
                    <a:pt x="211" y="6242"/>
                    <a:pt x="254" y="6242"/>
                  </a:cubicBezTo>
                  <a:cubicBezTo>
                    <a:pt x="354" y="6242"/>
                    <a:pt x="473" y="6150"/>
                    <a:pt x="473" y="6150"/>
                  </a:cubicBezTo>
                  <a:lnTo>
                    <a:pt x="832" y="5835"/>
                  </a:lnTo>
                  <a:lnTo>
                    <a:pt x="832" y="5835"/>
                  </a:lnTo>
                  <a:lnTo>
                    <a:pt x="810" y="6161"/>
                  </a:lnTo>
                  <a:lnTo>
                    <a:pt x="248" y="6667"/>
                  </a:lnTo>
                  <a:cubicBezTo>
                    <a:pt x="248" y="6667"/>
                    <a:pt x="1" y="6813"/>
                    <a:pt x="113" y="7016"/>
                  </a:cubicBezTo>
                  <a:cubicBezTo>
                    <a:pt x="133" y="7053"/>
                    <a:pt x="167" y="7068"/>
                    <a:pt x="209" y="7068"/>
                  </a:cubicBezTo>
                  <a:cubicBezTo>
                    <a:pt x="411" y="7068"/>
                    <a:pt x="810" y="6723"/>
                    <a:pt x="810" y="6723"/>
                  </a:cubicBezTo>
                  <a:lnTo>
                    <a:pt x="810" y="6723"/>
                  </a:lnTo>
                  <a:lnTo>
                    <a:pt x="799" y="7207"/>
                  </a:lnTo>
                  <a:cubicBezTo>
                    <a:pt x="799" y="7207"/>
                    <a:pt x="810" y="7465"/>
                    <a:pt x="979" y="7488"/>
                  </a:cubicBezTo>
                  <a:cubicBezTo>
                    <a:pt x="987" y="7489"/>
                    <a:pt x="995" y="7489"/>
                    <a:pt x="1003" y="7489"/>
                  </a:cubicBezTo>
                  <a:cubicBezTo>
                    <a:pt x="1154" y="7489"/>
                    <a:pt x="1215" y="7292"/>
                    <a:pt x="1215" y="7196"/>
                  </a:cubicBezTo>
                  <a:cubicBezTo>
                    <a:pt x="1226" y="7083"/>
                    <a:pt x="1215" y="6735"/>
                    <a:pt x="1215" y="6735"/>
                  </a:cubicBezTo>
                  <a:lnTo>
                    <a:pt x="1215" y="6735"/>
                  </a:lnTo>
                  <a:lnTo>
                    <a:pt x="1507" y="7027"/>
                  </a:lnTo>
                  <a:cubicBezTo>
                    <a:pt x="1549" y="7088"/>
                    <a:pt x="1615" y="7119"/>
                    <a:pt x="1682" y="7119"/>
                  </a:cubicBezTo>
                  <a:cubicBezTo>
                    <a:pt x="1739" y="7119"/>
                    <a:pt x="1798" y="7096"/>
                    <a:pt x="1844" y="7049"/>
                  </a:cubicBezTo>
                  <a:cubicBezTo>
                    <a:pt x="2024" y="6881"/>
                    <a:pt x="1237" y="6195"/>
                    <a:pt x="1237" y="6195"/>
                  </a:cubicBezTo>
                  <a:cubicBezTo>
                    <a:pt x="1226" y="6071"/>
                    <a:pt x="1215" y="5959"/>
                    <a:pt x="1226" y="5835"/>
                  </a:cubicBezTo>
                  <a:lnTo>
                    <a:pt x="1226" y="5835"/>
                  </a:lnTo>
                  <a:cubicBezTo>
                    <a:pt x="1248" y="5846"/>
                    <a:pt x="1563" y="6150"/>
                    <a:pt x="1563" y="6150"/>
                  </a:cubicBezTo>
                  <a:cubicBezTo>
                    <a:pt x="1563" y="6150"/>
                    <a:pt x="1645" y="6241"/>
                    <a:pt x="1739" y="6241"/>
                  </a:cubicBezTo>
                  <a:cubicBezTo>
                    <a:pt x="1793" y="6241"/>
                    <a:pt x="1851" y="6211"/>
                    <a:pt x="1901" y="6116"/>
                  </a:cubicBezTo>
                  <a:cubicBezTo>
                    <a:pt x="2024" y="5846"/>
                    <a:pt x="1237" y="5262"/>
                    <a:pt x="1237" y="5262"/>
                  </a:cubicBezTo>
                  <a:lnTo>
                    <a:pt x="1383" y="2125"/>
                  </a:lnTo>
                  <a:cubicBezTo>
                    <a:pt x="1383" y="2125"/>
                    <a:pt x="1631" y="1889"/>
                    <a:pt x="1856" y="1664"/>
                  </a:cubicBezTo>
                  <a:cubicBezTo>
                    <a:pt x="2080" y="1439"/>
                    <a:pt x="2193" y="1293"/>
                    <a:pt x="2058" y="1170"/>
                  </a:cubicBezTo>
                  <a:cubicBezTo>
                    <a:pt x="2040" y="1154"/>
                    <a:pt x="2019" y="1147"/>
                    <a:pt x="1994" y="1147"/>
                  </a:cubicBezTo>
                  <a:cubicBezTo>
                    <a:pt x="1828" y="1147"/>
                    <a:pt x="1530" y="1462"/>
                    <a:pt x="1530" y="1462"/>
                  </a:cubicBezTo>
                  <a:lnTo>
                    <a:pt x="1406" y="1574"/>
                  </a:lnTo>
                  <a:lnTo>
                    <a:pt x="1417" y="1282"/>
                  </a:lnTo>
                  <a:cubicBezTo>
                    <a:pt x="1417" y="1282"/>
                    <a:pt x="1766" y="956"/>
                    <a:pt x="1912" y="821"/>
                  </a:cubicBezTo>
                  <a:cubicBezTo>
                    <a:pt x="2058" y="675"/>
                    <a:pt x="2182" y="551"/>
                    <a:pt x="2092" y="383"/>
                  </a:cubicBezTo>
                  <a:cubicBezTo>
                    <a:pt x="2070" y="342"/>
                    <a:pt x="2029" y="326"/>
                    <a:pt x="1979" y="326"/>
                  </a:cubicBezTo>
                  <a:cubicBezTo>
                    <a:pt x="1818" y="326"/>
                    <a:pt x="1561" y="486"/>
                    <a:pt x="1518" y="529"/>
                  </a:cubicBezTo>
                  <a:cubicBezTo>
                    <a:pt x="1473" y="562"/>
                    <a:pt x="1440" y="619"/>
                    <a:pt x="1395" y="664"/>
                  </a:cubicBezTo>
                  <a:cubicBezTo>
                    <a:pt x="1395" y="664"/>
                    <a:pt x="1518" y="12"/>
                    <a:pt x="1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5"/>
            <p:cNvSpPr/>
            <p:nvPr/>
          </p:nvSpPr>
          <p:spPr>
            <a:xfrm>
              <a:off x="8365669" y="3297433"/>
              <a:ext cx="461637" cy="369708"/>
            </a:xfrm>
            <a:custGeom>
              <a:avLst/>
              <a:gdLst/>
              <a:ahLst/>
              <a:cxnLst/>
              <a:rect l="l" t="t" r="r" b="b"/>
              <a:pathLst>
                <a:path w="6488" h="5196" extrusionOk="0">
                  <a:moveTo>
                    <a:pt x="921" y="1"/>
                  </a:moveTo>
                  <a:cubicBezTo>
                    <a:pt x="732" y="1"/>
                    <a:pt x="732" y="486"/>
                    <a:pt x="754" y="563"/>
                  </a:cubicBezTo>
                  <a:cubicBezTo>
                    <a:pt x="765" y="620"/>
                    <a:pt x="776" y="676"/>
                    <a:pt x="799" y="743"/>
                  </a:cubicBezTo>
                  <a:cubicBezTo>
                    <a:pt x="799" y="743"/>
                    <a:pt x="496" y="461"/>
                    <a:pt x="291" y="461"/>
                  </a:cubicBezTo>
                  <a:cubicBezTo>
                    <a:pt x="238" y="461"/>
                    <a:pt x="191" y="481"/>
                    <a:pt x="158" y="530"/>
                  </a:cubicBezTo>
                  <a:cubicBezTo>
                    <a:pt x="1" y="755"/>
                    <a:pt x="597" y="1058"/>
                    <a:pt x="597" y="1058"/>
                  </a:cubicBezTo>
                  <a:cubicBezTo>
                    <a:pt x="597" y="1058"/>
                    <a:pt x="34" y="1137"/>
                    <a:pt x="34" y="1328"/>
                  </a:cubicBezTo>
                  <a:cubicBezTo>
                    <a:pt x="34" y="1457"/>
                    <a:pt x="188" y="1494"/>
                    <a:pt x="360" y="1494"/>
                  </a:cubicBezTo>
                  <a:cubicBezTo>
                    <a:pt x="443" y="1494"/>
                    <a:pt x="531" y="1485"/>
                    <a:pt x="608" y="1474"/>
                  </a:cubicBezTo>
                  <a:cubicBezTo>
                    <a:pt x="833" y="1429"/>
                    <a:pt x="1103" y="1384"/>
                    <a:pt x="1103" y="1384"/>
                  </a:cubicBezTo>
                  <a:lnTo>
                    <a:pt x="1372" y="1542"/>
                  </a:lnTo>
                  <a:cubicBezTo>
                    <a:pt x="1372" y="1542"/>
                    <a:pt x="1035" y="1609"/>
                    <a:pt x="855" y="1654"/>
                  </a:cubicBezTo>
                  <a:cubicBezTo>
                    <a:pt x="675" y="1688"/>
                    <a:pt x="473" y="1924"/>
                    <a:pt x="709" y="2036"/>
                  </a:cubicBezTo>
                  <a:cubicBezTo>
                    <a:pt x="752" y="2058"/>
                    <a:pt x="819" y="2067"/>
                    <a:pt x="899" y="2067"/>
                  </a:cubicBezTo>
                  <a:cubicBezTo>
                    <a:pt x="1235" y="2067"/>
                    <a:pt x="1800" y="1913"/>
                    <a:pt x="1800" y="1913"/>
                  </a:cubicBezTo>
                  <a:lnTo>
                    <a:pt x="4419" y="3644"/>
                  </a:lnTo>
                  <a:lnTo>
                    <a:pt x="4565" y="4453"/>
                  </a:lnTo>
                  <a:cubicBezTo>
                    <a:pt x="4565" y="4453"/>
                    <a:pt x="4633" y="4712"/>
                    <a:pt x="4813" y="4723"/>
                  </a:cubicBezTo>
                  <a:cubicBezTo>
                    <a:pt x="4819" y="4724"/>
                    <a:pt x="4825" y="4724"/>
                    <a:pt x="4830" y="4724"/>
                  </a:cubicBezTo>
                  <a:cubicBezTo>
                    <a:pt x="4990" y="4724"/>
                    <a:pt x="4959" y="4431"/>
                    <a:pt x="4959" y="4431"/>
                  </a:cubicBezTo>
                  <a:lnTo>
                    <a:pt x="4880" y="3959"/>
                  </a:lnTo>
                  <a:lnTo>
                    <a:pt x="5150" y="4150"/>
                  </a:lnTo>
                  <a:lnTo>
                    <a:pt x="5285" y="4903"/>
                  </a:lnTo>
                  <a:cubicBezTo>
                    <a:pt x="5285" y="4903"/>
                    <a:pt x="5273" y="5195"/>
                    <a:pt x="5510" y="5195"/>
                  </a:cubicBezTo>
                  <a:cubicBezTo>
                    <a:pt x="5511" y="5195"/>
                    <a:pt x="5513" y="5195"/>
                    <a:pt x="5515" y="5195"/>
                  </a:cubicBezTo>
                  <a:cubicBezTo>
                    <a:pt x="5744" y="5195"/>
                    <a:pt x="5633" y="4442"/>
                    <a:pt x="5633" y="4442"/>
                  </a:cubicBezTo>
                  <a:lnTo>
                    <a:pt x="5633" y="4442"/>
                  </a:lnTo>
                  <a:lnTo>
                    <a:pt x="6038" y="4723"/>
                  </a:lnTo>
                  <a:cubicBezTo>
                    <a:pt x="6038" y="4723"/>
                    <a:pt x="6126" y="4767"/>
                    <a:pt x="6216" y="4767"/>
                  </a:cubicBezTo>
                  <a:cubicBezTo>
                    <a:pt x="6271" y="4767"/>
                    <a:pt x="6326" y="4751"/>
                    <a:pt x="6364" y="4701"/>
                  </a:cubicBezTo>
                  <a:cubicBezTo>
                    <a:pt x="6476" y="4566"/>
                    <a:pt x="6330" y="4408"/>
                    <a:pt x="6240" y="4352"/>
                  </a:cubicBezTo>
                  <a:cubicBezTo>
                    <a:pt x="6162" y="4285"/>
                    <a:pt x="5847" y="4116"/>
                    <a:pt x="5847" y="4116"/>
                  </a:cubicBezTo>
                  <a:lnTo>
                    <a:pt x="6263" y="4015"/>
                  </a:lnTo>
                  <a:cubicBezTo>
                    <a:pt x="6398" y="4004"/>
                    <a:pt x="6488" y="3880"/>
                    <a:pt x="6454" y="3745"/>
                  </a:cubicBezTo>
                  <a:cubicBezTo>
                    <a:pt x="6441" y="3673"/>
                    <a:pt x="6348" y="3648"/>
                    <a:pt x="6222" y="3648"/>
                  </a:cubicBezTo>
                  <a:cubicBezTo>
                    <a:pt x="5914" y="3648"/>
                    <a:pt x="5408" y="3801"/>
                    <a:pt x="5408" y="3801"/>
                  </a:cubicBezTo>
                  <a:cubicBezTo>
                    <a:pt x="5307" y="3756"/>
                    <a:pt x="5195" y="3689"/>
                    <a:pt x="5094" y="3621"/>
                  </a:cubicBezTo>
                  <a:cubicBezTo>
                    <a:pt x="5116" y="3621"/>
                    <a:pt x="5543" y="3509"/>
                    <a:pt x="5543" y="3509"/>
                  </a:cubicBezTo>
                  <a:cubicBezTo>
                    <a:pt x="5543" y="3509"/>
                    <a:pt x="5847" y="3453"/>
                    <a:pt x="5678" y="3205"/>
                  </a:cubicBezTo>
                  <a:cubicBezTo>
                    <a:pt x="5637" y="3141"/>
                    <a:pt x="5546" y="3117"/>
                    <a:pt x="5433" y="3117"/>
                  </a:cubicBezTo>
                  <a:cubicBezTo>
                    <a:pt x="5117" y="3117"/>
                    <a:pt x="4633" y="3307"/>
                    <a:pt x="4633" y="3307"/>
                  </a:cubicBezTo>
                  <a:lnTo>
                    <a:pt x="2036" y="1519"/>
                  </a:lnTo>
                  <a:cubicBezTo>
                    <a:pt x="2036" y="1519"/>
                    <a:pt x="1968" y="1182"/>
                    <a:pt x="1901" y="878"/>
                  </a:cubicBezTo>
                  <a:cubicBezTo>
                    <a:pt x="1842" y="612"/>
                    <a:pt x="1774" y="441"/>
                    <a:pt x="1644" y="441"/>
                  </a:cubicBezTo>
                  <a:cubicBezTo>
                    <a:pt x="1626" y="441"/>
                    <a:pt x="1607" y="444"/>
                    <a:pt x="1586" y="451"/>
                  </a:cubicBezTo>
                  <a:cubicBezTo>
                    <a:pt x="1417" y="496"/>
                    <a:pt x="1563" y="1047"/>
                    <a:pt x="1563" y="1047"/>
                  </a:cubicBezTo>
                  <a:lnTo>
                    <a:pt x="1586" y="1216"/>
                  </a:lnTo>
                  <a:lnTo>
                    <a:pt x="1350" y="1047"/>
                  </a:lnTo>
                  <a:cubicBezTo>
                    <a:pt x="1350" y="1047"/>
                    <a:pt x="1260" y="586"/>
                    <a:pt x="1215" y="384"/>
                  </a:cubicBezTo>
                  <a:cubicBezTo>
                    <a:pt x="1170" y="181"/>
                    <a:pt x="1136" y="24"/>
                    <a:pt x="934" y="1"/>
                  </a:cubicBezTo>
                  <a:cubicBezTo>
                    <a:pt x="929" y="1"/>
                    <a:pt x="925" y="1"/>
                    <a:pt x="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3" name="Google Shape;3893;p75"/>
          <p:cNvSpPr/>
          <p:nvPr/>
        </p:nvSpPr>
        <p:spPr>
          <a:xfrm>
            <a:off x="8664909" y="2386491"/>
            <a:ext cx="205333" cy="136481"/>
          </a:xfrm>
          <a:custGeom>
            <a:avLst/>
            <a:gdLst/>
            <a:ahLst/>
            <a:cxnLst/>
            <a:rect l="l" t="t" r="r" b="b"/>
            <a:pathLst>
              <a:path w="1679" h="1116" extrusionOk="0">
                <a:moveTo>
                  <a:pt x="893" y="0"/>
                </a:moveTo>
                <a:cubicBezTo>
                  <a:pt x="805" y="0"/>
                  <a:pt x="716" y="13"/>
                  <a:pt x="632" y="36"/>
                </a:cubicBezTo>
                <a:cubicBezTo>
                  <a:pt x="0" y="186"/>
                  <a:pt x="349" y="784"/>
                  <a:pt x="731" y="1000"/>
                </a:cubicBezTo>
                <a:cubicBezTo>
                  <a:pt x="848" y="1083"/>
                  <a:pt x="997" y="1116"/>
                  <a:pt x="1147" y="1116"/>
                </a:cubicBezTo>
                <a:cubicBezTo>
                  <a:pt x="1280" y="1116"/>
                  <a:pt x="1429" y="1049"/>
                  <a:pt x="1529" y="950"/>
                </a:cubicBezTo>
                <a:cubicBezTo>
                  <a:pt x="1645" y="800"/>
                  <a:pt x="1678" y="584"/>
                  <a:pt x="1612" y="418"/>
                </a:cubicBezTo>
                <a:cubicBezTo>
                  <a:pt x="1529" y="235"/>
                  <a:pt x="1379" y="102"/>
                  <a:pt x="1196" y="53"/>
                </a:cubicBezTo>
                <a:cubicBezTo>
                  <a:pt x="1099" y="17"/>
                  <a:pt x="996" y="0"/>
                  <a:pt x="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5"/>
          <p:cNvSpPr/>
          <p:nvPr/>
        </p:nvSpPr>
        <p:spPr>
          <a:xfrm>
            <a:off x="4629769" y="293486"/>
            <a:ext cx="58702" cy="46228"/>
          </a:xfrm>
          <a:custGeom>
            <a:avLst/>
            <a:gdLst/>
            <a:ahLst/>
            <a:cxnLst/>
            <a:rect l="l" t="t" r="r" b="b"/>
            <a:pathLst>
              <a:path w="480" h="378" extrusionOk="0">
                <a:moveTo>
                  <a:pt x="335" y="0"/>
                </a:moveTo>
                <a:cubicBezTo>
                  <a:pt x="188" y="0"/>
                  <a:pt x="0" y="159"/>
                  <a:pt x="130" y="311"/>
                </a:cubicBezTo>
                <a:cubicBezTo>
                  <a:pt x="164" y="355"/>
                  <a:pt x="219" y="377"/>
                  <a:pt x="277" y="377"/>
                </a:cubicBezTo>
                <a:cubicBezTo>
                  <a:pt x="306" y="377"/>
                  <a:pt x="335" y="372"/>
                  <a:pt x="363" y="361"/>
                </a:cubicBezTo>
                <a:cubicBezTo>
                  <a:pt x="430" y="327"/>
                  <a:pt x="479" y="244"/>
                  <a:pt x="479" y="161"/>
                </a:cubicBezTo>
                <a:cubicBezTo>
                  <a:pt x="479" y="46"/>
                  <a:pt x="413"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5"/>
          <p:cNvSpPr/>
          <p:nvPr/>
        </p:nvSpPr>
        <p:spPr>
          <a:xfrm>
            <a:off x="337869" y="3357661"/>
            <a:ext cx="58702" cy="46228"/>
          </a:xfrm>
          <a:custGeom>
            <a:avLst/>
            <a:gdLst/>
            <a:ahLst/>
            <a:cxnLst/>
            <a:rect l="l" t="t" r="r" b="b"/>
            <a:pathLst>
              <a:path w="480" h="378" extrusionOk="0">
                <a:moveTo>
                  <a:pt x="335" y="0"/>
                </a:moveTo>
                <a:cubicBezTo>
                  <a:pt x="188" y="0"/>
                  <a:pt x="0" y="159"/>
                  <a:pt x="130" y="311"/>
                </a:cubicBezTo>
                <a:cubicBezTo>
                  <a:pt x="164" y="355"/>
                  <a:pt x="219" y="377"/>
                  <a:pt x="277" y="377"/>
                </a:cubicBezTo>
                <a:cubicBezTo>
                  <a:pt x="306" y="377"/>
                  <a:pt x="335" y="372"/>
                  <a:pt x="363" y="361"/>
                </a:cubicBezTo>
                <a:cubicBezTo>
                  <a:pt x="430" y="327"/>
                  <a:pt x="479" y="244"/>
                  <a:pt x="479" y="161"/>
                </a:cubicBezTo>
                <a:cubicBezTo>
                  <a:pt x="479" y="46"/>
                  <a:pt x="413"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5"/>
          <p:cNvSpPr/>
          <p:nvPr/>
        </p:nvSpPr>
        <p:spPr>
          <a:xfrm>
            <a:off x="2293557" y="4428211"/>
            <a:ext cx="58702" cy="46228"/>
          </a:xfrm>
          <a:custGeom>
            <a:avLst/>
            <a:gdLst/>
            <a:ahLst/>
            <a:cxnLst/>
            <a:rect l="l" t="t" r="r" b="b"/>
            <a:pathLst>
              <a:path w="480" h="378" extrusionOk="0">
                <a:moveTo>
                  <a:pt x="335" y="0"/>
                </a:moveTo>
                <a:cubicBezTo>
                  <a:pt x="188" y="0"/>
                  <a:pt x="0" y="159"/>
                  <a:pt x="130" y="311"/>
                </a:cubicBezTo>
                <a:cubicBezTo>
                  <a:pt x="164" y="355"/>
                  <a:pt x="219" y="377"/>
                  <a:pt x="277" y="377"/>
                </a:cubicBezTo>
                <a:cubicBezTo>
                  <a:pt x="306" y="377"/>
                  <a:pt x="335" y="372"/>
                  <a:pt x="363" y="361"/>
                </a:cubicBezTo>
                <a:cubicBezTo>
                  <a:pt x="430" y="327"/>
                  <a:pt x="479" y="244"/>
                  <a:pt x="479" y="161"/>
                </a:cubicBezTo>
                <a:cubicBezTo>
                  <a:pt x="479" y="46"/>
                  <a:pt x="413"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7863-6AAD-ED12-0499-6AD0EABD00C6}"/>
              </a:ext>
            </a:extLst>
          </p:cNvPr>
          <p:cNvSpPr>
            <a:spLocks noGrp="1"/>
          </p:cNvSpPr>
          <p:nvPr>
            <p:ph type="title"/>
          </p:nvPr>
        </p:nvSpPr>
        <p:spPr>
          <a:xfrm>
            <a:off x="720000" y="445024"/>
            <a:ext cx="7704000" cy="829139"/>
          </a:xfrm>
        </p:spPr>
        <p:txBody>
          <a:bodyPr/>
          <a:lstStyle/>
          <a:p>
            <a:r>
              <a:rPr lang="en-US" sz="2800" dirty="0">
                <a:solidFill>
                  <a:schemeClr val="accent3"/>
                </a:solidFill>
              </a:rPr>
              <a:t>Force that influence climate </a:t>
            </a:r>
            <a:br>
              <a:rPr lang="en-US" sz="2800" dirty="0">
                <a:solidFill>
                  <a:schemeClr val="accent3"/>
                </a:solidFill>
              </a:rPr>
            </a:br>
            <a:r>
              <a:rPr lang="en-US" sz="2800" dirty="0">
                <a:solidFill>
                  <a:schemeClr val="accent3"/>
                </a:solidFill>
              </a:rPr>
              <a:t>your region and why ?</a:t>
            </a:r>
            <a:endParaRPr lang="en-IN" dirty="0"/>
          </a:p>
        </p:txBody>
      </p:sp>
      <p:sp>
        <p:nvSpPr>
          <p:cNvPr id="3" name="TextBox 2">
            <a:extLst>
              <a:ext uri="{FF2B5EF4-FFF2-40B4-BE49-F238E27FC236}">
                <a16:creationId xmlns:a16="http://schemas.microsoft.com/office/drawing/2014/main" id="{B93836FA-205E-265E-4DB0-6D37DFBE03CB}"/>
              </a:ext>
            </a:extLst>
          </p:cNvPr>
          <p:cNvSpPr txBox="1"/>
          <p:nvPr/>
        </p:nvSpPr>
        <p:spPr>
          <a:xfrm>
            <a:off x="1191718" y="1671403"/>
            <a:ext cx="5493895" cy="1169551"/>
          </a:xfrm>
          <a:prstGeom prst="rect">
            <a:avLst/>
          </a:prstGeom>
          <a:noFill/>
        </p:spPr>
        <p:txBody>
          <a:bodyPr wrap="square" rtlCol="0">
            <a:spAutoFit/>
          </a:bodyPr>
          <a:lstStyle/>
          <a:p>
            <a:r>
              <a:rPr lang="en-US" dirty="0"/>
              <a:t>Regions:-</a:t>
            </a:r>
          </a:p>
          <a:p>
            <a:pPr marL="285750" indent="-285750">
              <a:buFont typeface="Arial" panose="020B0604020202020204" pitchFamily="34" charset="0"/>
              <a:buChar char="•"/>
            </a:pPr>
            <a:r>
              <a:rPr lang="en-US" dirty="0"/>
              <a:t>Goa</a:t>
            </a:r>
          </a:p>
          <a:p>
            <a:pPr marL="285750" indent="-285750">
              <a:buFont typeface="Arial" panose="020B0604020202020204" pitchFamily="34" charset="0"/>
              <a:buChar char="•"/>
            </a:pPr>
            <a:r>
              <a:rPr lang="en-US" dirty="0"/>
              <a:t>Daman and Diu</a:t>
            </a:r>
          </a:p>
          <a:p>
            <a:pPr marL="285750" indent="-285750">
              <a:buFont typeface="Arial" panose="020B0604020202020204" pitchFamily="34" charset="0"/>
              <a:buChar char="•"/>
            </a:pPr>
            <a:r>
              <a:rPr lang="en-US" dirty="0"/>
              <a:t>Telangana</a:t>
            </a:r>
          </a:p>
          <a:p>
            <a:endParaRPr lang="en-IN" dirty="0"/>
          </a:p>
        </p:txBody>
      </p:sp>
      <p:sp>
        <p:nvSpPr>
          <p:cNvPr id="5" name="TextBox 4">
            <a:extLst>
              <a:ext uri="{FF2B5EF4-FFF2-40B4-BE49-F238E27FC236}">
                <a16:creationId xmlns:a16="http://schemas.microsoft.com/office/drawing/2014/main" id="{A2174401-3CAE-C06C-9AE2-D123739C17D2}"/>
              </a:ext>
            </a:extLst>
          </p:cNvPr>
          <p:cNvSpPr txBox="1"/>
          <p:nvPr/>
        </p:nvSpPr>
        <p:spPr>
          <a:xfrm>
            <a:off x="622092" y="2773180"/>
            <a:ext cx="7622498" cy="1600438"/>
          </a:xfrm>
          <a:prstGeom prst="rect">
            <a:avLst/>
          </a:prstGeom>
          <a:noFill/>
        </p:spPr>
        <p:txBody>
          <a:bodyPr wrap="square" rtlCol="0">
            <a:spAutoFit/>
          </a:bodyPr>
          <a:lstStyle/>
          <a:p>
            <a:pPr marL="285750" indent="-285750">
              <a:buFont typeface="Arial" panose="020B0604020202020204" pitchFamily="34" charset="0"/>
              <a:buChar char="•"/>
            </a:pPr>
            <a:r>
              <a:rPr lang="en-US" dirty="0"/>
              <a:t>Critical analysis of the problem and its cause in detail</a:t>
            </a:r>
          </a:p>
          <a:p>
            <a:pPr marL="285750" indent="-285750">
              <a:buFont typeface="Arial" panose="020B0604020202020204" pitchFamily="34" charset="0"/>
              <a:buChar char="•"/>
            </a:pPr>
            <a:r>
              <a:rPr lang="en-US" dirty="0"/>
              <a:t>Current effects of the problem on the ecosystem, growth rate</a:t>
            </a:r>
          </a:p>
          <a:p>
            <a:pPr marL="285750" indent="-285750">
              <a:buFont typeface="Arial" panose="020B0604020202020204" pitchFamily="34" charset="0"/>
              <a:buChar char="•"/>
            </a:pPr>
            <a:r>
              <a:rPr lang="en-US" dirty="0"/>
              <a:t>What would be the state if it continues to grow at the existing rate?</a:t>
            </a:r>
          </a:p>
          <a:p>
            <a:pPr marL="285750" indent="-285750">
              <a:buFont typeface="Arial" panose="020B0604020202020204" pitchFamily="34" charset="0"/>
              <a:buChar char="•"/>
            </a:pPr>
            <a:r>
              <a:rPr lang="en-US" dirty="0"/>
              <a:t>Possible solutions, expected time frame to bring the problem under control</a:t>
            </a:r>
          </a:p>
          <a:p>
            <a:pPr marL="285750" indent="-285750">
              <a:buFont typeface="Arial" panose="020B0604020202020204" pitchFamily="34" charset="0"/>
              <a:buChar char="•"/>
            </a:pPr>
            <a:r>
              <a:rPr lang="en-US" dirty="0"/>
              <a:t>Case study </a:t>
            </a:r>
          </a:p>
          <a:p>
            <a:pPr marL="285750" indent="-285750">
              <a:buFont typeface="Arial" panose="020B0604020202020204" pitchFamily="34" charset="0"/>
              <a:buChar char="•"/>
            </a:pPr>
            <a:r>
              <a:rPr lang="en-US" dirty="0"/>
              <a:t>Whether the knowledge gained through this preparation created any impact on you</a:t>
            </a:r>
          </a:p>
          <a:p>
            <a:pPr marL="285750" indent="-285750">
              <a:buFont typeface="Arial" panose="020B0604020202020204" pitchFamily="34" charset="0"/>
              <a:buChar char="•"/>
            </a:pPr>
            <a:r>
              <a:rPr lang="en-US" dirty="0"/>
              <a:t>Conclusion </a:t>
            </a:r>
            <a:endParaRPr lang="en-IN" dirty="0"/>
          </a:p>
        </p:txBody>
      </p:sp>
    </p:spTree>
    <p:extLst>
      <p:ext uri="{BB962C8B-B14F-4D97-AF65-F5344CB8AC3E}">
        <p14:creationId xmlns:p14="http://schemas.microsoft.com/office/powerpoint/2010/main" val="372533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0"/>
        <p:cNvGrpSpPr/>
        <p:nvPr/>
      </p:nvGrpSpPr>
      <p:grpSpPr>
        <a:xfrm>
          <a:off x="0" y="0"/>
          <a:ext cx="0" cy="0"/>
          <a:chOff x="0" y="0"/>
          <a:chExt cx="0" cy="0"/>
        </a:xfrm>
      </p:grpSpPr>
      <p:sp>
        <p:nvSpPr>
          <p:cNvPr id="3901" name="Google Shape;3901;p7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METEOROLOGICAL</a:t>
            </a:r>
            <a:r>
              <a:rPr lang="en" b="0"/>
              <a:t> TIMETABLE</a:t>
            </a:r>
            <a:endParaRPr b="0"/>
          </a:p>
        </p:txBody>
      </p:sp>
      <p:sp>
        <p:nvSpPr>
          <p:cNvPr id="3902" name="Google Shape;3902;p76"/>
          <p:cNvSpPr/>
          <p:nvPr/>
        </p:nvSpPr>
        <p:spPr>
          <a:xfrm>
            <a:off x="5150462" y="1944773"/>
            <a:ext cx="740700" cy="7407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76"/>
          <p:cNvSpPr txBox="1"/>
          <p:nvPr/>
        </p:nvSpPr>
        <p:spPr>
          <a:xfrm>
            <a:off x="706021" y="3142557"/>
            <a:ext cx="1926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3D6D70"/>
                </a:solidFill>
                <a:latin typeface="Montserrat"/>
                <a:ea typeface="Montserrat"/>
                <a:cs typeface="Montserrat"/>
                <a:sym typeface="Montserrat"/>
              </a:rPr>
              <a:t>VENUS</a:t>
            </a:r>
            <a:endParaRPr sz="2000" b="1">
              <a:solidFill>
                <a:srgbClr val="3D6D70"/>
              </a:solidFill>
              <a:latin typeface="Montserrat"/>
              <a:ea typeface="Montserrat"/>
              <a:cs typeface="Montserrat"/>
              <a:sym typeface="Montserrat"/>
            </a:endParaRPr>
          </a:p>
        </p:txBody>
      </p:sp>
      <p:sp>
        <p:nvSpPr>
          <p:cNvPr id="3904" name="Google Shape;3904;p76"/>
          <p:cNvSpPr txBox="1"/>
          <p:nvPr/>
        </p:nvSpPr>
        <p:spPr>
          <a:xfrm>
            <a:off x="706021" y="3455314"/>
            <a:ext cx="19269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D6D70"/>
                </a:solidFill>
                <a:latin typeface="Syne"/>
                <a:ea typeface="Syne"/>
                <a:cs typeface="Syne"/>
                <a:sym typeface="Syne"/>
              </a:rPr>
              <a:t>Venus is the second planet from the Sun</a:t>
            </a:r>
            <a:endParaRPr>
              <a:solidFill>
                <a:srgbClr val="3D6D70"/>
              </a:solidFill>
              <a:latin typeface="Syne"/>
              <a:ea typeface="Syne"/>
              <a:cs typeface="Syne"/>
              <a:sym typeface="Syne"/>
            </a:endParaRPr>
          </a:p>
        </p:txBody>
      </p:sp>
      <p:sp>
        <p:nvSpPr>
          <p:cNvPr id="3905" name="Google Shape;3905;p76"/>
          <p:cNvSpPr/>
          <p:nvPr/>
        </p:nvSpPr>
        <p:spPr>
          <a:xfrm>
            <a:off x="7075872" y="3146386"/>
            <a:ext cx="740700" cy="7407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76"/>
          <p:cNvSpPr txBox="1"/>
          <p:nvPr/>
        </p:nvSpPr>
        <p:spPr>
          <a:xfrm>
            <a:off x="6482864" y="1934369"/>
            <a:ext cx="19266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3"/>
                </a:solidFill>
                <a:latin typeface="Montserrat"/>
                <a:ea typeface="Montserrat"/>
                <a:cs typeface="Montserrat"/>
                <a:sym typeface="Montserrat"/>
              </a:rPr>
              <a:t>MERCURY</a:t>
            </a:r>
            <a:endParaRPr sz="2000" b="1">
              <a:solidFill>
                <a:schemeClr val="accent3"/>
              </a:solidFill>
              <a:latin typeface="Montserrat"/>
              <a:ea typeface="Montserrat"/>
              <a:cs typeface="Montserrat"/>
              <a:sym typeface="Montserrat"/>
            </a:endParaRPr>
          </a:p>
        </p:txBody>
      </p:sp>
      <p:sp>
        <p:nvSpPr>
          <p:cNvPr id="3907" name="Google Shape;3907;p76"/>
          <p:cNvSpPr txBox="1"/>
          <p:nvPr/>
        </p:nvSpPr>
        <p:spPr>
          <a:xfrm>
            <a:off x="6482864" y="2250477"/>
            <a:ext cx="19266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Syne"/>
                <a:ea typeface="Syne"/>
                <a:cs typeface="Syne"/>
                <a:sym typeface="Syne"/>
              </a:rPr>
              <a:t>It’s the closest planet to the Sun</a:t>
            </a:r>
            <a:endParaRPr>
              <a:solidFill>
                <a:schemeClr val="accent3"/>
              </a:solidFill>
              <a:latin typeface="Syne"/>
              <a:ea typeface="Syne"/>
              <a:cs typeface="Syne"/>
              <a:sym typeface="Syne"/>
            </a:endParaRPr>
          </a:p>
        </p:txBody>
      </p:sp>
      <p:sp>
        <p:nvSpPr>
          <p:cNvPr id="3908" name="Google Shape;3908;p76"/>
          <p:cNvSpPr/>
          <p:nvPr/>
        </p:nvSpPr>
        <p:spPr>
          <a:xfrm>
            <a:off x="3224811" y="3146386"/>
            <a:ext cx="740700" cy="7407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76"/>
          <p:cNvSpPr txBox="1"/>
          <p:nvPr/>
        </p:nvSpPr>
        <p:spPr>
          <a:xfrm>
            <a:off x="4557350" y="3142557"/>
            <a:ext cx="1926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3D6D70"/>
                </a:solidFill>
                <a:latin typeface="Montserrat"/>
                <a:ea typeface="Montserrat"/>
                <a:cs typeface="Montserrat"/>
                <a:sym typeface="Montserrat"/>
              </a:rPr>
              <a:t>SATURN</a:t>
            </a:r>
            <a:endParaRPr sz="2000" b="1">
              <a:solidFill>
                <a:srgbClr val="3D6D70"/>
              </a:solidFill>
              <a:latin typeface="Montserrat"/>
              <a:ea typeface="Montserrat"/>
              <a:cs typeface="Montserrat"/>
              <a:sym typeface="Montserrat"/>
            </a:endParaRPr>
          </a:p>
        </p:txBody>
      </p:sp>
      <p:sp>
        <p:nvSpPr>
          <p:cNvPr id="3910" name="Google Shape;3910;p76"/>
          <p:cNvSpPr txBox="1"/>
          <p:nvPr/>
        </p:nvSpPr>
        <p:spPr>
          <a:xfrm>
            <a:off x="4557324" y="3453664"/>
            <a:ext cx="1926900" cy="43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D6D70"/>
                </a:solidFill>
                <a:latin typeface="Syne"/>
                <a:ea typeface="Syne"/>
                <a:cs typeface="Syne"/>
                <a:sym typeface="Syne"/>
              </a:rPr>
              <a:t>It’s composed of hydrogen and helium</a:t>
            </a:r>
            <a:endParaRPr>
              <a:solidFill>
                <a:srgbClr val="3D6D70"/>
              </a:solidFill>
              <a:latin typeface="Syne"/>
              <a:ea typeface="Syne"/>
              <a:cs typeface="Syne"/>
              <a:sym typeface="Syne"/>
            </a:endParaRPr>
          </a:p>
        </p:txBody>
      </p:sp>
      <p:sp>
        <p:nvSpPr>
          <p:cNvPr id="3911" name="Google Shape;3911;p76"/>
          <p:cNvSpPr/>
          <p:nvPr/>
        </p:nvSpPr>
        <p:spPr>
          <a:xfrm>
            <a:off x="1299160" y="1944773"/>
            <a:ext cx="740700" cy="7407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76"/>
          <p:cNvSpPr txBox="1"/>
          <p:nvPr/>
        </p:nvSpPr>
        <p:spPr>
          <a:xfrm>
            <a:off x="2631535" y="1935869"/>
            <a:ext cx="19272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3D6D70"/>
                </a:solidFill>
                <a:latin typeface="Montserrat"/>
                <a:ea typeface="Montserrat"/>
                <a:cs typeface="Montserrat"/>
                <a:sym typeface="Montserrat"/>
              </a:rPr>
              <a:t>JUPITER</a:t>
            </a:r>
            <a:endParaRPr sz="2000" b="1">
              <a:solidFill>
                <a:srgbClr val="3D6D70"/>
              </a:solidFill>
              <a:latin typeface="Montserrat"/>
              <a:ea typeface="Montserrat"/>
              <a:cs typeface="Montserrat"/>
              <a:sym typeface="Montserrat"/>
            </a:endParaRPr>
          </a:p>
        </p:txBody>
      </p:sp>
      <p:sp>
        <p:nvSpPr>
          <p:cNvPr id="3913" name="Google Shape;3913;p76"/>
          <p:cNvSpPr txBox="1"/>
          <p:nvPr/>
        </p:nvSpPr>
        <p:spPr>
          <a:xfrm>
            <a:off x="2631561" y="2248827"/>
            <a:ext cx="1927200" cy="43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D6D70"/>
                </a:solidFill>
                <a:latin typeface="Syne"/>
                <a:ea typeface="Syne"/>
                <a:cs typeface="Syne"/>
                <a:sym typeface="Syne"/>
              </a:rPr>
              <a:t>Jupiter is the biggest planet of them all</a:t>
            </a:r>
            <a:endParaRPr>
              <a:solidFill>
                <a:srgbClr val="3D6D70"/>
              </a:solidFill>
              <a:latin typeface="Syne"/>
              <a:ea typeface="Syne"/>
              <a:cs typeface="Syne"/>
              <a:sym typeface="Syne"/>
            </a:endParaRPr>
          </a:p>
        </p:txBody>
      </p:sp>
      <p:cxnSp>
        <p:nvCxnSpPr>
          <p:cNvPr id="3914" name="Google Shape;3914;p76"/>
          <p:cNvCxnSpPr/>
          <p:nvPr/>
        </p:nvCxnSpPr>
        <p:spPr>
          <a:xfrm>
            <a:off x="708479" y="2917225"/>
            <a:ext cx="7729500" cy="0"/>
          </a:xfrm>
          <a:prstGeom prst="straightConnector1">
            <a:avLst/>
          </a:prstGeom>
          <a:noFill/>
          <a:ln w="19050" cap="flat" cmpd="sng">
            <a:solidFill>
              <a:schemeClr val="accent3"/>
            </a:solidFill>
            <a:prstDash val="solid"/>
            <a:round/>
            <a:headEnd type="none" w="med" len="med"/>
            <a:tailEnd type="none" w="med" len="med"/>
          </a:ln>
        </p:spPr>
      </p:cxnSp>
      <p:cxnSp>
        <p:nvCxnSpPr>
          <p:cNvPr id="3915" name="Google Shape;3915;p76"/>
          <p:cNvCxnSpPr>
            <a:stCxn id="3911" idx="4"/>
            <a:endCxn id="3903" idx="0"/>
          </p:cNvCxnSpPr>
          <p:nvPr/>
        </p:nvCxnSpPr>
        <p:spPr>
          <a:xfrm>
            <a:off x="1669510" y="2685473"/>
            <a:ext cx="0" cy="457200"/>
          </a:xfrm>
          <a:prstGeom prst="straightConnector1">
            <a:avLst/>
          </a:prstGeom>
          <a:noFill/>
          <a:ln w="19050" cap="flat" cmpd="sng">
            <a:solidFill>
              <a:schemeClr val="accent3"/>
            </a:solidFill>
            <a:prstDash val="solid"/>
            <a:round/>
            <a:headEnd type="none" w="med" len="med"/>
            <a:tailEnd type="none" w="med" len="med"/>
          </a:ln>
        </p:spPr>
      </p:cxnSp>
      <p:cxnSp>
        <p:nvCxnSpPr>
          <p:cNvPr id="3916" name="Google Shape;3916;p76"/>
          <p:cNvCxnSpPr>
            <a:stCxn id="3913" idx="2"/>
            <a:endCxn id="3908" idx="0"/>
          </p:cNvCxnSpPr>
          <p:nvPr/>
        </p:nvCxnSpPr>
        <p:spPr>
          <a:xfrm>
            <a:off x="3595161" y="2687727"/>
            <a:ext cx="0" cy="458700"/>
          </a:xfrm>
          <a:prstGeom prst="straightConnector1">
            <a:avLst/>
          </a:prstGeom>
          <a:noFill/>
          <a:ln w="19050" cap="flat" cmpd="sng">
            <a:solidFill>
              <a:schemeClr val="accent3"/>
            </a:solidFill>
            <a:prstDash val="solid"/>
            <a:round/>
            <a:headEnd type="none" w="med" len="med"/>
            <a:tailEnd type="none" w="med" len="med"/>
          </a:ln>
        </p:spPr>
      </p:cxnSp>
      <p:cxnSp>
        <p:nvCxnSpPr>
          <p:cNvPr id="3917" name="Google Shape;3917;p76"/>
          <p:cNvCxnSpPr>
            <a:stCxn id="3902" idx="4"/>
            <a:endCxn id="3909" idx="0"/>
          </p:cNvCxnSpPr>
          <p:nvPr/>
        </p:nvCxnSpPr>
        <p:spPr>
          <a:xfrm>
            <a:off x="5520812" y="2685473"/>
            <a:ext cx="0" cy="457200"/>
          </a:xfrm>
          <a:prstGeom prst="straightConnector1">
            <a:avLst/>
          </a:prstGeom>
          <a:noFill/>
          <a:ln w="19050" cap="flat" cmpd="sng">
            <a:solidFill>
              <a:schemeClr val="accent3"/>
            </a:solidFill>
            <a:prstDash val="solid"/>
            <a:round/>
            <a:headEnd type="none" w="med" len="med"/>
            <a:tailEnd type="none" w="med" len="med"/>
          </a:ln>
        </p:spPr>
      </p:cxnSp>
      <p:cxnSp>
        <p:nvCxnSpPr>
          <p:cNvPr id="3918" name="Google Shape;3918;p76"/>
          <p:cNvCxnSpPr>
            <a:stCxn id="3907" idx="2"/>
            <a:endCxn id="3905" idx="0"/>
          </p:cNvCxnSpPr>
          <p:nvPr/>
        </p:nvCxnSpPr>
        <p:spPr>
          <a:xfrm>
            <a:off x="7446164" y="2686077"/>
            <a:ext cx="0" cy="460200"/>
          </a:xfrm>
          <a:prstGeom prst="straightConnector1">
            <a:avLst/>
          </a:prstGeom>
          <a:noFill/>
          <a:ln w="19050" cap="flat" cmpd="sng">
            <a:solidFill>
              <a:schemeClr val="accent3"/>
            </a:solidFill>
            <a:prstDash val="solid"/>
            <a:round/>
            <a:headEnd type="none" w="med" len="med"/>
            <a:tailEnd type="none" w="med" len="med"/>
          </a:ln>
        </p:spPr>
      </p:cxnSp>
      <p:grpSp>
        <p:nvGrpSpPr>
          <p:cNvPr id="3919" name="Google Shape;3919;p76"/>
          <p:cNvGrpSpPr/>
          <p:nvPr/>
        </p:nvGrpSpPr>
        <p:grpSpPr>
          <a:xfrm>
            <a:off x="1416917" y="2084734"/>
            <a:ext cx="505184" cy="460780"/>
            <a:chOff x="6652154" y="3716623"/>
            <a:chExt cx="560631" cy="511352"/>
          </a:xfrm>
        </p:grpSpPr>
        <p:sp>
          <p:nvSpPr>
            <p:cNvPr id="3920" name="Google Shape;3920;p76"/>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1" name="Google Shape;3921;p76"/>
            <p:cNvGrpSpPr/>
            <p:nvPr/>
          </p:nvGrpSpPr>
          <p:grpSpPr>
            <a:xfrm>
              <a:off x="6669657" y="3716715"/>
              <a:ext cx="466779" cy="464290"/>
              <a:chOff x="6669657" y="3716715"/>
              <a:chExt cx="466779" cy="464290"/>
            </a:xfrm>
          </p:grpSpPr>
          <p:sp>
            <p:nvSpPr>
              <p:cNvPr id="3922" name="Google Shape;3922;p76"/>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76"/>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76"/>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76"/>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76"/>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6"/>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6"/>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76"/>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76"/>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6"/>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6"/>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6"/>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6"/>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35" name="Google Shape;3935;p76"/>
          <p:cNvGrpSpPr/>
          <p:nvPr/>
        </p:nvGrpSpPr>
        <p:grpSpPr>
          <a:xfrm>
            <a:off x="3369926" y="3292073"/>
            <a:ext cx="450470" cy="449325"/>
            <a:chOff x="-20946600" y="3317850"/>
            <a:chExt cx="304825" cy="304050"/>
          </a:xfrm>
        </p:grpSpPr>
        <p:sp>
          <p:nvSpPr>
            <p:cNvPr id="3936" name="Google Shape;3936;p76"/>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6"/>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76"/>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9" name="Google Shape;3939;p76"/>
          <p:cNvGrpSpPr/>
          <p:nvPr/>
        </p:nvGrpSpPr>
        <p:grpSpPr>
          <a:xfrm>
            <a:off x="7220396" y="3292092"/>
            <a:ext cx="451653" cy="449288"/>
            <a:chOff x="-16794250" y="4058225"/>
            <a:chExt cx="305625" cy="304025"/>
          </a:xfrm>
        </p:grpSpPr>
        <p:sp>
          <p:nvSpPr>
            <p:cNvPr id="3940" name="Google Shape;3940;p76"/>
            <p:cNvSpPr/>
            <p:nvPr/>
          </p:nvSpPr>
          <p:spPr>
            <a:xfrm>
              <a:off x="-16793475" y="4309475"/>
              <a:ext cx="70925" cy="17350"/>
            </a:xfrm>
            <a:custGeom>
              <a:avLst/>
              <a:gdLst/>
              <a:ahLst/>
              <a:cxnLst/>
              <a:rect l="l" t="t" r="r" b="b"/>
              <a:pathLst>
                <a:path w="2837" h="694" extrusionOk="0">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6"/>
            <p:cNvSpPr/>
            <p:nvPr/>
          </p:nvSpPr>
          <p:spPr>
            <a:xfrm>
              <a:off x="-16758025" y="4344900"/>
              <a:ext cx="89800" cy="17350"/>
            </a:xfrm>
            <a:custGeom>
              <a:avLst/>
              <a:gdLst/>
              <a:ahLst/>
              <a:cxnLst/>
              <a:rect l="l" t="t" r="r" b="b"/>
              <a:pathLst>
                <a:path w="3592" h="694" extrusionOk="0">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76"/>
            <p:cNvSpPr/>
            <p:nvPr/>
          </p:nvSpPr>
          <p:spPr>
            <a:xfrm>
              <a:off x="-16615475" y="4344900"/>
              <a:ext cx="89825" cy="17350"/>
            </a:xfrm>
            <a:custGeom>
              <a:avLst/>
              <a:gdLst/>
              <a:ahLst/>
              <a:cxnLst/>
              <a:rect l="l" t="t" r="r" b="b"/>
              <a:pathLst>
                <a:path w="3593" h="694" extrusionOk="0">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76"/>
            <p:cNvSpPr/>
            <p:nvPr/>
          </p:nvSpPr>
          <p:spPr>
            <a:xfrm>
              <a:off x="-16561900" y="4309475"/>
              <a:ext cx="71700" cy="17350"/>
            </a:xfrm>
            <a:custGeom>
              <a:avLst/>
              <a:gdLst/>
              <a:ahLst/>
              <a:cxnLst/>
              <a:rect l="l" t="t" r="r" b="b"/>
              <a:pathLst>
                <a:path w="2868" h="694" extrusionOk="0">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6"/>
            <p:cNvSpPr/>
            <p:nvPr/>
          </p:nvSpPr>
          <p:spPr>
            <a:xfrm>
              <a:off x="-16704475" y="4309475"/>
              <a:ext cx="125275" cy="17350"/>
            </a:xfrm>
            <a:custGeom>
              <a:avLst/>
              <a:gdLst/>
              <a:ahLst/>
              <a:cxnLst/>
              <a:rect l="l" t="t" r="r" b="b"/>
              <a:pathLst>
                <a:path w="5011" h="694" extrusionOk="0">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6"/>
            <p:cNvSpPr/>
            <p:nvPr/>
          </p:nvSpPr>
          <p:spPr>
            <a:xfrm>
              <a:off x="-16704475" y="4074750"/>
              <a:ext cx="126050" cy="165425"/>
            </a:xfrm>
            <a:custGeom>
              <a:avLst/>
              <a:gdLst/>
              <a:ahLst/>
              <a:cxnLst/>
              <a:rect l="l" t="t" r="r" b="b"/>
              <a:pathLst>
                <a:path w="5042" h="6617" extrusionOk="0">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6"/>
            <p:cNvSpPr/>
            <p:nvPr/>
          </p:nvSpPr>
          <p:spPr>
            <a:xfrm>
              <a:off x="-16725725" y="4237800"/>
              <a:ext cx="164625" cy="53575"/>
            </a:xfrm>
            <a:custGeom>
              <a:avLst/>
              <a:gdLst/>
              <a:ahLst/>
              <a:cxnLst/>
              <a:rect l="l" t="t" r="r" b="b"/>
              <a:pathLst>
                <a:path w="6585" h="2143" extrusionOk="0">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76"/>
            <p:cNvSpPr/>
            <p:nvPr/>
          </p:nvSpPr>
          <p:spPr>
            <a:xfrm>
              <a:off x="-16559550" y="4058225"/>
              <a:ext cx="70925" cy="233150"/>
            </a:xfrm>
            <a:custGeom>
              <a:avLst/>
              <a:gdLst/>
              <a:ahLst/>
              <a:cxnLst/>
              <a:rect l="l" t="t" r="r" b="b"/>
              <a:pathLst>
                <a:path w="2837" h="9326" extrusionOk="0">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76"/>
            <p:cNvSpPr/>
            <p:nvPr/>
          </p:nvSpPr>
          <p:spPr>
            <a:xfrm>
              <a:off x="-16794250" y="4059000"/>
              <a:ext cx="70900" cy="232375"/>
            </a:xfrm>
            <a:custGeom>
              <a:avLst/>
              <a:gdLst/>
              <a:ahLst/>
              <a:cxnLst/>
              <a:rect l="l" t="t" r="r" b="b"/>
              <a:pathLst>
                <a:path w="2836" h="9295" extrusionOk="0">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9" name="Google Shape;3949;p76"/>
          <p:cNvGrpSpPr/>
          <p:nvPr/>
        </p:nvGrpSpPr>
        <p:grpSpPr>
          <a:xfrm>
            <a:off x="5295577" y="2091033"/>
            <a:ext cx="450470" cy="448180"/>
            <a:chOff x="-16419350" y="4058200"/>
            <a:chExt cx="304825" cy="303275"/>
          </a:xfrm>
        </p:grpSpPr>
        <p:sp>
          <p:nvSpPr>
            <p:cNvPr id="3950" name="Google Shape;3950;p76"/>
            <p:cNvSpPr/>
            <p:nvPr/>
          </p:nvSpPr>
          <p:spPr>
            <a:xfrm>
              <a:off x="-16347675" y="4202350"/>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76"/>
            <p:cNvSpPr/>
            <p:nvPr/>
          </p:nvSpPr>
          <p:spPr>
            <a:xfrm>
              <a:off x="-16400450" y="416690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76"/>
            <p:cNvSpPr/>
            <p:nvPr/>
          </p:nvSpPr>
          <p:spPr>
            <a:xfrm>
              <a:off x="-16389425" y="4058200"/>
              <a:ext cx="220575" cy="106950"/>
            </a:xfrm>
            <a:custGeom>
              <a:avLst/>
              <a:gdLst/>
              <a:ahLst/>
              <a:cxnLst/>
              <a:rect l="l" t="t" r="r" b="b"/>
              <a:pathLst>
                <a:path w="8823" h="4278" extrusionOk="0">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6"/>
            <p:cNvSpPr/>
            <p:nvPr/>
          </p:nvSpPr>
          <p:spPr>
            <a:xfrm>
              <a:off x="-16298850" y="4178725"/>
              <a:ext cx="41000" cy="47275"/>
            </a:xfrm>
            <a:custGeom>
              <a:avLst/>
              <a:gdLst/>
              <a:ahLst/>
              <a:cxnLst/>
              <a:rect l="l" t="t" r="r" b="b"/>
              <a:pathLst>
                <a:path w="1640" h="1891" extrusionOk="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76"/>
            <p:cNvSpPr/>
            <p:nvPr/>
          </p:nvSpPr>
          <p:spPr>
            <a:xfrm>
              <a:off x="-16246075" y="4178725"/>
              <a:ext cx="41775" cy="55150"/>
            </a:xfrm>
            <a:custGeom>
              <a:avLst/>
              <a:gdLst/>
              <a:ahLst/>
              <a:cxnLst/>
              <a:rect l="l" t="t" r="r" b="b"/>
              <a:pathLst>
                <a:path w="1671" h="2206" extrusionOk="0">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6"/>
            <p:cNvSpPr/>
            <p:nvPr/>
          </p:nvSpPr>
          <p:spPr>
            <a:xfrm>
              <a:off x="-16419350" y="4122000"/>
              <a:ext cx="304050" cy="188725"/>
            </a:xfrm>
            <a:custGeom>
              <a:avLst/>
              <a:gdLst/>
              <a:ahLst/>
              <a:cxnLst/>
              <a:rect l="l" t="t" r="r" b="b"/>
              <a:pathLst>
                <a:path w="12162" h="7549" extrusionOk="0">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76"/>
            <p:cNvSpPr/>
            <p:nvPr/>
          </p:nvSpPr>
          <p:spPr>
            <a:xfrm>
              <a:off x="-16419350" y="4263775"/>
              <a:ext cx="304825" cy="97700"/>
            </a:xfrm>
            <a:custGeom>
              <a:avLst/>
              <a:gdLst/>
              <a:ahLst/>
              <a:cxnLst/>
              <a:rect l="l" t="t" r="r" b="b"/>
              <a:pathLst>
                <a:path w="12193" h="3908" extrusionOk="0">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7" name="Google Shape;3957;p76"/>
          <p:cNvGrpSpPr/>
          <p:nvPr/>
        </p:nvGrpSpPr>
        <p:grpSpPr>
          <a:xfrm>
            <a:off x="756572" y="1504593"/>
            <a:ext cx="166170" cy="259965"/>
            <a:chOff x="-2219284" y="2796743"/>
            <a:chExt cx="166170" cy="259965"/>
          </a:xfrm>
        </p:grpSpPr>
        <p:sp>
          <p:nvSpPr>
            <p:cNvPr id="3958" name="Google Shape;3958;p76"/>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76"/>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0" name="Google Shape;3960;p76"/>
          <p:cNvSpPr/>
          <p:nvPr/>
        </p:nvSpPr>
        <p:spPr>
          <a:xfrm flipH="1">
            <a:off x="2563979" y="1693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76"/>
          <p:cNvSpPr/>
          <p:nvPr/>
        </p:nvSpPr>
        <p:spPr>
          <a:xfrm flipH="1">
            <a:off x="2858402" y="41474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76"/>
          <p:cNvSpPr/>
          <p:nvPr/>
        </p:nvSpPr>
        <p:spPr>
          <a:xfrm flipH="1">
            <a:off x="6619777" y="14441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9"/>
        <p:cNvGrpSpPr/>
        <p:nvPr/>
      </p:nvGrpSpPr>
      <p:grpSpPr>
        <a:xfrm>
          <a:off x="0" y="0"/>
          <a:ext cx="0" cy="0"/>
          <a:chOff x="0" y="0"/>
          <a:chExt cx="0" cy="0"/>
        </a:xfrm>
      </p:grpSpPr>
      <p:sp>
        <p:nvSpPr>
          <p:cNvPr id="4020" name="Google Shape;4020;p8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OUR </a:t>
            </a:r>
            <a:r>
              <a:rPr lang="en" b="0">
                <a:solidFill>
                  <a:schemeClr val="lt1"/>
                </a:solidFill>
              </a:rPr>
              <a:t>TEAM</a:t>
            </a:r>
            <a:endParaRPr b="0">
              <a:solidFill>
                <a:schemeClr val="lt1"/>
              </a:solidFill>
            </a:endParaRPr>
          </a:p>
        </p:txBody>
      </p:sp>
      <p:sp>
        <p:nvSpPr>
          <p:cNvPr id="4021" name="Google Shape;4021;p80"/>
          <p:cNvSpPr txBox="1">
            <a:spLocks noGrp="1"/>
          </p:cNvSpPr>
          <p:nvPr>
            <p:ph type="title"/>
          </p:nvPr>
        </p:nvSpPr>
        <p:spPr>
          <a:xfrm>
            <a:off x="720000" y="3583100"/>
            <a:ext cx="2336400" cy="3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JENNA </a:t>
            </a:r>
            <a:r>
              <a:rPr lang="en" b="0">
                <a:solidFill>
                  <a:schemeClr val="lt1"/>
                </a:solidFill>
              </a:rPr>
              <a:t>DOE</a:t>
            </a:r>
            <a:endParaRPr b="0">
              <a:solidFill>
                <a:schemeClr val="lt1"/>
              </a:solidFill>
            </a:endParaRPr>
          </a:p>
        </p:txBody>
      </p:sp>
      <p:sp>
        <p:nvSpPr>
          <p:cNvPr id="4022" name="Google Shape;4022;p80"/>
          <p:cNvSpPr txBox="1">
            <a:spLocks noGrp="1"/>
          </p:cNvSpPr>
          <p:nvPr>
            <p:ph type="subTitle" idx="1"/>
          </p:nvPr>
        </p:nvSpPr>
        <p:spPr>
          <a:xfrm>
            <a:off x="720000" y="3912242"/>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sp>
        <p:nvSpPr>
          <p:cNvPr id="4023" name="Google Shape;4023;p80"/>
          <p:cNvSpPr txBox="1">
            <a:spLocks noGrp="1"/>
          </p:cNvSpPr>
          <p:nvPr>
            <p:ph type="title" idx="2"/>
          </p:nvPr>
        </p:nvSpPr>
        <p:spPr>
          <a:xfrm>
            <a:off x="3403800" y="2973499"/>
            <a:ext cx="2336400" cy="3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TIMMY </a:t>
            </a:r>
            <a:r>
              <a:rPr lang="en" b="0">
                <a:solidFill>
                  <a:schemeClr val="lt1"/>
                </a:solidFill>
              </a:rPr>
              <a:t>JIMMY</a:t>
            </a:r>
            <a:endParaRPr b="0">
              <a:solidFill>
                <a:schemeClr val="lt1"/>
              </a:solidFill>
            </a:endParaRPr>
          </a:p>
        </p:txBody>
      </p:sp>
      <p:sp>
        <p:nvSpPr>
          <p:cNvPr id="4024" name="Google Shape;4024;p80"/>
          <p:cNvSpPr txBox="1">
            <a:spLocks noGrp="1"/>
          </p:cNvSpPr>
          <p:nvPr>
            <p:ph type="subTitle" idx="3"/>
          </p:nvPr>
        </p:nvSpPr>
        <p:spPr>
          <a:xfrm>
            <a:off x="3403800" y="3302642"/>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sp>
        <p:nvSpPr>
          <p:cNvPr id="4025" name="Google Shape;4025;p80"/>
          <p:cNvSpPr txBox="1">
            <a:spLocks noGrp="1"/>
          </p:cNvSpPr>
          <p:nvPr>
            <p:ph type="title" idx="4"/>
          </p:nvPr>
        </p:nvSpPr>
        <p:spPr>
          <a:xfrm>
            <a:off x="6087600" y="3583100"/>
            <a:ext cx="2336400" cy="3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SUSAN </a:t>
            </a:r>
            <a:r>
              <a:rPr lang="en" b="0">
                <a:solidFill>
                  <a:schemeClr val="lt1"/>
                </a:solidFill>
              </a:rPr>
              <a:t>BONES</a:t>
            </a:r>
            <a:endParaRPr b="0">
              <a:solidFill>
                <a:schemeClr val="lt1"/>
              </a:solidFill>
            </a:endParaRPr>
          </a:p>
        </p:txBody>
      </p:sp>
      <p:sp>
        <p:nvSpPr>
          <p:cNvPr id="4026" name="Google Shape;4026;p80"/>
          <p:cNvSpPr txBox="1">
            <a:spLocks noGrp="1"/>
          </p:cNvSpPr>
          <p:nvPr>
            <p:ph type="subTitle" idx="5"/>
          </p:nvPr>
        </p:nvSpPr>
        <p:spPr>
          <a:xfrm>
            <a:off x="6087600" y="3912242"/>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pic>
        <p:nvPicPr>
          <p:cNvPr id="4027" name="Google Shape;4027;p80"/>
          <p:cNvPicPr preferRelativeResize="0"/>
          <p:nvPr/>
        </p:nvPicPr>
        <p:blipFill rotWithShape="1">
          <a:blip r:embed="rId3">
            <a:alphaModFix/>
          </a:blip>
          <a:srcRect l="16745" r="16752"/>
          <a:stretch/>
        </p:blipFill>
        <p:spPr>
          <a:xfrm>
            <a:off x="6580200" y="2074146"/>
            <a:ext cx="1351200" cy="1354200"/>
          </a:xfrm>
          <a:prstGeom prst="ellipse">
            <a:avLst/>
          </a:prstGeom>
          <a:noFill/>
          <a:ln w="76200" cap="flat" cmpd="sng">
            <a:solidFill>
              <a:schemeClr val="accent6"/>
            </a:solidFill>
            <a:prstDash val="solid"/>
            <a:round/>
            <a:headEnd type="none" w="sm" len="sm"/>
            <a:tailEnd type="none" w="sm" len="sm"/>
          </a:ln>
        </p:spPr>
      </p:pic>
      <p:pic>
        <p:nvPicPr>
          <p:cNvPr id="4028" name="Google Shape;4028;p80"/>
          <p:cNvPicPr preferRelativeResize="0"/>
          <p:nvPr/>
        </p:nvPicPr>
        <p:blipFill rotWithShape="1">
          <a:blip r:embed="rId4">
            <a:alphaModFix/>
          </a:blip>
          <a:srcRect l="16696" r="16703"/>
          <a:stretch/>
        </p:blipFill>
        <p:spPr>
          <a:xfrm>
            <a:off x="3896400" y="1464835"/>
            <a:ext cx="1351200" cy="1354200"/>
          </a:xfrm>
          <a:prstGeom prst="ellipse">
            <a:avLst/>
          </a:prstGeom>
          <a:noFill/>
          <a:ln w="76200" cap="flat" cmpd="sng">
            <a:solidFill>
              <a:schemeClr val="accent6"/>
            </a:solidFill>
            <a:prstDash val="solid"/>
            <a:round/>
            <a:headEnd type="none" w="sm" len="sm"/>
            <a:tailEnd type="none" w="sm" len="sm"/>
          </a:ln>
        </p:spPr>
      </p:pic>
      <p:pic>
        <p:nvPicPr>
          <p:cNvPr id="4029" name="Google Shape;4029;p80"/>
          <p:cNvPicPr preferRelativeResize="0"/>
          <p:nvPr/>
        </p:nvPicPr>
        <p:blipFill rotWithShape="1">
          <a:blip r:embed="rId5">
            <a:alphaModFix/>
          </a:blip>
          <a:srcRect l="16745" r="16752"/>
          <a:stretch/>
        </p:blipFill>
        <p:spPr>
          <a:xfrm>
            <a:off x="1212600" y="2074146"/>
            <a:ext cx="1351200" cy="1354200"/>
          </a:xfrm>
          <a:prstGeom prst="ellipse">
            <a:avLst/>
          </a:prstGeom>
          <a:noFill/>
          <a:ln w="76200" cap="flat" cmpd="sng">
            <a:solidFill>
              <a:schemeClr val="accent6"/>
            </a:solidFill>
            <a:prstDash val="solid"/>
            <a:round/>
            <a:headEnd type="none" w="sm" len="sm"/>
            <a:tailEnd type="none" w="sm" len="sm"/>
          </a:ln>
        </p:spPr>
      </p:pic>
      <p:sp>
        <p:nvSpPr>
          <p:cNvPr id="4030" name="Google Shape;4030;p80"/>
          <p:cNvSpPr/>
          <p:nvPr/>
        </p:nvSpPr>
        <p:spPr>
          <a:xfrm flipH="1">
            <a:off x="715110" y="1438080"/>
            <a:ext cx="357854" cy="662886"/>
          </a:xfrm>
          <a:custGeom>
            <a:avLst/>
            <a:gdLst/>
            <a:ahLst/>
            <a:cxnLst/>
            <a:rect l="l" t="t" r="r" b="b"/>
            <a:pathLst>
              <a:path w="1924" h="3564" extrusionOk="0">
                <a:moveTo>
                  <a:pt x="900" y="0"/>
                </a:moveTo>
                <a:cubicBezTo>
                  <a:pt x="892" y="0"/>
                  <a:pt x="884" y="1"/>
                  <a:pt x="878" y="5"/>
                </a:cubicBezTo>
                <a:cubicBezTo>
                  <a:pt x="833" y="5"/>
                  <a:pt x="788" y="38"/>
                  <a:pt x="788" y="95"/>
                </a:cubicBezTo>
                <a:lnTo>
                  <a:pt x="428" y="1039"/>
                </a:lnTo>
                <a:cubicBezTo>
                  <a:pt x="417" y="1095"/>
                  <a:pt x="462" y="1163"/>
                  <a:pt x="518" y="1163"/>
                </a:cubicBezTo>
                <a:cubicBezTo>
                  <a:pt x="630" y="1163"/>
                  <a:pt x="754" y="1151"/>
                  <a:pt x="867" y="1129"/>
                </a:cubicBezTo>
                <a:lnTo>
                  <a:pt x="867" y="1129"/>
                </a:lnTo>
                <a:lnTo>
                  <a:pt x="293" y="2534"/>
                </a:lnTo>
                <a:lnTo>
                  <a:pt x="181" y="2377"/>
                </a:lnTo>
                <a:cubicBezTo>
                  <a:pt x="163" y="2346"/>
                  <a:pt x="134" y="2333"/>
                  <a:pt x="105" y="2333"/>
                </a:cubicBezTo>
                <a:cubicBezTo>
                  <a:pt x="59" y="2333"/>
                  <a:pt x="12" y="2367"/>
                  <a:pt x="12" y="2422"/>
                </a:cubicBezTo>
                <a:cubicBezTo>
                  <a:pt x="1" y="2770"/>
                  <a:pt x="23" y="3119"/>
                  <a:pt x="68" y="3467"/>
                </a:cubicBezTo>
                <a:cubicBezTo>
                  <a:pt x="68" y="3525"/>
                  <a:pt x="110" y="3564"/>
                  <a:pt x="154" y="3564"/>
                </a:cubicBezTo>
                <a:cubicBezTo>
                  <a:pt x="171" y="3564"/>
                  <a:pt x="188" y="3558"/>
                  <a:pt x="203" y="3546"/>
                </a:cubicBezTo>
                <a:cubicBezTo>
                  <a:pt x="496" y="3411"/>
                  <a:pt x="788" y="3254"/>
                  <a:pt x="1080" y="3096"/>
                </a:cubicBezTo>
                <a:cubicBezTo>
                  <a:pt x="1148" y="3051"/>
                  <a:pt x="1136" y="2950"/>
                  <a:pt x="1058" y="2928"/>
                </a:cubicBezTo>
                <a:cubicBezTo>
                  <a:pt x="945" y="2883"/>
                  <a:pt x="833" y="2860"/>
                  <a:pt x="720" y="2838"/>
                </a:cubicBezTo>
                <a:cubicBezTo>
                  <a:pt x="754" y="2680"/>
                  <a:pt x="822" y="2523"/>
                  <a:pt x="912" y="2377"/>
                </a:cubicBezTo>
                <a:cubicBezTo>
                  <a:pt x="1013" y="2208"/>
                  <a:pt x="1125" y="2040"/>
                  <a:pt x="1238" y="1871"/>
                </a:cubicBezTo>
                <a:lnTo>
                  <a:pt x="1901" y="814"/>
                </a:lnTo>
                <a:cubicBezTo>
                  <a:pt x="1923" y="747"/>
                  <a:pt x="1878" y="679"/>
                  <a:pt x="1811" y="679"/>
                </a:cubicBezTo>
                <a:cubicBezTo>
                  <a:pt x="1620" y="668"/>
                  <a:pt x="1429" y="657"/>
                  <a:pt x="1226" y="657"/>
                </a:cubicBezTo>
                <a:cubicBezTo>
                  <a:pt x="1294" y="533"/>
                  <a:pt x="1350" y="409"/>
                  <a:pt x="1406" y="275"/>
                </a:cubicBezTo>
                <a:cubicBezTo>
                  <a:pt x="1440" y="230"/>
                  <a:pt x="1406" y="151"/>
                  <a:pt x="1350" y="140"/>
                </a:cubicBezTo>
                <a:lnTo>
                  <a:pt x="957" y="16"/>
                </a:lnTo>
                <a:cubicBezTo>
                  <a:pt x="941" y="8"/>
                  <a:pt x="919" y="0"/>
                  <a:pt x="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80"/>
          <p:cNvSpPr/>
          <p:nvPr/>
        </p:nvSpPr>
        <p:spPr>
          <a:xfrm>
            <a:off x="7931404" y="238579"/>
            <a:ext cx="686136" cy="985588"/>
          </a:xfrm>
          <a:custGeom>
            <a:avLst/>
            <a:gdLst/>
            <a:ahLst/>
            <a:cxnLst/>
            <a:rect l="l" t="t" r="r" b="b"/>
            <a:pathLst>
              <a:path w="3689" h="5299" extrusionOk="0">
                <a:moveTo>
                  <a:pt x="2429" y="1"/>
                </a:moveTo>
                <a:cubicBezTo>
                  <a:pt x="2410" y="1"/>
                  <a:pt x="2390" y="9"/>
                  <a:pt x="2373" y="26"/>
                </a:cubicBezTo>
                <a:cubicBezTo>
                  <a:pt x="2362" y="37"/>
                  <a:pt x="2339" y="60"/>
                  <a:pt x="2339" y="71"/>
                </a:cubicBezTo>
                <a:cubicBezTo>
                  <a:pt x="1732" y="1071"/>
                  <a:pt x="1193" y="2106"/>
                  <a:pt x="720" y="3174"/>
                </a:cubicBezTo>
                <a:cubicBezTo>
                  <a:pt x="709" y="3196"/>
                  <a:pt x="709" y="3219"/>
                  <a:pt x="720" y="3241"/>
                </a:cubicBezTo>
                <a:lnTo>
                  <a:pt x="709" y="3252"/>
                </a:lnTo>
                <a:cubicBezTo>
                  <a:pt x="666" y="3313"/>
                  <a:pt x="736" y="3387"/>
                  <a:pt x="801" y="3387"/>
                </a:cubicBezTo>
                <a:cubicBezTo>
                  <a:pt x="821" y="3387"/>
                  <a:pt x="840" y="3380"/>
                  <a:pt x="855" y="3365"/>
                </a:cubicBezTo>
                <a:cubicBezTo>
                  <a:pt x="855" y="3376"/>
                  <a:pt x="855" y="3376"/>
                  <a:pt x="867" y="3387"/>
                </a:cubicBezTo>
                <a:cubicBezTo>
                  <a:pt x="883" y="3399"/>
                  <a:pt x="903" y="3404"/>
                  <a:pt x="924" y="3404"/>
                </a:cubicBezTo>
                <a:cubicBezTo>
                  <a:pt x="945" y="3404"/>
                  <a:pt x="968" y="3399"/>
                  <a:pt x="990" y="3387"/>
                </a:cubicBezTo>
                <a:cubicBezTo>
                  <a:pt x="1086" y="3382"/>
                  <a:pt x="1184" y="3379"/>
                  <a:pt x="1283" y="3379"/>
                </a:cubicBezTo>
                <a:cubicBezTo>
                  <a:pt x="1381" y="3379"/>
                  <a:pt x="1479" y="3382"/>
                  <a:pt x="1575" y="3387"/>
                </a:cubicBezTo>
                <a:lnTo>
                  <a:pt x="1339" y="3623"/>
                </a:lnTo>
                <a:cubicBezTo>
                  <a:pt x="1316" y="3635"/>
                  <a:pt x="1305" y="3657"/>
                  <a:pt x="1305" y="3680"/>
                </a:cubicBezTo>
                <a:lnTo>
                  <a:pt x="788" y="4163"/>
                </a:lnTo>
                <a:cubicBezTo>
                  <a:pt x="777" y="4017"/>
                  <a:pt x="743" y="3871"/>
                  <a:pt x="687" y="3736"/>
                </a:cubicBezTo>
                <a:cubicBezTo>
                  <a:pt x="674" y="3697"/>
                  <a:pt x="634" y="3673"/>
                  <a:pt x="594" y="3673"/>
                </a:cubicBezTo>
                <a:cubicBezTo>
                  <a:pt x="566" y="3673"/>
                  <a:pt x="537" y="3685"/>
                  <a:pt x="518" y="3713"/>
                </a:cubicBezTo>
                <a:cubicBezTo>
                  <a:pt x="271" y="4174"/>
                  <a:pt x="102" y="4669"/>
                  <a:pt x="1" y="5175"/>
                </a:cubicBezTo>
                <a:cubicBezTo>
                  <a:pt x="1" y="5231"/>
                  <a:pt x="35" y="5299"/>
                  <a:pt x="91" y="5299"/>
                </a:cubicBezTo>
                <a:lnTo>
                  <a:pt x="1822" y="5107"/>
                </a:lnTo>
                <a:cubicBezTo>
                  <a:pt x="1901" y="5096"/>
                  <a:pt x="1957" y="4973"/>
                  <a:pt x="1867" y="4928"/>
                </a:cubicBezTo>
                <a:cubicBezTo>
                  <a:pt x="1654" y="4838"/>
                  <a:pt x="1429" y="4748"/>
                  <a:pt x="1215" y="4680"/>
                </a:cubicBezTo>
                <a:lnTo>
                  <a:pt x="3576" y="2488"/>
                </a:lnTo>
                <a:cubicBezTo>
                  <a:pt x="3640" y="2424"/>
                  <a:pt x="3573" y="2330"/>
                  <a:pt x="3498" y="2330"/>
                </a:cubicBezTo>
                <a:cubicBezTo>
                  <a:pt x="3494" y="2330"/>
                  <a:pt x="3490" y="2330"/>
                  <a:pt x="3486" y="2331"/>
                </a:cubicBezTo>
                <a:cubicBezTo>
                  <a:pt x="3025" y="2409"/>
                  <a:pt x="2575" y="2454"/>
                  <a:pt x="2115" y="2488"/>
                </a:cubicBezTo>
                <a:lnTo>
                  <a:pt x="3666" y="431"/>
                </a:lnTo>
                <a:cubicBezTo>
                  <a:pt x="3688" y="374"/>
                  <a:pt x="3655" y="307"/>
                  <a:pt x="3599" y="296"/>
                </a:cubicBezTo>
                <a:lnTo>
                  <a:pt x="2486" y="26"/>
                </a:lnTo>
                <a:cubicBezTo>
                  <a:pt x="2469" y="9"/>
                  <a:pt x="2449" y="1"/>
                  <a:pt x="2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80"/>
          <p:cNvSpPr/>
          <p:nvPr/>
        </p:nvSpPr>
        <p:spPr>
          <a:xfrm>
            <a:off x="4241443" y="4271080"/>
            <a:ext cx="357854" cy="662886"/>
          </a:xfrm>
          <a:custGeom>
            <a:avLst/>
            <a:gdLst/>
            <a:ahLst/>
            <a:cxnLst/>
            <a:rect l="l" t="t" r="r" b="b"/>
            <a:pathLst>
              <a:path w="1924" h="3564" extrusionOk="0">
                <a:moveTo>
                  <a:pt x="900" y="0"/>
                </a:moveTo>
                <a:cubicBezTo>
                  <a:pt x="892" y="0"/>
                  <a:pt x="884" y="1"/>
                  <a:pt x="878" y="5"/>
                </a:cubicBezTo>
                <a:cubicBezTo>
                  <a:pt x="833" y="5"/>
                  <a:pt x="788" y="38"/>
                  <a:pt x="788" y="95"/>
                </a:cubicBezTo>
                <a:lnTo>
                  <a:pt x="428" y="1039"/>
                </a:lnTo>
                <a:cubicBezTo>
                  <a:pt x="417" y="1095"/>
                  <a:pt x="462" y="1163"/>
                  <a:pt x="518" y="1163"/>
                </a:cubicBezTo>
                <a:cubicBezTo>
                  <a:pt x="630" y="1163"/>
                  <a:pt x="754" y="1151"/>
                  <a:pt x="867" y="1129"/>
                </a:cubicBezTo>
                <a:lnTo>
                  <a:pt x="867" y="1129"/>
                </a:lnTo>
                <a:lnTo>
                  <a:pt x="293" y="2534"/>
                </a:lnTo>
                <a:lnTo>
                  <a:pt x="181" y="2377"/>
                </a:lnTo>
                <a:cubicBezTo>
                  <a:pt x="163" y="2346"/>
                  <a:pt x="134" y="2333"/>
                  <a:pt x="105" y="2333"/>
                </a:cubicBezTo>
                <a:cubicBezTo>
                  <a:pt x="59" y="2333"/>
                  <a:pt x="12" y="2367"/>
                  <a:pt x="12" y="2422"/>
                </a:cubicBezTo>
                <a:cubicBezTo>
                  <a:pt x="1" y="2770"/>
                  <a:pt x="23" y="3119"/>
                  <a:pt x="68" y="3467"/>
                </a:cubicBezTo>
                <a:cubicBezTo>
                  <a:pt x="68" y="3525"/>
                  <a:pt x="110" y="3564"/>
                  <a:pt x="154" y="3564"/>
                </a:cubicBezTo>
                <a:cubicBezTo>
                  <a:pt x="171" y="3564"/>
                  <a:pt x="188" y="3558"/>
                  <a:pt x="203" y="3546"/>
                </a:cubicBezTo>
                <a:cubicBezTo>
                  <a:pt x="496" y="3411"/>
                  <a:pt x="788" y="3254"/>
                  <a:pt x="1080" y="3096"/>
                </a:cubicBezTo>
                <a:cubicBezTo>
                  <a:pt x="1148" y="3051"/>
                  <a:pt x="1136" y="2950"/>
                  <a:pt x="1058" y="2928"/>
                </a:cubicBezTo>
                <a:cubicBezTo>
                  <a:pt x="945" y="2883"/>
                  <a:pt x="833" y="2860"/>
                  <a:pt x="720" y="2838"/>
                </a:cubicBezTo>
                <a:cubicBezTo>
                  <a:pt x="754" y="2680"/>
                  <a:pt x="822" y="2523"/>
                  <a:pt x="912" y="2377"/>
                </a:cubicBezTo>
                <a:cubicBezTo>
                  <a:pt x="1013" y="2208"/>
                  <a:pt x="1125" y="2040"/>
                  <a:pt x="1238" y="1871"/>
                </a:cubicBezTo>
                <a:lnTo>
                  <a:pt x="1901" y="814"/>
                </a:lnTo>
                <a:cubicBezTo>
                  <a:pt x="1923" y="747"/>
                  <a:pt x="1878" y="679"/>
                  <a:pt x="1811" y="679"/>
                </a:cubicBezTo>
                <a:cubicBezTo>
                  <a:pt x="1620" y="668"/>
                  <a:pt x="1429" y="657"/>
                  <a:pt x="1226" y="657"/>
                </a:cubicBezTo>
                <a:cubicBezTo>
                  <a:pt x="1294" y="533"/>
                  <a:pt x="1350" y="409"/>
                  <a:pt x="1406" y="275"/>
                </a:cubicBezTo>
                <a:cubicBezTo>
                  <a:pt x="1440" y="230"/>
                  <a:pt x="1406" y="151"/>
                  <a:pt x="1350" y="140"/>
                </a:cubicBezTo>
                <a:lnTo>
                  <a:pt x="957" y="16"/>
                </a:lnTo>
                <a:cubicBezTo>
                  <a:pt x="941" y="8"/>
                  <a:pt x="919" y="0"/>
                  <a:pt x="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80"/>
          <p:cNvSpPr/>
          <p:nvPr/>
        </p:nvSpPr>
        <p:spPr>
          <a:xfrm>
            <a:off x="6087610" y="1466248"/>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80"/>
          <p:cNvSpPr/>
          <p:nvPr/>
        </p:nvSpPr>
        <p:spPr>
          <a:xfrm>
            <a:off x="3204767" y="2724109"/>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80"/>
          <p:cNvSpPr/>
          <p:nvPr/>
        </p:nvSpPr>
        <p:spPr>
          <a:xfrm>
            <a:off x="8353281" y="17267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80"/>
          <p:cNvSpPr/>
          <p:nvPr/>
        </p:nvSpPr>
        <p:spPr>
          <a:xfrm>
            <a:off x="2196501" y="14265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0"/>
        <p:cNvGrpSpPr/>
        <p:nvPr/>
      </p:nvGrpSpPr>
      <p:grpSpPr>
        <a:xfrm>
          <a:off x="0" y="0"/>
          <a:ext cx="0" cy="0"/>
          <a:chOff x="0" y="0"/>
          <a:chExt cx="0" cy="0"/>
        </a:xfrm>
      </p:grpSpPr>
      <p:sp>
        <p:nvSpPr>
          <p:cNvPr id="4041" name="Google Shape;4041;p81"/>
          <p:cNvSpPr/>
          <p:nvPr/>
        </p:nvSpPr>
        <p:spPr>
          <a:xfrm>
            <a:off x="4906885" y="116718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81"/>
          <p:cNvSpPr/>
          <p:nvPr/>
        </p:nvSpPr>
        <p:spPr>
          <a:xfrm>
            <a:off x="1663067" y="3820309"/>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81"/>
          <p:cNvSpPr/>
          <p:nvPr/>
        </p:nvSpPr>
        <p:spPr>
          <a:xfrm>
            <a:off x="1479206" y="233591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81"/>
          <p:cNvSpPr/>
          <p:nvPr/>
        </p:nvSpPr>
        <p:spPr>
          <a:xfrm>
            <a:off x="7409682" y="39043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81"/>
          <p:cNvSpPr txBox="1">
            <a:spLocks noGrp="1"/>
          </p:cNvSpPr>
          <p:nvPr>
            <p:ph type="ctrTitle"/>
          </p:nvPr>
        </p:nvSpPr>
        <p:spPr>
          <a:xfrm>
            <a:off x="2430025" y="536689"/>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046" name="Google Shape;4046;p81"/>
          <p:cNvSpPr txBox="1">
            <a:spLocks noGrp="1"/>
          </p:cNvSpPr>
          <p:nvPr>
            <p:ph type="subTitle" idx="1"/>
          </p:nvPr>
        </p:nvSpPr>
        <p:spPr>
          <a:xfrm>
            <a:off x="2425075" y="2490254"/>
            <a:ext cx="42939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Do you have any questions?</a:t>
            </a:r>
            <a:endParaRPr>
              <a:solidFill>
                <a:schemeClr val="lt1"/>
              </a:solidFill>
            </a:endParaRPr>
          </a:p>
          <a:p>
            <a:pPr marL="0" lvl="0" indent="0" algn="ctr" rtl="0">
              <a:spcBef>
                <a:spcPts val="0"/>
              </a:spcBef>
              <a:spcAft>
                <a:spcPts val="0"/>
              </a:spcAft>
              <a:buNone/>
            </a:pPr>
            <a:r>
              <a:rPr lang="en">
                <a:solidFill>
                  <a:schemeClr val="lt1"/>
                </a:solidFill>
              </a:rPr>
              <a:t>youremail@freepik.com </a:t>
            </a:r>
            <a:endParaRPr>
              <a:solidFill>
                <a:schemeClr val="lt1"/>
              </a:solidFill>
            </a:endParaRPr>
          </a:p>
          <a:p>
            <a:pPr marL="0" lvl="0" indent="0" algn="ctr" rtl="0">
              <a:spcBef>
                <a:spcPts val="0"/>
              </a:spcBef>
              <a:spcAft>
                <a:spcPts val="0"/>
              </a:spcAft>
              <a:buNone/>
            </a:pPr>
            <a:r>
              <a:rPr lang="en">
                <a:solidFill>
                  <a:schemeClr val="lt1"/>
                </a:solidFill>
              </a:rPr>
              <a:t>+91  620 421 838 </a:t>
            </a:r>
            <a:endParaRPr>
              <a:solidFill>
                <a:schemeClr val="lt1"/>
              </a:solidFill>
            </a:endParaRPr>
          </a:p>
          <a:p>
            <a:pPr marL="0" lvl="0" indent="0" algn="ctr" rtl="0">
              <a:spcBef>
                <a:spcPts val="0"/>
              </a:spcBef>
              <a:spcAft>
                <a:spcPts val="0"/>
              </a:spcAft>
              <a:buNone/>
            </a:pPr>
            <a:r>
              <a:rPr lang="en">
                <a:solidFill>
                  <a:schemeClr val="lt1"/>
                </a:solidFill>
              </a:rPr>
              <a:t>yourcompany.com</a:t>
            </a:r>
            <a:endParaRPr>
              <a:solidFill>
                <a:schemeClr val="lt1"/>
              </a:solidFill>
            </a:endParaRPr>
          </a:p>
        </p:txBody>
      </p:sp>
      <p:sp>
        <p:nvSpPr>
          <p:cNvPr id="4047" name="Google Shape;4047;p81"/>
          <p:cNvSpPr txBox="1"/>
          <p:nvPr/>
        </p:nvSpPr>
        <p:spPr>
          <a:xfrm>
            <a:off x="3072025" y="4333720"/>
            <a:ext cx="3000000" cy="259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Syne"/>
                <a:ea typeface="Syne"/>
                <a:cs typeface="Syne"/>
                <a:sym typeface="Syne"/>
              </a:rPr>
              <a:t>Please keep this slide for attribution</a:t>
            </a:r>
            <a:endParaRPr sz="1000">
              <a:solidFill>
                <a:schemeClr val="lt1"/>
              </a:solidFill>
              <a:latin typeface="Syne"/>
              <a:ea typeface="Syne"/>
              <a:cs typeface="Syne"/>
              <a:sym typeface="Syne"/>
            </a:endParaRPr>
          </a:p>
        </p:txBody>
      </p:sp>
      <p:sp>
        <p:nvSpPr>
          <p:cNvPr id="4048" name="Google Shape;4048;p81"/>
          <p:cNvSpPr/>
          <p:nvPr/>
        </p:nvSpPr>
        <p:spPr>
          <a:xfrm>
            <a:off x="2295349" y="1688822"/>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81"/>
          <p:cNvSpPr/>
          <p:nvPr/>
        </p:nvSpPr>
        <p:spPr>
          <a:xfrm>
            <a:off x="3564499" y="1688822"/>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81"/>
          <p:cNvSpPr/>
          <p:nvPr/>
        </p:nvSpPr>
        <p:spPr>
          <a:xfrm>
            <a:off x="4898499" y="1688822"/>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81"/>
          <p:cNvSpPr/>
          <p:nvPr/>
        </p:nvSpPr>
        <p:spPr>
          <a:xfrm>
            <a:off x="6200999" y="1688822"/>
            <a:ext cx="647100" cy="647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2" name="Google Shape;4052;p81"/>
          <p:cNvGrpSpPr/>
          <p:nvPr/>
        </p:nvGrpSpPr>
        <p:grpSpPr>
          <a:xfrm>
            <a:off x="3758417" y="1882740"/>
            <a:ext cx="259263" cy="259263"/>
            <a:chOff x="1379798" y="1723250"/>
            <a:chExt cx="397887" cy="397887"/>
          </a:xfrm>
        </p:grpSpPr>
        <p:sp>
          <p:nvSpPr>
            <p:cNvPr id="4053" name="Google Shape;4053;p8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8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8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8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7" name="Google Shape;4057;p81"/>
          <p:cNvGrpSpPr/>
          <p:nvPr/>
        </p:nvGrpSpPr>
        <p:grpSpPr>
          <a:xfrm>
            <a:off x="2489274" y="1882740"/>
            <a:ext cx="259249" cy="259263"/>
            <a:chOff x="864491" y="1723250"/>
            <a:chExt cx="397866" cy="397887"/>
          </a:xfrm>
        </p:grpSpPr>
        <p:sp>
          <p:nvSpPr>
            <p:cNvPr id="4058" name="Google Shape;4058;p8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8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81"/>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1" name="Google Shape;4061;p81"/>
          <p:cNvSpPr/>
          <p:nvPr/>
        </p:nvSpPr>
        <p:spPr>
          <a:xfrm>
            <a:off x="6365597" y="1882730"/>
            <a:ext cx="317903" cy="259283"/>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2" name="Google Shape;4062;p81"/>
          <p:cNvGrpSpPr/>
          <p:nvPr/>
        </p:nvGrpSpPr>
        <p:grpSpPr>
          <a:xfrm>
            <a:off x="5092481" y="1882804"/>
            <a:ext cx="259136" cy="259136"/>
            <a:chOff x="1190625" y="238125"/>
            <a:chExt cx="5235075" cy="5235075"/>
          </a:xfrm>
        </p:grpSpPr>
        <p:sp>
          <p:nvSpPr>
            <p:cNvPr id="4063" name="Google Shape;4063;p81"/>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81"/>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74" name="Google Shape;2274;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CONTENTS OF </a:t>
            </a:r>
            <a:r>
              <a:rPr lang="en" b="0">
                <a:solidFill>
                  <a:schemeClr val="accent3"/>
                </a:solidFill>
              </a:rPr>
              <a:t>THIS TEMPLATE</a:t>
            </a:r>
            <a:endParaRPr b="0">
              <a:solidFill>
                <a:schemeClr val="accent3"/>
              </a:solidFill>
            </a:endParaRPr>
          </a:p>
        </p:txBody>
      </p:sp>
      <p:sp>
        <p:nvSpPr>
          <p:cNvPr id="2275" name="Google Shape;2275;p47"/>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Here’s what you’ll find in this </a:t>
            </a:r>
            <a:r>
              <a:rPr lang="en" b="1">
                <a:solidFill>
                  <a:schemeClr val="accent3"/>
                </a:solidFill>
                <a:uFill>
                  <a:noFill/>
                </a:uFill>
                <a:hlinkClick r:id="rId3">
                  <a:extLst>
                    <a:ext uri="{A12FA001-AC4F-418D-AE19-62706E023703}">
                      <ahyp:hlinkClr xmlns:ahyp="http://schemas.microsoft.com/office/drawing/2018/hyperlinkcolor" val="tx"/>
                    </a:ext>
                  </a:extLst>
                </a:hlinkClick>
              </a:rPr>
              <a:t>Slidesgo</a:t>
            </a:r>
            <a:r>
              <a:rPr lang="en">
                <a:solidFill>
                  <a:schemeClr val="accent3"/>
                </a:solidFill>
              </a:rPr>
              <a:t> template: </a:t>
            </a:r>
            <a:endParaRPr>
              <a:solidFill>
                <a:schemeClr val="accent3"/>
              </a:solidFill>
            </a:endParaRPr>
          </a:p>
          <a:p>
            <a:pPr marL="457200" lvl="0" indent="-304800" algn="l" rtl="0">
              <a:spcBef>
                <a:spcPts val="0"/>
              </a:spcBef>
              <a:spcAft>
                <a:spcPts val="0"/>
              </a:spcAft>
              <a:buClr>
                <a:schemeClr val="accent3"/>
              </a:buClr>
              <a:buSzPts val="1200"/>
              <a:buAutoNum type="arabicPeriod"/>
            </a:pPr>
            <a:r>
              <a:rPr lang="en">
                <a:solidFill>
                  <a:schemeClr val="accent3"/>
                </a:solidFill>
              </a:rPr>
              <a:t>A slide structure based on a multi-purpose presentation for education, which you can easily adapt to your needs. For more info on how to edit the template, please visit </a:t>
            </a:r>
            <a:r>
              <a:rPr lang="en" b="1">
                <a:solidFill>
                  <a:schemeClr val="accent3"/>
                </a:solidFill>
                <a:uFill>
                  <a:noFill/>
                </a:uFill>
                <a:hlinkClick r:id="rId4">
                  <a:extLst>
                    <a:ext uri="{A12FA001-AC4F-418D-AE19-62706E023703}">
                      <ahyp:hlinkClr xmlns:ahyp="http://schemas.microsoft.com/office/drawing/2018/hyperlinkcolor" val="tx"/>
                    </a:ext>
                  </a:extLst>
                </a:hlinkClick>
              </a:rPr>
              <a:t>Slidesgo School</a:t>
            </a:r>
            <a:r>
              <a:rPr lang="en">
                <a:solidFill>
                  <a:schemeClr val="accent3"/>
                </a:solidFill>
              </a:rPr>
              <a:t> or read our </a:t>
            </a:r>
            <a:r>
              <a:rPr lang="en" b="1">
                <a:solidFill>
                  <a:schemeClr val="accent3"/>
                </a:solidFill>
                <a:uFill>
                  <a:noFill/>
                </a:uFill>
                <a:hlinkClick r:id="rId5">
                  <a:extLst>
                    <a:ext uri="{A12FA001-AC4F-418D-AE19-62706E023703}">
                      <ahyp:hlinkClr xmlns:ahyp="http://schemas.microsoft.com/office/drawing/2018/hyperlinkcolor" val="tx"/>
                    </a:ext>
                  </a:extLst>
                </a:hlinkClick>
              </a:rPr>
              <a:t>FAQs</a:t>
            </a:r>
            <a:r>
              <a:rPr lang="en">
                <a:solidFill>
                  <a:schemeClr val="accent3"/>
                </a:solidFill>
              </a:rPr>
              <a:t>.</a:t>
            </a:r>
            <a:endParaRPr>
              <a:solidFill>
                <a:schemeClr val="accent3"/>
              </a:solidFill>
            </a:endParaRPr>
          </a:p>
          <a:p>
            <a:pPr marL="457200" lvl="0" indent="-304800" algn="l" rtl="0">
              <a:spcBef>
                <a:spcPts val="0"/>
              </a:spcBef>
              <a:spcAft>
                <a:spcPts val="0"/>
              </a:spcAft>
              <a:buClr>
                <a:schemeClr val="accent3"/>
              </a:buClr>
              <a:buSzPts val="1200"/>
              <a:buAutoNum type="arabicPeriod"/>
            </a:pPr>
            <a:r>
              <a:rPr lang="en">
                <a:solidFill>
                  <a:schemeClr val="accent3"/>
                </a:solidFill>
              </a:rPr>
              <a:t>To view this template in PPT with the correct fonts, download and install on your computer the </a:t>
            </a: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fonts that we have used</a:t>
            </a:r>
            <a:r>
              <a:rPr lang="en">
                <a:solidFill>
                  <a:schemeClr val="accent3"/>
                </a:solidFill>
              </a:rPr>
              <a:t>. You can learn how to download and install fonts </a:t>
            </a:r>
            <a:r>
              <a:rPr lang="en" b="1">
                <a:solidFill>
                  <a:schemeClr val="accent3"/>
                </a:solidFill>
                <a:uFill>
                  <a:noFill/>
                </a:uFill>
                <a:hlinkClick r:id="rId6">
                  <a:extLst>
                    <a:ext uri="{A12FA001-AC4F-418D-AE19-62706E023703}">
                      <ahyp:hlinkClr xmlns:ahyp="http://schemas.microsoft.com/office/drawing/2018/hyperlinkcolor" val="tx"/>
                    </a:ext>
                  </a:extLst>
                </a:hlinkClick>
              </a:rPr>
              <a:t>here</a:t>
            </a:r>
            <a:r>
              <a:rPr lang="en">
                <a:solidFill>
                  <a:schemeClr val="accent3"/>
                </a:solidFill>
              </a:rPr>
              <a:t>.</a:t>
            </a:r>
            <a:endParaRPr>
              <a:solidFill>
                <a:schemeClr val="accent3"/>
              </a:solidFill>
            </a:endParaRPr>
          </a:p>
          <a:p>
            <a:pPr marL="457200" lvl="0" indent="-304800" algn="l" rtl="0">
              <a:spcBef>
                <a:spcPts val="0"/>
              </a:spcBef>
              <a:spcAft>
                <a:spcPts val="0"/>
              </a:spcAft>
              <a:buClr>
                <a:schemeClr val="accent3"/>
              </a:buClr>
              <a:buSzPts val="1200"/>
              <a:buAutoNum type="arabicPeriod"/>
            </a:pPr>
            <a:r>
              <a:rPr lang="en">
                <a:solidFill>
                  <a:schemeClr val="accent3"/>
                </a:solidFill>
              </a:rPr>
              <a:t>An assortment of graphic resources that are suitable for use in the presentation can be found in the </a:t>
            </a: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alternative resources slide</a:t>
            </a:r>
            <a:r>
              <a:rPr lang="en">
                <a:solidFill>
                  <a:schemeClr val="accent3"/>
                </a:solidFill>
              </a:rPr>
              <a:t>.</a:t>
            </a:r>
            <a:endParaRPr>
              <a:solidFill>
                <a:schemeClr val="accent3"/>
              </a:solidFill>
            </a:endParaRPr>
          </a:p>
          <a:p>
            <a:pPr marL="457200" lvl="0" indent="-304800" algn="l" rtl="0">
              <a:spcBef>
                <a:spcPts val="0"/>
              </a:spcBef>
              <a:spcAft>
                <a:spcPts val="0"/>
              </a:spcAft>
              <a:buClr>
                <a:schemeClr val="accent3"/>
              </a:buClr>
              <a:buSzPts val="1200"/>
              <a:buAutoNum type="arabicPeriod"/>
            </a:pPr>
            <a:r>
              <a:rPr lang="en">
                <a:solidFill>
                  <a:schemeClr val="accent3"/>
                </a:solidFill>
              </a:rPr>
              <a:t>A </a:t>
            </a:r>
            <a:r>
              <a:rPr lang="en" b="1">
                <a:solidFill>
                  <a:schemeClr val="accent3"/>
                </a:solidFill>
                <a:uFill>
                  <a:noFill/>
                </a:uFill>
                <a:hlinkClick r:id="rId7" action="ppaction://hlinksldjump">
                  <a:extLst>
                    <a:ext uri="{A12FA001-AC4F-418D-AE19-62706E023703}">
                      <ahyp:hlinkClr xmlns:ahyp="http://schemas.microsoft.com/office/drawing/2018/hyperlinkcolor" val="tx"/>
                    </a:ext>
                  </a:extLst>
                </a:hlinkClick>
              </a:rPr>
              <a:t>thanks slide</a:t>
            </a:r>
            <a:r>
              <a:rPr lang="en">
                <a:solidFill>
                  <a:schemeClr val="accent3"/>
                </a:solidFill>
              </a:rPr>
              <a:t>, which you must keep so that proper credits for our design are given.</a:t>
            </a:r>
            <a:endParaRPr>
              <a:solidFill>
                <a:schemeClr val="accent3"/>
              </a:solidFill>
            </a:endParaRPr>
          </a:p>
          <a:p>
            <a:pPr marL="457200" lvl="0" indent="-304800" algn="l" rtl="0">
              <a:spcBef>
                <a:spcPts val="0"/>
              </a:spcBef>
              <a:spcAft>
                <a:spcPts val="0"/>
              </a:spcAft>
              <a:buClr>
                <a:schemeClr val="accent3"/>
              </a:buClr>
              <a:buSzPts val="1200"/>
              <a:buAutoNum type="arabicPeriod"/>
            </a:pPr>
            <a:r>
              <a:rPr lang="en">
                <a:solidFill>
                  <a:schemeClr val="accent3"/>
                </a:solidFill>
              </a:rPr>
              <a:t>A </a:t>
            </a: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resources slide</a:t>
            </a:r>
            <a:r>
              <a:rPr lang="en">
                <a:solidFill>
                  <a:schemeClr val="accent3"/>
                </a:solidFill>
              </a:rPr>
              <a:t>, where you’ll find links to all the elements used in the template.</a:t>
            </a:r>
            <a:endParaRPr>
              <a:solidFill>
                <a:schemeClr val="accent3"/>
              </a:solidFill>
            </a:endParaRPr>
          </a:p>
          <a:p>
            <a:pPr marL="457200" lvl="0" indent="-304800" algn="l" rtl="0">
              <a:spcBef>
                <a:spcPts val="0"/>
              </a:spcBef>
              <a:spcAft>
                <a:spcPts val="0"/>
              </a:spcAft>
              <a:buClr>
                <a:schemeClr val="accent3"/>
              </a:buClr>
              <a:buSzPts val="1200"/>
              <a:buAutoNum type="arabicPeriod"/>
            </a:pP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Instructions for use</a:t>
            </a:r>
            <a:r>
              <a:rPr lang="en">
                <a:solidFill>
                  <a:schemeClr val="accent3"/>
                </a:solidFill>
              </a:rPr>
              <a:t>.</a:t>
            </a:r>
            <a:endParaRPr>
              <a:solidFill>
                <a:schemeClr val="accent3"/>
              </a:solidFill>
            </a:endParaRPr>
          </a:p>
          <a:p>
            <a:pPr marL="457200" lvl="0" indent="-304800" algn="l" rtl="0">
              <a:spcBef>
                <a:spcPts val="0"/>
              </a:spcBef>
              <a:spcAft>
                <a:spcPts val="0"/>
              </a:spcAft>
              <a:buClr>
                <a:schemeClr val="accent3"/>
              </a:buClr>
              <a:buSzPts val="1200"/>
              <a:buAutoNum type="arabicPeriod"/>
            </a:pPr>
            <a:r>
              <a:rPr lang="en">
                <a:solidFill>
                  <a:schemeClr val="accent3"/>
                </a:solidFill>
              </a:rPr>
              <a:t>Final slides with:</a:t>
            </a:r>
            <a:endParaRPr>
              <a:solidFill>
                <a:schemeClr val="accent3"/>
              </a:solidFill>
            </a:endParaRPr>
          </a:p>
          <a:p>
            <a:pPr marL="914400" lvl="0" indent="-304800" algn="l" rtl="0">
              <a:spcBef>
                <a:spcPts val="0"/>
              </a:spcBef>
              <a:spcAft>
                <a:spcPts val="0"/>
              </a:spcAft>
              <a:buClr>
                <a:schemeClr val="accent3"/>
              </a:buClr>
              <a:buSzPts val="1200"/>
              <a:buChar char="●"/>
            </a:pPr>
            <a:r>
              <a:rPr lang="en">
                <a:solidFill>
                  <a:schemeClr val="accent3"/>
                </a:solidFill>
              </a:rPr>
              <a:t>The</a:t>
            </a:r>
            <a:r>
              <a:rPr lang="en">
                <a:solidFill>
                  <a:schemeClr val="accent3"/>
                </a:solidFill>
                <a:uFill>
                  <a:noFill/>
                </a:uFill>
                <a:hlinkClick r:id="" action="ppaction://noaction">
                  <a:extLst>
                    <a:ext uri="{A12FA001-AC4F-418D-AE19-62706E023703}">
                      <ahyp:hlinkClr xmlns:ahyp="http://schemas.microsoft.com/office/drawing/2018/hyperlinkcolor" val="tx"/>
                    </a:ext>
                  </a:extLst>
                </a:hlinkClick>
              </a:rPr>
              <a:t> </a:t>
            </a: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fonts and colors</a:t>
            </a:r>
            <a:r>
              <a:rPr lang="en">
                <a:solidFill>
                  <a:schemeClr val="accent3"/>
                </a:solidFill>
              </a:rPr>
              <a:t> used in the template.</a:t>
            </a:r>
            <a:endParaRPr>
              <a:solidFill>
                <a:schemeClr val="accent3"/>
              </a:solidFill>
            </a:endParaRPr>
          </a:p>
          <a:p>
            <a:pPr marL="914400" lvl="0" indent="-304800" algn="l" rtl="0">
              <a:spcBef>
                <a:spcPts val="0"/>
              </a:spcBef>
              <a:spcAft>
                <a:spcPts val="0"/>
              </a:spcAft>
              <a:buClr>
                <a:schemeClr val="accent3"/>
              </a:buClr>
              <a:buSzPts val="1200"/>
              <a:buChar char="●"/>
            </a:pPr>
            <a:r>
              <a:rPr lang="en">
                <a:solidFill>
                  <a:schemeClr val="accent3"/>
                </a:solidFill>
              </a:rPr>
              <a:t>A </a:t>
            </a:r>
            <a:r>
              <a:rPr lang="en" b="1">
                <a:solidFill>
                  <a:schemeClr val="accent3"/>
                </a:solidFill>
              </a:rPr>
              <a:t>selection of </a:t>
            </a: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illustrations</a:t>
            </a:r>
            <a:r>
              <a:rPr lang="en" b="1">
                <a:solidFill>
                  <a:schemeClr val="accent3"/>
                </a:solidFill>
              </a:rPr>
              <a:t>.</a:t>
            </a:r>
            <a:r>
              <a:rPr lang="en">
                <a:solidFill>
                  <a:schemeClr val="accent3"/>
                </a:solidFill>
              </a:rPr>
              <a:t> You can also customize and animate them as you wish with the online editor. Visit</a:t>
            </a:r>
            <a:r>
              <a:rPr lang="en" b="1">
                <a:solidFill>
                  <a:schemeClr val="accent3"/>
                </a:solidFill>
              </a:rPr>
              <a:t> </a:t>
            </a:r>
            <a:r>
              <a:rPr lang="en" b="1">
                <a:solidFill>
                  <a:schemeClr val="accent3"/>
                </a:solidFill>
                <a:uFill>
                  <a:noFill/>
                </a:uFill>
                <a:hlinkClick r:id="rId8">
                  <a:extLst>
                    <a:ext uri="{A12FA001-AC4F-418D-AE19-62706E023703}">
                      <ahyp:hlinkClr xmlns:ahyp="http://schemas.microsoft.com/office/drawing/2018/hyperlinkcolor" val="tx"/>
                    </a:ext>
                  </a:extLst>
                </a:hlinkClick>
              </a:rPr>
              <a:t>Storyset</a:t>
            </a:r>
            <a:r>
              <a:rPr lang="en">
                <a:solidFill>
                  <a:schemeClr val="accent3"/>
                </a:solidFill>
              </a:rPr>
              <a:t> to find more. </a:t>
            </a:r>
            <a:endParaRPr>
              <a:solidFill>
                <a:schemeClr val="accent3"/>
              </a:solidFill>
            </a:endParaRPr>
          </a:p>
          <a:p>
            <a:pPr marL="914400" lvl="0" indent="-304800" algn="l" rtl="0">
              <a:spcBef>
                <a:spcPts val="0"/>
              </a:spcBef>
              <a:spcAft>
                <a:spcPts val="0"/>
              </a:spcAft>
              <a:buClr>
                <a:schemeClr val="accent3"/>
              </a:buClr>
              <a:buSzPts val="1200"/>
              <a:buChar char="●"/>
            </a:pPr>
            <a:r>
              <a:rPr lang="en">
                <a:solidFill>
                  <a:schemeClr val="accent3"/>
                </a:solidFill>
              </a:rPr>
              <a:t>More</a:t>
            </a:r>
            <a:r>
              <a:rPr lang="en">
                <a:solidFill>
                  <a:schemeClr val="accent3"/>
                </a:solidFill>
                <a:uFill>
                  <a:noFill/>
                </a:uFill>
                <a:hlinkClick r:id="" action="ppaction://noaction">
                  <a:extLst>
                    <a:ext uri="{A12FA001-AC4F-418D-AE19-62706E023703}">
                      <ahyp:hlinkClr xmlns:ahyp="http://schemas.microsoft.com/office/drawing/2018/hyperlinkcolor" val="tx"/>
                    </a:ext>
                  </a:extLst>
                </a:hlinkClick>
              </a:rPr>
              <a:t> </a:t>
            </a: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infographic resources</a:t>
            </a:r>
            <a:r>
              <a:rPr lang="en">
                <a:solidFill>
                  <a:schemeClr val="accent3"/>
                </a:solidFill>
              </a:rPr>
              <a:t>, whose size and color can be edited. </a:t>
            </a:r>
            <a:endParaRPr>
              <a:solidFill>
                <a:schemeClr val="accent3"/>
              </a:solidFill>
            </a:endParaRPr>
          </a:p>
          <a:p>
            <a:pPr marL="914400" lvl="0" indent="-304800" algn="l" rtl="0">
              <a:spcBef>
                <a:spcPts val="0"/>
              </a:spcBef>
              <a:spcAft>
                <a:spcPts val="0"/>
              </a:spcAft>
              <a:buClr>
                <a:schemeClr val="accent3"/>
              </a:buClr>
              <a:buSzPts val="1200"/>
              <a:buChar char="●"/>
            </a:pPr>
            <a:r>
              <a:rPr lang="en">
                <a:solidFill>
                  <a:schemeClr val="accent3"/>
                </a:solidFill>
              </a:rPr>
              <a:t>Sets of </a:t>
            </a:r>
            <a:r>
              <a:rPr lang="en" b="1">
                <a:solidFill>
                  <a:schemeClr val="accent3"/>
                </a:solidFill>
                <a:uFill>
                  <a:noFill/>
                </a:uFill>
                <a:hlinkClick r:id="" action="ppaction://noaction">
                  <a:extLst>
                    <a:ext uri="{A12FA001-AC4F-418D-AE19-62706E023703}">
                      <ahyp:hlinkClr xmlns:ahyp="http://schemas.microsoft.com/office/drawing/2018/hyperlinkcolor" val="tx"/>
                    </a:ext>
                  </a:extLst>
                </a:hlinkClick>
              </a:rPr>
              <a:t>customizable icons</a:t>
            </a:r>
            <a:r>
              <a:rPr lang="en">
                <a:solidFill>
                  <a:schemeClr val="accent3"/>
                </a:solidFill>
              </a:rPr>
              <a:t> of the following themes: general, business, avatar, creative process, education, help &amp; support, medical, nature, performing arts, SEO &amp; marketing, and teamwork.</a:t>
            </a:r>
            <a:endParaRPr>
              <a:solidFill>
                <a:schemeClr val="accent3"/>
              </a:solidFill>
            </a:endParaRPr>
          </a:p>
          <a:p>
            <a:pPr marL="0" lvl="0" indent="0" algn="l" rtl="0">
              <a:spcBef>
                <a:spcPts val="1000"/>
              </a:spcBef>
              <a:spcAft>
                <a:spcPts val="0"/>
              </a:spcAft>
              <a:buNone/>
            </a:pPr>
            <a:r>
              <a:rPr lang="en">
                <a:solidFill>
                  <a:schemeClr val="accent3"/>
                </a:solidFill>
              </a:rPr>
              <a:t>You can delete this slide when you’re done editing the presentation.</a:t>
            </a:r>
            <a:endParaRPr>
              <a:solidFill>
                <a:schemeClr val="accent3"/>
              </a:solidFill>
            </a:endParaRPr>
          </a:p>
        </p:txBody>
      </p:sp>
      <p:sp>
        <p:nvSpPr>
          <p:cNvPr id="2276" name="Google Shape;2276;p47"/>
          <p:cNvSpPr/>
          <p:nvPr/>
        </p:nvSpPr>
        <p:spPr>
          <a:xfrm>
            <a:off x="8536794" y="382470"/>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0"/>
        <p:cNvGrpSpPr/>
        <p:nvPr/>
      </p:nvGrpSpPr>
      <p:grpSpPr>
        <a:xfrm>
          <a:off x="0" y="0"/>
          <a:ext cx="0" cy="0"/>
          <a:chOff x="0" y="0"/>
          <a:chExt cx="0" cy="0"/>
        </a:xfrm>
      </p:grpSpPr>
      <p:sp>
        <p:nvSpPr>
          <p:cNvPr id="2281" name="Google Shape;2281;p48"/>
          <p:cNvSpPr/>
          <p:nvPr/>
        </p:nvSpPr>
        <p:spPr>
          <a:xfrm>
            <a:off x="4227300" y="1210827"/>
            <a:ext cx="689400" cy="689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1543500" y="1210827"/>
            <a:ext cx="689400" cy="689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6911100" y="1210827"/>
            <a:ext cx="689400" cy="689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227300" y="2929676"/>
            <a:ext cx="689400" cy="689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1543500" y="2929676"/>
            <a:ext cx="689400" cy="689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6911100" y="2929676"/>
            <a:ext cx="689400" cy="689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txBox="1">
            <a:spLocks noGrp="1"/>
          </p:cNvSpPr>
          <p:nvPr>
            <p:ph type="title"/>
          </p:nvPr>
        </p:nvSpPr>
        <p:spPr>
          <a:xfrm>
            <a:off x="720000" y="2005500"/>
            <a:ext cx="23364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a:t>
            </a:r>
            <a:endParaRPr/>
          </a:p>
        </p:txBody>
      </p:sp>
      <p:sp>
        <p:nvSpPr>
          <p:cNvPr id="2288" name="Google Shape;2288;p48"/>
          <p:cNvSpPr txBox="1">
            <a:spLocks noGrp="1"/>
          </p:cNvSpPr>
          <p:nvPr>
            <p:ph type="title" idx="2"/>
          </p:nvPr>
        </p:nvSpPr>
        <p:spPr>
          <a:xfrm>
            <a:off x="1250550" y="1325877"/>
            <a:ext cx="12753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89" name="Google Shape;2289;p48"/>
          <p:cNvSpPr txBox="1">
            <a:spLocks noGrp="1"/>
          </p:cNvSpPr>
          <p:nvPr>
            <p:ph type="subTitle" idx="1"/>
          </p:nvPr>
        </p:nvSpPr>
        <p:spPr>
          <a:xfrm>
            <a:off x="720000" y="2336725"/>
            <a:ext cx="23364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2290" name="Google Shape;2290;p48"/>
          <p:cNvSpPr txBox="1">
            <a:spLocks noGrp="1"/>
          </p:cNvSpPr>
          <p:nvPr>
            <p:ph type="title" idx="3"/>
          </p:nvPr>
        </p:nvSpPr>
        <p:spPr>
          <a:xfrm>
            <a:off x="3403800" y="2005500"/>
            <a:ext cx="23364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WEATHER</a:t>
            </a:r>
            <a:endParaRPr/>
          </a:p>
        </p:txBody>
      </p:sp>
      <p:sp>
        <p:nvSpPr>
          <p:cNvPr id="2291" name="Google Shape;2291;p48"/>
          <p:cNvSpPr txBox="1">
            <a:spLocks noGrp="1"/>
          </p:cNvSpPr>
          <p:nvPr>
            <p:ph type="title" idx="4"/>
          </p:nvPr>
        </p:nvSpPr>
        <p:spPr>
          <a:xfrm>
            <a:off x="3934350" y="1325877"/>
            <a:ext cx="12753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92" name="Google Shape;2292;p48"/>
          <p:cNvSpPr txBox="1">
            <a:spLocks noGrp="1"/>
          </p:cNvSpPr>
          <p:nvPr>
            <p:ph type="subTitle" idx="5"/>
          </p:nvPr>
        </p:nvSpPr>
        <p:spPr>
          <a:xfrm>
            <a:off x="3403800" y="2336725"/>
            <a:ext cx="23364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2293" name="Google Shape;2293;p48"/>
          <p:cNvSpPr txBox="1">
            <a:spLocks noGrp="1"/>
          </p:cNvSpPr>
          <p:nvPr>
            <p:ph type="title" idx="6"/>
          </p:nvPr>
        </p:nvSpPr>
        <p:spPr>
          <a:xfrm>
            <a:off x="6087600" y="2005500"/>
            <a:ext cx="23364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CLIMATE</a:t>
            </a:r>
            <a:endParaRPr/>
          </a:p>
        </p:txBody>
      </p:sp>
      <p:sp>
        <p:nvSpPr>
          <p:cNvPr id="2294" name="Google Shape;2294;p48"/>
          <p:cNvSpPr txBox="1">
            <a:spLocks noGrp="1"/>
          </p:cNvSpPr>
          <p:nvPr>
            <p:ph type="title" idx="7"/>
          </p:nvPr>
        </p:nvSpPr>
        <p:spPr>
          <a:xfrm>
            <a:off x="6618150" y="1325877"/>
            <a:ext cx="12753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95" name="Google Shape;2295;p48"/>
          <p:cNvSpPr txBox="1">
            <a:spLocks noGrp="1"/>
          </p:cNvSpPr>
          <p:nvPr>
            <p:ph type="subTitle" idx="8"/>
          </p:nvPr>
        </p:nvSpPr>
        <p:spPr>
          <a:xfrm>
            <a:off x="6087600" y="2336725"/>
            <a:ext cx="23364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2296" name="Google Shape;2296;p48"/>
          <p:cNvSpPr txBox="1">
            <a:spLocks noGrp="1"/>
          </p:cNvSpPr>
          <p:nvPr>
            <p:ph type="title" idx="9"/>
          </p:nvPr>
        </p:nvSpPr>
        <p:spPr>
          <a:xfrm>
            <a:off x="720000" y="3718675"/>
            <a:ext cx="23364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WATER</a:t>
            </a:r>
            <a:endParaRPr/>
          </a:p>
        </p:txBody>
      </p:sp>
      <p:sp>
        <p:nvSpPr>
          <p:cNvPr id="2297" name="Google Shape;2297;p48"/>
          <p:cNvSpPr txBox="1">
            <a:spLocks noGrp="1"/>
          </p:cNvSpPr>
          <p:nvPr>
            <p:ph type="title" idx="13"/>
          </p:nvPr>
        </p:nvSpPr>
        <p:spPr>
          <a:xfrm>
            <a:off x="1250550" y="3044726"/>
            <a:ext cx="12753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98" name="Google Shape;2298;p48"/>
          <p:cNvSpPr txBox="1">
            <a:spLocks noGrp="1"/>
          </p:cNvSpPr>
          <p:nvPr>
            <p:ph type="subTitle" idx="14"/>
          </p:nvPr>
        </p:nvSpPr>
        <p:spPr>
          <a:xfrm>
            <a:off x="720000" y="4050000"/>
            <a:ext cx="23364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2299" name="Google Shape;2299;p48"/>
          <p:cNvSpPr txBox="1">
            <a:spLocks noGrp="1"/>
          </p:cNvSpPr>
          <p:nvPr>
            <p:ph type="title" idx="15"/>
          </p:nvPr>
        </p:nvSpPr>
        <p:spPr>
          <a:xfrm>
            <a:off x="3403800" y="3718675"/>
            <a:ext cx="23364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ACTIVITIES</a:t>
            </a:r>
            <a:endParaRPr/>
          </a:p>
        </p:txBody>
      </p:sp>
      <p:sp>
        <p:nvSpPr>
          <p:cNvPr id="2300" name="Google Shape;2300;p48"/>
          <p:cNvSpPr txBox="1">
            <a:spLocks noGrp="1"/>
          </p:cNvSpPr>
          <p:nvPr>
            <p:ph type="title" idx="16"/>
          </p:nvPr>
        </p:nvSpPr>
        <p:spPr>
          <a:xfrm>
            <a:off x="3934350" y="3044726"/>
            <a:ext cx="12753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301" name="Google Shape;2301;p48"/>
          <p:cNvSpPr txBox="1">
            <a:spLocks noGrp="1"/>
          </p:cNvSpPr>
          <p:nvPr>
            <p:ph type="subTitle" idx="17"/>
          </p:nvPr>
        </p:nvSpPr>
        <p:spPr>
          <a:xfrm>
            <a:off x="3403800" y="4050000"/>
            <a:ext cx="23364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2302" name="Google Shape;2302;p48"/>
          <p:cNvSpPr txBox="1">
            <a:spLocks noGrp="1"/>
          </p:cNvSpPr>
          <p:nvPr>
            <p:ph type="title" idx="18"/>
          </p:nvPr>
        </p:nvSpPr>
        <p:spPr>
          <a:xfrm>
            <a:off x="6087600" y="3718675"/>
            <a:ext cx="23364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a:p>
        </p:txBody>
      </p:sp>
      <p:sp>
        <p:nvSpPr>
          <p:cNvPr id="2303" name="Google Shape;2303;p48"/>
          <p:cNvSpPr txBox="1">
            <a:spLocks noGrp="1"/>
          </p:cNvSpPr>
          <p:nvPr>
            <p:ph type="title" idx="19"/>
          </p:nvPr>
        </p:nvSpPr>
        <p:spPr>
          <a:xfrm>
            <a:off x="6618150" y="3044726"/>
            <a:ext cx="12753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304" name="Google Shape;2304;p48"/>
          <p:cNvSpPr txBox="1">
            <a:spLocks noGrp="1"/>
          </p:cNvSpPr>
          <p:nvPr>
            <p:ph type="subTitle" idx="20"/>
          </p:nvPr>
        </p:nvSpPr>
        <p:spPr>
          <a:xfrm>
            <a:off x="6087600" y="4050000"/>
            <a:ext cx="23364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2305" name="Google Shape;2305;p48"/>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TABLE OF </a:t>
            </a:r>
            <a:r>
              <a:rPr lang="en" b="0">
                <a:solidFill>
                  <a:schemeClr val="accent3"/>
                </a:solidFill>
              </a:rPr>
              <a:t>CONTENTS</a:t>
            </a:r>
            <a:endParaRPr b="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49"/>
          <p:cNvSpPr txBox="1">
            <a:spLocks noGrp="1"/>
          </p:cNvSpPr>
          <p:nvPr>
            <p:ph type="title"/>
          </p:nvPr>
        </p:nvSpPr>
        <p:spPr>
          <a:xfrm>
            <a:off x="2627767" y="1726751"/>
            <a:ext cx="4887300" cy="61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23rd </a:t>
            </a:r>
            <a:r>
              <a:rPr lang="en" b="0">
                <a:solidFill>
                  <a:schemeClr val="accent3"/>
                </a:solidFill>
              </a:rPr>
              <a:t>March</a:t>
            </a:r>
            <a:endParaRPr b="0">
              <a:solidFill>
                <a:schemeClr val="accent3"/>
              </a:solidFill>
            </a:endParaRPr>
          </a:p>
        </p:txBody>
      </p:sp>
      <p:sp>
        <p:nvSpPr>
          <p:cNvPr id="2311" name="Google Shape;2311;p49"/>
          <p:cNvSpPr txBox="1">
            <a:spLocks noGrp="1"/>
          </p:cNvSpPr>
          <p:nvPr>
            <p:ph type="subTitle" idx="1"/>
          </p:nvPr>
        </p:nvSpPr>
        <p:spPr>
          <a:xfrm>
            <a:off x="2627767" y="2346276"/>
            <a:ext cx="4887300" cy="13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 March 23rd, World Meteorological Day (WWD) is celebrated to commemorate the entry into force, in 1950, of the Convention establishing the World Meteorological Organization</a:t>
            </a:r>
            <a:endParaRPr/>
          </a:p>
        </p:txBody>
      </p:sp>
      <p:sp>
        <p:nvSpPr>
          <p:cNvPr id="2312" name="Google Shape;2312;p49"/>
          <p:cNvSpPr/>
          <p:nvPr/>
        </p:nvSpPr>
        <p:spPr>
          <a:xfrm>
            <a:off x="4906885" y="116718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9"/>
          <p:cNvSpPr/>
          <p:nvPr/>
        </p:nvSpPr>
        <p:spPr>
          <a:xfrm>
            <a:off x="1932850" y="31658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4" name="Google Shape;2314;p49"/>
          <p:cNvGrpSpPr/>
          <p:nvPr/>
        </p:nvGrpSpPr>
        <p:grpSpPr>
          <a:xfrm>
            <a:off x="259759" y="504534"/>
            <a:ext cx="2291805" cy="1938950"/>
            <a:chOff x="-2600773" y="-1271122"/>
            <a:chExt cx="2600777" cy="2200351"/>
          </a:xfrm>
        </p:grpSpPr>
        <p:sp>
          <p:nvSpPr>
            <p:cNvPr id="2315" name="Google Shape;2315;p49"/>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9"/>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9"/>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9"/>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9"/>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9"/>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9"/>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9"/>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9"/>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9"/>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9"/>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9"/>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9"/>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9"/>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9"/>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9"/>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9"/>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9"/>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9"/>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9"/>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9"/>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9"/>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9"/>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9"/>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9"/>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9"/>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9"/>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2" name="Google Shape;2342;p49"/>
          <p:cNvGrpSpPr/>
          <p:nvPr/>
        </p:nvGrpSpPr>
        <p:grpSpPr>
          <a:xfrm flipH="1">
            <a:off x="11" y="1726754"/>
            <a:ext cx="1932838" cy="874384"/>
            <a:chOff x="5935450" y="921661"/>
            <a:chExt cx="739786" cy="334641"/>
          </a:xfrm>
        </p:grpSpPr>
        <p:sp>
          <p:nvSpPr>
            <p:cNvPr id="2343" name="Google Shape;2343;p4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THE SLIDE TITLE </a:t>
            </a:r>
            <a:r>
              <a:rPr lang="en" b="0">
                <a:solidFill>
                  <a:schemeClr val="accent3"/>
                </a:solidFill>
              </a:rPr>
              <a:t>GOES HERE!</a:t>
            </a:r>
            <a:endParaRPr b="0">
              <a:solidFill>
                <a:schemeClr val="accent3"/>
              </a:solidFill>
            </a:endParaRPr>
          </a:p>
        </p:txBody>
      </p:sp>
      <p:sp>
        <p:nvSpPr>
          <p:cNvPr id="2354" name="Google Shape;2354;p50"/>
          <p:cNvSpPr txBox="1">
            <a:spLocks noGrp="1"/>
          </p:cNvSpPr>
          <p:nvPr>
            <p:ph type="body" idx="1"/>
          </p:nvPr>
        </p:nvSpPr>
        <p:spPr>
          <a:xfrm>
            <a:off x="849988" y="1729775"/>
            <a:ext cx="4561200" cy="19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Do you know what helps you make your point clear?</a:t>
            </a:r>
            <a:endParaRPr>
              <a:solidFill>
                <a:schemeClr val="accent3"/>
              </a:solidFill>
            </a:endParaRPr>
          </a:p>
          <a:p>
            <a:pPr marL="0" lvl="0" indent="0" algn="l" rtl="0">
              <a:spcBef>
                <a:spcPts val="0"/>
              </a:spcBef>
              <a:spcAft>
                <a:spcPts val="0"/>
              </a:spcAft>
              <a:buNone/>
            </a:pPr>
            <a:r>
              <a:rPr lang="en">
                <a:solidFill>
                  <a:schemeClr val="accent3"/>
                </a:solidFill>
              </a:rPr>
              <a:t>Lists like this one:</a:t>
            </a:r>
            <a:endParaRPr>
              <a:solidFill>
                <a:schemeClr val="accent3"/>
              </a:solidFill>
            </a:endParaRPr>
          </a:p>
          <a:p>
            <a:pPr marL="457200" lvl="0" indent="-292100" algn="l" rtl="0">
              <a:spcBef>
                <a:spcPts val="1600"/>
              </a:spcBef>
              <a:spcAft>
                <a:spcPts val="0"/>
              </a:spcAft>
              <a:buClr>
                <a:schemeClr val="accent3"/>
              </a:buClr>
              <a:buSzPts val="1000"/>
              <a:buFont typeface="Syne"/>
              <a:buChar char="●"/>
            </a:pPr>
            <a:r>
              <a:rPr lang="en">
                <a:solidFill>
                  <a:schemeClr val="accent3"/>
                </a:solidFill>
              </a:rPr>
              <a:t>They’re simple </a:t>
            </a:r>
            <a:endParaRPr>
              <a:solidFill>
                <a:schemeClr val="accent3"/>
              </a:solidFill>
            </a:endParaRPr>
          </a:p>
          <a:p>
            <a:pPr marL="457200" lvl="0" indent="-292100" algn="l" rtl="0">
              <a:spcBef>
                <a:spcPts val="0"/>
              </a:spcBef>
              <a:spcAft>
                <a:spcPts val="0"/>
              </a:spcAft>
              <a:buClr>
                <a:schemeClr val="accent3"/>
              </a:buClr>
              <a:buSzPts val="1000"/>
              <a:buFont typeface="Syne"/>
              <a:buChar char="●"/>
            </a:pPr>
            <a:r>
              <a:rPr lang="en">
                <a:solidFill>
                  <a:schemeClr val="accent3"/>
                </a:solidFill>
              </a:rPr>
              <a:t>You can organize your ideas clearly</a:t>
            </a:r>
            <a:endParaRPr>
              <a:solidFill>
                <a:schemeClr val="accent3"/>
              </a:solidFill>
            </a:endParaRPr>
          </a:p>
          <a:p>
            <a:pPr marL="457200" lvl="0" indent="-292100" algn="l" rtl="0">
              <a:spcBef>
                <a:spcPts val="0"/>
              </a:spcBef>
              <a:spcAft>
                <a:spcPts val="0"/>
              </a:spcAft>
              <a:buClr>
                <a:schemeClr val="accent3"/>
              </a:buClr>
              <a:buSzPts val="1000"/>
              <a:buFont typeface="Syne"/>
              <a:buChar char="●"/>
            </a:pPr>
            <a:r>
              <a:rPr lang="en">
                <a:solidFill>
                  <a:schemeClr val="accent3"/>
                </a:solidFill>
              </a:rPr>
              <a:t>You’ll never forget to buy milk!</a:t>
            </a:r>
            <a:endParaRPr>
              <a:solidFill>
                <a:schemeClr val="accent3"/>
              </a:solidFill>
            </a:endParaRPr>
          </a:p>
          <a:p>
            <a:pPr marL="0" lvl="0" indent="0" algn="l" rtl="0">
              <a:spcBef>
                <a:spcPts val="1600"/>
              </a:spcBef>
              <a:spcAft>
                <a:spcPts val="0"/>
              </a:spcAft>
              <a:buNone/>
            </a:pPr>
            <a:r>
              <a:rPr lang="en">
                <a:solidFill>
                  <a:schemeClr val="accent3"/>
                </a:solidFill>
              </a:rPr>
              <a:t>And the most important thing: the audience won’t miss the point of your presentation</a:t>
            </a:r>
            <a:endParaRPr>
              <a:solidFill>
                <a:schemeClr val="accent3"/>
              </a:solidFill>
            </a:endParaRPr>
          </a:p>
        </p:txBody>
      </p:sp>
      <p:pic>
        <p:nvPicPr>
          <p:cNvPr id="2355" name="Google Shape;2355;p50"/>
          <p:cNvPicPr preferRelativeResize="0"/>
          <p:nvPr/>
        </p:nvPicPr>
        <p:blipFill rotWithShape="1">
          <a:blip r:embed="rId3">
            <a:alphaModFix/>
          </a:blip>
          <a:srcRect l="16749" r="16756"/>
          <a:stretch/>
        </p:blipFill>
        <p:spPr>
          <a:xfrm>
            <a:off x="5618612" y="1378325"/>
            <a:ext cx="2675400" cy="2681700"/>
          </a:xfrm>
          <a:prstGeom prst="ellipse">
            <a:avLst/>
          </a:prstGeom>
          <a:noFill/>
          <a:ln w="76200" cap="flat" cmpd="sng">
            <a:solidFill>
              <a:schemeClr val="accent6"/>
            </a:solidFill>
            <a:prstDash val="solid"/>
            <a:round/>
            <a:headEnd type="none" w="sm" len="sm"/>
            <a:tailEnd type="none" w="sm" len="sm"/>
          </a:ln>
        </p:spPr>
      </p:pic>
      <p:grpSp>
        <p:nvGrpSpPr>
          <p:cNvPr id="2356" name="Google Shape;2356;p50"/>
          <p:cNvGrpSpPr/>
          <p:nvPr/>
        </p:nvGrpSpPr>
        <p:grpSpPr>
          <a:xfrm>
            <a:off x="6527624" y="3258787"/>
            <a:ext cx="2484570" cy="1123892"/>
            <a:chOff x="5935450" y="921661"/>
            <a:chExt cx="739786" cy="334641"/>
          </a:xfrm>
        </p:grpSpPr>
        <p:sp>
          <p:nvSpPr>
            <p:cNvPr id="2357" name="Google Shape;2357;p5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3" name="Google Shape;2363;p50"/>
          <p:cNvGrpSpPr/>
          <p:nvPr/>
        </p:nvGrpSpPr>
        <p:grpSpPr>
          <a:xfrm>
            <a:off x="4785502" y="3708575"/>
            <a:ext cx="2484570" cy="1123892"/>
            <a:chOff x="5935450" y="921661"/>
            <a:chExt cx="739786" cy="334641"/>
          </a:xfrm>
        </p:grpSpPr>
        <p:sp>
          <p:nvSpPr>
            <p:cNvPr id="2364" name="Google Shape;2364;p5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0" name="Google Shape;2370;p50"/>
          <p:cNvSpPr/>
          <p:nvPr/>
        </p:nvSpPr>
        <p:spPr>
          <a:xfrm flipH="1">
            <a:off x="3851275" y="13651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4"/>
        <p:cNvGrpSpPr/>
        <p:nvPr/>
      </p:nvGrpSpPr>
      <p:grpSpPr>
        <a:xfrm>
          <a:off x="0" y="0"/>
          <a:ext cx="0" cy="0"/>
          <a:chOff x="0" y="0"/>
          <a:chExt cx="0" cy="0"/>
        </a:xfrm>
      </p:grpSpPr>
      <p:sp>
        <p:nvSpPr>
          <p:cNvPr id="2375" name="Google Shape;2375;p51"/>
          <p:cNvSpPr/>
          <p:nvPr/>
        </p:nvSpPr>
        <p:spPr>
          <a:xfrm>
            <a:off x="3944550" y="946345"/>
            <a:ext cx="1254900" cy="12549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txBox="1">
            <a:spLocks noGrp="1"/>
          </p:cNvSpPr>
          <p:nvPr>
            <p:ph type="title"/>
          </p:nvPr>
        </p:nvSpPr>
        <p:spPr>
          <a:xfrm>
            <a:off x="1399800" y="2346500"/>
            <a:ext cx="6344400" cy="57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a:t>
            </a:r>
            <a:endParaRPr b="0"/>
          </a:p>
        </p:txBody>
      </p:sp>
      <p:sp>
        <p:nvSpPr>
          <p:cNvPr id="2377" name="Google Shape;2377;p51"/>
          <p:cNvSpPr txBox="1">
            <a:spLocks noGrp="1"/>
          </p:cNvSpPr>
          <p:nvPr>
            <p:ph type="title" idx="2"/>
          </p:nvPr>
        </p:nvSpPr>
        <p:spPr>
          <a:xfrm>
            <a:off x="4045800" y="1169995"/>
            <a:ext cx="1052400" cy="8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78" name="Google Shape;2378;p51"/>
          <p:cNvSpPr txBox="1">
            <a:spLocks noGrp="1"/>
          </p:cNvSpPr>
          <p:nvPr>
            <p:ph type="subTitle" idx="1"/>
          </p:nvPr>
        </p:nvSpPr>
        <p:spPr>
          <a:xfrm>
            <a:off x="2391900" y="2902923"/>
            <a:ext cx="4360200" cy="3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grpSp>
        <p:nvGrpSpPr>
          <p:cNvPr id="2379" name="Google Shape;2379;p51"/>
          <p:cNvGrpSpPr/>
          <p:nvPr/>
        </p:nvGrpSpPr>
        <p:grpSpPr>
          <a:xfrm>
            <a:off x="1134517" y="158889"/>
            <a:ext cx="1713102" cy="1156456"/>
            <a:chOff x="2251342" y="373064"/>
            <a:chExt cx="1713102" cy="1156456"/>
          </a:xfrm>
        </p:grpSpPr>
        <p:sp>
          <p:nvSpPr>
            <p:cNvPr id="2380" name="Google Shape;2380;p51"/>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1"/>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51"/>
          <p:cNvGrpSpPr/>
          <p:nvPr/>
        </p:nvGrpSpPr>
        <p:grpSpPr>
          <a:xfrm>
            <a:off x="6222949" y="3221907"/>
            <a:ext cx="3701501" cy="1921582"/>
            <a:chOff x="4666075" y="3825750"/>
            <a:chExt cx="2868269" cy="1489021"/>
          </a:xfrm>
        </p:grpSpPr>
        <p:sp>
          <p:nvSpPr>
            <p:cNvPr id="2399" name="Google Shape;2399;p51"/>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6" name="Google Shape;2426;p51"/>
          <p:cNvSpPr/>
          <p:nvPr/>
        </p:nvSpPr>
        <p:spPr>
          <a:xfrm flipH="1">
            <a:off x="7196851" y="1566697"/>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flipH="1">
            <a:off x="1506684" y="234650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flipH="1">
            <a:off x="4045792" y="390195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2"/>
        <p:cNvGrpSpPr/>
        <p:nvPr/>
      </p:nvGrpSpPr>
      <p:grpSpPr>
        <a:xfrm>
          <a:off x="0" y="0"/>
          <a:ext cx="0" cy="0"/>
          <a:chOff x="0" y="0"/>
          <a:chExt cx="0" cy="0"/>
        </a:xfrm>
      </p:grpSpPr>
      <p:sp>
        <p:nvSpPr>
          <p:cNvPr id="2433" name="Google Shape;2433;p52"/>
          <p:cNvSpPr/>
          <p:nvPr/>
        </p:nvSpPr>
        <p:spPr>
          <a:xfrm>
            <a:off x="555387" y="903537"/>
            <a:ext cx="8342997" cy="5222114"/>
          </a:xfrm>
          <a:custGeom>
            <a:avLst/>
            <a:gdLst/>
            <a:ahLst/>
            <a:cxnLst/>
            <a:rect l="l" t="t" r="r" b="b"/>
            <a:pathLst>
              <a:path w="18756" h="12277" extrusionOk="0">
                <a:moveTo>
                  <a:pt x="10452" y="0"/>
                </a:moveTo>
                <a:cubicBezTo>
                  <a:pt x="8309" y="0"/>
                  <a:pt x="7598" y="2260"/>
                  <a:pt x="7598" y="2260"/>
                </a:cubicBezTo>
                <a:cubicBezTo>
                  <a:pt x="7302" y="1340"/>
                  <a:pt x="6272" y="505"/>
                  <a:pt x="5103" y="505"/>
                </a:cubicBezTo>
                <a:cubicBezTo>
                  <a:pt x="4629" y="505"/>
                  <a:pt x="4132" y="642"/>
                  <a:pt x="3652" y="967"/>
                </a:cubicBezTo>
                <a:cubicBezTo>
                  <a:pt x="1977" y="2091"/>
                  <a:pt x="3225" y="4508"/>
                  <a:pt x="3225" y="4508"/>
                </a:cubicBezTo>
                <a:cubicBezTo>
                  <a:pt x="2873" y="4382"/>
                  <a:pt x="2437" y="4297"/>
                  <a:pt x="2001" y="4297"/>
                </a:cubicBezTo>
                <a:cubicBezTo>
                  <a:pt x="1000" y="4297"/>
                  <a:pt x="1" y="4744"/>
                  <a:pt x="32" y="6161"/>
                </a:cubicBezTo>
                <a:cubicBezTo>
                  <a:pt x="58" y="7741"/>
                  <a:pt x="1373" y="7918"/>
                  <a:pt x="1959" y="7918"/>
                </a:cubicBezTo>
                <a:cubicBezTo>
                  <a:pt x="2127" y="7918"/>
                  <a:pt x="2235" y="7903"/>
                  <a:pt x="2236" y="7903"/>
                </a:cubicBezTo>
                <a:lnTo>
                  <a:pt x="2236" y="7903"/>
                </a:lnTo>
                <a:cubicBezTo>
                  <a:pt x="2235" y="7903"/>
                  <a:pt x="268" y="9826"/>
                  <a:pt x="2191" y="10950"/>
                </a:cubicBezTo>
                <a:cubicBezTo>
                  <a:pt x="2543" y="11156"/>
                  <a:pt x="2854" y="11240"/>
                  <a:pt x="3127" y="11240"/>
                </a:cubicBezTo>
                <a:cubicBezTo>
                  <a:pt x="4345" y="11240"/>
                  <a:pt x="4810" y="9567"/>
                  <a:pt x="4810" y="9567"/>
                </a:cubicBezTo>
                <a:lnTo>
                  <a:pt x="4810" y="9567"/>
                </a:lnTo>
                <a:cubicBezTo>
                  <a:pt x="4810" y="9567"/>
                  <a:pt x="4394" y="11906"/>
                  <a:pt x="6890" y="12243"/>
                </a:cubicBezTo>
                <a:cubicBezTo>
                  <a:pt x="7062" y="12266"/>
                  <a:pt x="7223" y="12277"/>
                  <a:pt x="7375" y="12277"/>
                </a:cubicBezTo>
                <a:cubicBezTo>
                  <a:pt x="9440" y="12277"/>
                  <a:pt x="9723" y="10287"/>
                  <a:pt x="9723" y="10287"/>
                </a:cubicBezTo>
                <a:cubicBezTo>
                  <a:pt x="9723" y="10287"/>
                  <a:pt x="10125" y="12102"/>
                  <a:pt x="11875" y="12102"/>
                </a:cubicBezTo>
                <a:cubicBezTo>
                  <a:pt x="11998" y="12102"/>
                  <a:pt x="12127" y="12093"/>
                  <a:pt x="12264" y="12074"/>
                </a:cubicBezTo>
                <a:cubicBezTo>
                  <a:pt x="14344" y="11782"/>
                  <a:pt x="13973" y="9579"/>
                  <a:pt x="13973" y="9578"/>
                </a:cubicBezTo>
                <a:lnTo>
                  <a:pt x="13973" y="9578"/>
                </a:lnTo>
                <a:cubicBezTo>
                  <a:pt x="14662" y="10528"/>
                  <a:pt x="15551" y="10939"/>
                  <a:pt x="16363" y="10939"/>
                </a:cubicBezTo>
                <a:cubicBezTo>
                  <a:pt x="17656" y="10939"/>
                  <a:pt x="18755" y="9898"/>
                  <a:pt x="18548" y="8331"/>
                </a:cubicBezTo>
                <a:cubicBezTo>
                  <a:pt x="18294" y="6416"/>
                  <a:pt x="16911" y="6180"/>
                  <a:pt x="16244" y="6180"/>
                </a:cubicBezTo>
                <a:cubicBezTo>
                  <a:pt x="16025" y="6180"/>
                  <a:pt x="15884" y="6206"/>
                  <a:pt x="15884" y="6206"/>
                </a:cubicBezTo>
                <a:cubicBezTo>
                  <a:pt x="15884" y="6206"/>
                  <a:pt x="17424" y="4508"/>
                  <a:pt x="16210" y="3294"/>
                </a:cubicBezTo>
                <a:cubicBezTo>
                  <a:pt x="15721" y="2805"/>
                  <a:pt x="15203" y="2659"/>
                  <a:pt x="14762" y="2659"/>
                </a:cubicBezTo>
                <a:cubicBezTo>
                  <a:pt x="14118" y="2659"/>
                  <a:pt x="13635" y="2968"/>
                  <a:pt x="13635" y="2968"/>
                </a:cubicBezTo>
                <a:cubicBezTo>
                  <a:pt x="13635" y="2968"/>
                  <a:pt x="13961" y="719"/>
                  <a:pt x="11218" y="90"/>
                </a:cubicBezTo>
                <a:cubicBezTo>
                  <a:pt x="10944" y="28"/>
                  <a:pt x="10689" y="0"/>
                  <a:pt x="10452" y="0"/>
                </a:cubicBezTo>
                <a:close/>
              </a:path>
            </a:pathLst>
          </a:custGeom>
          <a:solidFill>
            <a:srgbClr val="CCEBEF">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txBox="1">
            <a:spLocks noGrp="1"/>
          </p:cNvSpPr>
          <p:nvPr>
            <p:ph type="title"/>
          </p:nvPr>
        </p:nvSpPr>
        <p:spPr>
          <a:xfrm>
            <a:off x="2238100" y="2368500"/>
            <a:ext cx="4668000" cy="3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435" name="Google Shape;2435;p52"/>
          <p:cNvSpPr txBox="1">
            <a:spLocks noGrp="1"/>
          </p:cNvSpPr>
          <p:nvPr>
            <p:ph type="subTitle" idx="1"/>
          </p:nvPr>
        </p:nvSpPr>
        <p:spPr>
          <a:xfrm>
            <a:off x="2238100" y="2679600"/>
            <a:ext cx="4668000" cy="12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
        <p:nvSpPr>
          <p:cNvPr id="2436" name="Google Shape;2436;p52"/>
          <p:cNvSpPr/>
          <p:nvPr/>
        </p:nvSpPr>
        <p:spPr>
          <a:xfrm flipH="1">
            <a:off x="3786725" y="9035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flipH="1">
            <a:off x="5657955" y="42488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flipH="1">
            <a:off x="3896396" y="45807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flipH="1">
            <a:off x="1328009" y="23436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flipH="1">
            <a:off x="7010342" y="1432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World Meteorological Day at School by Slidesgo">
  <a:themeElements>
    <a:clrScheme name="Simple Light">
      <a:dk1>
        <a:srgbClr val="CAEBED"/>
      </a:dk1>
      <a:lt1>
        <a:srgbClr val="FFFFFF"/>
      </a:lt1>
      <a:dk2>
        <a:srgbClr val="EE8EBF"/>
      </a:dk2>
      <a:lt2>
        <a:srgbClr val="D0AADF"/>
      </a:lt2>
      <a:accent1>
        <a:srgbClr val="5B98A0"/>
      </a:accent1>
      <a:accent2>
        <a:srgbClr val="BCE6E9"/>
      </a:accent2>
      <a:accent3>
        <a:srgbClr val="3D6D70"/>
      </a:accent3>
      <a:accent4>
        <a:srgbClr val="9AD7DF"/>
      </a:accent4>
      <a:accent5>
        <a:srgbClr val="36C834"/>
      </a:accent5>
      <a:accent6>
        <a:srgbClr val="FFD600"/>
      </a:accent6>
      <a:hlink>
        <a:srgbClr val="F794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1483</Words>
  <Application>Microsoft Office PowerPoint</Application>
  <PresentationFormat>On-screen Show (16:9)</PresentationFormat>
  <Paragraphs>318</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Anaheim</vt:lpstr>
      <vt:lpstr>Arial</vt:lpstr>
      <vt:lpstr>Syne</vt:lpstr>
      <vt:lpstr>Montserrat</vt:lpstr>
      <vt:lpstr>Roboto Condensed Light</vt:lpstr>
      <vt:lpstr>Bebas Neue</vt:lpstr>
      <vt:lpstr>World Meteorological Day at School by Slidesgo</vt:lpstr>
      <vt:lpstr>Force that influence climate most in your region and why ?</vt:lpstr>
      <vt:lpstr>PowerPoint Presentation</vt:lpstr>
      <vt:lpstr>Force that influence climate  your region and why ?</vt:lpstr>
      <vt:lpstr>CONTENTS OF THIS TEMPLATE</vt:lpstr>
      <vt:lpstr>HISTORY</vt:lpstr>
      <vt:lpstr>23rd March</vt:lpstr>
      <vt:lpstr>THE SLIDE TITLE GOES HERE!</vt:lpstr>
      <vt:lpstr>HISTORY</vt:lpstr>
      <vt:lpstr>INTRODUCTION</vt:lpstr>
      <vt:lpstr>—SOMEONE FAMOUS</vt:lpstr>
      <vt:lpstr>OUR SERVICES</vt:lpstr>
      <vt:lpstr>WEATHER</vt:lpstr>
      <vt:lpstr>WORLD MANIFEST</vt:lpstr>
      <vt:lpstr>COLLABORATE WITH THE CLIMATE</vt:lpstr>
      <vt:lpstr>METEOROLOGICAL</vt:lpstr>
      <vt:lpstr>SUNNY</vt:lpstr>
      <vt:lpstr>CLIMATE</vt:lpstr>
      <vt:lpstr>150,000</vt:lpstr>
      <vt:lpstr>WEATHER TABLE</vt:lpstr>
      <vt:lpstr>9h 55m 23s</vt:lpstr>
      <vt:lpstr>METEOROLOGICAL INFOGRAPHIC</vt:lpstr>
      <vt:lpstr>WATER</vt:lpstr>
      <vt:lpstr>THIS IS A GRAPH</vt:lpstr>
      <vt:lpstr>WORLD TEMPERATURES (ºC)</vt:lpstr>
      <vt:lpstr>METEOROLOGICAL PERCENTAGES</vt:lpstr>
      <vt:lpstr>WHAT’S THE WEATHER LIKE?</vt:lpstr>
      <vt:lpstr>CREATE YOUR MINIATURE WATER CYCLE</vt:lpstr>
      <vt:lpstr> WEATHER JOURNAL</vt:lpstr>
      <vt:lpstr>OUR TEAM</vt:lpstr>
      <vt:lpstr>METEOROLOGICAL TIMETABLE</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dc:title>
  <cp:lastModifiedBy>ZUBIN</cp:lastModifiedBy>
  <cp:revision>2</cp:revision>
  <dcterms:modified xsi:type="dcterms:W3CDTF">2022-09-23T09:15:06Z</dcterms:modified>
</cp:coreProperties>
</file>