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06">
          <p15:clr>
            <a:srgbClr val="000000"/>
          </p15:clr>
        </p15:guide>
        <p15:guide id="2" pos="2129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E026E6-11C1-4CBF-8C9F-0743881C168C}">
  <a:tblStyle styleId="{00E026E6-11C1-4CBF-8C9F-0743881C168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06" orient="horz"/>
        <p:guide pos="212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486660" y="2547620"/>
            <a:ext cx="4170679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141220" y="6451932"/>
            <a:ext cx="485457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40739" y="1215390"/>
            <a:ext cx="783082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2141220" y="6451932"/>
            <a:ext cx="485457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141220" y="6451932"/>
            <a:ext cx="485457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141220" y="6451932"/>
            <a:ext cx="485457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141220" y="6451932"/>
            <a:ext cx="485457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04799" y="6400800"/>
            <a:ext cx="8534400" cy="307340"/>
          </a:xfrm>
          <a:custGeom>
            <a:rect b="b" l="l" r="r" t="t"/>
            <a:pathLst>
              <a:path extrusionOk="0" h="307340" w="8534400">
                <a:moveTo>
                  <a:pt x="0" y="0"/>
                </a:moveTo>
                <a:lnTo>
                  <a:pt x="8534400" y="0"/>
                </a:lnTo>
                <a:lnTo>
                  <a:pt x="8534400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304799" y="6400800"/>
            <a:ext cx="8534400" cy="307340"/>
          </a:xfrm>
          <a:custGeom>
            <a:rect b="b" l="l" r="r" t="t"/>
            <a:pathLst>
              <a:path extrusionOk="0" h="307340" w="8534400">
                <a:moveTo>
                  <a:pt x="0" y="0"/>
                </a:moveTo>
                <a:lnTo>
                  <a:pt x="8534400" y="0"/>
                </a:lnTo>
                <a:lnTo>
                  <a:pt x="8534400" y="307340"/>
                </a:lnTo>
                <a:lnTo>
                  <a:pt x="0" y="307340"/>
                </a:lnTo>
                <a:lnTo>
                  <a:pt x="0" y="0"/>
                </a:lnTo>
                <a:close/>
              </a:path>
              <a:path extrusionOk="0" h="307340" w="8534400">
                <a:moveTo>
                  <a:pt x="0" y="0"/>
                </a:moveTo>
                <a:lnTo>
                  <a:pt x="0" y="0"/>
                </a:lnTo>
              </a:path>
              <a:path extrusionOk="0" h="307340" w="8534400">
                <a:moveTo>
                  <a:pt x="8534400" y="307340"/>
                </a:moveTo>
                <a:lnTo>
                  <a:pt x="8534400" y="30734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0" y="0"/>
            <a:ext cx="9144000" cy="368300"/>
          </a:xfrm>
          <a:custGeom>
            <a:rect b="b" l="l" r="r" t="t"/>
            <a:pathLst>
              <a:path extrusionOk="0" h="368300" w="9144000">
                <a:moveTo>
                  <a:pt x="0" y="0"/>
                </a:moveTo>
                <a:lnTo>
                  <a:pt x="9144000" y="0"/>
                </a:lnTo>
                <a:lnTo>
                  <a:pt x="9144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368300"/>
          </a:xfrm>
          <a:custGeom>
            <a:rect b="b" l="l" r="r" t="t"/>
            <a:pathLst>
              <a:path extrusionOk="0" h="368300" w="9144000">
                <a:moveTo>
                  <a:pt x="0" y="0"/>
                </a:moveTo>
                <a:lnTo>
                  <a:pt x="9144000" y="0"/>
                </a:lnTo>
                <a:lnTo>
                  <a:pt x="9144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  <a:path extrusionOk="0" h="368300" w="9144000">
                <a:moveTo>
                  <a:pt x="0" y="0"/>
                </a:moveTo>
                <a:lnTo>
                  <a:pt x="0" y="0"/>
                </a:lnTo>
              </a:path>
              <a:path extrusionOk="0" h="368300" w="9144000">
                <a:moveTo>
                  <a:pt x="9144000" y="368300"/>
                </a:moveTo>
                <a:lnTo>
                  <a:pt x="9144000" y="3683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40739" y="1215390"/>
            <a:ext cx="783082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141220" y="6451932"/>
            <a:ext cx="4854575" cy="22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5" Type="http://schemas.openxmlformats.org/officeDocument/2006/relationships/image" Target="../media/image87.png"/><Relationship Id="rId6" Type="http://schemas.openxmlformats.org/officeDocument/2006/relationships/image" Target="../media/image73.png"/><Relationship Id="rId7" Type="http://schemas.openxmlformats.org/officeDocument/2006/relationships/image" Target="../media/image84.png"/><Relationship Id="rId8" Type="http://schemas.openxmlformats.org/officeDocument/2006/relationships/image" Target="../media/image77.png"/><Relationship Id="rId20" Type="http://schemas.openxmlformats.org/officeDocument/2006/relationships/image" Target="../media/image86.png"/><Relationship Id="rId11" Type="http://schemas.openxmlformats.org/officeDocument/2006/relationships/image" Target="../media/image88.png"/><Relationship Id="rId10" Type="http://schemas.openxmlformats.org/officeDocument/2006/relationships/image" Target="../media/image76.png"/><Relationship Id="rId13" Type="http://schemas.openxmlformats.org/officeDocument/2006/relationships/image" Target="../media/image82.png"/><Relationship Id="rId12" Type="http://schemas.openxmlformats.org/officeDocument/2006/relationships/image" Target="../media/image79.png"/><Relationship Id="rId15" Type="http://schemas.openxmlformats.org/officeDocument/2006/relationships/image" Target="../media/image85.png"/><Relationship Id="rId14" Type="http://schemas.openxmlformats.org/officeDocument/2006/relationships/image" Target="../media/image83.png"/><Relationship Id="rId17" Type="http://schemas.openxmlformats.org/officeDocument/2006/relationships/image" Target="../media/image81.png"/><Relationship Id="rId16" Type="http://schemas.openxmlformats.org/officeDocument/2006/relationships/image" Target="../media/image80.png"/><Relationship Id="rId19" Type="http://schemas.openxmlformats.org/officeDocument/2006/relationships/image" Target="../media/image78.png"/><Relationship Id="rId18" Type="http://schemas.openxmlformats.org/officeDocument/2006/relationships/image" Target="../media/image8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40" Type="http://schemas.openxmlformats.org/officeDocument/2006/relationships/image" Target="../media/image38.png"/><Relationship Id="rId42" Type="http://schemas.openxmlformats.org/officeDocument/2006/relationships/image" Target="../media/image43.png"/><Relationship Id="rId41" Type="http://schemas.openxmlformats.org/officeDocument/2006/relationships/image" Target="../media/image33.png"/><Relationship Id="rId44" Type="http://schemas.openxmlformats.org/officeDocument/2006/relationships/image" Target="../media/image39.png"/><Relationship Id="rId43" Type="http://schemas.openxmlformats.org/officeDocument/2006/relationships/image" Target="../media/image40.png"/><Relationship Id="rId46" Type="http://schemas.openxmlformats.org/officeDocument/2006/relationships/image" Target="../media/image51.png"/><Relationship Id="rId4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48" Type="http://schemas.openxmlformats.org/officeDocument/2006/relationships/image" Target="../media/image45.png"/><Relationship Id="rId47" Type="http://schemas.openxmlformats.org/officeDocument/2006/relationships/image" Target="../media/image44.png"/><Relationship Id="rId49" Type="http://schemas.openxmlformats.org/officeDocument/2006/relationships/image" Target="../media/image48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2.png"/><Relationship Id="rId72" Type="http://schemas.openxmlformats.org/officeDocument/2006/relationships/image" Target="../media/image74.png"/><Relationship Id="rId31" Type="http://schemas.openxmlformats.org/officeDocument/2006/relationships/image" Target="../media/image29.png"/><Relationship Id="rId30" Type="http://schemas.openxmlformats.org/officeDocument/2006/relationships/image" Target="../media/image32.png"/><Relationship Id="rId33" Type="http://schemas.openxmlformats.org/officeDocument/2006/relationships/image" Target="../media/image34.png"/><Relationship Id="rId32" Type="http://schemas.openxmlformats.org/officeDocument/2006/relationships/image" Target="../media/image37.png"/><Relationship Id="rId35" Type="http://schemas.openxmlformats.org/officeDocument/2006/relationships/image" Target="../media/image35.png"/><Relationship Id="rId34" Type="http://schemas.openxmlformats.org/officeDocument/2006/relationships/image" Target="../media/image30.png"/><Relationship Id="rId71" Type="http://schemas.openxmlformats.org/officeDocument/2006/relationships/image" Target="../media/image72.png"/><Relationship Id="rId70" Type="http://schemas.openxmlformats.org/officeDocument/2006/relationships/image" Target="../media/image71.png"/><Relationship Id="rId37" Type="http://schemas.openxmlformats.org/officeDocument/2006/relationships/image" Target="../media/image36.png"/><Relationship Id="rId36" Type="http://schemas.openxmlformats.org/officeDocument/2006/relationships/image" Target="../media/image47.png"/><Relationship Id="rId39" Type="http://schemas.openxmlformats.org/officeDocument/2006/relationships/image" Target="../media/image41.png"/><Relationship Id="rId38" Type="http://schemas.openxmlformats.org/officeDocument/2006/relationships/image" Target="../media/image31.png"/><Relationship Id="rId62" Type="http://schemas.openxmlformats.org/officeDocument/2006/relationships/image" Target="../media/image65.png"/><Relationship Id="rId61" Type="http://schemas.openxmlformats.org/officeDocument/2006/relationships/image" Target="../media/image58.png"/><Relationship Id="rId20" Type="http://schemas.openxmlformats.org/officeDocument/2006/relationships/image" Target="../media/image18.png"/><Relationship Id="rId64" Type="http://schemas.openxmlformats.org/officeDocument/2006/relationships/image" Target="../media/image61.png"/><Relationship Id="rId63" Type="http://schemas.openxmlformats.org/officeDocument/2006/relationships/image" Target="../media/image63.png"/><Relationship Id="rId22" Type="http://schemas.openxmlformats.org/officeDocument/2006/relationships/image" Target="../media/image16.png"/><Relationship Id="rId66" Type="http://schemas.openxmlformats.org/officeDocument/2006/relationships/image" Target="../media/image62.png"/><Relationship Id="rId21" Type="http://schemas.openxmlformats.org/officeDocument/2006/relationships/image" Target="../media/image23.png"/><Relationship Id="rId65" Type="http://schemas.openxmlformats.org/officeDocument/2006/relationships/image" Target="../media/image66.png"/><Relationship Id="rId24" Type="http://schemas.openxmlformats.org/officeDocument/2006/relationships/image" Target="../media/image24.png"/><Relationship Id="rId68" Type="http://schemas.openxmlformats.org/officeDocument/2006/relationships/image" Target="../media/image67.png"/><Relationship Id="rId23" Type="http://schemas.openxmlformats.org/officeDocument/2006/relationships/image" Target="../media/image26.png"/><Relationship Id="rId67" Type="http://schemas.openxmlformats.org/officeDocument/2006/relationships/image" Target="../media/image64.png"/><Relationship Id="rId60" Type="http://schemas.openxmlformats.org/officeDocument/2006/relationships/image" Target="../media/image59.png"/><Relationship Id="rId26" Type="http://schemas.openxmlformats.org/officeDocument/2006/relationships/image" Target="../media/image21.png"/><Relationship Id="rId25" Type="http://schemas.openxmlformats.org/officeDocument/2006/relationships/image" Target="../media/image25.png"/><Relationship Id="rId69" Type="http://schemas.openxmlformats.org/officeDocument/2006/relationships/image" Target="../media/image68.png"/><Relationship Id="rId28" Type="http://schemas.openxmlformats.org/officeDocument/2006/relationships/image" Target="../media/image20.png"/><Relationship Id="rId27" Type="http://schemas.openxmlformats.org/officeDocument/2006/relationships/image" Target="../media/image28.png"/><Relationship Id="rId29" Type="http://schemas.openxmlformats.org/officeDocument/2006/relationships/image" Target="../media/image27.png"/><Relationship Id="rId51" Type="http://schemas.openxmlformats.org/officeDocument/2006/relationships/image" Target="../media/image50.png"/><Relationship Id="rId50" Type="http://schemas.openxmlformats.org/officeDocument/2006/relationships/image" Target="../media/image55.png"/><Relationship Id="rId53" Type="http://schemas.openxmlformats.org/officeDocument/2006/relationships/image" Target="../media/image49.png"/><Relationship Id="rId52" Type="http://schemas.openxmlformats.org/officeDocument/2006/relationships/image" Target="../media/image53.png"/><Relationship Id="rId11" Type="http://schemas.openxmlformats.org/officeDocument/2006/relationships/image" Target="../media/image3.png"/><Relationship Id="rId55" Type="http://schemas.openxmlformats.org/officeDocument/2006/relationships/image" Target="../media/image52.png"/><Relationship Id="rId10" Type="http://schemas.openxmlformats.org/officeDocument/2006/relationships/image" Target="../media/image8.png"/><Relationship Id="rId54" Type="http://schemas.openxmlformats.org/officeDocument/2006/relationships/image" Target="../media/image46.png"/><Relationship Id="rId13" Type="http://schemas.openxmlformats.org/officeDocument/2006/relationships/image" Target="../media/image1.png"/><Relationship Id="rId57" Type="http://schemas.openxmlformats.org/officeDocument/2006/relationships/image" Target="../media/image56.png"/><Relationship Id="rId12" Type="http://schemas.openxmlformats.org/officeDocument/2006/relationships/image" Target="../media/image13.png"/><Relationship Id="rId56" Type="http://schemas.openxmlformats.org/officeDocument/2006/relationships/image" Target="../media/image54.png"/><Relationship Id="rId15" Type="http://schemas.openxmlformats.org/officeDocument/2006/relationships/image" Target="../media/image15.png"/><Relationship Id="rId59" Type="http://schemas.openxmlformats.org/officeDocument/2006/relationships/image" Target="../media/image60.png"/><Relationship Id="rId14" Type="http://schemas.openxmlformats.org/officeDocument/2006/relationships/image" Target="../media/image10.png"/><Relationship Id="rId58" Type="http://schemas.openxmlformats.org/officeDocument/2006/relationships/image" Target="../media/image57.png"/><Relationship Id="rId17" Type="http://schemas.openxmlformats.org/officeDocument/2006/relationships/image" Target="../media/image17.png"/><Relationship Id="rId16" Type="http://schemas.openxmlformats.org/officeDocument/2006/relationships/image" Target="../media/image14.png"/><Relationship Id="rId19" Type="http://schemas.openxmlformats.org/officeDocument/2006/relationships/image" Target="../media/image22.png"/><Relationship Id="rId1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2486660" y="2547620"/>
            <a:ext cx="416814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Data Structure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 txBox="1"/>
          <p:nvPr>
            <p:ph type="ctrTitle"/>
          </p:nvPr>
        </p:nvSpPr>
        <p:spPr>
          <a:xfrm>
            <a:off x="2486660" y="490220"/>
            <a:ext cx="4170679" cy="676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394" name="Google Shape;394;p16"/>
          <p:cNvSpPr txBox="1"/>
          <p:nvPr>
            <p:ph idx="1" type="subTitle"/>
          </p:nvPr>
        </p:nvSpPr>
        <p:spPr>
          <a:xfrm>
            <a:off x="1371600" y="2031365"/>
            <a:ext cx="6657340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do, one swapping, we have to do two comparisions.  In worst case, root has to traverse height of the tree.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Therefore total number of comparisions required =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2* height of the tree = θ(2logn) = θ(logn)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worst case = O(logn)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Space complexity = O(variables + recursive calls)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O(constant + logn) = O(logn)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7"/>
          <p:cNvGrpSpPr/>
          <p:nvPr/>
        </p:nvGrpSpPr>
        <p:grpSpPr>
          <a:xfrm>
            <a:off x="0" y="0"/>
            <a:ext cx="9144000" cy="368300"/>
            <a:chOff x="0" y="0"/>
            <a:chExt cx="9144000" cy="368300"/>
          </a:xfrm>
        </p:grpSpPr>
        <p:sp>
          <p:nvSpPr>
            <p:cNvPr id="400" name="Google Shape;400;p17"/>
            <p:cNvSpPr/>
            <p:nvPr/>
          </p:nvSpPr>
          <p:spPr>
            <a:xfrm>
              <a:off x="0" y="0"/>
              <a:ext cx="9144000" cy="368300"/>
            </a:xfrm>
            <a:custGeom>
              <a:rect b="b" l="l" r="r" t="t"/>
              <a:pathLst>
                <a:path extrusionOk="0" h="3683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0" y="0"/>
              <a:ext cx="9144000" cy="368300"/>
            </a:xfrm>
            <a:custGeom>
              <a:rect b="b" l="l" r="r" t="t"/>
              <a:pathLst>
                <a:path extrusionOk="0" h="3683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368300"/>
                  </a:lnTo>
                  <a:lnTo>
                    <a:pt x="0" y="368300"/>
                  </a:lnTo>
                  <a:lnTo>
                    <a:pt x="0" y="0"/>
                  </a:lnTo>
                  <a:close/>
                </a:path>
                <a:path extrusionOk="0" h="368300" w="9144000">
                  <a:moveTo>
                    <a:pt x="0" y="0"/>
                  </a:moveTo>
                  <a:lnTo>
                    <a:pt x="0" y="0"/>
                  </a:lnTo>
                </a:path>
                <a:path extrusionOk="0" h="368300" w="9144000">
                  <a:moveTo>
                    <a:pt x="9144000" y="368300"/>
                  </a:moveTo>
                  <a:lnTo>
                    <a:pt x="9144000" y="3683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17"/>
          <p:cNvSpPr txBox="1"/>
          <p:nvPr/>
        </p:nvSpPr>
        <p:spPr>
          <a:xfrm>
            <a:off x="535940" y="604520"/>
            <a:ext cx="7233284" cy="3064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42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Time of	Max-Heapify()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0485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time of Max-Heapify().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635" marR="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nodes, in terms of n, is in the sub-tree with the most nodes?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0485" marR="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n / 3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worst case would follow a path that included the most nodes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3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T(2n/3) + </a:t>
            </a:r>
            <a:r>
              <a:rPr lang="en-US" sz="1800">
                <a:solidFill>
                  <a:srgbClr val="3333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384175" rtl="0" algn="l">
              <a:lnSpc>
                <a:spcPct val="107777"/>
              </a:lnSpc>
              <a:spcBef>
                <a:spcPts val="47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(1)? Note that all the work in lines 1-7 is simple assignments or  comparisons, so they are constant time, or </a:t>
            </a:r>
            <a:r>
              <a:rPr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3" name="Google Shape;403;p17"/>
          <p:cNvGrpSpPr/>
          <p:nvPr/>
        </p:nvGrpSpPr>
        <p:grpSpPr>
          <a:xfrm>
            <a:off x="757327" y="4567327"/>
            <a:ext cx="856434" cy="458924"/>
            <a:chOff x="757327" y="4567327"/>
            <a:chExt cx="856434" cy="458924"/>
          </a:xfrm>
        </p:grpSpPr>
        <p:sp>
          <p:nvSpPr>
            <p:cNvPr id="404" name="Google Shape;404;p17"/>
            <p:cNvSpPr/>
            <p:nvPr/>
          </p:nvSpPr>
          <p:spPr>
            <a:xfrm>
              <a:off x="757327" y="4816247"/>
              <a:ext cx="208734" cy="2100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862329" y="4671060"/>
              <a:ext cx="547370" cy="149860"/>
            </a:xfrm>
            <a:custGeom>
              <a:rect b="b" l="l" r="r" t="t"/>
              <a:pathLst>
                <a:path extrusionOk="0" h="149860" w="547369">
                  <a:moveTo>
                    <a:pt x="0" y="149859"/>
                  </a:moveTo>
                  <a:lnTo>
                    <a:pt x="547369" y="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1405027" y="4567327"/>
              <a:ext cx="208734" cy="20873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17"/>
          <p:cNvGrpSpPr/>
          <p:nvPr/>
        </p:nvGrpSpPr>
        <p:grpSpPr>
          <a:xfrm>
            <a:off x="5710327" y="4567327"/>
            <a:ext cx="2775404" cy="1123134"/>
            <a:chOff x="5710327" y="4567327"/>
            <a:chExt cx="2775404" cy="1123134"/>
          </a:xfrm>
        </p:grpSpPr>
        <p:sp>
          <p:nvSpPr>
            <p:cNvPr id="408" name="Google Shape;408;p17"/>
            <p:cNvSpPr/>
            <p:nvPr/>
          </p:nvSpPr>
          <p:spPr>
            <a:xfrm>
              <a:off x="6380887" y="4816247"/>
              <a:ext cx="208734" cy="2100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6484620" y="4671060"/>
              <a:ext cx="547370" cy="149860"/>
            </a:xfrm>
            <a:custGeom>
              <a:rect b="b" l="l" r="r" t="t"/>
              <a:pathLst>
                <a:path extrusionOk="0" h="149860" w="547370">
                  <a:moveTo>
                    <a:pt x="0" y="149859"/>
                  </a:moveTo>
                  <a:lnTo>
                    <a:pt x="547370" y="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5982107" y="5115967"/>
              <a:ext cx="208734" cy="20873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6087110" y="4921250"/>
              <a:ext cx="298450" cy="199390"/>
            </a:xfrm>
            <a:custGeom>
              <a:rect b="b" l="l" r="r" t="t"/>
              <a:pathLst>
                <a:path extrusionOk="0" h="199389" w="298450">
                  <a:moveTo>
                    <a:pt x="0" y="199389"/>
                  </a:moveTo>
                  <a:lnTo>
                    <a:pt x="298450" y="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6728867" y="5115967"/>
              <a:ext cx="210004" cy="20873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6584950" y="4921250"/>
              <a:ext cx="248920" cy="199390"/>
            </a:xfrm>
            <a:custGeom>
              <a:rect b="b" l="l" r="r" t="t"/>
              <a:pathLst>
                <a:path extrusionOk="0" h="199389" w="248920">
                  <a:moveTo>
                    <a:pt x="0" y="0"/>
                  </a:moveTo>
                  <a:lnTo>
                    <a:pt x="248920" y="199389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5710327" y="5481727"/>
              <a:ext cx="210004" cy="208734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5815330" y="5220970"/>
              <a:ext cx="171450" cy="265430"/>
            </a:xfrm>
            <a:custGeom>
              <a:rect b="b" l="l" r="r" t="t"/>
              <a:pathLst>
                <a:path extrusionOk="0" h="265429" w="171450">
                  <a:moveTo>
                    <a:pt x="171450" y="0"/>
                  </a:moveTo>
                  <a:lnTo>
                    <a:pt x="0" y="265429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6243727" y="5481727"/>
              <a:ext cx="207464" cy="208734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6186170" y="5220970"/>
              <a:ext cx="161290" cy="265430"/>
            </a:xfrm>
            <a:custGeom>
              <a:rect b="b" l="l" r="r" t="t"/>
              <a:pathLst>
                <a:path extrusionOk="0" h="265429" w="161289">
                  <a:moveTo>
                    <a:pt x="0" y="0"/>
                  </a:moveTo>
                  <a:lnTo>
                    <a:pt x="161289" y="265429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6509157" y="5481727"/>
              <a:ext cx="207464" cy="20873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6612890" y="5290820"/>
              <a:ext cx="149860" cy="195580"/>
            </a:xfrm>
            <a:custGeom>
              <a:rect b="b" l="l" r="r" t="t"/>
              <a:pathLst>
                <a:path extrusionOk="0" h="195579" w="149859">
                  <a:moveTo>
                    <a:pt x="149859" y="0"/>
                  </a:moveTo>
                  <a:lnTo>
                    <a:pt x="0" y="195579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6929527" y="5481727"/>
              <a:ext cx="207464" cy="20873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6904990" y="5290820"/>
              <a:ext cx="128270" cy="195580"/>
            </a:xfrm>
            <a:custGeom>
              <a:rect b="b" l="l" r="r" t="t"/>
              <a:pathLst>
                <a:path extrusionOk="0" h="195579" w="128270">
                  <a:moveTo>
                    <a:pt x="0" y="0"/>
                  </a:moveTo>
                  <a:lnTo>
                    <a:pt x="128269" y="195579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7876947" y="4867047"/>
              <a:ext cx="208734" cy="207464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7232650" y="4672330"/>
              <a:ext cx="749300" cy="199390"/>
            </a:xfrm>
            <a:custGeom>
              <a:rect b="b" l="l" r="r" t="t"/>
              <a:pathLst>
                <a:path extrusionOk="0" h="199389" w="749300">
                  <a:moveTo>
                    <a:pt x="0" y="0"/>
                  </a:moveTo>
                  <a:lnTo>
                    <a:pt x="749300" y="19939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7527697" y="5165497"/>
              <a:ext cx="210004" cy="210004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7632700" y="4970780"/>
              <a:ext cx="248920" cy="199390"/>
            </a:xfrm>
            <a:custGeom>
              <a:rect b="b" l="l" r="r" t="t"/>
              <a:pathLst>
                <a:path extrusionOk="0" h="199389" w="248920">
                  <a:moveTo>
                    <a:pt x="248920" y="0"/>
                  </a:moveTo>
                  <a:lnTo>
                    <a:pt x="0" y="19939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8275727" y="5165497"/>
              <a:ext cx="210004" cy="210004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8082280" y="4970780"/>
              <a:ext cx="298450" cy="199390"/>
            </a:xfrm>
            <a:custGeom>
              <a:rect b="b" l="l" r="r" t="t"/>
              <a:pathLst>
                <a:path extrusionOk="0" h="199389" w="298450">
                  <a:moveTo>
                    <a:pt x="0" y="0"/>
                  </a:moveTo>
                  <a:lnTo>
                    <a:pt x="298450" y="19939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027317" y="4567327"/>
              <a:ext cx="210004" cy="208734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17"/>
          <p:cNvGrpSpPr/>
          <p:nvPr/>
        </p:nvGrpSpPr>
        <p:grpSpPr>
          <a:xfrm>
            <a:off x="2814727" y="4491127"/>
            <a:ext cx="2104844" cy="757374"/>
            <a:chOff x="2814727" y="4491127"/>
            <a:chExt cx="2104844" cy="757374"/>
          </a:xfrm>
        </p:grpSpPr>
        <p:sp>
          <p:nvSpPr>
            <p:cNvPr id="430" name="Google Shape;430;p17"/>
            <p:cNvSpPr/>
            <p:nvPr/>
          </p:nvSpPr>
          <p:spPr>
            <a:xfrm>
              <a:off x="3213507" y="4740047"/>
              <a:ext cx="208734" cy="210004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3317239" y="4594860"/>
              <a:ext cx="548640" cy="149860"/>
            </a:xfrm>
            <a:custGeom>
              <a:rect b="b" l="l" r="r" t="t"/>
              <a:pathLst>
                <a:path extrusionOk="0" h="149860" w="548639">
                  <a:moveTo>
                    <a:pt x="0" y="149859"/>
                  </a:moveTo>
                  <a:lnTo>
                    <a:pt x="548639" y="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2814727" y="5039767"/>
              <a:ext cx="210004" cy="208734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2919729" y="4845050"/>
              <a:ext cx="298450" cy="199390"/>
            </a:xfrm>
            <a:custGeom>
              <a:rect b="b" l="l" r="r" t="t"/>
              <a:pathLst>
                <a:path extrusionOk="0" h="199389" w="298450">
                  <a:moveTo>
                    <a:pt x="0" y="199389"/>
                  </a:moveTo>
                  <a:lnTo>
                    <a:pt x="298450" y="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3562757" y="5039767"/>
              <a:ext cx="208734" cy="208734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417569" y="4845050"/>
              <a:ext cx="250190" cy="199390"/>
            </a:xfrm>
            <a:custGeom>
              <a:rect b="b" l="l" r="r" t="t"/>
              <a:pathLst>
                <a:path extrusionOk="0" h="199389" w="250189">
                  <a:moveTo>
                    <a:pt x="0" y="0"/>
                  </a:moveTo>
                  <a:lnTo>
                    <a:pt x="250189" y="199389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4710837" y="4790847"/>
              <a:ext cx="208734" cy="207464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4065269" y="4596130"/>
              <a:ext cx="750570" cy="199390"/>
            </a:xfrm>
            <a:custGeom>
              <a:rect b="b" l="l" r="r" t="t"/>
              <a:pathLst>
                <a:path extrusionOk="0" h="199389" w="750570">
                  <a:moveTo>
                    <a:pt x="0" y="0"/>
                  </a:moveTo>
                  <a:lnTo>
                    <a:pt x="750569" y="19939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61207" y="4491127"/>
              <a:ext cx="208734" cy="208734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17"/>
          <p:cNvSpPr/>
          <p:nvPr/>
        </p:nvSpPr>
        <p:spPr>
          <a:xfrm>
            <a:off x="533400" y="4419600"/>
            <a:ext cx="1676400" cy="1676400"/>
          </a:xfrm>
          <a:custGeom>
            <a:rect b="b" l="l" r="r" t="t"/>
            <a:pathLst>
              <a:path extrusionOk="0" h="1676400" w="1676400">
                <a:moveTo>
                  <a:pt x="838200" y="1676400"/>
                </a:moveTo>
                <a:lnTo>
                  <a:pt x="0" y="1676400"/>
                </a:lnTo>
                <a:lnTo>
                  <a:pt x="0" y="0"/>
                </a:lnTo>
                <a:lnTo>
                  <a:pt x="1676400" y="0"/>
                </a:lnTo>
                <a:lnTo>
                  <a:pt x="1676400" y="1676400"/>
                </a:lnTo>
                <a:lnTo>
                  <a:pt x="838200" y="16764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7"/>
          <p:cNvSpPr/>
          <p:nvPr/>
        </p:nvSpPr>
        <p:spPr>
          <a:xfrm>
            <a:off x="2590800" y="4419600"/>
            <a:ext cx="2438400" cy="1828800"/>
          </a:xfrm>
          <a:custGeom>
            <a:rect b="b" l="l" r="r" t="t"/>
            <a:pathLst>
              <a:path extrusionOk="0" h="1828800" w="2438400">
                <a:moveTo>
                  <a:pt x="12192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2438400" y="0"/>
                </a:lnTo>
                <a:lnTo>
                  <a:pt x="2438400" y="1828800"/>
                </a:lnTo>
                <a:lnTo>
                  <a:pt x="1219200" y="1828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1" name="Google Shape;441;p17"/>
          <p:cNvGraphicFramePr/>
          <p:nvPr/>
        </p:nvGraphicFramePr>
        <p:xfrm>
          <a:off x="300127" y="44149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{00E026E6-11C1-4CBF-8C9F-0743881C168C}</a:tableStyleId>
              </a:tblPr>
              <a:tblGrid>
                <a:gridCol w="2169150"/>
                <a:gridCol w="644525"/>
                <a:gridCol w="1560825"/>
                <a:gridCol w="883275"/>
                <a:gridCol w="388625"/>
                <a:gridCol w="266075"/>
                <a:gridCol w="199400"/>
                <a:gridCol w="115575"/>
                <a:gridCol w="1649100"/>
                <a:gridCol w="429250"/>
                <a:gridCol w="228600"/>
              </a:tblGrid>
              <a:tr h="263650">
                <a:tc>
                  <a:txBody>
                    <a:bodyPr/>
                    <a:lstStyle/>
                    <a:p>
                      <a:pPr indent="0" lvl="0" marL="240030" marR="0" rtl="0" algn="ctr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03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3335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41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438785" rtl="0" algn="ctr">
                        <a:lnSpc>
                          <a:spcPct val="118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0325" marB="0" marR="0" marL="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0325">
                <a:tc>
                  <a:txBody>
                    <a:bodyPr/>
                    <a:lstStyle/>
                    <a:p>
                      <a:pPr indent="0" lvl="0" marL="5213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63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1003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905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36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857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56210" rtl="0" algn="r">
                        <a:lnSpc>
                          <a:spcPct val="104499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</a:tr>
              <a:tr h="299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4095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0" marR="0" marL="0"/>
                </a:tc>
                <a:tc>
                  <a:txBody>
                    <a:bodyPr/>
                    <a:lstStyle/>
                    <a:p>
                      <a:pPr indent="0" lvl="0" marL="513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85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50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7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2673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	</a:t>
                      </a:r>
                      <a:r>
                        <a:rPr b="1" baseline="-25000"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aseline="-2500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47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22860" rtl="0" algn="ctr">
                        <a:lnSpc>
                          <a:spcPct val="104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25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</a:tr>
              <a:tr h="569200">
                <a:tc>
                  <a:txBody>
                    <a:bodyPr/>
                    <a:lstStyle/>
                    <a:p>
                      <a:pPr indent="0" lvl="0" marL="47116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⎡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2(2) / 3</a:t>
                      </a: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⎤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= 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471169" marR="0" rtl="0" algn="l">
                        <a:lnSpc>
                          <a:spcPct val="1052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≤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⎡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2(5) / 3</a:t>
                      </a: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⎤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= 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171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94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07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	11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17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</a:tr>
              <a:tr h="28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71450" marR="0" rtl="0" algn="l">
                        <a:lnSpc>
                          <a:spcPct val="10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</a:t>
                      </a: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≤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1152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⎡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2(11) / 3</a:t>
                      </a: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⎤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= 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7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</a:tr>
              <a:tr h="28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925" marR="0" rtl="0" algn="l">
                        <a:lnSpc>
                          <a:spcPct val="11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</a:t>
                      </a:r>
                      <a:r>
                        <a:rPr lang="en-US" sz="1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≤</a:t>
                      </a:r>
                      <a:r>
                        <a:rPr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307350">
                <a:tc gridSpan="11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CC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/>
          <p:nvPr>
            <p:ph type="title"/>
          </p:nvPr>
        </p:nvSpPr>
        <p:spPr>
          <a:xfrm>
            <a:off x="3859529" y="604520"/>
            <a:ext cx="14224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447" name="Google Shape;447;p18"/>
          <p:cNvSpPr txBox="1"/>
          <p:nvPr/>
        </p:nvSpPr>
        <p:spPr>
          <a:xfrm>
            <a:off x="535940" y="1562099"/>
            <a:ext cx="6477635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what must we do to build a heap?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11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call Max-Heapify(A,i) for every i starting at last node  and going to the root.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Bottom-up?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Max-Heapify() moves the larger node upward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69850" lvl="0" marL="12700" marR="230505" rtl="0" algn="l">
              <a:lnSpc>
                <a:spcPct val="111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the root. If we start at the top and go to larger  node indices, </a:t>
            </a:r>
            <a:r>
              <a:rPr lang="en-US" sz="22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highest a node can move is to the root  of that sub-tree. But what if there is a violation between  the sub-tree’s root and its parent?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72415" rtl="0" algn="l">
              <a:lnSpc>
                <a:spcPct val="111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we must start from the bottom and go towards the  root to fix the problems caused by moving larger nodes  into the root of sub-trees.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45" y="411480"/>
            <a:ext cx="9037955" cy="59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9415"/>
            <a:ext cx="9144000" cy="598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1"/>
          <p:cNvSpPr txBox="1"/>
          <p:nvPr>
            <p:ph type="title"/>
          </p:nvPr>
        </p:nvSpPr>
        <p:spPr>
          <a:xfrm>
            <a:off x="1532889" y="414020"/>
            <a:ext cx="65449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building a heap (1)</a:t>
            </a:r>
            <a:endParaRPr/>
          </a:p>
        </p:txBody>
      </p:sp>
      <p:sp>
        <p:nvSpPr>
          <p:cNvPr id="463" name="Google Shape;463;p21"/>
          <p:cNvSpPr txBox="1"/>
          <p:nvPr/>
        </p:nvSpPr>
        <p:spPr>
          <a:xfrm>
            <a:off x="356870" y="1099276"/>
            <a:ext cx="5414010" cy="87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000">
            <a:spAutoFit/>
          </a:bodyPr>
          <a:lstStyle/>
          <a:p>
            <a:pPr indent="0" lvl="0" marL="1155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2	3	4	5	6	7	8	9	10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	1	3	2	16	9	10	14	8	7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21"/>
          <p:cNvGrpSpPr/>
          <p:nvPr/>
        </p:nvGrpSpPr>
        <p:grpSpPr>
          <a:xfrm>
            <a:off x="2561589" y="1981199"/>
            <a:ext cx="6209031" cy="4343400"/>
            <a:chOff x="2561589" y="1981199"/>
            <a:chExt cx="6209031" cy="4343400"/>
          </a:xfrm>
        </p:grpSpPr>
        <p:sp>
          <p:nvSpPr>
            <p:cNvPr id="465" name="Google Shape;465;p21"/>
            <p:cNvSpPr/>
            <p:nvPr/>
          </p:nvSpPr>
          <p:spPr>
            <a:xfrm>
              <a:off x="5581650" y="1981199"/>
              <a:ext cx="527050" cy="580390"/>
            </a:xfrm>
            <a:custGeom>
              <a:rect b="b" l="l" r="r" t="t"/>
              <a:pathLst>
                <a:path extrusionOk="0" h="580389" w="527050">
                  <a:moveTo>
                    <a:pt x="264160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60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80389" w="527050">
                  <a:moveTo>
                    <a:pt x="0" y="0"/>
                  </a:moveTo>
                  <a:lnTo>
                    <a:pt x="0" y="0"/>
                  </a:lnTo>
                </a:path>
                <a:path extrusionOk="0" h="580389" w="527050">
                  <a:moveTo>
                    <a:pt x="527050" y="580389"/>
                  </a:moveTo>
                  <a:lnTo>
                    <a:pt x="527050" y="58038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408169" y="24815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3976369" y="31127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59" y="0"/>
                  </a:moveTo>
                  <a:lnTo>
                    <a:pt x="307628" y="3649"/>
                  </a:lnTo>
                  <a:lnTo>
                    <a:pt x="348559" y="14264"/>
                  </a:lnTo>
                  <a:lnTo>
                    <a:pt x="386472" y="31341"/>
                  </a:lnTo>
                  <a:lnTo>
                    <a:pt x="420888" y="54376"/>
                  </a:lnTo>
                  <a:lnTo>
                    <a:pt x="451326" y="82867"/>
                  </a:lnTo>
                  <a:lnTo>
                    <a:pt x="477306" y="116311"/>
                  </a:lnTo>
                  <a:lnTo>
                    <a:pt x="498349" y="154205"/>
                  </a:lnTo>
                  <a:lnTo>
                    <a:pt x="513974" y="196047"/>
                  </a:lnTo>
                  <a:lnTo>
                    <a:pt x="523701" y="241333"/>
                  </a:lnTo>
                  <a:lnTo>
                    <a:pt x="527050" y="289559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19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59"/>
                  </a:lnTo>
                  <a:lnTo>
                    <a:pt x="3350" y="241333"/>
                  </a:lnTo>
                  <a:lnTo>
                    <a:pt x="13086" y="196047"/>
                  </a:lnTo>
                  <a:lnTo>
                    <a:pt x="28735" y="154205"/>
                  </a:lnTo>
                  <a:lnTo>
                    <a:pt x="49824" y="116311"/>
                  </a:lnTo>
                  <a:lnTo>
                    <a:pt x="75882" y="82867"/>
                  </a:lnTo>
                  <a:lnTo>
                    <a:pt x="106436" y="54376"/>
                  </a:lnTo>
                  <a:lnTo>
                    <a:pt x="141013" y="31341"/>
                  </a:lnTo>
                  <a:lnTo>
                    <a:pt x="179141" y="14264"/>
                  </a:lnTo>
                  <a:lnTo>
                    <a:pt x="220347" y="3649"/>
                  </a:lnTo>
                  <a:lnTo>
                    <a:pt x="26415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3425189" y="36398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2993389" y="42443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60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60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456429" y="3613150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0" y="0"/>
                  </a:moveTo>
                  <a:lnTo>
                    <a:pt x="622300" y="6845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982209" y="421893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4160" y="0"/>
                  </a:moveTo>
                  <a:lnTo>
                    <a:pt x="216009" y="4492"/>
                  </a:lnTo>
                  <a:lnTo>
                    <a:pt x="171058" y="17504"/>
                  </a:lnTo>
                  <a:lnTo>
                    <a:pt x="129963" y="38335"/>
                  </a:lnTo>
                  <a:lnTo>
                    <a:pt x="93384" y="66283"/>
                  </a:lnTo>
                  <a:lnTo>
                    <a:pt x="61979" y="100650"/>
                  </a:lnTo>
                  <a:lnTo>
                    <a:pt x="36406" y="140734"/>
                  </a:lnTo>
                  <a:lnTo>
                    <a:pt x="17325" y="185836"/>
                  </a:lnTo>
                  <a:lnTo>
                    <a:pt x="5393" y="235254"/>
                  </a:lnTo>
                  <a:lnTo>
                    <a:pt x="1269" y="288290"/>
                  </a:lnTo>
                  <a:lnTo>
                    <a:pt x="5393" y="341368"/>
                  </a:lnTo>
                  <a:lnTo>
                    <a:pt x="17325" y="390903"/>
                  </a:lnTo>
                  <a:lnTo>
                    <a:pt x="36406" y="436174"/>
                  </a:lnTo>
                  <a:lnTo>
                    <a:pt x="61979" y="476459"/>
                  </a:lnTo>
                  <a:lnTo>
                    <a:pt x="93384" y="511036"/>
                  </a:lnTo>
                  <a:lnTo>
                    <a:pt x="129963" y="539185"/>
                  </a:lnTo>
                  <a:lnTo>
                    <a:pt x="171058" y="560184"/>
                  </a:lnTo>
                  <a:lnTo>
                    <a:pt x="216009" y="573313"/>
                  </a:lnTo>
                  <a:lnTo>
                    <a:pt x="264160" y="577850"/>
                  </a:lnTo>
                  <a:lnTo>
                    <a:pt x="307936" y="574165"/>
                  </a:lnTo>
                  <a:lnTo>
                    <a:pt x="349046" y="563463"/>
                  </a:lnTo>
                  <a:lnTo>
                    <a:pt x="387032" y="546268"/>
                  </a:lnTo>
                  <a:lnTo>
                    <a:pt x="421436" y="523107"/>
                  </a:lnTo>
                  <a:lnTo>
                    <a:pt x="451802" y="494506"/>
                  </a:lnTo>
                  <a:lnTo>
                    <a:pt x="477672" y="460989"/>
                  </a:lnTo>
                  <a:lnTo>
                    <a:pt x="498589" y="423083"/>
                  </a:lnTo>
                  <a:lnTo>
                    <a:pt x="514095" y="381314"/>
                  </a:lnTo>
                  <a:lnTo>
                    <a:pt x="523735" y="336208"/>
                  </a:lnTo>
                  <a:lnTo>
                    <a:pt x="527050" y="288290"/>
                  </a:lnTo>
                  <a:lnTo>
                    <a:pt x="522968" y="235254"/>
                  </a:lnTo>
                  <a:lnTo>
                    <a:pt x="511141" y="185836"/>
                  </a:lnTo>
                  <a:lnTo>
                    <a:pt x="492195" y="140734"/>
                  </a:lnTo>
                  <a:lnTo>
                    <a:pt x="466758" y="100650"/>
                  </a:lnTo>
                  <a:lnTo>
                    <a:pt x="435458" y="66283"/>
                  </a:lnTo>
                  <a:lnTo>
                    <a:pt x="398921" y="38335"/>
                  </a:lnTo>
                  <a:lnTo>
                    <a:pt x="357774" y="17504"/>
                  </a:lnTo>
                  <a:lnTo>
                    <a:pt x="312644" y="4492"/>
                  </a:lnTo>
                  <a:lnTo>
                    <a:pt x="264160" y="0"/>
                  </a:lnTo>
                  <a:close/>
                </a:path>
                <a:path extrusionOk="0" h="57785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7850" w="527050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6062979" y="24815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7259320" y="30873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59" y="0"/>
                  </a:moveTo>
                  <a:lnTo>
                    <a:pt x="220347" y="3684"/>
                  </a:lnTo>
                  <a:lnTo>
                    <a:pt x="179141" y="14386"/>
                  </a:lnTo>
                  <a:lnTo>
                    <a:pt x="141013" y="31581"/>
                  </a:lnTo>
                  <a:lnTo>
                    <a:pt x="106436" y="54742"/>
                  </a:lnTo>
                  <a:lnTo>
                    <a:pt x="75882" y="83343"/>
                  </a:lnTo>
                  <a:lnTo>
                    <a:pt x="49824" y="116860"/>
                  </a:lnTo>
                  <a:lnTo>
                    <a:pt x="28735" y="154766"/>
                  </a:lnTo>
                  <a:lnTo>
                    <a:pt x="13086" y="196535"/>
                  </a:lnTo>
                  <a:lnTo>
                    <a:pt x="3350" y="241641"/>
                  </a:lnTo>
                  <a:lnTo>
                    <a:pt x="0" y="289559"/>
                  </a:lnTo>
                  <a:lnTo>
                    <a:pt x="3350" y="337478"/>
                  </a:lnTo>
                  <a:lnTo>
                    <a:pt x="13086" y="382584"/>
                  </a:lnTo>
                  <a:lnTo>
                    <a:pt x="28735" y="424353"/>
                  </a:lnTo>
                  <a:lnTo>
                    <a:pt x="49824" y="462259"/>
                  </a:lnTo>
                  <a:lnTo>
                    <a:pt x="75882" y="495776"/>
                  </a:lnTo>
                  <a:lnTo>
                    <a:pt x="106436" y="524377"/>
                  </a:lnTo>
                  <a:lnTo>
                    <a:pt x="141013" y="547538"/>
                  </a:lnTo>
                  <a:lnTo>
                    <a:pt x="179141" y="564733"/>
                  </a:lnTo>
                  <a:lnTo>
                    <a:pt x="220347" y="575435"/>
                  </a:lnTo>
                  <a:lnTo>
                    <a:pt x="264159" y="579119"/>
                  </a:lnTo>
                  <a:lnTo>
                    <a:pt x="312310" y="574583"/>
                  </a:lnTo>
                  <a:lnTo>
                    <a:pt x="357261" y="561454"/>
                  </a:lnTo>
                  <a:lnTo>
                    <a:pt x="398356" y="540455"/>
                  </a:lnTo>
                  <a:lnTo>
                    <a:pt x="434935" y="512306"/>
                  </a:lnTo>
                  <a:lnTo>
                    <a:pt x="466340" y="477729"/>
                  </a:lnTo>
                  <a:lnTo>
                    <a:pt x="491913" y="437444"/>
                  </a:lnTo>
                  <a:lnTo>
                    <a:pt x="510994" y="392173"/>
                  </a:lnTo>
                  <a:lnTo>
                    <a:pt x="522926" y="342638"/>
                  </a:lnTo>
                  <a:lnTo>
                    <a:pt x="527050" y="289559"/>
                  </a:lnTo>
                  <a:lnTo>
                    <a:pt x="522926" y="236481"/>
                  </a:lnTo>
                  <a:lnTo>
                    <a:pt x="510994" y="186946"/>
                  </a:lnTo>
                  <a:lnTo>
                    <a:pt x="491913" y="141675"/>
                  </a:lnTo>
                  <a:lnTo>
                    <a:pt x="466340" y="101390"/>
                  </a:lnTo>
                  <a:lnTo>
                    <a:pt x="434935" y="66813"/>
                  </a:lnTo>
                  <a:lnTo>
                    <a:pt x="398356" y="38664"/>
                  </a:lnTo>
                  <a:lnTo>
                    <a:pt x="357261" y="17665"/>
                  </a:lnTo>
                  <a:lnTo>
                    <a:pt x="312310" y="4536"/>
                  </a:lnTo>
                  <a:lnTo>
                    <a:pt x="26415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7715250" y="3614419"/>
              <a:ext cx="623570" cy="684530"/>
            </a:xfrm>
            <a:custGeom>
              <a:rect b="b" l="l" r="r" t="t"/>
              <a:pathLst>
                <a:path extrusionOk="0" h="684529" w="623570">
                  <a:moveTo>
                    <a:pt x="0" y="0"/>
                  </a:moveTo>
                  <a:lnTo>
                    <a:pt x="623570" y="68452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8242300" y="4220210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5429" y="0"/>
                  </a:moveTo>
                  <a:lnTo>
                    <a:pt x="221617" y="3648"/>
                  </a:lnTo>
                  <a:lnTo>
                    <a:pt x="180411" y="14254"/>
                  </a:lnTo>
                  <a:lnTo>
                    <a:pt x="142283" y="31306"/>
                  </a:lnTo>
                  <a:lnTo>
                    <a:pt x="107706" y="54295"/>
                  </a:lnTo>
                  <a:lnTo>
                    <a:pt x="77152" y="82708"/>
                  </a:lnTo>
                  <a:lnTo>
                    <a:pt x="51094" y="116037"/>
                  </a:lnTo>
                  <a:lnTo>
                    <a:pt x="30005" y="153770"/>
                  </a:lnTo>
                  <a:lnTo>
                    <a:pt x="14356" y="195397"/>
                  </a:lnTo>
                  <a:lnTo>
                    <a:pt x="4620" y="240407"/>
                  </a:lnTo>
                  <a:lnTo>
                    <a:pt x="1270" y="288289"/>
                  </a:lnTo>
                  <a:lnTo>
                    <a:pt x="4620" y="336208"/>
                  </a:lnTo>
                  <a:lnTo>
                    <a:pt x="14356" y="381314"/>
                  </a:lnTo>
                  <a:lnTo>
                    <a:pt x="30005" y="423083"/>
                  </a:lnTo>
                  <a:lnTo>
                    <a:pt x="51094" y="460989"/>
                  </a:lnTo>
                  <a:lnTo>
                    <a:pt x="77152" y="494506"/>
                  </a:lnTo>
                  <a:lnTo>
                    <a:pt x="107706" y="523107"/>
                  </a:lnTo>
                  <a:lnTo>
                    <a:pt x="142283" y="546268"/>
                  </a:lnTo>
                  <a:lnTo>
                    <a:pt x="180411" y="563463"/>
                  </a:lnTo>
                  <a:lnTo>
                    <a:pt x="221617" y="574165"/>
                  </a:lnTo>
                  <a:lnTo>
                    <a:pt x="265429" y="577850"/>
                  </a:lnTo>
                  <a:lnTo>
                    <a:pt x="313580" y="573313"/>
                  </a:lnTo>
                  <a:lnTo>
                    <a:pt x="358531" y="560184"/>
                  </a:lnTo>
                  <a:lnTo>
                    <a:pt x="399626" y="539185"/>
                  </a:lnTo>
                  <a:lnTo>
                    <a:pt x="436205" y="511036"/>
                  </a:lnTo>
                  <a:lnTo>
                    <a:pt x="467610" y="476459"/>
                  </a:lnTo>
                  <a:lnTo>
                    <a:pt x="493183" y="436174"/>
                  </a:lnTo>
                  <a:lnTo>
                    <a:pt x="512264" y="390903"/>
                  </a:lnTo>
                  <a:lnTo>
                    <a:pt x="524196" y="341368"/>
                  </a:lnTo>
                  <a:lnTo>
                    <a:pt x="528320" y="288289"/>
                  </a:lnTo>
                  <a:lnTo>
                    <a:pt x="524196" y="235254"/>
                  </a:lnTo>
                  <a:lnTo>
                    <a:pt x="512264" y="185836"/>
                  </a:lnTo>
                  <a:lnTo>
                    <a:pt x="493183" y="140734"/>
                  </a:lnTo>
                  <a:lnTo>
                    <a:pt x="467610" y="100650"/>
                  </a:lnTo>
                  <a:lnTo>
                    <a:pt x="436205" y="66283"/>
                  </a:lnTo>
                  <a:lnTo>
                    <a:pt x="399626" y="38335"/>
                  </a:lnTo>
                  <a:lnTo>
                    <a:pt x="358531" y="17504"/>
                  </a:lnTo>
                  <a:lnTo>
                    <a:pt x="313580" y="4492"/>
                  </a:lnTo>
                  <a:lnTo>
                    <a:pt x="265429" y="0"/>
                  </a:lnTo>
                  <a:close/>
                </a:path>
                <a:path extrusionOk="0" h="579120" w="528320">
                  <a:moveTo>
                    <a:pt x="528320" y="0"/>
                  </a:moveTo>
                  <a:lnTo>
                    <a:pt x="528320" y="0"/>
                  </a:lnTo>
                </a:path>
                <a:path extrusionOk="0" h="579120" w="52832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6684009" y="3587749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622300" y="0"/>
                  </a:moveTo>
                  <a:lnTo>
                    <a:pt x="0" y="6845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6252209" y="419353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4160" y="0"/>
                  </a:moveTo>
                  <a:lnTo>
                    <a:pt x="312310" y="4492"/>
                  </a:lnTo>
                  <a:lnTo>
                    <a:pt x="357261" y="17504"/>
                  </a:lnTo>
                  <a:lnTo>
                    <a:pt x="398356" y="38335"/>
                  </a:lnTo>
                  <a:lnTo>
                    <a:pt x="434935" y="66283"/>
                  </a:lnTo>
                  <a:lnTo>
                    <a:pt x="466340" y="100650"/>
                  </a:lnTo>
                  <a:lnTo>
                    <a:pt x="491913" y="140734"/>
                  </a:lnTo>
                  <a:lnTo>
                    <a:pt x="510994" y="185836"/>
                  </a:lnTo>
                  <a:lnTo>
                    <a:pt x="522926" y="235254"/>
                  </a:lnTo>
                  <a:lnTo>
                    <a:pt x="527049" y="288290"/>
                  </a:lnTo>
                  <a:lnTo>
                    <a:pt x="522926" y="341368"/>
                  </a:lnTo>
                  <a:lnTo>
                    <a:pt x="510994" y="390903"/>
                  </a:lnTo>
                  <a:lnTo>
                    <a:pt x="491913" y="436174"/>
                  </a:lnTo>
                  <a:lnTo>
                    <a:pt x="466340" y="476459"/>
                  </a:lnTo>
                  <a:lnTo>
                    <a:pt x="434935" y="511036"/>
                  </a:lnTo>
                  <a:lnTo>
                    <a:pt x="398356" y="539185"/>
                  </a:lnTo>
                  <a:lnTo>
                    <a:pt x="357261" y="560184"/>
                  </a:lnTo>
                  <a:lnTo>
                    <a:pt x="312310" y="573313"/>
                  </a:lnTo>
                  <a:lnTo>
                    <a:pt x="264160" y="577850"/>
                  </a:lnTo>
                  <a:lnTo>
                    <a:pt x="220347" y="574165"/>
                  </a:lnTo>
                  <a:lnTo>
                    <a:pt x="179141" y="563463"/>
                  </a:lnTo>
                  <a:lnTo>
                    <a:pt x="141013" y="546268"/>
                  </a:lnTo>
                  <a:lnTo>
                    <a:pt x="106436" y="523107"/>
                  </a:lnTo>
                  <a:lnTo>
                    <a:pt x="75882" y="494506"/>
                  </a:lnTo>
                  <a:lnTo>
                    <a:pt x="49824" y="460989"/>
                  </a:lnTo>
                  <a:lnTo>
                    <a:pt x="28735" y="423083"/>
                  </a:lnTo>
                  <a:lnTo>
                    <a:pt x="13086" y="381314"/>
                  </a:lnTo>
                  <a:lnTo>
                    <a:pt x="3350" y="336208"/>
                  </a:lnTo>
                  <a:lnTo>
                    <a:pt x="0" y="288290"/>
                  </a:lnTo>
                  <a:lnTo>
                    <a:pt x="3350" y="240407"/>
                  </a:lnTo>
                  <a:lnTo>
                    <a:pt x="13086" y="195397"/>
                  </a:lnTo>
                  <a:lnTo>
                    <a:pt x="28735" y="153770"/>
                  </a:lnTo>
                  <a:lnTo>
                    <a:pt x="49824" y="116037"/>
                  </a:lnTo>
                  <a:lnTo>
                    <a:pt x="75882" y="82708"/>
                  </a:lnTo>
                  <a:lnTo>
                    <a:pt x="106436" y="54295"/>
                  </a:lnTo>
                  <a:lnTo>
                    <a:pt x="141013" y="31306"/>
                  </a:lnTo>
                  <a:lnTo>
                    <a:pt x="179141" y="14254"/>
                  </a:lnTo>
                  <a:lnTo>
                    <a:pt x="220347" y="3648"/>
                  </a:lnTo>
                  <a:lnTo>
                    <a:pt x="264160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49" y="577850"/>
                  </a:moveTo>
                  <a:lnTo>
                    <a:pt x="527049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2847339" y="4799329"/>
              <a:ext cx="265430" cy="972819"/>
            </a:xfrm>
            <a:custGeom>
              <a:rect b="b" l="l" r="r" t="t"/>
              <a:pathLst>
                <a:path extrusionOk="0" h="972820" w="265430">
                  <a:moveTo>
                    <a:pt x="265430" y="0"/>
                  </a:moveTo>
                  <a:lnTo>
                    <a:pt x="0" y="97282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561589" y="5746749"/>
              <a:ext cx="528320" cy="577850"/>
            </a:xfrm>
            <a:custGeom>
              <a:rect b="b" l="l" r="r" t="t"/>
              <a:pathLst>
                <a:path extrusionOk="0" h="577850" w="528319">
                  <a:moveTo>
                    <a:pt x="264160" y="0"/>
                  </a:moveTo>
                  <a:lnTo>
                    <a:pt x="312644" y="4492"/>
                  </a:lnTo>
                  <a:lnTo>
                    <a:pt x="357774" y="17504"/>
                  </a:lnTo>
                  <a:lnTo>
                    <a:pt x="398921" y="38335"/>
                  </a:lnTo>
                  <a:lnTo>
                    <a:pt x="435458" y="66283"/>
                  </a:lnTo>
                  <a:lnTo>
                    <a:pt x="466758" y="100650"/>
                  </a:lnTo>
                  <a:lnTo>
                    <a:pt x="492195" y="140734"/>
                  </a:lnTo>
                  <a:lnTo>
                    <a:pt x="511141" y="185836"/>
                  </a:lnTo>
                  <a:lnTo>
                    <a:pt x="522968" y="235254"/>
                  </a:lnTo>
                  <a:lnTo>
                    <a:pt x="527050" y="288290"/>
                  </a:lnTo>
                  <a:lnTo>
                    <a:pt x="523735" y="336208"/>
                  </a:lnTo>
                  <a:lnTo>
                    <a:pt x="514096" y="381314"/>
                  </a:lnTo>
                  <a:lnTo>
                    <a:pt x="498589" y="423083"/>
                  </a:lnTo>
                  <a:lnTo>
                    <a:pt x="477672" y="460989"/>
                  </a:lnTo>
                  <a:lnTo>
                    <a:pt x="451802" y="494506"/>
                  </a:lnTo>
                  <a:lnTo>
                    <a:pt x="421436" y="523107"/>
                  </a:lnTo>
                  <a:lnTo>
                    <a:pt x="387032" y="546268"/>
                  </a:lnTo>
                  <a:lnTo>
                    <a:pt x="349046" y="563463"/>
                  </a:lnTo>
                  <a:lnTo>
                    <a:pt x="307936" y="574165"/>
                  </a:lnTo>
                  <a:lnTo>
                    <a:pt x="264160" y="577850"/>
                  </a:lnTo>
                  <a:lnTo>
                    <a:pt x="220347" y="574165"/>
                  </a:lnTo>
                  <a:lnTo>
                    <a:pt x="179141" y="563463"/>
                  </a:lnTo>
                  <a:lnTo>
                    <a:pt x="141013" y="546268"/>
                  </a:lnTo>
                  <a:lnTo>
                    <a:pt x="106436" y="523107"/>
                  </a:lnTo>
                  <a:lnTo>
                    <a:pt x="75882" y="494506"/>
                  </a:lnTo>
                  <a:lnTo>
                    <a:pt x="49824" y="460989"/>
                  </a:lnTo>
                  <a:lnTo>
                    <a:pt x="28735" y="423083"/>
                  </a:lnTo>
                  <a:lnTo>
                    <a:pt x="13086" y="381314"/>
                  </a:lnTo>
                  <a:lnTo>
                    <a:pt x="3350" y="336208"/>
                  </a:lnTo>
                  <a:lnTo>
                    <a:pt x="0" y="288290"/>
                  </a:lnTo>
                  <a:lnTo>
                    <a:pt x="3350" y="240407"/>
                  </a:lnTo>
                  <a:lnTo>
                    <a:pt x="13086" y="195397"/>
                  </a:lnTo>
                  <a:lnTo>
                    <a:pt x="28735" y="153770"/>
                  </a:lnTo>
                  <a:lnTo>
                    <a:pt x="49824" y="116037"/>
                  </a:lnTo>
                  <a:lnTo>
                    <a:pt x="75882" y="82708"/>
                  </a:lnTo>
                  <a:lnTo>
                    <a:pt x="106436" y="54295"/>
                  </a:lnTo>
                  <a:lnTo>
                    <a:pt x="141013" y="31306"/>
                  </a:lnTo>
                  <a:lnTo>
                    <a:pt x="179141" y="14254"/>
                  </a:lnTo>
                  <a:lnTo>
                    <a:pt x="220347" y="3648"/>
                  </a:lnTo>
                  <a:lnTo>
                    <a:pt x="264160" y="0"/>
                  </a:lnTo>
                  <a:close/>
                </a:path>
                <a:path extrusionOk="0" h="577850" w="528319">
                  <a:moveTo>
                    <a:pt x="0" y="0"/>
                  </a:moveTo>
                  <a:lnTo>
                    <a:pt x="0" y="0"/>
                  </a:lnTo>
                </a:path>
                <a:path extrusionOk="0" h="577850" w="528319">
                  <a:moveTo>
                    <a:pt x="528320" y="577850"/>
                  </a:moveTo>
                  <a:lnTo>
                    <a:pt x="52832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3423919" y="4799329"/>
              <a:ext cx="336550" cy="999490"/>
            </a:xfrm>
            <a:custGeom>
              <a:rect b="b" l="l" r="r" t="t"/>
              <a:pathLst>
                <a:path extrusionOk="0" h="999489" w="336550">
                  <a:moveTo>
                    <a:pt x="0" y="0"/>
                  </a:moveTo>
                  <a:lnTo>
                    <a:pt x="336550" y="9994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3495039" y="5746749"/>
              <a:ext cx="529590" cy="577850"/>
            </a:xfrm>
            <a:custGeom>
              <a:rect b="b" l="l" r="r" t="t"/>
              <a:pathLst>
                <a:path extrusionOk="0" h="577850" w="529589">
                  <a:moveTo>
                    <a:pt x="265430" y="0"/>
                  </a:moveTo>
                  <a:lnTo>
                    <a:pt x="221581" y="3648"/>
                  </a:lnTo>
                  <a:lnTo>
                    <a:pt x="180279" y="14254"/>
                  </a:lnTo>
                  <a:lnTo>
                    <a:pt x="142008" y="31306"/>
                  </a:lnTo>
                  <a:lnTo>
                    <a:pt x="107259" y="54295"/>
                  </a:lnTo>
                  <a:lnTo>
                    <a:pt x="76517" y="82708"/>
                  </a:lnTo>
                  <a:lnTo>
                    <a:pt x="50271" y="116037"/>
                  </a:lnTo>
                  <a:lnTo>
                    <a:pt x="29009" y="153770"/>
                  </a:lnTo>
                  <a:lnTo>
                    <a:pt x="13218" y="195397"/>
                  </a:lnTo>
                  <a:lnTo>
                    <a:pt x="3385" y="240407"/>
                  </a:lnTo>
                  <a:lnTo>
                    <a:pt x="0" y="288290"/>
                  </a:lnTo>
                  <a:lnTo>
                    <a:pt x="3385" y="336208"/>
                  </a:lnTo>
                  <a:lnTo>
                    <a:pt x="13218" y="381314"/>
                  </a:lnTo>
                  <a:lnTo>
                    <a:pt x="29009" y="423083"/>
                  </a:lnTo>
                  <a:lnTo>
                    <a:pt x="50271" y="460989"/>
                  </a:lnTo>
                  <a:lnTo>
                    <a:pt x="76517" y="494506"/>
                  </a:lnTo>
                  <a:lnTo>
                    <a:pt x="107259" y="523107"/>
                  </a:lnTo>
                  <a:lnTo>
                    <a:pt x="142008" y="546268"/>
                  </a:lnTo>
                  <a:lnTo>
                    <a:pt x="180279" y="563463"/>
                  </a:lnTo>
                  <a:lnTo>
                    <a:pt x="221581" y="574165"/>
                  </a:lnTo>
                  <a:lnTo>
                    <a:pt x="265430" y="577850"/>
                  </a:lnTo>
                  <a:lnTo>
                    <a:pt x="308933" y="574165"/>
                  </a:lnTo>
                  <a:lnTo>
                    <a:pt x="349961" y="563463"/>
                  </a:lnTo>
                  <a:lnTo>
                    <a:pt x="388016" y="546268"/>
                  </a:lnTo>
                  <a:lnTo>
                    <a:pt x="422605" y="523107"/>
                  </a:lnTo>
                  <a:lnTo>
                    <a:pt x="453231" y="494506"/>
                  </a:lnTo>
                  <a:lnTo>
                    <a:pt x="479399" y="460989"/>
                  </a:lnTo>
                  <a:lnTo>
                    <a:pt x="500614" y="423083"/>
                  </a:lnTo>
                  <a:lnTo>
                    <a:pt x="516381" y="381314"/>
                  </a:lnTo>
                  <a:lnTo>
                    <a:pt x="526205" y="336208"/>
                  </a:lnTo>
                  <a:lnTo>
                    <a:pt x="529589" y="288290"/>
                  </a:lnTo>
                  <a:lnTo>
                    <a:pt x="525422" y="235254"/>
                  </a:lnTo>
                  <a:lnTo>
                    <a:pt x="513374" y="185836"/>
                  </a:lnTo>
                  <a:lnTo>
                    <a:pt x="494124" y="140734"/>
                  </a:lnTo>
                  <a:lnTo>
                    <a:pt x="468351" y="100650"/>
                  </a:lnTo>
                  <a:lnTo>
                    <a:pt x="436735" y="66283"/>
                  </a:lnTo>
                  <a:lnTo>
                    <a:pt x="399955" y="38335"/>
                  </a:lnTo>
                  <a:lnTo>
                    <a:pt x="358692" y="17504"/>
                  </a:lnTo>
                  <a:lnTo>
                    <a:pt x="313623" y="4492"/>
                  </a:lnTo>
                  <a:lnTo>
                    <a:pt x="265430" y="0"/>
                  </a:lnTo>
                  <a:close/>
                </a:path>
                <a:path extrusionOk="0" h="577850" w="529589">
                  <a:moveTo>
                    <a:pt x="529589" y="0"/>
                  </a:moveTo>
                  <a:lnTo>
                    <a:pt x="529589" y="0"/>
                  </a:lnTo>
                </a:path>
                <a:path extrusionOk="0" h="577850" w="529589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4864100" y="4799329"/>
              <a:ext cx="262890" cy="972819"/>
            </a:xfrm>
            <a:custGeom>
              <a:rect b="b" l="l" r="r" t="t"/>
              <a:pathLst>
                <a:path extrusionOk="0" h="972820" w="262889">
                  <a:moveTo>
                    <a:pt x="262889" y="0"/>
                  </a:moveTo>
                  <a:lnTo>
                    <a:pt x="0" y="97282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4575809" y="57467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89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89" y="577850"/>
                  </a:lnTo>
                  <a:lnTo>
                    <a:pt x="219113" y="574165"/>
                  </a:lnTo>
                  <a:lnTo>
                    <a:pt x="178003" y="563463"/>
                  </a:lnTo>
                  <a:lnTo>
                    <a:pt x="140017" y="546268"/>
                  </a:lnTo>
                  <a:lnTo>
                    <a:pt x="105613" y="523107"/>
                  </a:lnTo>
                  <a:lnTo>
                    <a:pt x="75247" y="494506"/>
                  </a:lnTo>
                  <a:lnTo>
                    <a:pt x="49377" y="460989"/>
                  </a:lnTo>
                  <a:lnTo>
                    <a:pt x="28460" y="423083"/>
                  </a:lnTo>
                  <a:lnTo>
                    <a:pt x="12953" y="381314"/>
                  </a:lnTo>
                  <a:lnTo>
                    <a:pt x="3314" y="336208"/>
                  </a:lnTo>
                  <a:lnTo>
                    <a:pt x="0" y="288290"/>
                  </a:lnTo>
                  <a:lnTo>
                    <a:pt x="4081" y="235254"/>
                  </a:lnTo>
                  <a:lnTo>
                    <a:pt x="15908" y="185836"/>
                  </a:lnTo>
                  <a:lnTo>
                    <a:pt x="34854" y="140734"/>
                  </a:lnTo>
                  <a:lnTo>
                    <a:pt x="60291" y="100650"/>
                  </a:lnTo>
                  <a:lnTo>
                    <a:pt x="91591" y="66283"/>
                  </a:lnTo>
                  <a:lnTo>
                    <a:pt x="128128" y="38335"/>
                  </a:lnTo>
                  <a:lnTo>
                    <a:pt x="169275" y="17504"/>
                  </a:lnTo>
                  <a:lnTo>
                    <a:pt x="214405" y="4492"/>
                  </a:lnTo>
                  <a:lnTo>
                    <a:pt x="262889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1"/>
          <p:cNvSpPr txBox="1"/>
          <p:nvPr/>
        </p:nvSpPr>
        <p:spPr>
          <a:xfrm>
            <a:off x="5731509" y="2015490"/>
            <a:ext cx="22860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21"/>
          <p:cNvSpPr txBox="1"/>
          <p:nvPr/>
        </p:nvSpPr>
        <p:spPr>
          <a:xfrm>
            <a:off x="5761990" y="1405890"/>
            <a:ext cx="2032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21"/>
          <p:cNvSpPr txBox="1"/>
          <p:nvPr/>
        </p:nvSpPr>
        <p:spPr>
          <a:xfrm>
            <a:off x="4124959" y="2479834"/>
            <a:ext cx="23749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63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21"/>
          <p:cNvSpPr txBox="1"/>
          <p:nvPr/>
        </p:nvSpPr>
        <p:spPr>
          <a:xfrm>
            <a:off x="7409180" y="2479834"/>
            <a:ext cx="25781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673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21"/>
          <p:cNvSpPr txBox="1"/>
          <p:nvPr/>
        </p:nvSpPr>
        <p:spPr>
          <a:xfrm>
            <a:off x="3164839" y="36328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20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21"/>
          <p:cNvSpPr txBox="1"/>
          <p:nvPr/>
        </p:nvSpPr>
        <p:spPr>
          <a:xfrm>
            <a:off x="5053329" y="3632835"/>
            <a:ext cx="4318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1"/>
          <p:cNvSpPr txBox="1"/>
          <p:nvPr/>
        </p:nvSpPr>
        <p:spPr>
          <a:xfrm>
            <a:off x="6408420" y="36550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9844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21"/>
          <p:cNvSpPr txBox="1"/>
          <p:nvPr/>
        </p:nvSpPr>
        <p:spPr>
          <a:xfrm>
            <a:off x="8313419" y="3632835"/>
            <a:ext cx="4318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47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21"/>
          <p:cNvSpPr txBox="1"/>
          <p:nvPr/>
        </p:nvSpPr>
        <p:spPr>
          <a:xfrm>
            <a:off x="2632710" y="5010626"/>
            <a:ext cx="1306830" cy="1309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775">
            <a:spAutoFit/>
          </a:bodyPr>
          <a:lstStyle/>
          <a:p>
            <a:pPr indent="0" lvl="0" marL="130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	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21"/>
          <p:cNvSpPr txBox="1"/>
          <p:nvPr/>
        </p:nvSpPr>
        <p:spPr>
          <a:xfrm>
            <a:off x="4502150" y="5153501"/>
            <a:ext cx="474980" cy="1166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spAutoFit/>
          </a:bodyPr>
          <a:lstStyle/>
          <a:p>
            <a:pPr indent="0" lvl="0" marL="0" marR="9779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/>
          <p:nvPr>
            <p:ph type="title"/>
          </p:nvPr>
        </p:nvSpPr>
        <p:spPr>
          <a:xfrm>
            <a:off x="1463039" y="414020"/>
            <a:ext cx="65449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building a heap (2)</a:t>
            </a:r>
            <a:endParaRPr/>
          </a:p>
        </p:txBody>
      </p:sp>
      <p:grpSp>
        <p:nvGrpSpPr>
          <p:cNvPr id="499" name="Google Shape;499;p22"/>
          <p:cNvGrpSpPr/>
          <p:nvPr/>
        </p:nvGrpSpPr>
        <p:grpSpPr>
          <a:xfrm>
            <a:off x="1267459" y="1904999"/>
            <a:ext cx="6207761" cy="4343400"/>
            <a:chOff x="1267459" y="1904999"/>
            <a:chExt cx="6207761" cy="4343400"/>
          </a:xfrm>
        </p:grpSpPr>
        <p:sp>
          <p:nvSpPr>
            <p:cNvPr id="500" name="Google Shape;500;p22"/>
            <p:cNvSpPr/>
            <p:nvPr/>
          </p:nvSpPr>
          <p:spPr>
            <a:xfrm>
              <a:off x="4287520" y="1904999"/>
              <a:ext cx="527050" cy="579120"/>
            </a:xfrm>
            <a:custGeom>
              <a:rect b="b" l="l" r="r" t="t"/>
              <a:pathLst>
                <a:path extrusionOk="0" h="579119" w="527050">
                  <a:moveTo>
                    <a:pt x="264159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59" y="0"/>
                  </a:lnTo>
                  <a:close/>
                </a:path>
                <a:path extrusionOk="0" h="579119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311277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2682239" y="30365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90" y="0"/>
                  </a:moveTo>
                  <a:lnTo>
                    <a:pt x="306702" y="3649"/>
                  </a:lnTo>
                  <a:lnTo>
                    <a:pt x="347908" y="14264"/>
                  </a:lnTo>
                  <a:lnTo>
                    <a:pt x="386036" y="31341"/>
                  </a:lnTo>
                  <a:lnTo>
                    <a:pt x="420613" y="54376"/>
                  </a:lnTo>
                  <a:lnTo>
                    <a:pt x="451167" y="82867"/>
                  </a:lnTo>
                  <a:lnTo>
                    <a:pt x="477225" y="116311"/>
                  </a:lnTo>
                  <a:lnTo>
                    <a:pt x="498314" y="154205"/>
                  </a:lnTo>
                  <a:lnTo>
                    <a:pt x="513963" y="196047"/>
                  </a:lnTo>
                  <a:lnTo>
                    <a:pt x="523699" y="241333"/>
                  </a:lnTo>
                  <a:lnTo>
                    <a:pt x="527050" y="289559"/>
                  </a:lnTo>
                  <a:lnTo>
                    <a:pt x="523699" y="337478"/>
                  </a:lnTo>
                  <a:lnTo>
                    <a:pt x="513963" y="382584"/>
                  </a:lnTo>
                  <a:lnTo>
                    <a:pt x="498314" y="424353"/>
                  </a:lnTo>
                  <a:lnTo>
                    <a:pt x="477225" y="462259"/>
                  </a:lnTo>
                  <a:lnTo>
                    <a:pt x="451167" y="495776"/>
                  </a:lnTo>
                  <a:lnTo>
                    <a:pt x="420613" y="524377"/>
                  </a:lnTo>
                  <a:lnTo>
                    <a:pt x="386036" y="547538"/>
                  </a:lnTo>
                  <a:lnTo>
                    <a:pt x="347908" y="564733"/>
                  </a:lnTo>
                  <a:lnTo>
                    <a:pt x="306702" y="575435"/>
                  </a:lnTo>
                  <a:lnTo>
                    <a:pt x="262890" y="579119"/>
                  </a:lnTo>
                  <a:lnTo>
                    <a:pt x="214739" y="574583"/>
                  </a:lnTo>
                  <a:lnTo>
                    <a:pt x="169788" y="561454"/>
                  </a:lnTo>
                  <a:lnTo>
                    <a:pt x="128693" y="540455"/>
                  </a:lnTo>
                  <a:lnTo>
                    <a:pt x="92114" y="512306"/>
                  </a:lnTo>
                  <a:lnTo>
                    <a:pt x="60709" y="477729"/>
                  </a:lnTo>
                  <a:lnTo>
                    <a:pt x="35136" y="437444"/>
                  </a:lnTo>
                  <a:lnTo>
                    <a:pt x="16055" y="392173"/>
                  </a:lnTo>
                  <a:lnTo>
                    <a:pt x="4123" y="342638"/>
                  </a:lnTo>
                  <a:lnTo>
                    <a:pt x="0" y="289559"/>
                  </a:lnTo>
                  <a:lnTo>
                    <a:pt x="3348" y="241333"/>
                  </a:lnTo>
                  <a:lnTo>
                    <a:pt x="13075" y="196047"/>
                  </a:lnTo>
                  <a:lnTo>
                    <a:pt x="28700" y="154205"/>
                  </a:lnTo>
                  <a:lnTo>
                    <a:pt x="49743" y="116311"/>
                  </a:lnTo>
                  <a:lnTo>
                    <a:pt x="75723" y="82867"/>
                  </a:lnTo>
                  <a:lnTo>
                    <a:pt x="106161" y="54376"/>
                  </a:lnTo>
                  <a:lnTo>
                    <a:pt x="140577" y="31341"/>
                  </a:lnTo>
                  <a:lnTo>
                    <a:pt x="178490" y="14264"/>
                  </a:lnTo>
                  <a:lnTo>
                    <a:pt x="219421" y="3649"/>
                  </a:lnTo>
                  <a:lnTo>
                    <a:pt x="26289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2129789" y="35636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1699259" y="41681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306702" y="3684"/>
                  </a:lnTo>
                  <a:lnTo>
                    <a:pt x="347908" y="14386"/>
                  </a:lnTo>
                  <a:lnTo>
                    <a:pt x="386036" y="31581"/>
                  </a:lnTo>
                  <a:lnTo>
                    <a:pt x="420613" y="54742"/>
                  </a:lnTo>
                  <a:lnTo>
                    <a:pt x="451167" y="83343"/>
                  </a:lnTo>
                  <a:lnTo>
                    <a:pt x="477225" y="116860"/>
                  </a:lnTo>
                  <a:lnTo>
                    <a:pt x="498314" y="154766"/>
                  </a:lnTo>
                  <a:lnTo>
                    <a:pt x="513963" y="196535"/>
                  </a:lnTo>
                  <a:lnTo>
                    <a:pt x="523699" y="241641"/>
                  </a:lnTo>
                  <a:lnTo>
                    <a:pt x="527050" y="289560"/>
                  </a:lnTo>
                  <a:lnTo>
                    <a:pt x="523699" y="337442"/>
                  </a:lnTo>
                  <a:lnTo>
                    <a:pt x="513963" y="382452"/>
                  </a:lnTo>
                  <a:lnTo>
                    <a:pt x="498314" y="424079"/>
                  </a:lnTo>
                  <a:lnTo>
                    <a:pt x="477225" y="461812"/>
                  </a:lnTo>
                  <a:lnTo>
                    <a:pt x="451167" y="495141"/>
                  </a:lnTo>
                  <a:lnTo>
                    <a:pt x="420613" y="523554"/>
                  </a:lnTo>
                  <a:lnTo>
                    <a:pt x="386036" y="546543"/>
                  </a:lnTo>
                  <a:lnTo>
                    <a:pt x="347908" y="563595"/>
                  </a:lnTo>
                  <a:lnTo>
                    <a:pt x="306702" y="574201"/>
                  </a:lnTo>
                  <a:lnTo>
                    <a:pt x="262889" y="577850"/>
                  </a:lnTo>
                  <a:lnTo>
                    <a:pt x="214739" y="573357"/>
                  </a:lnTo>
                  <a:lnTo>
                    <a:pt x="169788" y="560345"/>
                  </a:lnTo>
                  <a:lnTo>
                    <a:pt x="128693" y="539514"/>
                  </a:lnTo>
                  <a:lnTo>
                    <a:pt x="92114" y="511566"/>
                  </a:lnTo>
                  <a:lnTo>
                    <a:pt x="60709" y="477199"/>
                  </a:lnTo>
                  <a:lnTo>
                    <a:pt x="35136" y="437115"/>
                  </a:lnTo>
                  <a:lnTo>
                    <a:pt x="16055" y="392013"/>
                  </a:lnTo>
                  <a:lnTo>
                    <a:pt x="4123" y="342595"/>
                  </a:lnTo>
                  <a:lnTo>
                    <a:pt x="0" y="289560"/>
                  </a:lnTo>
                  <a:lnTo>
                    <a:pt x="4123" y="236481"/>
                  </a:lnTo>
                  <a:lnTo>
                    <a:pt x="16055" y="186946"/>
                  </a:lnTo>
                  <a:lnTo>
                    <a:pt x="35136" y="141675"/>
                  </a:lnTo>
                  <a:lnTo>
                    <a:pt x="60709" y="101390"/>
                  </a:lnTo>
                  <a:lnTo>
                    <a:pt x="92114" y="66813"/>
                  </a:lnTo>
                  <a:lnTo>
                    <a:pt x="128693" y="38664"/>
                  </a:lnTo>
                  <a:lnTo>
                    <a:pt x="169788" y="17665"/>
                  </a:lnTo>
                  <a:lnTo>
                    <a:pt x="214739" y="4536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3162300" y="3536950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0" y="0"/>
                  </a:moveTo>
                  <a:lnTo>
                    <a:pt x="622300" y="6845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3688079" y="414273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4160" y="0"/>
                  </a:moveTo>
                  <a:lnTo>
                    <a:pt x="220347" y="3648"/>
                  </a:lnTo>
                  <a:lnTo>
                    <a:pt x="179141" y="14254"/>
                  </a:lnTo>
                  <a:lnTo>
                    <a:pt x="141013" y="31306"/>
                  </a:lnTo>
                  <a:lnTo>
                    <a:pt x="106436" y="54295"/>
                  </a:lnTo>
                  <a:lnTo>
                    <a:pt x="75882" y="82708"/>
                  </a:lnTo>
                  <a:lnTo>
                    <a:pt x="49824" y="116037"/>
                  </a:lnTo>
                  <a:lnTo>
                    <a:pt x="28735" y="153770"/>
                  </a:lnTo>
                  <a:lnTo>
                    <a:pt x="13086" y="195397"/>
                  </a:lnTo>
                  <a:lnTo>
                    <a:pt x="3350" y="240407"/>
                  </a:lnTo>
                  <a:lnTo>
                    <a:pt x="0" y="288290"/>
                  </a:lnTo>
                  <a:lnTo>
                    <a:pt x="3350" y="336208"/>
                  </a:lnTo>
                  <a:lnTo>
                    <a:pt x="13086" y="381314"/>
                  </a:lnTo>
                  <a:lnTo>
                    <a:pt x="28735" y="423083"/>
                  </a:lnTo>
                  <a:lnTo>
                    <a:pt x="49824" y="460989"/>
                  </a:lnTo>
                  <a:lnTo>
                    <a:pt x="75882" y="494506"/>
                  </a:lnTo>
                  <a:lnTo>
                    <a:pt x="106436" y="523107"/>
                  </a:lnTo>
                  <a:lnTo>
                    <a:pt x="141013" y="546268"/>
                  </a:lnTo>
                  <a:lnTo>
                    <a:pt x="179141" y="563463"/>
                  </a:lnTo>
                  <a:lnTo>
                    <a:pt x="220347" y="574165"/>
                  </a:lnTo>
                  <a:lnTo>
                    <a:pt x="264160" y="577850"/>
                  </a:lnTo>
                  <a:lnTo>
                    <a:pt x="307936" y="574165"/>
                  </a:lnTo>
                  <a:lnTo>
                    <a:pt x="349046" y="563463"/>
                  </a:lnTo>
                  <a:lnTo>
                    <a:pt x="387032" y="546268"/>
                  </a:lnTo>
                  <a:lnTo>
                    <a:pt x="421436" y="523107"/>
                  </a:lnTo>
                  <a:lnTo>
                    <a:pt x="451802" y="494506"/>
                  </a:lnTo>
                  <a:lnTo>
                    <a:pt x="477672" y="460989"/>
                  </a:lnTo>
                  <a:lnTo>
                    <a:pt x="498589" y="423083"/>
                  </a:lnTo>
                  <a:lnTo>
                    <a:pt x="514096" y="381314"/>
                  </a:lnTo>
                  <a:lnTo>
                    <a:pt x="523735" y="336208"/>
                  </a:lnTo>
                  <a:lnTo>
                    <a:pt x="527050" y="288290"/>
                  </a:lnTo>
                  <a:lnTo>
                    <a:pt x="522968" y="235254"/>
                  </a:lnTo>
                  <a:lnTo>
                    <a:pt x="511141" y="185836"/>
                  </a:lnTo>
                  <a:lnTo>
                    <a:pt x="492195" y="140734"/>
                  </a:lnTo>
                  <a:lnTo>
                    <a:pt x="466758" y="100650"/>
                  </a:lnTo>
                  <a:lnTo>
                    <a:pt x="435458" y="66283"/>
                  </a:lnTo>
                  <a:lnTo>
                    <a:pt x="398921" y="38335"/>
                  </a:lnTo>
                  <a:lnTo>
                    <a:pt x="357774" y="17504"/>
                  </a:lnTo>
                  <a:lnTo>
                    <a:pt x="312644" y="4492"/>
                  </a:lnTo>
                  <a:lnTo>
                    <a:pt x="264160" y="0"/>
                  </a:lnTo>
                  <a:close/>
                </a:path>
                <a:path extrusionOk="0" h="57785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7850" w="527050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4767579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5963920" y="301116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5429" y="0"/>
                  </a:moveTo>
                  <a:lnTo>
                    <a:pt x="221617" y="3684"/>
                  </a:lnTo>
                  <a:lnTo>
                    <a:pt x="180411" y="14386"/>
                  </a:lnTo>
                  <a:lnTo>
                    <a:pt x="142283" y="31581"/>
                  </a:lnTo>
                  <a:lnTo>
                    <a:pt x="107706" y="54742"/>
                  </a:lnTo>
                  <a:lnTo>
                    <a:pt x="77152" y="83343"/>
                  </a:lnTo>
                  <a:lnTo>
                    <a:pt x="51094" y="116860"/>
                  </a:lnTo>
                  <a:lnTo>
                    <a:pt x="30005" y="154766"/>
                  </a:lnTo>
                  <a:lnTo>
                    <a:pt x="14356" y="196535"/>
                  </a:lnTo>
                  <a:lnTo>
                    <a:pt x="4620" y="241641"/>
                  </a:lnTo>
                  <a:lnTo>
                    <a:pt x="1269" y="289559"/>
                  </a:lnTo>
                  <a:lnTo>
                    <a:pt x="4620" y="337478"/>
                  </a:lnTo>
                  <a:lnTo>
                    <a:pt x="14356" y="382584"/>
                  </a:lnTo>
                  <a:lnTo>
                    <a:pt x="30005" y="424353"/>
                  </a:lnTo>
                  <a:lnTo>
                    <a:pt x="51094" y="462259"/>
                  </a:lnTo>
                  <a:lnTo>
                    <a:pt x="77152" y="495776"/>
                  </a:lnTo>
                  <a:lnTo>
                    <a:pt x="107706" y="524377"/>
                  </a:lnTo>
                  <a:lnTo>
                    <a:pt x="142283" y="547538"/>
                  </a:lnTo>
                  <a:lnTo>
                    <a:pt x="180411" y="564733"/>
                  </a:lnTo>
                  <a:lnTo>
                    <a:pt x="221617" y="575435"/>
                  </a:lnTo>
                  <a:lnTo>
                    <a:pt x="265429" y="579119"/>
                  </a:lnTo>
                  <a:lnTo>
                    <a:pt x="313580" y="574583"/>
                  </a:lnTo>
                  <a:lnTo>
                    <a:pt x="358531" y="561454"/>
                  </a:lnTo>
                  <a:lnTo>
                    <a:pt x="399626" y="540455"/>
                  </a:lnTo>
                  <a:lnTo>
                    <a:pt x="436205" y="512306"/>
                  </a:lnTo>
                  <a:lnTo>
                    <a:pt x="467610" y="477729"/>
                  </a:lnTo>
                  <a:lnTo>
                    <a:pt x="493183" y="437444"/>
                  </a:lnTo>
                  <a:lnTo>
                    <a:pt x="512264" y="392173"/>
                  </a:lnTo>
                  <a:lnTo>
                    <a:pt x="524196" y="342638"/>
                  </a:lnTo>
                  <a:lnTo>
                    <a:pt x="528319" y="289559"/>
                  </a:lnTo>
                  <a:lnTo>
                    <a:pt x="524196" y="236481"/>
                  </a:lnTo>
                  <a:lnTo>
                    <a:pt x="512264" y="186946"/>
                  </a:lnTo>
                  <a:lnTo>
                    <a:pt x="493183" y="141675"/>
                  </a:lnTo>
                  <a:lnTo>
                    <a:pt x="467610" y="101390"/>
                  </a:lnTo>
                  <a:lnTo>
                    <a:pt x="436205" y="66813"/>
                  </a:lnTo>
                  <a:lnTo>
                    <a:pt x="399626" y="38664"/>
                  </a:lnTo>
                  <a:lnTo>
                    <a:pt x="358531" y="17665"/>
                  </a:lnTo>
                  <a:lnTo>
                    <a:pt x="313580" y="4536"/>
                  </a:lnTo>
                  <a:lnTo>
                    <a:pt x="265429" y="0"/>
                  </a:lnTo>
                  <a:close/>
                </a:path>
                <a:path extrusionOk="0" h="579120" w="528320">
                  <a:moveTo>
                    <a:pt x="528319" y="0"/>
                  </a:moveTo>
                  <a:lnTo>
                    <a:pt x="528319" y="0"/>
                  </a:lnTo>
                </a:path>
                <a:path extrusionOk="0" h="579120" w="52832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6421120" y="3538219"/>
              <a:ext cx="623570" cy="683260"/>
            </a:xfrm>
            <a:custGeom>
              <a:rect b="b" l="l" r="r" t="t"/>
              <a:pathLst>
                <a:path extrusionOk="0" h="683260" w="623570">
                  <a:moveTo>
                    <a:pt x="0" y="0"/>
                  </a:moveTo>
                  <a:lnTo>
                    <a:pt x="62357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948170" y="41427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59" y="0"/>
                  </a:moveTo>
                  <a:lnTo>
                    <a:pt x="220347" y="3684"/>
                  </a:lnTo>
                  <a:lnTo>
                    <a:pt x="179141" y="14386"/>
                  </a:lnTo>
                  <a:lnTo>
                    <a:pt x="141013" y="31581"/>
                  </a:lnTo>
                  <a:lnTo>
                    <a:pt x="106436" y="54742"/>
                  </a:lnTo>
                  <a:lnTo>
                    <a:pt x="75882" y="83343"/>
                  </a:lnTo>
                  <a:lnTo>
                    <a:pt x="49824" y="116860"/>
                  </a:lnTo>
                  <a:lnTo>
                    <a:pt x="28735" y="154766"/>
                  </a:lnTo>
                  <a:lnTo>
                    <a:pt x="13086" y="196535"/>
                  </a:lnTo>
                  <a:lnTo>
                    <a:pt x="3350" y="241641"/>
                  </a:lnTo>
                  <a:lnTo>
                    <a:pt x="0" y="289560"/>
                  </a:lnTo>
                  <a:lnTo>
                    <a:pt x="3350" y="337442"/>
                  </a:lnTo>
                  <a:lnTo>
                    <a:pt x="13086" y="382452"/>
                  </a:lnTo>
                  <a:lnTo>
                    <a:pt x="28735" y="424079"/>
                  </a:lnTo>
                  <a:lnTo>
                    <a:pt x="49824" y="461812"/>
                  </a:lnTo>
                  <a:lnTo>
                    <a:pt x="75882" y="495141"/>
                  </a:lnTo>
                  <a:lnTo>
                    <a:pt x="106436" y="523554"/>
                  </a:lnTo>
                  <a:lnTo>
                    <a:pt x="141013" y="546543"/>
                  </a:lnTo>
                  <a:lnTo>
                    <a:pt x="179141" y="563595"/>
                  </a:lnTo>
                  <a:lnTo>
                    <a:pt x="220347" y="574201"/>
                  </a:lnTo>
                  <a:lnTo>
                    <a:pt x="264159" y="577850"/>
                  </a:lnTo>
                  <a:lnTo>
                    <a:pt x="312310" y="573357"/>
                  </a:lnTo>
                  <a:lnTo>
                    <a:pt x="357261" y="560345"/>
                  </a:lnTo>
                  <a:lnTo>
                    <a:pt x="398356" y="539514"/>
                  </a:lnTo>
                  <a:lnTo>
                    <a:pt x="434935" y="511566"/>
                  </a:lnTo>
                  <a:lnTo>
                    <a:pt x="466340" y="477199"/>
                  </a:lnTo>
                  <a:lnTo>
                    <a:pt x="491913" y="437115"/>
                  </a:lnTo>
                  <a:lnTo>
                    <a:pt x="510994" y="392013"/>
                  </a:lnTo>
                  <a:lnTo>
                    <a:pt x="522926" y="342595"/>
                  </a:lnTo>
                  <a:lnTo>
                    <a:pt x="527050" y="289560"/>
                  </a:lnTo>
                  <a:lnTo>
                    <a:pt x="522926" y="236481"/>
                  </a:lnTo>
                  <a:lnTo>
                    <a:pt x="510994" y="186946"/>
                  </a:lnTo>
                  <a:lnTo>
                    <a:pt x="491913" y="141675"/>
                  </a:lnTo>
                  <a:lnTo>
                    <a:pt x="466340" y="101390"/>
                  </a:lnTo>
                  <a:lnTo>
                    <a:pt x="434935" y="66813"/>
                  </a:lnTo>
                  <a:lnTo>
                    <a:pt x="398356" y="38664"/>
                  </a:lnTo>
                  <a:lnTo>
                    <a:pt x="357261" y="17665"/>
                  </a:lnTo>
                  <a:lnTo>
                    <a:pt x="312310" y="4536"/>
                  </a:lnTo>
                  <a:lnTo>
                    <a:pt x="26415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20"/>
                  </a:moveTo>
                  <a:lnTo>
                    <a:pt x="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5389879" y="351154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4958079" y="41160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60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59"/>
                  </a:lnTo>
                  <a:lnTo>
                    <a:pt x="522926" y="342595"/>
                  </a:lnTo>
                  <a:lnTo>
                    <a:pt x="510994" y="392013"/>
                  </a:lnTo>
                  <a:lnTo>
                    <a:pt x="491913" y="437115"/>
                  </a:lnTo>
                  <a:lnTo>
                    <a:pt x="466340" y="477199"/>
                  </a:lnTo>
                  <a:lnTo>
                    <a:pt x="434935" y="511566"/>
                  </a:lnTo>
                  <a:lnTo>
                    <a:pt x="398356" y="539514"/>
                  </a:lnTo>
                  <a:lnTo>
                    <a:pt x="357261" y="560345"/>
                  </a:lnTo>
                  <a:lnTo>
                    <a:pt x="312310" y="573357"/>
                  </a:lnTo>
                  <a:lnTo>
                    <a:pt x="264160" y="577849"/>
                  </a:lnTo>
                  <a:lnTo>
                    <a:pt x="220347" y="574201"/>
                  </a:lnTo>
                  <a:lnTo>
                    <a:pt x="179141" y="563595"/>
                  </a:lnTo>
                  <a:lnTo>
                    <a:pt x="141013" y="546543"/>
                  </a:lnTo>
                  <a:lnTo>
                    <a:pt x="106436" y="523554"/>
                  </a:lnTo>
                  <a:lnTo>
                    <a:pt x="75882" y="495141"/>
                  </a:lnTo>
                  <a:lnTo>
                    <a:pt x="49824" y="461812"/>
                  </a:lnTo>
                  <a:lnTo>
                    <a:pt x="28735" y="424079"/>
                  </a:lnTo>
                  <a:lnTo>
                    <a:pt x="13086" y="382452"/>
                  </a:lnTo>
                  <a:lnTo>
                    <a:pt x="3350" y="337442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1554479" y="4721860"/>
              <a:ext cx="262890" cy="974090"/>
            </a:xfrm>
            <a:custGeom>
              <a:rect b="b" l="l" r="r" t="t"/>
              <a:pathLst>
                <a:path extrusionOk="0" h="974089" w="262889">
                  <a:moveTo>
                    <a:pt x="262889" y="0"/>
                  </a:moveTo>
                  <a:lnTo>
                    <a:pt x="0" y="97408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1267459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90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90" y="577850"/>
                  </a:lnTo>
                  <a:lnTo>
                    <a:pt x="219113" y="574165"/>
                  </a:lnTo>
                  <a:lnTo>
                    <a:pt x="178003" y="563463"/>
                  </a:lnTo>
                  <a:lnTo>
                    <a:pt x="140017" y="546268"/>
                  </a:lnTo>
                  <a:lnTo>
                    <a:pt x="105613" y="523107"/>
                  </a:lnTo>
                  <a:lnTo>
                    <a:pt x="75247" y="494506"/>
                  </a:lnTo>
                  <a:lnTo>
                    <a:pt x="49377" y="460989"/>
                  </a:lnTo>
                  <a:lnTo>
                    <a:pt x="28460" y="423083"/>
                  </a:lnTo>
                  <a:lnTo>
                    <a:pt x="12953" y="381314"/>
                  </a:lnTo>
                  <a:lnTo>
                    <a:pt x="3314" y="336208"/>
                  </a:lnTo>
                  <a:lnTo>
                    <a:pt x="0" y="288290"/>
                  </a:lnTo>
                  <a:lnTo>
                    <a:pt x="4081" y="235254"/>
                  </a:lnTo>
                  <a:lnTo>
                    <a:pt x="15908" y="185836"/>
                  </a:lnTo>
                  <a:lnTo>
                    <a:pt x="34854" y="140734"/>
                  </a:lnTo>
                  <a:lnTo>
                    <a:pt x="60291" y="100650"/>
                  </a:lnTo>
                  <a:lnTo>
                    <a:pt x="91591" y="66283"/>
                  </a:lnTo>
                  <a:lnTo>
                    <a:pt x="128128" y="38335"/>
                  </a:lnTo>
                  <a:lnTo>
                    <a:pt x="169275" y="17504"/>
                  </a:lnTo>
                  <a:lnTo>
                    <a:pt x="214405" y="4492"/>
                  </a:lnTo>
                  <a:lnTo>
                    <a:pt x="262890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2131059" y="4721860"/>
              <a:ext cx="334010" cy="1000760"/>
            </a:xfrm>
            <a:custGeom>
              <a:rect b="b" l="l" r="r" t="t"/>
              <a:pathLst>
                <a:path extrusionOk="0" h="1000760" w="334010">
                  <a:moveTo>
                    <a:pt x="0" y="0"/>
                  </a:moveTo>
                  <a:lnTo>
                    <a:pt x="334009" y="10007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2202180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89" y="0"/>
                  </a:moveTo>
                  <a:lnTo>
                    <a:pt x="214739" y="4492"/>
                  </a:lnTo>
                  <a:lnTo>
                    <a:pt x="169788" y="17504"/>
                  </a:lnTo>
                  <a:lnTo>
                    <a:pt x="128693" y="38335"/>
                  </a:lnTo>
                  <a:lnTo>
                    <a:pt x="92114" y="66283"/>
                  </a:lnTo>
                  <a:lnTo>
                    <a:pt x="60709" y="100650"/>
                  </a:lnTo>
                  <a:lnTo>
                    <a:pt x="35136" y="140734"/>
                  </a:lnTo>
                  <a:lnTo>
                    <a:pt x="16055" y="185836"/>
                  </a:lnTo>
                  <a:lnTo>
                    <a:pt x="4123" y="235254"/>
                  </a:lnTo>
                  <a:lnTo>
                    <a:pt x="0" y="288290"/>
                  </a:lnTo>
                  <a:lnTo>
                    <a:pt x="4123" y="341368"/>
                  </a:lnTo>
                  <a:lnTo>
                    <a:pt x="16055" y="390903"/>
                  </a:lnTo>
                  <a:lnTo>
                    <a:pt x="35136" y="436174"/>
                  </a:lnTo>
                  <a:lnTo>
                    <a:pt x="60709" y="476459"/>
                  </a:lnTo>
                  <a:lnTo>
                    <a:pt x="92114" y="511036"/>
                  </a:lnTo>
                  <a:lnTo>
                    <a:pt x="128693" y="539185"/>
                  </a:lnTo>
                  <a:lnTo>
                    <a:pt x="169788" y="560184"/>
                  </a:lnTo>
                  <a:lnTo>
                    <a:pt x="214739" y="573313"/>
                  </a:lnTo>
                  <a:lnTo>
                    <a:pt x="262889" y="577850"/>
                  </a:lnTo>
                  <a:lnTo>
                    <a:pt x="306702" y="574165"/>
                  </a:lnTo>
                  <a:lnTo>
                    <a:pt x="347908" y="563463"/>
                  </a:lnTo>
                  <a:lnTo>
                    <a:pt x="386036" y="546268"/>
                  </a:lnTo>
                  <a:lnTo>
                    <a:pt x="420613" y="523107"/>
                  </a:lnTo>
                  <a:lnTo>
                    <a:pt x="451167" y="494506"/>
                  </a:lnTo>
                  <a:lnTo>
                    <a:pt x="477225" y="460989"/>
                  </a:lnTo>
                  <a:lnTo>
                    <a:pt x="498314" y="423083"/>
                  </a:lnTo>
                  <a:lnTo>
                    <a:pt x="513963" y="381314"/>
                  </a:lnTo>
                  <a:lnTo>
                    <a:pt x="523699" y="336208"/>
                  </a:lnTo>
                  <a:lnTo>
                    <a:pt x="527050" y="288290"/>
                  </a:lnTo>
                  <a:lnTo>
                    <a:pt x="523699" y="240407"/>
                  </a:lnTo>
                  <a:lnTo>
                    <a:pt x="513963" y="195397"/>
                  </a:lnTo>
                  <a:lnTo>
                    <a:pt x="498314" y="153770"/>
                  </a:lnTo>
                  <a:lnTo>
                    <a:pt x="477225" y="116037"/>
                  </a:lnTo>
                  <a:lnTo>
                    <a:pt x="451167" y="82708"/>
                  </a:lnTo>
                  <a:lnTo>
                    <a:pt x="420613" y="54295"/>
                  </a:lnTo>
                  <a:lnTo>
                    <a:pt x="386036" y="31306"/>
                  </a:lnTo>
                  <a:lnTo>
                    <a:pt x="347908" y="14254"/>
                  </a:lnTo>
                  <a:lnTo>
                    <a:pt x="306702" y="3648"/>
                  </a:lnTo>
                  <a:lnTo>
                    <a:pt x="262889" y="0"/>
                  </a:lnTo>
                  <a:close/>
                </a:path>
                <a:path extrusionOk="0" h="57785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7850" w="527050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3569970" y="4721860"/>
              <a:ext cx="262890" cy="974090"/>
            </a:xfrm>
            <a:custGeom>
              <a:rect b="b" l="l" r="r" t="t"/>
              <a:pathLst>
                <a:path extrusionOk="0" h="974089" w="262889">
                  <a:moveTo>
                    <a:pt x="262889" y="0"/>
                  </a:moveTo>
                  <a:lnTo>
                    <a:pt x="0" y="97408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3280410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89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89" y="577850"/>
                  </a:lnTo>
                  <a:lnTo>
                    <a:pt x="214739" y="573313"/>
                  </a:lnTo>
                  <a:lnTo>
                    <a:pt x="169788" y="560184"/>
                  </a:lnTo>
                  <a:lnTo>
                    <a:pt x="128693" y="539185"/>
                  </a:lnTo>
                  <a:lnTo>
                    <a:pt x="92114" y="511036"/>
                  </a:lnTo>
                  <a:lnTo>
                    <a:pt x="60709" y="476459"/>
                  </a:lnTo>
                  <a:lnTo>
                    <a:pt x="35136" y="436174"/>
                  </a:lnTo>
                  <a:lnTo>
                    <a:pt x="16055" y="390903"/>
                  </a:lnTo>
                  <a:lnTo>
                    <a:pt x="4123" y="341368"/>
                  </a:lnTo>
                  <a:lnTo>
                    <a:pt x="0" y="288290"/>
                  </a:lnTo>
                  <a:lnTo>
                    <a:pt x="4123" y="235254"/>
                  </a:lnTo>
                  <a:lnTo>
                    <a:pt x="16055" y="185836"/>
                  </a:lnTo>
                  <a:lnTo>
                    <a:pt x="35136" y="140734"/>
                  </a:lnTo>
                  <a:lnTo>
                    <a:pt x="60709" y="100650"/>
                  </a:lnTo>
                  <a:lnTo>
                    <a:pt x="92114" y="66283"/>
                  </a:lnTo>
                  <a:lnTo>
                    <a:pt x="128693" y="38335"/>
                  </a:lnTo>
                  <a:lnTo>
                    <a:pt x="169788" y="17504"/>
                  </a:lnTo>
                  <a:lnTo>
                    <a:pt x="214739" y="4492"/>
                  </a:lnTo>
                  <a:lnTo>
                    <a:pt x="262889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9" name="Google Shape;519;p22"/>
          <p:cNvSpPr txBox="1"/>
          <p:nvPr/>
        </p:nvSpPr>
        <p:spPr>
          <a:xfrm>
            <a:off x="4437379" y="1170781"/>
            <a:ext cx="234950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p22"/>
          <p:cNvSpPr txBox="1"/>
          <p:nvPr/>
        </p:nvSpPr>
        <p:spPr>
          <a:xfrm>
            <a:off x="1338580" y="514412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0175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1" name="Google Shape;521;p22"/>
          <p:cNvSpPr txBox="1"/>
          <p:nvPr/>
        </p:nvSpPr>
        <p:spPr>
          <a:xfrm>
            <a:off x="2376170" y="5144120"/>
            <a:ext cx="2679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835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22"/>
          <p:cNvSpPr txBox="1"/>
          <p:nvPr/>
        </p:nvSpPr>
        <p:spPr>
          <a:xfrm>
            <a:off x="3208020" y="5220320"/>
            <a:ext cx="47370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97790" rtl="0" algn="r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22"/>
          <p:cNvSpPr txBox="1"/>
          <p:nvPr/>
        </p:nvSpPr>
        <p:spPr>
          <a:xfrm>
            <a:off x="2830829" y="2403634"/>
            <a:ext cx="23495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22"/>
          <p:cNvSpPr txBox="1"/>
          <p:nvPr/>
        </p:nvSpPr>
        <p:spPr>
          <a:xfrm>
            <a:off x="6115050" y="2403634"/>
            <a:ext cx="25781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673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22"/>
          <p:cNvSpPr txBox="1"/>
          <p:nvPr/>
        </p:nvSpPr>
        <p:spPr>
          <a:xfrm>
            <a:off x="1871979" y="35566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22"/>
          <p:cNvSpPr txBox="1"/>
          <p:nvPr/>
        </p:nvSpPr>
        <p:spPr>
          <a:xfrm>
            <a:off x="3759200" y="3556635"/>
            <a:ext cx="43307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22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22"/>
          <p:cNvSpPr txBox="1"/>
          <p:nvPr/>
        </p:nvSpPr>
        <p:spPr>
          <a:xfrm>
            <a:off x="7019290" y="3556635"/>
            <a:ext cx="43307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46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"/>
          <p:cNvSpPr txBox="1"/>
          <p:nvPr>
            <p:ph type="title"/>
          </p:nvPr>
        </p:nvSpPr>
        <p:spPr>
          <a:xfrm>
            <a:off x="1463039" y="414020"/>
            <a:ext cx="65449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building a heap (4)</a:t>
            </a:r>
            <a:endParaRPr/>
          </a:p>
        </p:txBody>
      </p:sp>
      <p:grpSp>
        <p:nvGrpSpPr>
          <p:cNvPr id="534" name="Google Shape;534;p23"/>
          <p:cNvGrpSpPr/>
          <p:nvPr/>
        </p:nvGrpSpPr>
        <p:grpSpPr>
          <a:xfrm>
            <a:off x="1267459" y="1904999"/>
            <a:ext cx="6207761" cy="4343400"/>
            <a:chOff x="1267459" y="1904999"/>
            <a:chExt cx="6207761" cy="4343400"/>
          </a:xfrm>
        </p:grpSpPr>
        <p:sp>
          <p:nvSpPr>
            <p:cNvPr id="535" name="Google Shape;535;p23"/>
            <p:cNvSpPr/>
            <p:nvPr/>
          </p:nvSpPr>
          <p:spPr>
            <a:xfrm>
              <a:off x="4287520" y="1904999"/>
              <a:ext cx="527050" cy="579120"/>
            </a:xfrm>
            <a:custGeom>
              <a:rect b="b" l="l" r="r" t="t"/>
              <a:pathLst>
                <a:path extrusionOk="0" h="579119" w="527050">
                  <a:moveTo>
                    <a:pt x="264159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59" y="0"/>
                  </a:lnTo>
                  <a:close/>
                </a:path>
                <a:path extrusionOk="0" h="579119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311277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3"/>
            <p:cNvSpPr/>
            <p:nvPr/>
          </p:nvSpPr>
          <p:spPr>
            <a:xfrm>
              <a:off x="2682239" y="30365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90" y="0"/>
                  </a:moveTo>
                  <a:lnTo>
                    <a:pt x="306702" y="3649"/>
                  </a:lnTo>
                  <a:lnTo>
                    <a:pt x="347908" y="14264"/>
                  </a:lnTo>
                  <a:lnTo>
                    <a:pt x="386036" y="31341"/>
                  </a:lnTo>
                  <a:lnTo>
                    <a:pt x="420613" y="54376"/>
                  </a:lnTo>
                  <a:lnTo>
                    <a:pt x="451167" y="82867"/>
                  </a:lnTo>
                  <a:lnTo>
                    <a:pt x="477225" y="116311"/>
                  </a:lnTo>
                  <a:lnTo>
                    <a:pt x="498314" y="154205"/>
                  </a:lnTo>
                  <a:lnTo>
                    <a:pt x="513963" y="196047"/>
                  </a:lnTo>
                  <a:lnTo>
                    <a:pt x="523699" y="241333"/>
                  </a:lnTo>
                  <a:lnTo>
                    <a:pt x="527050" y="289559"/>
                  </a:lnTo>
                  <a:lnTo>
                    <a:pt x="523699" y="337478"/>
                  </a:lnTo>
                  <a:lnTo>
                    <a:pt x="513963" y="382584"/>
                  </a:lnTo>
                  <a:lnTo>
                    <a:pt x="498314" y="424353"/>
                  </a:lnTo>
                  <a:lnTo>
                    <a:pt x="477225" y="462259"/>
                  </a:lnTo>
                  <a:lnTo>
                    <a:pt x="451167" y="495776"/>
                  </a:lnTo>
                  <a:lnTo>
                    <a:pt x="420613" y="524377"/>
                  </a:lnTo>
                  <a:lnTo>
                    <a:pt x="386036" y="547538"/>
                  </a:lnTo>
                  <a:lnTo>
                    <a:pt x="347908" y="564733"/>
                  </a:lnTo>
                  <a:lnTo>
                    <a:pt x="306702" y="575435"/>
                  </a:lnTo>
                  <a:lnTo>
                    <a:pt x="262890" y="579119"/>
                  </a:lnTo>
                  <a:lnTo>
                    <a:pt x="214739" y="574583"/>
                  </a:lnTo>
                  <a:lnTo>
                    <a:pt x="169788" y="561454"/>
                  </a:lnTo>
                  <a:lnTo>
                    <a:pt x="128693" y="540455"/>
                  </a:lnTo>
                  <a:lnTo>
                    <a:pt x="92114" y="512306"/>
                  </a:lnTo>
                  <a:lnTo>
                    <a:pt x="60709" y="477729"/>
                  </a:lnTo>
                  <a:lnTo>
                    <a:pt x="35136" y="437444"/>
                  </a:lnTo>
                  <a:lnTo>
                    <a:pt x="16055" y="392173"/>
                  </a:lnTo>
                  <a:lnTo>
                    <a:pt x="4123" y="342638"/>
                  </a:lnTo>
                  <a:lnTo>
                    <a:pt x="0" y="289559"/>
                  </a:lnTo>
                  <a:lnTo>
                    <a:pt x="3348" y="241333"/>
                  </a:lnTo>
                  <a:lnTo>
                    <a:pt x="13075" y="196047"/>
                  </a:lnTo>
                  <a:lnTo>
                    <a:pt x="28700" y="154205"/>
                  </a:lnTo>
                  <a:lnTo>
                    <a:pt x="49743" y="116311"/>
                  </a:lnTo>
                  <a:lnTo>
                    <a:pt x="75723" y="82867"/>
                  </a:lnTo>
                  <a:lnTo>
                    <a:pt x="106161" y="54376"/>
                  </a:lnTo>
                  <a:lnTo>
                    <a:pt x="140577" y="31341"/>
                  </a:lnTo>
                  <a:lnTo>
                    <a:pt x="178490" y="14264"/>
                  </a:lnTo>
                  <a:lnTo>
                    <a:pt x="219421" y="3649"/>
                  </a:lnTo>
                  <a:lnTo>
                    <a:pt x="26289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2129789" y="35636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1699259" y="41681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306702" y="3684"/>
                  </a:lnTo>
                  <a:lnTo>
                    <a:pt x="347908" y="14386"/>
                  </a:lnTo>
                  <a:lnTo>
                    <a:pt x="386036" y="31581"/>
                  </a:lnTo>
                  <a:lnTo>
                    <a:pt x="420613" y="54742"/>
                  </a:lnTo>
                  <a:lnTo>
                    <a:pt x="451167" y="83343"/>
                  </a:lnTo>
                  <a:lnTo>
                    <a:pt x="477225" y="116860"/>
                  </a:lnTo>
                  <a:lnTo>
                    <a:pt x="498314" y="154766"/>
                  </a:lnTo>
                  <a:lnTo>
                    <a:pt x="513963" y="196535"/>
                  </a:lnTo>
                  <a:lnTo>
                    <a:pt x="523699" y="241641"/>
                  </a:lnTo>
                  <a:lnTo>
                    <a:pt x="527050" y="289560"/>
                  </a:lnTo>
                  <a:lnTo>
                    <a:pt x="523699" y="337442"/>
                  </a:lnTo>
                  <a:lnTo>
                    <a:pt x="513963" y="382452"/>
                  </a:lnTo>
                  <a:lnTo>
                    <a:pt x="498314" y="424079"/>
                  </a:lnTo>
                  <a:lnTo>
                    <a:pt x="477225" y="461812"/>
                  </a:lnTo>
                  <a:lnTo>
                    <a:pt x="451167" y="495141"/>
                  </a:lnTo>
                  <a:lnTo>
                    <a:pt x="420613" y="523554"/>
                  </a:lnTo>
                  <a:lnTo>
                    <a:pt x="386036" y="546543"/>
                  </a:lnTo>
                  <a:lnTo>
                    <a:pt x="347908" y="563595"/>
                  </a:lnTo>
                  <a:lnTo>
                    <a:pt x="306702" y="574201"/>
                  </a:lnTo>
                  <a:lnTo>
                    <a:pt x="262889" y="577850"/>
                  </a:lnTo>
                  <a:lnTo>
                    <a:pt x="214739" y="573357"/>
                  </a:lnTo>
                  <a:lnTo>
                    <a:pt x="169788" y="560345"/>
                  </a:lnTo>
                  <a:lnTo>
                    <a:pt x="128693" y="539514"/>
                  </a:lnTo>
                  <a:lnTo>
                    <a:pt x="92114" y="511566"/>
                  </a:lnTo>
                  <a:lnTo>
                    <a:pt x="60709" y="477199"/>
                  </a:lnTo>
                  <a:lnTo>
                    <a:pt x="35136" y="437115"/>
                  </a:lnTo>
                  <a:lnTo>
                    <a:pt x="16055" y="392013"/>
                  </a:lnTo>
                  <a:lnTo>
                    <a:pt x="4123" y="342595"/>
                  </a:lnTo>
                  <a:lnTo>
                    <a:pt x="0" y="289560"/>
                  </a:lnTo>
                  <a:lnTo>
                    <a:pt x="4123" y="236481"/>
                  </a:lnTo>
                  <a:lnTo>
                    <a:pt x="16055" y="186946"/>
                  </a:lnTo>
                  <a:lnTo>
                    <a:pt x="35136" y="141675"/>
                  </a:lnTo>
                  <a:lnTo>
                    <a:pt x="60709" y="101390"/>
                  </a:lnTo>
                  <a:lnTo>
                    <a:pt x="92114" y="66813"/>
                  </a:lnTo>
                  <a:lnTo>
                    <a:pt x="128693" y="38664"/>
                  </a:lnTo>
                  <a:lnTo>
                    <a:pt x="169788" y="17665"/>
                  </a:lnTo>
                  <a:lnTo>
                    <a:pt x="214739" y="4536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3162300" y="3536950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0" y="0"/>
                  </a:moveTo>
                  <a:lnTo>
                    <a:pt x="622300" y="6845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3688079" y="414273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4160" y="0"/>
                  </a:moveTo>
                  <a:lnTo>
                    <a:pt x="220347" y="3648"/>
                  </a:lnTo>
                  <a:lnTo>
                    <a:pt x="179141" y="14254"/>
                  </a:lnTo>
                  <a:lnTo>
                    <a:pt x="141013" y="31306"/>
                  </a:lnTo>
                  <a:lnTo>
                    <a:pt x="106436" y="54295"/>
                  </a:lnTo>
                  <a:lnTo>
                    <a:pt x="75882" y="82708"/>
                  </a:lnTo>
                  <a:lnTo>
                    <a:pt x="49824" y="116037"/>
                  </a:lnTo>
                  <a:lnTo>
                    <a:pt x="28735" y="153770"/>
                  </a:lnTo>
                  <a:lnTo>
                    <a:pt x="13086" y="195397"/>
                  </a:lnTo>
                  <a:lnTo>
                    <a:pt x="3350" y="240407"/>
                  </a:lnTo>
                  <a:lnTo>
                    <a:pt x="0" y="288290"/>
                  </a:lnTo>
                  <a:lnTo>
                    <a:pt x="3350" y="336208"/>
                  </a:lnTo>
                  <a:lnTo>
                    <a:pt x="13086" y="381314"/>
                  </a:lnTo>
                  <a:lnTo>
                    <a:pt x="28735" y="423083"/>
                  </a:lnTo>
                  <a:lnTo>
                    <a:pt x="49824" y="460989"/>
                  </a:lnTo>
                  <a:lnTo>
                    <a:pt x="75882" y="494506"/>
                  </a:lnTo>
                  <a:lnTo>
                    <a:pt x="106436" y="523107"/>
                  </a:lnTo>
                  <a:lnTo>
                    <a:pt x="141013" y="546268"/>
                  </a:lnTo>
                  <a:lnTo>
                    <a:pt x="179141" y="563463"/>
                  </a:lnTo>
                  <a:lnTo>
                    <a:pt x="220347" y="574165"/>
                  </a:lnTo>
                  <a:lnTo>
                    <a:pt x="264160" y="577850"/>
                  </a:lnTo>
                  <a:lnTo>
                    <a:pt x="307936" y="574165"/>
                  </a:lnTo>
                  <a:lnTo>
                    <a:pt x="349046" y="563463"/>
                  </a:lnTo>
                  <a:lnTo>
                    <a:pt x="387032" y="546268"/>
                  </a:lnTo>
                  <a:lnTo>
                    <a:pt x="421436" y="523107"/>
                  </a:lnTo>
                  <a:lnTo>
                    <a:pt x="451802" y="494506"/>
                  </a:lnTo>
                  <a:lnTo>
                    <a:pt x="477672" y="460989"/>
                  </a:lnTo>
                  <a:lnTo>
                    <a:pt x="498589" y="423083"/>
                  </a:lnTo>
                  <a:lnTo>
                    <a:pt x="514096" y="381314"/>
                  </a:lnTo>
                  <a:lnTo>
                    <a:pt x="523735" y="336208"/>
                  </a:lnTo>
                  <a:lnTo>
                    <a:pt x="527050" y="288290"/>
                  </a:lnTo>
                  <a:lnTo>
                    <a:pt x="522968" y="235254"/>
                  </a:lnTo>
                  <a:lnTo>
                    <a:pt x="511141" y="185836"/>
                  </a:lnTo>
                  <a:lnTo>
                    <a:pt x="492195" y="140734"/>
                  </a:lnTo>
                  <a:lnTo>
                    <a:pt x="466758" y="100650"/>
                  </a:lnTo>
                  <a:lnTo>
                    <a:pt x="435458" y="66283"/>
                  </a:lnTo>
                  <a:lnTo>
                    <a:pt x="398921" y="38335"/>
                  </a:lnTo>
                  <a:lnTo>
                    <a:pt x="357774" y="17504"/>
                  </a:lnTo>
                  <a:lnTo>
                    <a:pt x="312644" y="4492"/>
                  </a:lnTo>
                  <a:lnTo>
                    <a:pt x="264160" y="0"/>
                  </a:lnTo>
                  <a:close/>
                </a:path>
                <a:path extrusionOk="0" h="57785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7850" w="527050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3"/>
            <p:cNvSpPr/>
            <p:nvPr/>
          </p:nvSpPr>
          <p:spPr>
            <a:xfrm>
              <a:off x="4767579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3"/>
            <p:cNvSpPr/>
            <p:nvPr/>
          </p:nvSpPr>
          <p:spPr>
            <a:xfrm>
              <a:off x="5963920" y="301116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5429" y="0"/>
                  </a:moveTo>
                  <a:lnTo>
                    <a:pt x="221617" y="3684"/>
                  </a:lnTo>
                  <a:lnTo>
                    <a:pt x="180411" y="14386"/>
                  </a:lnTo>
                  <a:lnTo>
                    <a:pt x="142283" y="31581"/>
                  </a:lnTo>
                  <a:lnTo>
                    <a:pt x="107706" y="54742"/>
                  </a:lnTo>
                  <a:lnTo>
                    <a:pt x="77152" y="83343"/>
                  </a:lnTo>
                  <a:lnTo>
                    <a:pt x="51094" y="116860"/>
                  </a:lnTo>
                  <a:lnTo>
                    <a:pt x="30005" y="154766"/>
                  </a:lnTo>
                  <a:lnTo>
                    <a:pt x="14356" y="196535"/>
                  </a:lnTo>
                  <a:lnTo>
                    <a:pt x="4620" y="241641"/>
                  </a:lnTo>
                  <a:lnTo>
                    <a:pt x="1269" y="289559"/>
                  </a:lnTo>
                  <a:lnTo>
                    <a:pt x="4620" y="337478"/>
                  </a:lnTo>
                  <a:lnTo>
                    <a:pt x="14356" y="382584"/>
                  </a:lnTo>
                  <a:lnTo>
                    <a:pt x="30005" y="424353"/>
                  </a:lnTo>
                  <a:lnTo>
                    <a:pt x="51094" y="462259"/>
                  </a:lnTo>
                  <a:lnTo>
                    <a:pt x="77152" y="495776"/>
                  </a:lnTo>
                  <a:lnTo>
                    <a:pt x="107706" y="524377"/>
                  </a:lnTo>
                  <a:lnTo>
                    <a:pt x="142283" y="547538"/>
                  </a:lnTo>
                  <a:lnTo>
                    <a:pt x="180411" y="564733"/>
                  </a:lnTo>
                  <a:lnTo>
                    <a:pt x="221617" y="575435"/>
                  </a:lnTo>
                  <a:lnTo>
                    <a:pt x="265429" y="579119"/>
                  </a:lnTo>
                  <a:lnTo>
                    <a:pt x="313580" y="574583"/>
                  </a:lnTo>
                  <a:lnTo>
                    <a:pt x="358531" y="561454"/>
                  </a:lnTo>
                  <a:lnTo>
                    <a:pt x="399626" y="540455"/>
                  </a:lnTo>
                  <a:lnTo>
                    <a:pt x="436205" y="512306"/>
                  </a:lnTo>
                  <a:lnTo>
                    <a:pt x="467610" y="477729"/>
                  </a:lnTo>
                  <a:lnTo>
                    <a:pt x="493183" y="437444"/>
                  </a:lnTo>
                  <a:lnTo>
                    <a:pt x="512264" y="392173"/>
                  </a:lnTo>
                  <a:lnTo>
                    <a:pt x="524196" y="342638"/>
                  </a:lnTo>
                  <a:lnTo>
                    <a:pt x="528319" y="289559"/>
                  </a:lnTo>
                  <a:lnTo>
                    <a:pt x="524196" y="236481"/>
                  </a:lnTo>
                  <a:lnTo>
                    <a:pt x="512264" y="186946"/>
                  </a:lnTo>
                  <a:lnTo>
                    <a:pt x="493183" y="141675"/>
                  </a:lnTo>
                  <a:lnTo>
                    <a:pt x="467610" y="101390"/>
                  </a:lnTo>
                  <a:lnTo>
                    <a:pt x="436205" y="66813"/>
                  </a:lnTo>
                  <a:lnTo>
                    <a:pt x="399626" y="38664"/>
                  </a:lnTo>
                  <a:lnTo>
                    <a:pt x="358531" y="17665"/>
                  </a:lnTo>
                  <a:lnTo>
                    <a:pt x="313580" y="4536"/>
                  </a:lnTo>
                  <a:lnTo>
                    <a:pt x="265429" y="0"/>
                  </a:lnTo>
                  <a:close/>
                </a:path>
                <a:path extrusionOk="0" h="579120" w="528320">
                  <a:moveTo>
                    <a:pt x="528319" y="0"/>
                  </a:moveTo>
                  <a:lnTo>
                    <a:pt x="528319" y="0"/>
                  </a:lnTo>
                </a:path>
                <a:path extrusionOk="0" h="579120" w="52832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6421120" y="3538219"/>
              <a:ext cx="623570" cy="683260"/>
            </a:xfrm>
            <a:custGeom>
              <a:rect b="b" l="l" r="r" t="t"/>
              <a:pathLst>
                <a:path extrusionOk="0" h="683260" w="623570">
                  <a:moveTo>
                    <a:pt x="0" y="0"/>
                  </a:moveTo>
                  <a:lnTo>
                    <a:pt x="62357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6948170" y="41427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59" y="0"/>
                  </a:moveTo>
                  <a:lnTo>
                    <a:pt x="220347" y="3684"/>
                  </a:lnTo>
                  <a:lnTo>
                    <a:pt x="179141" y="14386"/>
                  </a:lnTo>
                  <a:lnTo>
                    <a:pt x="141013" y="31581"/>
                  </a:lnTo>
                  <a:lnTo>
                    <a:pt x="106436" y="54742"/>
                  </a:lnTo>
                  <a:lnTo>
                    <a:pt x="75882" y="83343"/>
                  </a:lnTo>
                  <a:lnTo>
                    <a:pt x="49824" y="116860"/>
                  </a:lnTo>
                  <a:lnTo>
                    <a:pt x="28735" y="154766"/>
                  </a:lnTo>
                  <a:lnTo>
                    <a:pt x="13086" y="196535"/>
                  </a:lnTo>
                  <a:lnTo>
                    <a:pt x="3350" y="241641"/>
                  </a:lnTo>
                  <a:lnTo>
                    <a:pt x="0" y="289560"/>
                  </a:lnTo>
                  <a:lnTo>
                    <a:pt x="3350" y="337442"/>
                  </a:lnTo>
                  <a:lnTo>
                    <a:pt x="13086" y="382452"/>
                  </a:lnTo>
                  <a:lnTo>
                    <a:pt x="28735" y="424079"/>
                  </a:lnTo>
                  <a:lnTo>
                    <a:pt x="49824" y="461812"/>
                  </a:lnTo>
                  <a:lnTo>
                    <a:pt x="75882" y="495141"/>
                  </a:lnTo>
                  <a:lnTo>
                    <a:pt x="106436" y="523554"/>
                  </a:lnTo>
                  <a:lnTo>
                    <a:pt x="141013" y="546543"/>
                  </a:lnTo>
                  <a:lnTo>
                    <a:pt x="179141" y="563595"/>
                  </a:lnTo>
                  <a:lnTo>
                    <a:pt x="220347" y="574201"/>
                  </a:lnTo>
                  <a:lnTo>
                    <a:pt x="264159" y="577850"/>
                  </a:lnTo>
                  <a:lnTo>
                    <a:pt x="312310" y="573357"/>
                  </a:lnTo>
                  <a:lnTo>
                    <a:pt x="357261" y="560345"/>
                  </a:lnTo>
                  <a:lnTo>
                    <a:pt x="398356" y="539514"/>
                  </a:lnTo>
                  <a:lnTo>
                    <a:pt x="434935" y="511566"/>
                  </a:lnTo>
                  <a:lnTo>
                    <a:pt x="466340" y="477199"/>
                  </a:lnTo>
                  <a:lnTo>
                    <a:pt x="491913" y="437115"/>
                  </a:lnTo>
                  <a:lnTo>
                    <a:pt x="510994" y="392013"/>
                  </a:lnTo>
                  <a:lnTo>
                    <a:pt x="522926" y="342595"/>
                  </a:lnTo>
                  <a:lnTo>
                    <a:pt x="527050" y="289560"/>
                  </a:lnTo>
                  <a:lnTo>
                    <a:pt x="522926" y="236481"/>
                  </a:lnTo>
                  <a:lnTo>
                    <a:pt x="510994" y="186946"/>
                  </a:lnTo>
                  <a:lnTo>
                    <a:pt x="491913" y="141675"/>
                  </a:lnTo>
                  <a:lnTo>
                    <a:pt x="466340" y="101390"/>
                  </a:lnTo>
                  <a:lnTo>
                    <a:pt x="434935" y="66813"/>
                  </a:lnTo>
                  <a:lnTo>
                    <a:pt x="398356" y="38664"/>
                  </a:lnTo>
                  <a:lnTo>
                    <a:pt x="357261" y="17665"/>
                  </a:lnTo>
                  <a:lnTo>
                    <a:pt x="312310" y="4536"/>
                  </a:lnTo>
                  <a:lnTo>
                    <a:pt x="26415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20"/>
                  </a:moveTo>
                  <a:lnTo>
                    <a:pt x="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5389879" y="351154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4958079" y="41160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60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59"/>
                  </a:lnTo>
                  <a:lnTo>
                    <a:pt x="522926" y="342595"/>
                  </a:lnTo>
                  <a:lnTo>
                    <a:pt x="510994" y="392013"/>
                  </a:lnTo>
                  <a:lnTo>
                    <a:pt x="491913" y="437115"/>
                  </a:lnTo>
                  <a:lnTo>
                    <a:pt x="466340" y="477199"/>
                  </a:lnTo>
                  <a:lnTo>
                    <a:pt x="434935" y="511566"/>
                  </a:lnTo>
                  <a:lnTo>
                    <a:pt x="398356" y="539514"/>
                  </a:lnTo>
                  <a:lnTo>
                    <a:pt x="357261" y="560345"/>
                  </a:lnTo>
                  <a:lnTo>
                    <a:pt x="312310" y="573357"/>
                  </a:lnTo>
                  <a:lnTo>
                    <a:pt x="264160" y="577849"/>
                  </a:lnTo>
                  <a:lnTo>
                    <a:pt x="220347" y="574201"/>
                  </a:lnTo>
                  <a:lnTo>
                    <a:pt x="179141" y="563595"/>
                  </a:lnTo>
                  <a:lnTo>
                    <a:pt x="141013" y="546543"/>
                  </a:lnTo>
                  <a:lnTo>
                    <a:pt x="106436" y="523554"/>
                  </a:lnTo>
                  <a:lnTo>
                    <a:pt x="75882" y="495141"/>
                  </a:lnTo>
                  <a:lnTo>
                    <a:pt x="49824" y="461812"/>
                  </a:lnTo>
                  <a:lnTo>
                    <a:pt x="28735" y="424079"/>
                  </a:lnTo>
                  <a:lnTo>
                    <a:pt x="13086" y="382452"/>
                  </a:lnTo>
                  <a:lnTo>
                    <a:pt x="3350" y="337442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1554479" y="4721860"/>
              <a:ext cx="262890" cy="974090"/>
            </a:xfrm>
            <a:custGeom>
              <a:rect b="b" l="l" r="r" t="t"/>
              <a:pathLst>
                <a:path extrusionOk="0" h="974089" w="262889">
                  <a:moveTo>
                    <a:pt x="262889" y="0"/>
                  </a:moveTo>
                  <a:lnTo>
                    <a:pt x="0" y="97408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1267459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90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90" y="577850"/>
                  </a:lnTo>
                  <a:lnTo>
                    <a:pt x="219113" y="574165"/>
                  </a:lnTo>
                  <a:lnTo>
                    <a:pt x="178003" y="563463"/>
                  </a:lnTo>
                  <a:lnTo>
                    <a:pt x="140017" y="546268"/>
                  </a:lnTo>
                  <a:lnTo>
                    <a:pt x="105613" y="523107"/>
                  </a:lnTo>
                  <a:lnTo>
                    <a:pt x="75247" y="494506"/>
                  </a:lnTo>
                  <a:lnTo>
                    <a:pt x="49377" y="460989"/>
                  </a:lnTo>
                  <a:lnTo>
                    <a:pt x="28460" y="423083"/>
                  </a:lnTo>
                  <a:lnTo>
                    <a:pt x="12953" y="381314"/>
                  </a:lnTo>
                  <a:lnTo>
                    <a:pt x="3314" y="336208"/>
                  </a:lnTo>
                  <a:lnTo>
                    <a:pt x="0" y="288290"/>
                  </a:lnTo>
                  <a:lnTo>
                    <a:pt x="4081" y="235254"/>
                  </a:lnTo>
                  <a:lnTo>
                    <a:pt x="15908" y="185836"/>
                  </a:lnTo>
                  <a:lnTo>
                    <a:pt x="34854" y="140734"/>
                  </a:lnTo>
                  <a:lnTo>
                    <a:pt x="60291" y="100650"/>
                  </a:lnTo>
                  <a:lnTo>
                    <a:pt x="91591" y="66283"/>
                  </a:lnTo>
                  <a:lnTo>
                    <a:pt x="128128" y="38335"/>
                  </a:lnTo>
                  <a:lnTo>
                    <a:pt x="169275" y="17504"/>
                  </a:lnTo>
                  <a:lnTo>
                    <a:pt x="214405" y="4492"/>
                  </a:lnTo>
                  <a:lnTo>
                    <a:pt x="262890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2131059" y="4721860"/>
              <a:ext cx="334010" cy="1000760"/>
            </a:xfrm>
            <a:custGeom>
              <a:rect b="b" l="l" r="r" t="t"/>
              <a:pathLst>
                <a:path extrusionOk="0" h="1000760" w="334010">
                  <a:moveTo>
                    <a:pt x="0" y="0"/>
                  </a:moveTo>
                  <a:lnTo>
                    <a:pt x="334009" y="10007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2202180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89" y="0"/>
                  </a:moveTo>
                  <a:lnTo>
                    <a:pt x="214739" y="4492"/>
                  </a:lnTo>
                  <a:lnTo>
                    <a:pt x="169788" y="17504"/>
                  </a:lnTo>
                  <a:lnTo>
                    <a:pt x="128693" y="38335"/>
                  </a:lnTo>
                  <a:lnTo>
                    <a:pt x="92114" y="66283"/>
                  </a:lnTo>
                  <a:lnTo>
                    <a:pt x="60709" y="100650"/>
                  </a:lnTo>
                  <a:lnTo>
                    <a:pt x="35136" y="140734"/>
                  </a:lnTo>
                  <a:lnTo>
                    <a:pt x="16055" y="185836"/>
                  </a:lnTo>
                  <a:lnTo>
                    <a:pt x="4123" y="235254"/>
                  </a:lnTo>
                  <a:lnTo>
                    <a:pt x="0" y="288290"/>
                  </a:lnTo>
                  <a:lnTo>
                    <a:pt x="4123" y="341368"/>
                  </a:lnTo>
                  <a:lnTo>
                    <a:pt x="16055" y="390903"/>
                  </a:lnTo>
                  <a:lnTo>
                    <a:pt x="35136" y="436174"/>
                  </a:lnTo>
                  <a:lnTo>
                    <a:pt x="60709" y="476459"/>
                  </a:lnTo>
                  <a:lnTo>
                    <a:pt x="92114" y="511036"/>
                  </a:lnTo>
                  <a:lnTo>
                    <a:pt x="128693" y="539185"/>
                  </a:lnTo>
                  <a:lnTo>
                    <a:pt x="169788" y="560184"/>
                  </a:lnTo>
                  <a:lnTo>
                    <a:pt x="214739" y="573313"/>
                  </a:lnTo>
                  <a:lnTo>
                    <a:pt x="262889" y="577850"/>
                  </a:lnTo>
                  <a:lnTo>
                    <a:pt x="306702" y="574165"/>
                  </a:lnTo>
                  <a:lnTo>
                    <a:pt x="347908" y="563463"/>
                  </a:lnTo>
                  <a:lnTo>
                    <a:pt x="386036" y="546268"/>
                  </a:lnTo>
                  <a:lnTo>
                    <a:pt x="420613" y="523107"/>
                  </a:lnTo>
                  <a:lnTo>
                    <a:pt x="451167" y="494506"/>
                  </a:lnTo>
                  <a:lnTo>
                    <a:pt x="477225" y="460989"/>
                  </a:lnTo>
                  <a:lnTo>
                    <a:pt x="498314" y="423083"/>
                  </a:lnTo>
                  <a:lnTo>
                    <a:pt x="513963" y="381314"/>
                  </a:lnTo>
                  <a:lnTo>
                    <a:pt x="523699" y="336208"/>
                  </a:lnTo>
                  <a:lnTo>
                    <a:pt x="527050" y="288290"/>
                  </a:lnTo>
                  <a:lnTo>
                    <a:pt x="523699" y="240407"/>
                  </a:lnTo>
                  <a:lnTo>
                    <a:pt x="513963" y="195397"/>
                  </a:lnTo>
                  <a:lnTo>
                    <a:pt x="498314" y="153770"/>
                  </a:lnTo>
                  <a:lnTo>
                    <a:pt x="477225" y="116037"/>
                  </a:lnTo>
                  <a:lnTo>
                    <a:pt x="451167" y="82708"/>
                  </a:lnTo>
                  <a:lnTo>
                    <a:pt x="420613" y="54295"/>
                  </a:lnTo>
                  <a:lnTo>
                    <a:pt x="386036" y="31306"/>
                  </a:lnTo>
                  <a:lnTo>
                    <a:pt x="347908" y="14254"/>
                  </a:lnTo>
                  <a:lnTo>
                    <a:pt x="306702" y="3648"/>
                  </a:lnTo>
                  <a:lnTo>
                    <a:pt x="262889" y="0"/>
                  </a:lnTo>
                  <a:close/>
                </a:path>
                <a:path extrusionOk="0" h="57785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7850" w="527050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3569970" y="4721860"/>
              <a:ext cx="262890" cy="974090"/>
            </a:xfrm>
            <a:custGeom>
              <a:rect b="b" l="l" r="r" t="t"/>
              <a:pathLst>
                <a:path extrusionOk="0" h="974089" w="262889">
                  <a:moveTo>
                    <a:pt x="262889" y="0"/>
                  </a:moveTo>
                  <a:lnTo>
                    <a:pt x="0" y="97408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3280410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89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89" y="577850"/>
                  </a:lnTo>
                  <a:lnTo>
                    <a:pt x="214739" y="573313"/>
                  </a:lnTo>
                  <a:lnTo>
                    <a:pt x="169788" y="560184"/>
                  </a:lnTo>
                  <a:lnTo>
                    <a:pt x="128693" y="539185"/>
                  </a:lnTo>
                  <a:lnTo>
                    <a:pt x="92114" y="511036"/>
                  </a:lnTo>
                  <a:lnTo>
                    <a:pt x="60709" y="476459"/>
                  </a:lnTo>
                  <a:lnTo>
                    <a:pt x="35136" y="436174"/>
                  </a:lnTo>
                  <a:lnTo>
                    <a:pt x="16055" y="390903"/>
                  </a:lnTo>
                  <a:lnTo>
                    <a:pt x="4123" y="341368"/>
                  </a:lnTo>
                  <a:lnTo>
                    <a:pt x="0" y="288290"/>
                  </a:lnTo>
                  <a:lnTo>
                    <a:pt x="4123" y="235254"/>
                  </a:lnTo>
                  <a:lnTo>
                    <a:pt x="16055" y="185836"/>
                  </a:lnTo>
                  <a:lnTo>
                    <a:pt x="35136" y="140734"/>
                  </a:lnTo>
                  <a:lnTo>
                    <a:pt x="60709" y="100650"/>
                  </a:lnTo>
                  <a:lnTo>
                    <a:pt x="92114" y="66283"/>
                  </a:lnTo>
                  <a:lnTo>
                    <a:pt x="128693" y="38335"/>
                  </a:lnTo>
                  <a:lnTo>
                    <a:pt x="169788" y="17504"/>
                  </a:lnTo>
                  <a:lnTo>
                    <a:pt x="214739" y="4492"/>
                  </a:lnTo>
                  <a:lnTo>
                    <a:pt x="262889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p23"/>
          <p:cNvSpPr txBox="1"/>
          <p:nvPr/>
        </p:nvSpPr>
        <p:spPr>
          <a:xfrm>
            <a:off x="4437379" y="1170781"/>
            <a:ext cx="234950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23"/>
          <p:cNvSpPr txBox="1"/>
          <p:nvPr/>
        </p:nvSpPr>
        <p:spPr>
          <a:xfrm>
            <a:off x="1440180" y="5144120"/>
            <a:ext cx="228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575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23"/>
          <p:cNvSpPr txBox="1"/>
          <p:nvPr/>
        </p:nvSpPr>
        <p:spPr>
          <a:xfrm>
            <a:off x="2376170" y="5144120"/>
            <a:ext cx="2679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835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23"/>
          <p:cNvSpPr txBox="1"/>
          <p:nvPr/>
        </p:nvSpPr>
        <p:spPr>
          <a:xfrm>
            <a:off x="3208020" y="5220320"/>
            <a:ext cx="47370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97790" rtl="0" algn="r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23"/>
          <p:cNvSpPr txBox="1"/>
          <p:nvPr/>
        </p:nvSpPr>
        <p:spPr>
          <a:xfrm>
            <a:off x="2830829" y="2403634"/>
            <a:ext cx="23495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23"/>
          <p:cNvSpPr txBox="1"/>
          <p:nvPr/>
        </p:nvSpPr>
        <p:spPr>
          <a:xfrm>
            <a:off x="6115050" y="2403634"/>
            <a:ext cx="25781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673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23"/>
          <p:cNvSpPr txBox="1"/>
          <p:nvPr/>
        </p:nvSpPr>
        <p:spPr>
          <a:xfrm>
            <a:off x="1769110" y="3556635"/>
            <a:ext cx="43307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25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23"/>
          <p:cNvSpPr txBox="1"/>
          <p:nvPr/>
        </p:nvSpPr>
        <p:spPr>
          <a:xfrm>
            <a:off x="3759200" y="3556635"/>
            <a:ext cx="43307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2" name="Google Shape;562;p23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23"/>
          <p:cNvSpPr txBox="1"/>
          <p:nvPr/>
        </p:nvSpPr>
        <p:spPr>
          <a:xfrm>
            <a:off x="7019290" y="3556635"/>
            <a:ext cx="43307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46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4"/>
          <p:cNvSpPr txBox="1"/>
          <p:nvPr>
            <p:ph type="title"/>
          </p:nvPr>
        </p:nvSpPr>
        <p:spPr>
          <a:xfrm>
            <a:off x="1463039" y="414020"/>
            <a:ext cx="65449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building a heap (5)</a:t>
            </a:r>
            <a:endParaRPr/>
          </a:p>
        </p:txBody>
      </p:sp>
      <p:grpSp>
        <p:nvGrpSpPr>
          <p:cNvPr id="569" name="Google Shape;569;p24"/>
          <p:cNvGrpSpPr/>
          <p:nvPr/>
        </p:nvGrpSpPr>
        <p:grpSpPr>
          <a:xfrm>
            <a:off x="1267459" y="1904999"/>
            <a:ext cx="6207761" cy="4343400"/>
            <a:chOff x="1267459" y="1904999"/>
            <a:chExt cx="6207761" cy="4343400"/>
          </a:xfrm>
        </p:grpSpPr>
        <p:sp>
          <p:nvSpPr>
            <p:cNvPr id="570" name="Google Shape;570;p24"/>
            <p:cNvSpPr/>
            <p:nvPr/>
          </p:nvSpPr>
          <p:spPr>
            <a:xfrm>
              <a:off x="4287520" y="1904999"/>
              <a:ext cx="527050" cy="579120"/>
            </a:xfrm>
            <a:custGeom>
              <a:rect b="b" l="l" r="r" t="t"/>
              <a:pathLst>
                <a:path extrusionOk="0" h="579119" w="527050">
                  <a:moveTo>
                    <a:pt x="264159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59" y="0"/>
                  </a:lnTo>
                  <a:close/>
                </a:path>
                <a:path extrusionOk="0" h="579119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311277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2682239" y="30365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90" y="0"/>
                  </a:moveTo>
                  <a:lnTo>
                    <a:pt x="306702" y="3649"/>
                  </a:lnTo>
                  <a:lnTo>
                    <a:pt x="347908" y="14264"/>
                  </a:lnTo>
                  <a:lnTo>
                    <a:pt x="386036" y="31341"/>
                  </a:lnTo>
                  <a:lnTo>
                    <a:pt x="420613" y="54376"/>
                  </a:lnTo>
                  <a:lnTo>
                    <a:pt x="451167" y="82867"/>
                  </a:lnTo>
                  <a:lnTo>
                    <a:pt x="477225" y="116311"/>
                  </a:lnTo>
                  <a:lnTo>
                    <a:pt x="498314" y="154205"/>
                  </a:lnTo>
                  <a:lnTo>
                    <a:pt x="513963" y="196047"/>
                  </a:lnTo>
                  <a:lnTo>
                    <a:pt x="523699" y="241333"/>
                  </a:lnTo>
                  <a:lnTo>
                    <a:pt x="527050" y="289559"/>
                  </a:lnTo>
                  <a:lnTo>
                    <a:pt x="523699" y="337478"/>
                  </a:lnTo>
                  <a:lnTo>
                    <a:pt x="513963" y="382584"/>
                  </a:lnTo>
                  <a:lnTo>
                    <a:pt x="498314" y="424353"/>
                  </a:lnTo>
                  <a:lnTo>
                    <a:pt x="477225" y="462259"/>
                  </a:lnTo>
                  <a:lnTo>
                    <a:pt x="451167" y="495776"/>
                  </a:lnTo>
                  <a:lnTo>
                    <a:pt x="420613" y="524377"/>
                  </a:lnTo>
                  <a:lnTo>
                    <a:pt x="386036" y="547538"/>
                  </a:lnTo>
                  <a:lnTo>
                    <a:pt x="347908" y="564733"/>
                  </a:lnTo>
                  <a:lnTo>
                    <a:pt x="306702" y="575435"/>
                  </a:lnTo>
                  <a:lnTo>
                    <a:pt x="262890" y="579119"/>
                  </a:lnTo>
                  <a:lnTo>
                    <a:pt x="214739" y="574583"/>
                  </a:lnTo>
                  <a:lnTo>
                    <a:pt x="169788" y="561454"/>
                  </a:lnTo>
                  <a:lnTo>
                    <a:pt x="128693" y="540455"/>
                  </a:lnTo>
                  <a:lnTo>
                    <a:pt x="92114" y="512306"/>
                  </a:lnTo>
                  <a:lnTo>
                    <a:pt x="60709" y="477729"/>
                  </a:lnTo>
                  <a:lnTo>
                    <a:pt x="35136" y="437444"/>
                  </a:lnTo>
                  <a:lnTo>
                    <a:pt x="16055" y="392173"/>
                  </a:lnTo>
                  <a:lnTo>
                    <a:pt x="4123" y="342638"/>
                  </a:lnTo>
                  <a:lnTo>
                    <a:pt x="0" y="289559"/>
                  </a:lnTo>
                  <a:lnTo>
                    <a:pt x="3348" y="241333"/>
                  </a:lnTo>
                  <a:lnTo>
                    <a:pt x="13075" y="196047"/>
                  </a:lnTo>
                  <a:lnTo>
                    <a:pt x="28700" y="154205"/>
                  </a:lnTo>
                  <a:lnTo>
                    <a:pt x="49743" y="116311"/>
                  </a:lnTo>
                  <a:lnTo>
                    <a:pt x="75723" y="82867"/>
                  </a:lnTo>
                  <a:lnTo>
                    <a:pt x="106161" y="54376"/>
                  </a:lnTo>
                  <a:lnTo>
                    <a:pt x="140577" y="31341"/>
                  </a:lnTo>
                  <a:lnTo>
                    <a:pt x="178490" y="14264"/>
                  </a:lnTo>
                  <a:lnTo>
                    <a:pt x="219421" y="3649"/>
                  </a:lnTo>
                  <a:lnTo>
                    <a:pt x="26289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2129789" y="35636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1699259" y="41681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306702" y="3684"/>
                  </a:lnTo>
                  <a:lnTo>
                    <a:pt x="347908" y="14386"/>
                  </a:lnTo>
                  <a:lnTo>
                    <a:pt x="386036" y="31581"/>
                  </a:lnTo>
                  <a:lnTo>
                    <a:pt x="420613" y="54742"/>
                  </a:lnTo>
                  <a:lnTo>
                    <a:pt x="451167" y="83343"/>
                  </a:lnTo>
                  <a:lnTo>
                    <a:pt x="477225" y="116860"/>
                  </a:lnTo>
                  <a:lnTo>
                    <a:pt x="498314" y="154766"/>
                  </a:lnTo>
                  <a:lnTo>
                    <a:pt x="513963" y="196535"/>
                  </a:lnTo>
                  <a:lnTo>
                    <a:pt x="523699" y="241641"/>
                  </a:lnTo>
                  <a:lnTo>
                    <a:pt x="527050" y="289560"/>
                  </a:lnTo>
                  <a:lnTo>
                    <a:pt x="523699" y="337442"/>
                  </a:lnTo>
                  <a:lnTo>
                    <a:pt x="513963" y="382452"/>
                  </a:lnTo>
                  <a:lnTo>
                    <a:pt x="498314" y="424079"/>
                  </a:lnTo>
                  <a:lnTo>
                    <a:pt x="477225" y="461812"/>
                  </a:lnTo>
                  <a:lnTo>
                    <a:pt x="451167" y="495141"/>
                  </a:lnTo>
                  <a:lnTo>
                    <a:pt x="420613" y="523554"/>
                  </a:lnTo>
                  <a:lnTo>
                    <a:pt x="386036" y="546543"/>
                  </a:lnTo>
                  <a:lnTo>
                    <a:pt x="347908" y="563595"/>
                  </a:lnTo>
                  <a:lnTo>
                    <a:pt x="306702" y="574201"/>
                  </a:lnTo>
                  <a:lnTo>
                    <a:pt x="262889" y="577850"/>
                  </a:lnTo>
                  <a:lnTo>
                    <a:pt x="214739" y="573357"/>
                  </a:lnTo>
                  <a:lnTo>
                    <a:pt x="169788" y="560345"/>
                  </a:lnTo>
                  <a:lnTo>
                    <a:pt x="128693" y="539514"/>
                  </a:lnTo>
                  <a:lnTo>
                    <a:pt x="92114" y="511566"/>
                  </a:lnTo>
                  <a:lnTo>
                    <a:pt x="60709" y="477199"/>
                  </a:lnTo>
                  <a:lnTo>
                    <a:pt x="35136" y="437115"/>
                  </a:lnTo>
                  <a:lnTo>
                    <a:pt x="16055" y="392013"/>
                  </a:lnTo>
                  <a:lnTo>
                    <a:pt x="4123" y="342595"/>
                  </a:lnTo>
                  <a:lnTo>
                    <a:pt x="0" y="289560"/>
                  </a:lnTo>
                  <a:lnTo>
                    <a:pt x="4123" y="236481"/>
                  </a:lnTo>
                  <a:lnTo>
                    <a:pt x="16055" y="186946"/>
                  </a:lnTo>
                  <a:lnTo>
                    <a:pt x="35136" y="141675"/>
                  </a:lnTo>
                  <a:lnTo>
                    <a:pt x="60709" y="101390"/>
                  </a:lnTo>
                  <a:lnTo>
                    <a:pt x="92114" y="66813"/>
                  </a:lnTo>
                  <a:lnTo>
                    <a:pt x="128693" y="38664"/>
                  </a:lnTo>
                  <a:lnTo>
                    <a:pt x="169788" y="17665"/>
                  </a:lnTo>
                  <a:lnTo>
                    <a:pt x="214739" y="4536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162300" y="3536950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0" y="0"/>
                  </a:moveTo>
                  <a:lnTo>
                    <a:pt x="622300" y="6845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3688079" y="414273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4160" y="0"/>
                  </a:moveTo>
                  <a:lnTo>
                    <a:pt x="220347" y="3648"/>
                  </a:lnTo>
                  <a:lnTo>
                    <a:pt x="179141" y="14254"/>
                  </a:lnTo>
                  <a:lnTo>
                    <a:pt x="141013" y="31306"/>
                  </a:lnTo>
                  <a:lnTo>
                    <a:pt x="106436" y="54295"/>
                  </a:lnTo>
                  <a:lnTo>
                    <a:pt x="75882" y="82708"/>
                  </a:lnTo>
                  <a:lnTo>
                    <a:pt x="49824" y="116037"/>
                  </a:lnTo>
                  <a:lnTo>
                    <a:pt x="28735" y="153770"/>
                  </a:lnTo>
                  <a:lnTo>
                    <a:pt x="13086" y="195397"/>
                  </a:lnTo>
                  <a:lnTo>
                    <a:pt x="3350" y="240407"/>
                  </a:lnTo>
                  <a:lnTo>
                    <a:pt x="0" y="288290"/>
                  </a:lnTo>
                  <a:lnTo>
                    <a:pt x="3350" y="336208"/>
                  </a:lnTo>
                  <a:lnTo>
                    <a:pt x="13086" y="381314"/>
                  </a:lnTo>
                  <a:lnTo>
                    <a:pt x="28735" y="423083"/>
                  </a:lnTo>
                  <a:lnTo>
                    <a:pt x="49824" y="460989"/>
                  </a:lnTo>
                  <a:lnTo>
                    <a:pt x="75882" y="494506"/>
                  </a:lnTo>
                  <a:lnTo>
                    <a:pt x="106436" y="523107"/>
                  </a:lnTo>
                  <a:lnTo>
                    <a:pt x="141013" y="546268"/>
                  </a:lnTo>
                  <a:lnTo>
                    <a:pt x="179141" y="563463"/>
                  </a:lnTo>
                  <a:lnTo>
                    <a:pt x="220347" y="574165"/>
                  </a:lnTo>
                  <a:lnTo>
                    <a:pt x="264160" y="577850"/>
                  </a:lnTo>
                  <a:lnTo>
                    <a:pt x="307936" y="574165"/>
                  </a:lnTo>
                  <a:lnTo>
                    <a:pt x="349046" y="563463"/>
                  </a:lnTo>
                  <a:lnTo>
                    <a:pt x="387032" y="546268"/>
                  </a:lnTo>
                  <a:lnTo>
                    <a:pt x="421436" y="523107"/>
                  </a:lnTo>
                  <a:lnTo>
                    <a:pt x="451802" y="494506"/>
                  </a:lnTo>
                  <a:lnTo>
                    <a:pt x="477672" y="460989"/>
                  </a:lnTo>
                  <a:lnTo>
                    <a:pt x="498589" y="423083"/>
                  </a:lnTo>
                  <a:lnTo>
                    <a:pt x="514096" y="381314"/>
                  </a:lnTo>
                  <a:lnTo>
                    <a:pt x="523735" y="336208"/>
                  </a:lnTo>
                  <a:lnTo>
                    <a:pt x="527050" y="288290"/>
                  </a:lnTo>
                  <a:lnTo>
                    <a:pt x="522968" y="235254"/>
                  </a:lnTo>
                  <a:lnTo>
                    <a:pt x="511141" y="185836"/>
                  </a:lnTo>
                  <a:lnTo>
                    <a:pt x="492195" y="140734"/>
                  </a:lnTo>
                  <a:lnTo>
                    <a:pt x="466758" y="100650"/>
                  </a:lnTo>
                  <a:lnTo>
                    <a:pt x="435458" y="66283"/>
                  </a:lnTo>
                  <a:lnTo>
                    <a:pt x="398921" y="38335"/>
                  </a:lnTo>
                  <a:lnTo>
                    <a:pt x="357774" y="17504"/>
                  </a:lnTo>
                  <a:lnTo>
                    <a:pt x="312644" y="4492"/>
                  </a:lnTo>
                  <a:lnTo>
                    <a:pt x="264160" y="0"/>
                  </a:lnTo>
                  <a:close/>
                </a:path>
                <a:path extrusionOk="0" h="57785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7850" w="527050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4767579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963920" y="301116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5429" y="0"/>
                  </a:moveTo>
                  <a:lnTo>
                    <a:pt x="221617" y="3684"/>
                  </a:lnTo>
                  <a:lnTo>
                    <a:pt x="180411" y="14386"/>
                  </a:lnTo>
                  <a:lnTo>
                    <a:pt x="142283" y="31581"/>
                  </a:lnTo>
                  <a:lnTo>
                    <a:pt x="107706" y="54742"/>
                  </a:lnTo>
                  <a:lnTo>
                    <a:pt x="77152" y="83343"/>
                  </a:lnTo>
                  <a:lnTo>
                    <a:pt x="51094" y="116860"/>
                  </a:lnTo>
                  <a:lnTo>
                    <a:pt x="30005" y="154766"/>
                  </a:lnTo>
                  <a:lnTo>
                    <a:pt x="14356" y="196535"/>
                  </a:lnTo>
                  <a:lnTo>
                    <a:pt x="4620" y="241641"/>
                  </a:lnTo>
                  <a:lnTo>
                    <a:pt x="1269" y="289559"/>
                  </a:lnTo>
                  <a:lnTo>
                    <a:pt x="4620" y="337478"/>
                  </a:lnTo>
                  <a:lnTo>
                    <a:pt x="14356" y="382584"/>
                  </a:lnTo>
                  <a:lnTo>
                    <a:pt x="30005" y="424353"/>
                  </a:lnTo>
                  <a:lnTo>
                    <a:pt x="51094" y="462259"/>
                  </a:lnTo>
                  <a:lnTo>
                    <a:pt x="77152" y="495776"/>
                  </a:lnTo>
                  <a:lnTo>
                    <a:pt x="107706" y="524377"/>
                  </a:lnTo>
                  <a:lnTo>
                    <a:pt x="142283" y="547538"/>
                  </a:lnTo>
                  <a:lnTo>
                    <a:pt x="180411" y="564733"/>
                  </a:lnTo>
                  <a:lnTo>
                    <a:pt x="221617" y="575435"/>
                  </a:lnTo>
                  <a:lnTo>
                    <a:pt x="265429" y="579119"/>
                  </a:lnTo>
                  <a:lnTo>
                    <a:pt x="313580" y="574583"/>
                  </a:lnTo>
                  <a:lnTo>
                    <a:pt x="358531" y="561454"/>
                  </a:lnTo>
                  <a:lnTo>
                    <a:pt x="399626" y="540455"/>
                  </a:lnTo>
                  <a:lnTo>
                    <a:pt x="436205" y="512306"/>
                  </a:lnTo>
                  <a:lnTo>
                    <a:pt x="467610" y="477729"/>
                  </a:lnTo>
                  <a:lnTo>
                    <a:pt x="493183" y="437444"/>
                  </a:lnTo>
                  <a:lnTo>
                    <a:pt x="512264" y="392173"/>
                  </a:lnTo>
                  <a:lnTo>
                    <a:pt x="524196" y="342638"/>
                  </a:lnTo>
                  <a:lnTo>
                    <a:pt x="528319" y="289559"/>
                  </a:lnTo>
                  <a:lnTo>
                    <a:pt x="524196" y="236481"/>
                  </a:lnTo>
                  <a:lnTo>
                    <a:pt x="512264" y="186946"/>
                  </a:lnTo>
                  <a:lnTo>
                    <a:pt x="493183" y="141675"/>
                  </a:lnTo>
                  <a:lnTo>
                    <a:pt x="467610" y="101390"/>
                  </a:lnTo>
                  <a:lnTo>
                    <a:pt x="436205" y="66813"/>
                  </a:lnTo>
                  <a:lnTo>
                    <a:pt x="399626" y="38664"/>
                  </a:lnTo>
                  <a:lnTo>
                    <a:pt x="358531" y="17665"/>
                  </a:lnTo>
                  <a:lnTo>
                    <a:pt x="313580" y="4536"/>
                  </a:lnTo>
                  <a:lnTo>
                    <a:pt x="265429" y="0"/>
                  </a:lnTo>
                  <a:close/>
                </a:path>
                <a:path extrusionOk="0" h="579120" w="528320">
                  <a:moveTo>
                    <a:pt x="528319" y="0"/>
                  </a:moveTo>
                  <a:lnTo>
                    <a:pt x="528319" y="0"/>
                  </a:lnTo>
                </a:path>
                <a:path extrusionOk="0" h="579120" w="52832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6421120" y="3538219"/>
              <a:ext cx="623570" cy="683260"/>
            </a:xfrm>
            <a:custGeom>
              <a:rect b="b" l="l" r="r" t="t"/>
              <a:pathLst>
                <a:path extrusionOk="0" h="683260" w="623570">
                  <a:moveTo>
                    <a:pt x="0" y="0"/>
                  </a:moveTo>
                  <a:lnTo>
                    <a:pt x="62357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6948170" y="41427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59" y="0"/>
                  </a:moveTo>
                  <a:lnTo>
                    <a:pt x="220347" y="3684"/>
                  </a:lnTo>
                  <a:lnTo>
                    <a:pt x="179141" y="14386"/>
                  </a:lnTo>
                  <a:lnTo>
                    <a:pt x="141013" y="31581"/>
                  </a:lnTo>
                  <a:lnTo>
                    <a:pt x="106436" y="54742"/>
                  </a:lnTo>
                  <a:lnTo>
                    <a:pt x="75882" y="83343"/>
                  </a:lnTo>
                  <a:lnTo>
                    <a:pt x="49824" y="116860"/>
                  </a:lnTo>
                  <a:lnTo>
                    <a:pt x="28735" y="154766"/>
                  </a:lnTo>
                  <a:lnTo>
                    <a:pt x="13086" y="196535"/>
                  </a:lnTo>
                  <a:lnTo>
                    <a:pt x="3350" y="241641"/>
                  </a:lnTo>
                  <a:lnTo>
                    <a:pt x="0" y="289560"/>
                  </a:lnTo>
                  <a:lnTo>
                    <a:pt x="3350" y="337442"/>
                  </a:lnTo>
                  <a:lnTo>
                    <a:pt x="13086" y="382452"/>
                  </a:lnTo>
                  <a:lnTo>
                    <a:pt x="28735" y="424079"/>
                  </a:lnTo>
                  <a:lnTo>
                    <a:pt x="49824" y="461812"/>
                  </a:lnTo>
                  <a:lnTo>
                    <a:pt x="75882" y="495141"/>
                  </a:lnTo>
                  <a:lnTo>
                    <a:pt x="106436" y="523554"/>
                  </a:lnTo>
                  <a:lnTo>
                    <a:pt x="141013" y="546543"/>
                  </a:lnTo>
                  <a:lnTo>
                    <a:pt x="179141" y="563595"/>
                  </a:lnTo>
                  <a:lnTo>
                    <a:pt x="220347" y="574201"/>
                  </a:lnTo>
                  <a:lnTo>
                    <a:pt x="264159" y="577850"/>
                  </a:lnTo>
                  <a:lnTo>
                    <a:pt x="312310" y="573357"/>
                  </a:lnTo>
                  <a:lnTo>
                    <a:pt x="357261" y="560345"/>
                  </a:lnTo>
                  <a:lnTo>
                    <a:pt x="398356" y="539514"/>
                  </a:lnTo>
                  <a:lnTo>
                    <a:pt x="434935" y="511566"/>
                  </a:lnTo>
                  <a:lnTo>
                    <a:pt x="466340" y="477199"/>
                  </a:lnTo>
                  <a:lnTo>
                    <a:pt x="491913" y="437115"/>
                  </a:lnTo>
                  <a:lnTo>
                    <a:pt x="510994" y="392013"/>
                  </a:lnTo>
                  <a:lnTo>
                    <a:pt x="522926" y="342595"/>
                  </a:lnTo>
                  <a:lnTo>
                    <a:pt x="527050" y="289560"/>
                  </a:lnTo>
                  <a:lnTo>
                    <a:pt x="522926" y="236481"/>
                  </a:lnTo>
                  <a:lnTo>
                    <a:pt x="510994" y="186946"/>
                  </a:lnTo>
                  <a:lnTo>
                    <a:pt x="491913" y="141675"/>
                  </a:lnTo>
                  <a:lnTo>
                    <a:pt x="466340" y="101390"/>
                  </a:lnTo>
                  <a:lnTo>
                    <a:pt x="434935" y="66813"/>
                  </a:lnTo>
                  <a:lnTo>
                    <a:pt x="398356" y="38664"/>
                  </a:lnTo>
                  <a:lnTo>
                    <a:pt x="357261" y="17665"/>
                  </a:lnTo>
                  <a:lnTo>
                    <a:pt x="312310" y="4536"/>
                  </a:lnTo>
                  <a:lnTo>
                    <a:pt x="26415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20"/>
                  </a:moveTo>
                  <a:lnTo>
                    <a:pt x="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389879" y="351154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4958079" y="41160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60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59"/>
                  </a:lnTo>
                  <a:lnTo>
                    <a:pt x="522926" y="342595"/>
                  </a:lnTo>
                  <a:lnTo>
                    <a:pt x="510994" y="392013"/>
                  </a:lnTo>
                  <a:lnTo>
                    <a:pt x="491913" y="437115"/>
                  </a:lnTo>
                  <a:lnTo>
                    <a:pt x="466340" y="477199"/>
                  </a:lnTo>
                  <a:lnTo>
                    <a:pt x="434935" y="511566"/>
                  </a:lnTo>
                  <a:lnTo>
                    <a:pt x="398356" y="539514"/>
                  </a:lnTo>
                  <a:lnTo>
                    <a:pt x="357261" y="560345"/>
                  </a:lnTo>
                  <a:lnTo>
                    <a:pt x="312310" y="573357"/>
                  </a:lnTo>
                  <a:lnTo>
                    <a:pt x="264160" y="577849"/>
                  </a:lnTo>
                  <a:lnTo>
                    <a:pt x="220347" y="574201"/>
                  </a:lnTo>
                  <a:lnTo>
                    <a:pt x="179141" y="563595"/>
                  </a:lnTo>
                  <a:lnTo>
                    <a:pt x="141013" y="546543"/>
                  </a:lnTo>
                  <a:lnTo>
                    <a:pt x="106436" y="523554"/>
                  </a:lnTo>
                  <a:lnTo>
                    <a:pt x="75882" y="495141"/>
                  </a:lnTo>
                  <a:lnTo>
                    <a:pt x="49824" y="461812"/>
                  </a:lnTo>
                  <a:lnTo>
                    <a:pt x="28735" y="424079"/>
                  </a:lnTo>
                  <a:lnTo>
                    <a:pt x="13086" y="382452"/>
                  </a:lnTo>
                  <a:lnTo>
                    <a:pt x="3350" y="337442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554479" y="4721860"/>
              <a:ext cx="262890" cy="974090"/>
            </a:xfrm>
            <a:custGeom>
              <a:rect b="b" l="l" r="r" t="t"/>
              <a:pathLst>
                <a:path extrusionOk="0" h="974089" w="262889">
                  <a:moveTo>
                    <a:pt x="262889" y="0"/>
                  </a:moveTo>
                  <a:lnTo>
                    <a:pt x="0" y="97408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267459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90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90" y="577850"/>
                  </a:lnTo>
                  <a:lnTo>
                    <a:pt x="219113" y="574165"/>
                  </a:lnTo>
                  <a:lnTo>
                    <a:pt x="178003" y="563463"/>
                  </a:lnTo>
                  <a:lnTo>
                    <a:pt x="140017" y="546268"/>
                  </a:lnTo>
                  <a:lnTo>
                    <a:pt x="105613" y="523107"/>
                  </a:lnTo>
                  <a:lnTo>
                    <a:pt x="75247" y="494506"/>
                  </a:lnTo>
                  <a:lnTo>
                    <a:pt x="49377" y="460989"/>
                  </a:lnTo>
                  <a:lnTo>
                    <a:pt x="28460" y="423083"/>
                  </a:lnTo>
                  <a:lnTo>
                    <a:pt x="12953" y="381314"/>
                  </a:lnTo>
                  <a:lnTo>
                    <a:pt x="3314" y="336208"/>
                  </a:lnTo>
                  <a:lnTo>
                    <a:pt x="0" y="288290"/>
                  </a:lnTo>
                  <a:lnTo>
                    <a:pt x="4081" y="235254"/>
                  </a:lnTo>
                  <a:lnTo>
                    <a:pt x="15908" y="185836"/>
                  </a:lnTo>
                  <a:lnTo>
                    <a:pt x="34854" y="140734"/>
                  </a:lnTo>
                  <a:lnTo>
                    <a:pt x="60291" y="100650"/>
                  </a:lnTo>
                  <a:lnTo>
                    <a:pt x="91591" y="66283"/>
                  </a:lnTo>
                  <a:lnTo>
                    <a:pt x="128128" y="38335"/>
                  </a:lnTo>
                  <a:lnTo>
                    <a:pt x="169275" y="17504"/>
                  </a:lnTo>
                  <a:lnTo>
                    <a:pt x="214405" y="4492"/>
                  </a:lnTo>
                  <a:lnTo>
                    <a:pt x="262890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2131059" y="4721860"/>
              <a:ext cx="334010" cy="1000760"/>
            </a:xfrm>
            <a:custGeom>
              <a:rect b="b" l="l" r="r" t="t"/>
              <a:pathLst>
                <a:path extrusionOk="0" h="1000760" w="334010">
                  <a:moveTo>
                    <a:pt x="0" y="0"/>
                  </a:moveTo>
                  <a:lnTo>
                    <a:pt x="334009" y="10007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202180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89" y="0"/>
                  </a:moveTo>
                  <a:lnTo>
                    <a:pt x="214739" y="4492"/>
                  </a:lnTo>
                  <a:lnTo>
                    <a:pt x="169788" y="17504"/>
                  </a:lnTo>
                  <a:lnTo>
                    <a:pt x="128693" y="38335"/>
                  </a:lnTo>
                  <a:lnTo>
                    <a:pt x="92114" y="66283"/>
                  </a:lnTo>
                  <a:lnTo>
                    <a:pt x="60709" y="100650"/>
                  </a:lnTo>
                  <a:lnTo>
                    <a:pt x="35136" y="140734"/>
                  </a:lnTo>
                  <a:lnTo>
                    <a:pt x="16055" y="185836"/>
                  </a:lnTo>
                  <a:lnTo>
                    <a:pt x="4123" y="235254"/>
                  </a:lnTo>
                  <a:lnTo>
                    <a:pt x="0" y="288290"/>
                  </a:lnTo>
                  <a:lnTo>
                    <a:pt x="4123" y="341368"/>
                  </a:lnTo>
                  <a:lnTo>
                    <a:pt x="16055" y="390903"/>
                  </a:lnTo>
                  <a:lnTo>
                    <a:pt x="35136" y="436174"/>
                  </a:lnTo>
                  <a:lnTo>
                    <a:pt x="60709" y="476459"/>
                  </a:lnTo>
                  <a:lnTo>
                    <a:pt x="92114" y="511036"/>
                  </a:lnTo>
                  <a:lnTo>
                    <a:pt x="128693" y="539185"/>
                  </a:lnTo>
                  <a:lnTo>
                    <a:pt x="169788" y="560184"/>
                  </a:lnTo>
                  <a:lnTo>
                    <a:pt x="214739" y="573313"/>
                  </a:lnTo>
                  <a:lnTo>
                    <a:pt x="262889" y="577850"/>
                  </a:lnTo>
                  <a:lnTo>
                    <a:pt x="306702" y="574165"/>
                  </a:lnTo>
                  <a:lnTo>
                    <a:pt x="347908" y="563463"/>
                  </a:lnTo>
                  <a:lnTo>
                    <a:pt x="386036" y="546268"/>
                  </a:lnTo>
                  <a:lnTo>
                    <a:pt x="420613" y="523107"/>
                  </a:lnTo>
                  <a:lnTo>
                    <a:pt x="451167" y="494506"/>
                  </a:lnTo>
                  <a:lnTo>
                    <a:pt x="477225" y="460989"/>
                  </a:lnTo>
                  <a:lnTo>
                    <a:pt x="498314" y="423083"/>
                  </a:lnTo>
                  <a:lnTo>
                    <a:pt x="513963" y="381314"/>
                  </a:lnTo>
                  <a:lnTo>
                    <a:pt x="523699" y="336208"/>
                  </a:lnTo>
                  <a:lnTo>
                    <a:pt x="527050" y="288290"/>
                  </a:lnTo>
                  <a:lnTo>
                    <a:pt x="523699" y="240407"/>
                  </a:lnTo>
                  <a:lnTo>
                    <a:pt x="513963" y="195397"/>
                  </a:lnTo>
                  <a:lnTo>
                    <a:pt x="498314" y="153770"/>
                  </a:lnTo>
                  <a:lnTo>
                    <a:pt x="477225" y="116037"/>
                  </a:lnTo>
                  <a:lnTo>
                    <a:pt x="451167" y="82708"/>
                  </a:lnTo>
                  <a:lnTo>
                    <a:pt x="420613" y="54295"/>
                  </a:lnTo>
                  <a:lnTo>
                    <a:pt x="386036" y="31306"/>
                  </a:lnTo>
                  <a:lnTo>
                    <a:pt x="347908" y="14254"/>
                  </a:lnTo>
                  <a:lnTo>
                    <a:pt x="306702" y="3648"/>
                  </a:lnTo>
                  <a:lnTo>
                    <a:pt x="262889" y="0"/>
                  </a:lnTo>
                  <a:close/>
                </a:path>
                <a:path extrusionOk="0" h="57785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7850" w="527050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3569970" y="4721860"/>
              <a:ext cx="262890" cy="974090"/>
            </a:xfrm>
            <a:custGeom>
              <a:rect b="b" l="l" r="r" t="t"/>
              <a:pathLst>
                <a:path extrusionOk="0" h="974089" w="262889">
                  <a:moveTo>
                    <a:pt x="262889" y="0"/>
                  </a:moveTo>
                  <a:lnTo>
                    <a:pt x="0" y="97408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280410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89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89" y="577850"/>
                  </a:lnTo>
                  <a:lnTo>
                    <a:pt x="214739" y="573313"/>
                  </a:lnTo>
                  <a:lnTo>
                    <a:pt x="169788" y="560184"/>
                  </a:lnTo>
                  <a:lnTo>
                    <a:pt x="128693" y="539185"/>
                  </a:lnTo>
                  <a:lnTo>
                    <a:pt x="92114" y="511036"/>
                  </a:lnTo>
                  <a:lnTo>
                    <a:pt x="60709" y="476459"/>
                  </a:lnTo>
                  <a:lnTo>
                    <a:pt x="35136" y="436174"/>
                  </a:lnTo>
                  <a:lnTo>
                    <a:pt x="16055" y="390903"/>
                  </a:lnTo>
                  <a:lnTo>
                    <a:pt x="4123" y="341368"/>
                  </a:lnTo>
                  <a:lnTo>
                    <a:pt x="0" y="288290"/>
                  </a:lnTo>
                  <a:lnTo>
                    <a:pt x="4123" y="235254"/>
                  </a:lnTo>
                  <a:lnTo>
                    <a:pt x="16055" y="185836"/>
                  </a:lnTo>
                  <a:lnTo>
                    <a:pt x="35136" y="140734"/>
                  </a:lnTo>
                  <a:lnTo>
                    <a:pt x="60709" y="100650"/>
                  </a:lnTo>
                  <a:lnTo>
                    <a:pt x="92114" y="66283"/>
                  </a:lnTo>
                  <a:lnTo>
                    <a:pt x="128693" y="38335"/>
                  </a:lnTo>
                  <a:lnTo>
                    <a:pt x="169788" y="17504"/>
                  </a:lnTo>
                  <a:lnTo>
                    <a:pt x="214739" y="4492"/>
                  </a:lnTo>
                  <a:lnTo>
                    <a:pt x="262889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9" name="Google Shape;589;p24"/>
          <p:cNvSpPr txBox="1"/>
          <p:nvPr/>
        </p:nvSpPr>
        <p:spPr>
          <a:xfrm>
            <a:off x="4437379" y="1170781"/>
            <a:ext cx="234950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24"/>
          <p:cNvSpPr txBox="1"/>
          <p:nvPr/>
        </p:nvSpPr>
        <p:spPr>
          <a:xfrm>
            <a:off x="1440180" y="5144120"/>
            <a:ext cx="228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575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1" name="Google Shape;591;p24"/>
          <p:cNvSpPr txBox="1"/>
          <p:nvPr/>
        </p:nvSpPr>
        <p:spPr>
          <a:xfrm>
            <a:off x="2376170" y="5144120"/>
            <a:ext cx="2679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835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24"/>
          <p:cNvSpPr txBox="1"/>
          <p:nvPr/>
        </p:nvSpPr>
        <p:spPr>
          <a:xfrm>
            <a:off x="3208020" y="5220320"/>
            <a:ext cx="47370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97790" rtl="0" algn="r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p24"/>
          <p:cNvSpPr txBox="1"/>
          <p:nvPr/>
        </p:nvSpPr>
        <p:spPr>
          <a:xfrm>
            <a:off x="2830829" y="2403634"/>
            <a:ext cx="23495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4" name="Google Shape;594;p24"/>
          <p:cNvSpPr txBox="1"/>
          <p:nvPr/>
        </p:nvSpPr>
        <p:spPr>
          <a:xfrm>
            <a:off x="6012179" y="2403634"/>
            <a:ext cx="43307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70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5" name="Google Shape;595;p24"/>
          <p:cNvSpPr txBox="1"/>
          <p:nvPr/>
        </p:nvSpPr>
        <p:spPr>
          <a:xfrm>
            <a:off x="1769110" y="3556635"/>
            <a:ext cx="43307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25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24"/>
          <p:cNvSpPr txBox="1"/>
          <p:nvPr/>
        </p:nvSpPr>
        <p:spPr>
          <a:xfrm>
            <a:off x="3759200" y="3556635"/>
            <a:ext cx="43307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24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24"/>
          <p:cNvSpPr txBox="1"/>
          <p:nvPr/>
        </p:nvSpPr>
        <p:spPr>
          <a:xfrm>
            <a:off x="7122159" y="3556635"/>
            <a:ext cx="23495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5"/>
          <p:cNvSpPr txBox="1"/>
          <p:nvPr>
            <p:ph type="title"/>
          </p:nvPr>
        </p:nvSpPr>
        <p:spPr>
          <a:xfrm>
            <a:off x="1463039" y="414020"/>
            <a:ext cx="65449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building a heap (6)</a:t>
            </a:r>
            <a:endParaRPr/>
          </a:p>
        </p:txBody>
      </p:sp>
      <p:grpSp>
        <p:nvGrpSpPr>
          <p:cNvPr id="604" name="Google Shape;604;p25"/>
          <p:cNvGrpSpPr/>
          <p:nvPr/>
        </p:nvGrpSpPr>
        <p:grpSpPr>
          <a:xfrm>
            <a:off x="1267459" y="1904999"/>
            <a:ext cx="6207761" cy="4343400"/>
            <a:chOff x="1267459" y="1904999"/>
            <a:chExt cx="6207761" cy="4343400"/>
          </a:xfrm>
        </p:grpSpPr>
        <p:sp>
          <p:nvSpPr>
            <p:cNvPr id="605" name="Google Shape;605;p25"/>
            <p:cNvSpPr/>
            <p:nvPr/>
          </p:nvSpPr>
          <p:spPr>
            <a:xfrm>
              <a:off x="4287520" y="1904999"/>
              <a:ext cx="527050" cy="579120"/>
            </a:xfrm>
            <a:custGeom>
              <a:rect b="b" l="l" r="r" t="t"/>
              <a:pathLst>
                <a:path extrusionOk="0" h="579119" w="527050">
                  <a:moveTo>
                    <a:pt x="264159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59" y="0"/>
                  </a:lnTo>
                  <a:close/>
                </a:path>
                <a:path extrusionOk="0" h="579119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311277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2682239" y="30365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90" y="0"/>
                  </a:moveTo>
                  <a:lnTo>
                    <a:pt x="306702" y="3649"/>
                  </a:lnTo>
                  <a:lnTo>
                    <a:pt x="347908" y="14264"/>
                  </a:lnTo>
                  <a:lnTo>
                    <a:pt x="386036" y="31341"/>
                  </a:lnTo>
                  <a:lnTo>
                    <a:pt x="420613" y="54376"/>
                  </a:lnTo>
                  <a:lnTo>
                    <a:pt x="451167" y="82867"/>
                  </a:lnTo>
                  <a:lnTo>
                    <a:pt x="477225" y="116311"/>
                  </a:lnTo>
                  <a:lnTo>
                    <a:pt x="498314" y="154205"/>
                  </a:lnTo>
                  <a:lnTo>
                    <a:pt x="513963" y="196047"/>
                  </a:lnTo>
                  <a:lnTo>
                    <a:pt x="523699" y="241333"/>
                  </a:lnTo>
                  <a:lnTo>
                    <a:pt x="527050" y="289559"/>
                  </a:lnTo>
                  <a:lnTo>
                    <a:pt x="523699" y="337478"/>
                  </a:lnTo>
                  <a:lnTo>
                    <a:pt x="513963" y="382584"/>
                  </a:lnTo>
                  <a:lnTo>
                    <a:pt x="498314" y="424353"/>
                  </a:lnTo>
                  <a:lnTo>
                    <a:pt x="477225" y="462259"/>
                  </a:lnTo>
                  <a:lnTo>
                    <a:pt x="451167" y="495776"/>
                  </a:lnTo>
                  <a:lnTo>
                    <a:pt x="420613" y="524377"/>
                  </a:lnTo>
                  <a:lnTo>
                    <a:pt x="386036" y="547538"/>
                  </a:lnTo>
                  <a:lnTo>
                    <a:pt x="347908" y="564733"/>
                  </a:lnTo>
                  <a:lnTo>
                    <a:pt x="306702" y="575435"/>
                  </a:lnTo>
                  <a:lnTo>
                    <a:pt x="262890" y="579119"/>
                  </a:lnTo>
                  <a:lnTo>
                    <a:pt x="214739" y="574583"/>
                  </a:lnTo>
                  <a:lnTo>
                    <a:pt x="169788" y="561454"/>
                  </a:lnTo>
                  <a:lnTo>
                    <a:pt x="128693" y="540455"/>
                  </a:lnTo>
                  <a:lnTo>
                    <a:pt x="92114" y="512306"/>
                  </a:lnTo>
                  <a:lnTo>
                    <a:pt x="60709" y="477729"/>
                  </a:lnTo>
                  <a:lnTo>
                    <a:pt x="35136" y="437444"/>
                  </a:lnTo>
                  <a:lnTo>
                    <a:pt x="16055" y="392173"/>
                  </a:lnTo>
                  <a:lnTo>
                    <a:pt x="4123" y="342638"/>
                  </a:lnTo>
                  <a:lnTo>
                    <a:pt x="0" y="289559"/>
                  </a:lnTo>
                  <a:lnTo>
                    <a:pt x="3348" y="241333"/>
                  </a:lnTo>
                  <a:lnTo>
                    <a:pt x="13075" y="196047"/>
                  </a:lnTo>
                  <a:lnTo>
                    <a:pt x="28700" y="154205"/>
                  </a:lnTo>
                  <a:lnTo>
                    <a:pt x="49743" y="116311"/>
                  </a:lnTo>
                  <a:lnTo>
                    <a:pt x="75723" y="82867"/>
                  </a:lnTo>
                  <a:lnTo>
                    <a:pt x="106161" y="54376"/>
                  </a:lnTo>
                  <a:lnTo>
                    <a:pt x="140577" y="31341"/>
                  </a:lnTo>
                  <a:lnTo>
                    <a:pt x="178490" y="14264"/>
                  </a:lnTo>
                  <a:lnTo>
                    <a:pt x="219421" y="3649"/>
                  </a:lnTo>
                  <a:lnTo>
                    <a:pt x="26289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2129789" y="35636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1699259" y="41681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306702" y="3684"/>
                  </a:lnTo>
                  <a:lnTo>
                    <a:pt x="347908" y="14386"/>
                  </a:lnTo>
                  <a:lnTo>
                    <a:pt x="386036" y="31581"/>
                  </a:lnTo>
                  <a:lnTo>
                    <a:pt x="420613" y="54742"/>
                  </a:lnTo>
                  <a:lnTo>
                    <a:pt x="451167" y="83343"/>
                  </a:lnTo>
                  <a:lnTo>
                    <a:pt x="477225" y="116860"/>
                  </a:lnTo>
                  <a:lnTo>
                    <a:pt x="498314" y="154766"/>
                  </a:lnTo>
                  <a:lnTo>
                    <a:pt x="513963" y="196535"/>
                  </a:lnTo>
                  <a:lnTo>
                    <a:pt x="523699" y="241641"/>
                  </a:lnTo>
                  <a:lnTo>
                    <a:pt x="527050" y="289560"/>
                  </a:lnTo>
                  <a:lnTo>
                    <a:pt x="523699" y="337442"/>
                  </a:lnTo>
                  <a:lnTo>
                    <a:pt x="513963" y="382452"/>
                  </a:lnTo>
                  <a:lnTo>
                    <a:pt x="498314" y="424079"/>
                  </a:lnTo>
                  <a:lnTo>
                    <a:pt x="477225" y="461812"/>
                  </a:lnTo>
                  <a:lnTo>
                    <a:pt x="451167" y="495141"/>
                  </a:lnTo>
                  <a:lnTo>
                    <a:pt x="420613" y="523554"/>
                  </a:lnTo>
                  <a:lnTo>
                    <a:pt x="386036" y="546543"/>
                  </a:lnTo>
                  <a:lnTo>
                    <a:pt x="347908" y="563595"/>
                  </a:lnTo>
                  <a:lnTo>
                    <a:pt x="306702" y="574201"/>
                  </a:lnTo>
                  <a:lnTo>
                    <a:pt x="262889" y="577850"/>
                  </a:lnTo>
                  <a:lnTo>
                    <a:pt x="214739" y="573357"/>
                  </a:lnTo>
                  <a:lnTo>
                    <a:pt x="169788" y="560345"/>
                  </a:lnTo>
                  <a:lnTo>
                    <a:pt x="128693" y="539514"/>
                  </a:lnTo>
                  <a:lnTo>
                    <a:pt x="92114" y="511566"/>
                  </a:lnTo>
                  <a:lnTo>
                    <a:pt x="60709" y="477199"/>
                  </a:lnTo>
                  <a:lnTo>
                    <a:pt x="35136" y="437115"/>
                  </a:lnTo>
                  <a:lnTo>
                    <a:pt x="16055" y="392013"/>
                  </a:lnTo>
                  <a:lnTo>
                    <a:pt x="4123" y="342595"/>
                  </a:lnTo>
                  <a:lnTo>
                    <a:pt x="0" y="289560"/>
                  </a:lnTo>
                  <a:lnTo>
                    <a:pt x="4123" y="236481"/>
                  </a:lnTo>
                  <a:lnTo>
                    <a:pt x="16055" y="186946"/>
                  </a:lnTo>
                  <a:lnTo>
                    <a:pt x="35136" y="141675"/>
                  </a:lnTo>
                  <a:lnTo>
                    <a:pt x="60709" y="101390"/>
                  </a:lnTo>
                  <a:lnTo>
                    <a:pt x="92114" y="66813"/>
                  </a:lnTo>
                  <a:lnTo>
                    <a:pt x="128693" y="38664"/>
                  </a:lnTo>
                  <a:lnTo>
                    <a:pt x="169788" y="17665"/>
                  </a:lnTo>
                  <a:lnTo>
                    <a:pt x="214739" y="4536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3162300" y="3536950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0" y="0"/>
                  </a:moveTo>
                  <a:lnTo>
                    <a:pt x="622300" y="6845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3688079" y="414273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4160" y="0"/>
                  </a:moveTo>
                  <a:lnTo>
                    <a:pt x="220347" y="3648"/>
                  </a:lnTo>
                  <a:lnTo>
                    <a:pt x="179141" y="14254"/>
                  </a:lnTo>
                  <a:lnTo>
                    <a:pt x="141013" y="31306"/>
                  </a:lnTo>
                  <a:lnTo>
                    <a:pt x="106436" y="54295"/>
                  </a:lnTo>
                  <a:lnTo>
                    <a:pt x="75882" y="82708"/>
                  </a:lnTo>
                  <a:lnTo>
                    <a:pt x="49824" y="116037"/>
                  </a:lnTo>
                  <a:lnTo>
                    <a:pt x="28735" y="153770"/>
                  </a:lnTo>
                  <a:lnTo>
                    <a:pt x="13086" y="195397"/>
                  </a:lnTo>
                  <a:lnTo>
                    <a:pt x="3350" y="240407"/>
                  </a:lnTo>
                  <a:lnTo>
                    <a:pt x="0" y="288290"/>
                  </a:lnTo>
                  <a:lnTo>
                    <a:pt x="3350" y="336208"/>
                  </a:lnTo>
                  <a:lnTo>
                    <a:pt x="13086" y="381314"/>
                  </a:lnTo>
                  <a:lnTo>
                    <a:pt x="28735" y="423083"/>
                  </a:lnTo>
                  <a:lnTo>
                    <a:pt x="49824" y="460989"/>
                  </a:lnTo>
                  <a:lnTo>
                    <a:pt x="75882" y="494506"/>
                  </a:lnTo>
                  <a:lnTo>
                    <a:pt x="106436" y="523107"/>
                  </a:lnTo>
                  <a:lnTo>
                    <a:pt x="141013" y="546268"/>
                  </a:lnTo>
                  <a:lnTo>
                    <a:pt x="179141" y="563463"/>
                  </a:lnTo>
                  <a:lnTo>
                    <a:pt x="220347" y="574165"/>
                  </a:lnTo>
                  <a:lnTo>
                    <a:pt x="264160" y="577850"/>
                  </a:lnTo>
                  <a:lnTo>
                    <a:pt x="307936" y="574165"/>
                  </a:lnTo>
                  <a:lnTo>
                    <a:pt x="349046" y="563463"/>
                  </a:lnTo>
                  <a:lnTo>
                    <a:pt x="387032" y="546268"/>
                  </a:lnTo>
                  <a:lnTo>
                    <a:pt x="421436" y="523107"/>
                  </a:lnTo>
                  <a:lnTo>
                    <a:pt x="451802" y="494506"/>
                  </a:lnTo>
                  <a:lnTo>
                    <a:pt x="477672" y="460989"/>
                  </a:lnTo>
                  <a:lnTo>
                    <a:pt x="498589" y="423083"/>
                  </a:lnTo>
                  <a:lnTo>
                    <a:pt x="514096" y="381314"/>
                  </a:lnTo>
                  <a:lnTo>
                    <a:pt x="523735" y="336208"/>
                  </a:lnTo>
                  <a:lnTo>
                    <a:pt x="527050" y="288290"/>
                  </a:lnTo>
                  <a:lnTo>
                    <a:pt x="522968" y="235254"/>
                  </a:lnTo>
                  <a:lnTo>
                    <a:pt x="511141" y="185836"/>
                  </a:lnTo>
                  <a:lnTo>
                    <a:pt x="492195" y="140734"/>
                  </a:lnTo>
                  <a:lnTo>
                    <a:pt x="466758" y="100650"/>
                  </a:lnTo>
                  <a:lnTo>
                    <a:pt x="435458" y="66283"/>
                  </a:lnTo>
                  <a:lnTo>
                    <a:pt x="398921" y="38335"/>
                  </a:lnTo>
                  <a:lnTo>
                    <a:pt x="357774" y="17504"/>
                  </a:lnTo>
                  <a:lnTo>
                    <a:pt x="312644" y="4492"/>
                  </a:lnTo>
                  <a:lnTo>
                    <a:pt x="264160" y="0"/>
                  </a:lnTo>
                  <a:close/>
                </a:path>
                <a:path extrusionOk="0" h="57785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7850" w="527050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4767579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5963920" y="301116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5429" y="0"/>
                  </a:moveTo>
                  <a:lnTo>
                    <a:pt x="221617" y="3684"/>
                  </a:lnTo>
                  <a:lnTo>
                    <a:pt x="180411" y="14386"/>
                  </a:lnTo>
                  <a:lnTo>
                    <a:pt x="142283" y="31581"/>
                  </a:lnTo>
                  <a:lnTo>
                    <a:pt x="107706" y="54742"/>
                  </a:lnTo>
                  <a:lnTo>
                    <a:pt x="77152" y="83343"/>
                  </a:lnTo>
                  <a:lnTo>
                    <a:pt x="51094" y="116860"/>
                  </a:lnTo>
                  <a:lnTo>
                    <a:pt x="30005" y="154766"/>
                  </a:lnTo>
                  <a:lnTo>
                    <a:pt x="14356" y="196535"/>
                  </a:lnTo>
                  <a:lnTo>
                    <a:pt x="4620" y="241641"/>
                  </a:lnTo>
                  <a:lnTo>
                    <a:pt x="1269" y="289559"/>
                  </a:lnTo>
                  <a:lnTo>
                    <a:pt x="4620" y="337478"/>
                  </a:lnTo>
                  <a:lnTo>
                    <a:pt x="14356" y="382584"/>
                  </a:lnTo>
                  <a:lnTo>
                    <a:pt x="30005" y="424353"/>
                  </a:lnTo>
                  <a:lnTo>
                    <a:pt x="51094" y="462259"/>
                  </a:lnTo>
                  <a:lnTo>
                    <a:pt x="77152" y="495776"/>
                  </a:lnTo>
                  <a:lnTo>
                    <a:pt x="107706" y="524377"/>
                  </a:lnTo>
                  <a:lnTo>
                    <a:pt x="142283" y="547538"/>
                  </a:lnTo>
                  <a:lnTo>
                    <a:pt x="180411" y="564733"/>
                  </a:lnTo>
                  <a:lnTo>
                    <a:pt x="221617" y="575435"/>
                  </a:lnTo>
                  <a:lnTo>
                    <a:pt x="265429" y="579119"/>
                  </a:lnTo>
                  <a:lnTo>
                    <a:pt x="313580" y="574583"/>
                  </a:lnTo>
                  <a:lnTo>
                    <a:pt x="358531" y="561454"/>
                  </a:lnTo>
                  <a:lnTo>
                    <a:pt x="399626" y="540455"/>
                  </a:lnTo>
                  <a:lnTo>
                    <a:pt x="436205" y="512306"/>
                  </a:lnTo>
                  <a:lnTo>
                    <a:pt x="467610" y="477729"/>
                  </a:lnTo>
                  <a:lnTo>
                    <a:pt x="493183" y="437444"/>
                  </a:lnTo>
                  <a:lnTo>
                    <a:pt x="512264" y="392173"/>
                  </a:lnTo>
                  <a:lnTo>
                    <a:pt x="524196" y="342638"/>
                  </a:lnTo>
                  <a:lnTo>
                    <a:pt x="528319" y="289559"/>
                  </a:lnTo>
                  <a:lnTo>
                    <a:pt x="524196" y="236481"/>
                  </a:lnTo>
                  <a:lnTo>
                    <a:pt x="512264" y="186946"/>
                  </a:lnTo>
                  <a:lnTo>
                    <a:pt x="493183" y="141675"/>
                  </a:lnTo>
                  <a:lnTo>
                    <a:pt x="467610" y="101390"/>
                  </a:lnTo>
                  <a:lnTo>
                    <a:pt x="436205" y="66813"/>
                  </a:lnTo>
                  <a:lnTo>
                    <a:pt x="399626" y="38664"/>
                  </a:lnTo>
                  <a:lnTo>
                    <a:pt x="358531" y="17665"/>
                  </a:lnTo>
                  <a:lnTo>
                    <a:pt x="313580" y="4536"/>
                  </a:lnTo>
                  <a:lnTo>
                    <a:pt x="265429" y="0"/>
                  </a:lnTo>
                  <a:close/>
                </a:path>
                <a:path extrusionOk="0" h="579120" w="528320">
                  <a:moveTo>
                    <a:pt x="528319" y="0"/>
                  </a:moveTo>
                  <a:lnTo>
                    <a:pt x="528319" y="0"/>
                  </a:lnTo>
                </a:path>
                <a:path extrusionOk="0" h="579120" w="52832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6421120" y="3538219"/>
              <a:ext cx="623570" cy="683260"/>
            </a:xfrm>
            <a:custGeom>
              <a:rect b="b" l="l" r="r" t="t"/>
              <a:pathLst>
                <a:path extrusionOk="0" h="683260" w="623570">
                  <a:moveTo>
                    <a:pt x="0" y="0"/>
                  </a:moveTo>
                  <a:lnTo>
                    <a:pt x="62357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6948170" y="41427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59" y="0"/>
                  </a:moveTo>
                  <a:lnTo>
                    <a:pt x="220347" y="3684"/>
                  </a:lnTo>
                  <a:lnTo>
                    <a:pt x="179141" y="14386"/>
                  </a:lnTo>
                  <a:lnTo>
                    <a:pt x="141013" y="31581"/>
                  </a:lnTo>
                  <a:lnTo>
                    <a:pt x="106436" y="54742"/>
                  </a:lnTo>
                  <a:lnTo>
                    <a:pt x="75882" y="83343"/>
                  </a:lnTo>
                  <a:lnTo>
                    <a:pt x="49824" y="116860"/>
                  </a:lnTo>
                  <a:lnTo>
                    <a:pt x="28735" y="154766"/>
                  </a:lnTo>
                  <a:lnTo>
                    <a:pt x="13086" y="196535"/>
                  </a:lnTo>
                  <a:lnTo>
                    <a:pt x="3350" y="241641"/>
                  </a:lnTo>
                  <a:lnTo>
                    <a:pt x="0" y="289560"/>
                  </a:lnTo>
                  <a:lnTo>
                    <a:pt x="3350" y="337442"/>
                  </a:lnTo>
                  <a:lnTo>
                    <a:pt x="13086" y="382452"/>
                  </a:lnTo>
                  <a:lnTo>
                    <a:pt x="28735" y="424079"/>
                  </a:lnTo>
                  <a:lnTo>
                    <a:pt x="49824" y="461812"/>
                  </a:lnTo>
                  <a:lnTo>
                    <a:pt x="75882" y="495141"/>
                  </a:lnTo>
                  <a:lnTo>
                    <a:pt x="106436" y="523554"/>
                  </a:lnTo>
                  <a:lnTo>
                    <a:pt x="141013" y="546543"/>
                  </a:lnTo>
                  <a:lnTo>
                    <a:pt x="179141" y="563595"/>
                  </a:lnTo>
                  <a:lnTo>
                    <a:pt x="220347" y="574201"/>
                  </a:lnTo>
                  <a:lnTo>
                    <a:pt x="264159" y="577850"/>
                  </a:lnTo>
                  <a:lnTo>
                    <a:pt x="312310" y="573357"/>
                  </a:lnTo>
                  <a:lnTo>
                    <a:pt x="357261" y="560345"/>
                  </a:lnTo>
                  <a:lnTo>
                    <a:pt x="398356" y="539514"/>
                  </a:lnTo>
                  <a:lnTo>
                    <a:pt x="434935" y="511566"/>
                  </a:lnTo>
                  <a:lnTo>
                    <a:pt x="466340" y="477199"/>
                  </a:lnTo>
                  <a:lnTo>
                    <a:pt x="491913" y="437115"/>
                  </a:lnTo>
                  <a:lnTo>
                    <a:pt x="510994" y="392013"/>
                  </a:lnTo>
                  <a:lnTo>
                    <a:pt x="522926" y="342595"/>
                  </a:lnTo>
                  <a:lnTo>
                    <a:pt x="527050" y="289560"/>
                  </a:lnTo>
                  <a:lnTo>
                    <a:pt x="522926" y="236481"/>
                  </a:lnTo>
                  <a:lnTo>
                    <a:pt x="510994" y="186946"/>
                  </a:lnTo>
                  <a:lnTo>
                    <a:pt x="491913" y="141675"/>
                  </a:lnTo>
                  <a:lnTo>
                    <a:pt x="466340" y="101390"/>
                  </a:lnTo>
                  <a:lnTo>
                    <a:pt x="434935" y="66813"/>
                  </a:lnTo>
                  <a:lnTo>
                    <a:pt x="398356" y="38664"/>
                  </a:lnTo>
                  <a:lnTo>
                    <a:pt x="357261" y="17665"/>
                  </a:lnTo>
                  <a:lnTo>
                    <a:pt x="312310" y="4536"/>
                  </a:lnTo>
                  <a:lnTo>
                    <a:pt x="26415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20"/>
                  </a:moveTo>
                  <a:lnTo>
                    <a:pt x="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5389879" y="351154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4958079" y="41160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60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59"/>
                  </a:lnTo>
                  <a:lnTo>
                    <a:pt x="522926" y="342595"/>
                  </a:lnTo>
                  <a:lnTo>
                    <a:pt x="510994" y="392013"/>
                  </a:lnTo>
                  <a:lnTo>
                    <a:pt x="491913" y="437115"/>
                  </a:lnTo>
                  <a:lnTo>
                    <a:pt x="466340" y="477199"/>
                  </a:lnTo>
                  <a:lnTo>
                    <a:pt x="434935" y="511566"/>
                  </a:lnTo>
                  <a:lnTo>
                    <a:pt x="398356" y="539514"/>
                  </a:lnTo>
                  <a:lnTo>
                    <a:pt x="357261" y="560345"/>
                  </a:lnTo>
                  <a:lnTo>
                    <a:pt x="312310" y="573357"/>
                  </a:lnTo>
                  <a:lnTo>
                    <a:pt x="264160" y="577849"/>
                  </a:lnTo>
                  <a:lnTo>
                    <a:pt x="220347" y="574201"/>
                  </a:lnTo>
                  <a:lnTo>
                    <a:pt x="179141" y="563595"/>
                  </a:lnTo>
                  <a:lnTo>
                    <a:pt x="141013" y="546543"/>
                  </a:lnTo>
                  <a:lnTo>
                    <a:pt x="106436" y="523554"/>
                  </a:lnTo>
                  <a:lnTo>
                    <a:pt x="75882" y="495141"/>
                  </a:lnTo>
                  <a:lnTo>
                    <a:pt x="49824" y="461812"/>
                  </a:lnTo>
                  <a:lnTo>
                    <a:pt x="28735" y="424079"/>
                  </a:lnTo>
                  <a:lnTo>
                    <a:pt x="13086" y="382452"/>
                  </a:lnTo>
                  <a:lnTo>
                    <a:pt x="3350" y="337442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1554479" y="4721860"/>
              <a:ext cx="262890" cy="974090"/>
            </a:xfrm>
            <a:custGeom>
              <a:rect b="b" l="l" r="r" t="t"/>
              <a:pathLst>
                <a:path extrusionOk="0" h="974089" w="262889">
                  <a:moveTo>
                    <a:pt x="262889" y="0"/>
                  </a:moveTo>
                  <a:lnTo>
                    <a:pt x="0" y="97408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1267459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90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90" y="577850"/>
                  </a:lnTo>
                  <a:lnTo>
                    <a:pt x="219113" y="574165"/>
                  </a:lnTo>
                  <a:lnTo>
                    <a:pt x="178003" y="563463"/>
                  </a:lnTo>
                  <a:lnTo>
                    <a:pt x="140017" y="546268"/>
                  </a:lnTo>
                  <a:lnTo>
                    <a:pt x="105613" y="523107"/>
                  </a:lnTo>
                  <a:lnTo>
                    <a:pt x="75247" y="494506"/>
                  </a:lnTo>
                  <a:lnTo>
                    <a:pt x="49377" y="460989"/>
                  </a:lnTo>
                  <a:lnTo>
                    <a:pt x="28460" y="423083"/>
                  </a:lnTo>
                  <a:lnTo>
                    <a:pt x="12953" y="381314"/>
                  </a:lnTo>
                  <a:lnTo>
                    <a:pt x="3314" y="336208"/>
                  </a:lnTo>
                  <a:lnTo>
                    <a:pt x="0" y="288290"/>
                  </a:lnTo>
                  <a:lnTo>
                    <a:pt x="4081" y="235254"/>
                  </a:lnTo>
                  <a:lnTo>
                    <a:pt x="15908" y="185836"/>
                  </a:lnTo>
                  <a:lnTo>
                    <a:pt x="34854" y="140734"/>
                  </a:lnTo>
                  <a:lnTo>
                    <a:pt x="60291" y="100650"/>
                  </a:lnTo>
                  <a:lnTo>
                    <a:pt x="91591" y="66283"/>
                  </a:lnTo>
                  <a:lnTo>
                    <a:pt x="128128" y="38335"/>
                  </a:lnTo>
                  <a:lnTo>
                    <a:pt x="169275" y="17504"/>
                  </a:lnTo>
                  <a:lnTo>
                    <a:pt x="214405" y="4492"/>
                  </a:lnTo>
                  <a:lnTo>
                    <a:pt x="262890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131059" y="4721860"/>
              <a:ext cx="334010" cy="1000760"/>
            </a:xfrm>
            <a:custGeom>
              <a:rect b="b" l="l" r="r" t="t"/>
              <a:pathLst>
                <a:path extrusionOk="0" h="1000760" w="334010">
                  <a:moveTo>
                    <a:pt x="0" y="0"/>
                  </a:moveTo>
                  <a:lnTo>
                    <a:pt x="334009" y="10007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202180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89" y="0"/>
                  </a:moveTo>
                  <a:lnTo>
                    <a:pt x="214739" y="4492"/>
                  </a:lnTo>
                  <a:lnTo>
                    <a:pt x="169788" y="17504"/>
                  </a:lnTo>
                  <a:lnTo>
                    <a:pt x="128693" y="38335"/>
                  </a:lnTo>
                  <a:lnTo>
                    <a:pt x="92114" y="66283"/>
                  </a:lnTo>
                  <a:lnTo>
                    <a:pt x="60709" y="100650"/>
                  </a:lnTo>
                  <a:lnTo>
                    <a:pt x="35136" y="140734"/>
                  </a:lnTo>
                  <a:lnTo>
                    <a:pt x="16055" y="185836"/>
                  </a:lnTo>
                  <a:lnTo>
                    <a:pt x="4123" y="235254"/>
                  </a:lnTo>
                  <a:lnTo>
                    <a:pt x="0" y="288290"/>
                  </a:lnTo>
                  <a:lnTo>
                    <a:pt x="4123" y="341368"/>
                  </a:lnTo>
                  <a:lnTo>
                    <a:pt x="16055" y="390903"/>
                  </a:lnTo>
                  <a:lnTo>
                    <a:pt x="35136" y="436174"/>
                  </a:lnTo>
                  <a:lnTo>
                    <a:pt x="60709" y="476459"/>
                  </a:lnTo>
                  <a:lnTo>
                    <a:pt x="92114" y="511036"/>
                  </a:lnTo>
                  <a:lnTo>
                    <a:pt x="128693" y="539185"/>
                  </a:lnTo>
                  <a:lnTo>
                    <a:pt x="169788" y="560184"/>
                  </a:lnTo>
                  <a:lnTo>
                    <a:pt x="214739" y="573313"/>
                  </a:lnTo>
                  <a:lnTo>
                    <a:pt x="262889" y="577850"/>
                  </a:lnTo>
                  <a:lnTo>
                    <a:pt x="306702" y="574165"/>
                  </a:lnTo>
                  <a:lnTo>
                    <a:pt x="347908" y="563463"/>
                  </a:lnTo>
                  <a:lnTo>
                    <a:pt x="386036" y="546268"/>
                  </a:lnTo>
                  <a:lnTo>
                    <a:pt x="420613" y="523107"/>
                  </a:lnTo>
                  <a:lnTo>
                    <a:pt x="451167" y="494506"/>
                  </a:lnTo>
                  <a:lnTo>
                    <a:pt x="477225" y="460989"/>
                  </a:lnTo>
                  <a:lnTo>
                    <a:pt x="498314" y="423083"/>
                  </a:lnTo>
                  <a:lnTo>
                    <a:pt x="513963" y="381314"/>
                  </a:lnTo>
                  <a:lnTo>
                    <a:pt x="523699" y="336208"/>
                  </a:lnTo>
                  <a:lnTo>
                    <a:pt x="527050" y="288290"/>
                  </a:lnTo>
                  <a:lnTo>
                    <a:pt x="523699" y="240407"/>
                  </a:lnTo>
                  <a:lnTo>
                    <a:pt x="513963" y="195397"/>
                  </a:lnTo>
                  <a:lnTo>
                    <a:pt x="498314" y="153770"/>
                  </a:lnTo>
                  <a:lnTo>
                    <a:pt x="477225" y="116037"/>
                  </a:lnTo>
                  <a:lnTo>
                    <a:pt x="451167" y="82708"/>
                  </a:lnTo>
                  <a:lnTo>
                    <a:pt x="420613" y="54295"/>
                  </a:lnTo>
                  <a:lnTo>
                    <a:pt x="386036" y="31306"/>
                  </a:lnTo>
                  <a:lnTo>
                    <a:pt x="347908" y="14254"/>
                  </a:lnTo>
                  <a:lnTo>
                    <a:pt x="306702" y="3648"/>
                  </a:lnTo>
                  <a:lnTo>
                    <a:pt x="262889" y="0"/>
                  </a:lnTo>
                  <a:close/>
                </a:path>
                <a:path extrusionOk="0" h="57785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7850" w="527050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3569970" y="4721860"/>
              <a:ext cx="262890" cy="974090"/>
            </a:xfrm>
            <a:custGeom>
              <a:rect b="b" l="l" r="r" t="t"/>
              <a:pathLst>
                <a:path extrusionOk="0" h="974089" w="262889">
                  <a:moveTo>
                    <a:pt x="262889" y="0"/>
                  </a:moveTo>
                  <a:lnTo>
                    <a:pt x="0" y="97408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3280410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89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89" y="577850"/>
                  </a:lnTo>
                  <a:lnTo>
                    <a:pt x="214739" y="573313"/>
                  </a:lnTo>
                  <a:lnTo>
                    <a:pt x="169788" y="560184"/>
                  </a:lnTo>
                  <a:lnTo>
                    <a:pt x="128693" y="539185"/>
                  </a:lnTo>
                  <a:lnTo>
                    <a:pt x="92114" y="511036"/>
                  </a:lnTo>
                  <a:lnTo>
                    <a:pt x="60709" y="476459"/>
                  </a:lnTo>
                  <a:lnTo>
                    <a:pt x="35136" y="436174"/>
                  </a:lnTo>
                  <a:lnTo>
                    <a:pt x="16055" y="390903"/>
                  </a:lnTo>
                  <a:lnTo>
                    <a:pt x="4123" y="341368"/>
                  </a:lnTo>
                  <a:lnTo>
                    <a:pt x="0" y="288290"/>
                  </a:lnTo>
                  <a:lnTo>
                    <a:pt x="4123" y="235254"/>
                  </a:lnTo>
                  <a:lnTo>
                    <a:pt x="16055" y="185836"/>
                  </a:lnTo>
                  <a:lnTo>
                    <a:pt x="35136" y="140734"/>
                  </a:lnTo>
                  <a:lnTo>
                    <a:pt x="60709" y="100650"/>
                  </a:lnTo>
                  <a:lnTo>
                    <a:pt x="92114" y="66283"/>
                  </a:lnTo>
                  <a:lnTo>
                    <a:pt x="128693" y="38335"/>
                  </a:lnTo>
                  <a:lnTo>
                    <a:pt x="169788" y="17504"/>
                  </a:lnTo>
                  <a:lnTo>
                    <a:pt x="214739" y="4492"/>
                  </a:lnTo>
                  <a:lnTo>
                    <a:pt x="262889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4" name="Google Shape;624;p25"/>
          <p:cNvSpPr txBox="1"/>
          <p:nvPr/>
        </p:nvSpPr>
        <p:spPr>
          <a:xfrm>
            <a:off x="4437379" y="1170781"/>
            <a:ext cx="234950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5" name="Google Shape;625;p25"/>
          <p:cNvSpPr txBox="1"/>
          <p:nvPr/>
        </p:nvSpPr>
        <p:spPr>
          <a:xfrm>
            <a:off x="1440180" y="5144120"/>
            <a:ext cx="228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575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25"/>
          <p:cNvSpPr txBox="1"/>
          <p:nvPr/>
        </p:nvSpPr>
        <p:spPr>
          <a:xfrm>
            <a:off x="2376170" y="5144120"/>
            <a:ext cx="2679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76835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7" name="Google Shape;627;p25"/>
          <p:cNvSpPr txBox="1"/>
          <p:nvPr/>
        </p:nvSpPr>
        <p:spPr>
          <a:xfrm>
            <a:off x="3208020" y="5220320"/>
            <a:ext cx="47370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97790" rtl="0" algn="r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8" name="Google Shape;628;p25"/>
          <p:cNvSpPr txBox="1"/>
          <p:nvPr/>
        </p:nvSpPr>
        <p:spPr>
          <a:xfrm>
            <a:off x="2729229" y="2403634"/>
            <a:ext cx="43307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46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25"/>
          <p:cNvSpPr txBox="1"/>
          <p:nvPr/>
        </p:nvSpPr>
        <p:spPr>
          <a:xfrm>
            <a:off x="6012179" y="2403634"/>
            <a:ext cx="43307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70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25"/>
          <p:cNvSpPr txBox="1"/>
          <p:nvPr/>
        </p:nvSpPr>
        <p:spPr>
          <a:xfrm>
            <a:off x="1769110" y="3556635"/>
            <a:ext cx="43307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255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1" name="Google Shape;631;p25"/>
          <p:cNvSpPr txBox="1"/>
          <p:nvPr/>
        </p:nvSpPr>
        <p:spPr>
          <a:xfrm>
            <a:off x="3848100" y="3556635"/>
            <a:ext cx="2413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2" name="Google Shape;632;p25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3" name="Google Shape;633;p25"/>
          <p:cNvSpPr txBox="1"/>
          <p:nvPr/>
        </p:nvSpPr>
        <p:spPr>
          <a:xfrm>
            <a:off x="7122159" y="3556635"/>
            <a:ext cx="23495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2362200" y="4800600"/>
            <a:ext cx="4571999" cy="1600200"/>
            <a:chOff x="2362200" y="4800600"/>
            <a:chExt cx="4571999" cy="1600200"/>
          </a:xfrm>
        </p:grpSpPr>
        <p:sp>
          <p:nvSpPr>
            <p:cNvPr id="53" name="Google Shape;53;p8"/>
            <p:cNvSpPr/>
            <p:nvPr/>
          </p:nvSpPr>
          <p:spPr>
            <a:xfrm>
              <a:off x="2362200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2362200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extrusionOk="0" h="304800" w="304800">
                  <a:moveTo>
                    <a:pt x="0" y="0"/>
                  </a:moveTo>
                  <a:lnTo>
                    <a:pt x="0" y="0"/>
                  </a:lnTo>
                </a:path>
                <a:path extrusionOk="0" h="304800" w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3048000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3048000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extrusionOk="0" h="304800" w="304800">
                  <a:moveTo>
                    <a:pt x="0" y="0"/>
                  </a:moveTo>
                  <a:lnTo>
                    <a:pt x="0" y="0"/>
                  </a:lnTo>
                </a:path>
                <a:path extrusionOk="0" h="304800" w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35813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2900" y="7437"/>
                  </a:lnTo>
                  <a:lnTo>
                    <a:pt x="60899" y="28407"/>
                  </a:lnTo>
                  <a:lnTo>
                    <a:pt x="28407" y="60899"/>
                  </a:lnTo>
                  <a:lnTo>
                    <a:pt x="7437" y="102900"/>
                  </a:lnTo>
                  <a:lnTo>
                    <a:pt x="0" y="152400"/>
                  </a:lnTo>
                  <a:lnTo>
                    <a:pt x="7437" y="201411"/>
                  </a:lnTo>
                  <a:lnTo>
                    <a:pt x="28407" y="243352"/>
                  </a:lnTo>
                  <a:lnTo>
                    <a:pt x="60899" y="276026"/>
                  </a:lnTo>
                  <a:lnTo>
                    <a:pt x="102900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35813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2900" y="297240"/>
                  </a:lnTo>
                  <a:lnTo>
                    <a:pt x="60899" y="276026"/>
                  </a:lnTo>
                  <a:lnTo>
                    <a:pt x="28407" y="243352"/>
                  </a:lnTo>
                  <a:lnTo>
                    <a:pt x="7437" y="201411"/>
                  </a:lnTo>
                  <a:lnTo>
                    <a:pt x="0" y="152400"/>
                  </a:lnTo>
                  <a:lnTo>
                    <a:pt x="7437" y="102900"/>
                  </a:lnTo>
                  <a:lnTo>
                    <a:pt x="28407" y="60899"/>
                  </a:lnTo>
                  <a:lnTo>
                    <a:pt x="60899" y="28407"/>
                  </a:lnTo>
                  <a:lnTo>
                    <a:pt x="102900" y="7437"/>
                  </a:lnTo>
                  <a:lnTo>
                    <a:pt x="152400" y="0"/>
                  </a:lnTo>
                  <a:close/>
                </a:path>
                <a:path extrusionOk="0" h="304800" w="304800">
                  <a:moveTo>
                    <a:pt x="0" y="0"/>
                  </a:moveTo>
                  <a:lnTo>
                    <a:pt x="0" y="0"/>
                  </a:lnTo>
                </a:path>
                <a:path extrusionOk="0" h="304800" w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41147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41147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extrusionOk="0" h="304800" w="304800">
                  <a:moveTo>
                    <a:pt x="0" y="0"/>
                  </a:moveTo>
                  <a:lnTo>
                    <a:pt x="0" y="0"/>
                  </a:lnTo>
                </a:path>
                <a:path extrusionOk="0" h="304800" w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47243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2900" y="7437"/>
                  </a:lnTo>
                  <a:lnTo>
                    <a:pt x="60899" y="28407"/>
                  </a:lnTo>
                  <a:lnTo>
                    <a:pt x="28407" y="60899"/>
                  </a:lnTo>
                  <a:lnTo>
                    <a:pt x="7437" y="102900"/>
                  </a:lnTo>
                  <a:lnTo>
                    <a:pt x="0" y="152400"/>
                  </a:lnTo>
                  <a:lnTo>
                    <a:pt x="7437" y="201411"/>
                  </a:lnTo>
                  <a:lnTo>
                    <a:pt x="28407" y="243352"/>
                  </a:lnTo>
                  <a:lnTo>
                    <a:pt x="60899" y="276026"/>
                  </a:lnTo>
                  <a:lnTo>
                    <a:pt x="102900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47243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2900" y="297240"/>
                  </a:lnTo>
                  <a:lnTo>
                    <a:pt x="60899" y="276026"/>
                  </a:lnTo>
                  <a:lnTo>
                    <a:pt x="28407" y="243352"/>
                  </a:lnTo>
                  <a:lnTo>
                    <a:pt x="7437" y="201411"/>
                  </a:lnTo>
                  <a:lnTo>
                    <a:pt x="0" y="152400"/>
                  </a:lnTo>
                  <a:lnTo>
                    <a:pt x="7437" y="102900"/>
                  </a:lnTo>
                  <a:lnTo>
                    <a:pt x="28407" y="60899"/>
                  </a:lnTo>
                  <a:lnTo>
                    <a:pt x="60899" y="28407"/>
                  </a:lnTo>
                  <a:lnTo>
                    <a:pt x="102900" y="7437"/>
                  </a:lnTo>
                  <a:lnTo>
                    <a:pt x="152400" y="0"/>
                  </a:lnTo>
                  <a:close/>
                </a:path>
                <a:path extrusionOk="0" h="304800" w="304800">
                  <a:moveTo>
                    <a:pt x="0" y="0"/>
                  </a:moveTo>
                  <a:lnTo>
                    <a:pt x="0" y="0"/>
                  </a:lnTo>
                </a:path>
                <a:path extrusionOk="0" h="304800" w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54863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54863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extrusionOk="0" h="304800" w="304800">
                  <a:moveTo>
                    <a:pt x="0" y="0"/>
                  </a:moveTo>
                  <a:lnTo>
                    <a:pt x="0" y="0"/>
                  </a:lnTo>
                </a:path>
                <a:path extrusionOk="0" h="304800" w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59435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59435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extrusionOk="0" h="304800" w="304800">
                  <a:moveTo>
                    <a:pt x="0" y="0"/>
                  </a:moveTo>
                  <a:lnTo>
                    <a:pt x="0" y="0"/>
                  </a:lnTo>
                </a:path>
                <a:path extrusionOk="0" h="304800" w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66293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6629399" y="6096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extrusionOk="0" h="304800" w="304800">
                  <a:moveTo>
                    <a:pt x="0" y="0"/>
                  </a:moveTo>
                  <a:lnTo>
                    <a:pt x="0" y="0"/>
                  </a:lnTo>
                </a:path>
                <a:path extrusionOk="0" h="304800" w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4419599" y="48006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559"/>
                  </a:lnTo>
                  <a:lnTo>
                    <a:pt x="61447" y="28773"/>
                  </a:lnTo>
                  <a:lnTo>
                    <a:pt x="28773" y="61447"/>
                  </a:lnTo>
                  <a:lnTo>
                    <a:pt x="7559" y="103388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3388"/>
                  </a:lnTo>
                  <a:lnTo>
                    <a:pt x="276026" y="61447"/>
                  </a:lnTo>
                  <a:lnTo>
                    <a:pt x="243352" y="28773"/>
                  </a:lnTo>
                  <a:lnTo>
                    <a:pt x="201411" y="7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4419599" y="48006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201411" y="7559"/>
                  </a:lnTo>
                  <a:lnTo>
                    <a:pt x="243352" y="28773"/>
                  </a:lnTo>
                  <a:lnTo>
                    <a:pt x="276026" y="61447"/>
                  </a:lnTo>
                  <a:lnTo>
                    <a:pt x="297240" y="103388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3388"/>
                  </a:lnTo>
                  <a:lnTo>
                    <a:pt x="28773" y="61447"/>
                  </a:lnTo>
                  <a:lnTo>
                    <a:pt x="61447" y="28773"/>
                  </a:lnTo>
                  <a:lnTo>
                    <a:pt x="103388" y="7559"/>
                  </a:lnTo>
                  <a:lnTo>
                    <a:pt x="152400" y="0"/>
                  </a:lnTo>
                  <a:close/>
                </a:path>
                <a:path extrusionOk="0" h="304800" w="304800">
                  <a:moveTo>
                    <a:pt x="0" y="0"/>
                  </a:moveTo>
                  <a:lnTo>
                    <a:pt x="0" y="0"/>
                  </a:lnTo>
                </a:path>
                <a:path extrusionOk="0" h="304800" w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3352800" y="51816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2900" y="7437"/>
                  </a:lnTo>
                  <a:lnTo>
                    <a:pt x="60899" y="28407"/>
                  </a:lnTo>
                  <a:lnTo>
                    <a:pt x="28407" y="60899"/>
                  </a:lnTo>
                  <a:lnTo>
                    <a:pt x="7437" y="102900"/>
                  </a:lnTo>
                  <a:lnTo>
                    <a:pt x="0" y="152400"/>
                  </a:lnTo>
                  <a:lnTo>
                    <a:pt x="7437" y="201411"/>
                  </a:lnTo>
                  <a:lnTo>
                    <a:pt x="28407" y="243352"/>
                  </a:lnTo>
                  <a:lnTo>
                    <a:pt x="60899" y="276026"/>
                  </a:lnTo>
                  <a:lnTo>
                    <a:pt x="102900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3352800" y="4951730"/>
              <a:ext cx="1066800" cy="534670"/>
            </a:xfrm>
            <a:custGeom>
              <a:rect b="b" l="l" r="r" t="t"/>
              <a:pathLst>
                <a:path extrusionOk="0" h="534670" w="1066800">
                  <a:moveTo>
                    <a:pt x="152400" y="229870"/>
                  </a:moveTo>
                  <a:lnTo>
                    <a:pt x="201411" y="237307"/>
                  </a:lnTo>
                  <a:lnTo>
                    <a:pt x="243352" y="258277"/>
                  </a:lnTo>
                  <a:lnTo>
                    <a:pt x="276026" y="290769"/>
                  </a:lnTo>
                  <a:lnTo>
                    <a:pt x="297240" y="332770"/>
                  </a:lnTo>
                  <a:lnTo>
                    <a:pt x="304800" y="382270"/>
                  </a:lnTo>
                  <a:lnTo>
                    <a:pt x="297240" y="431281"/>
                  </a:lnTo>
                  <a:lnTo>
                    <a:pt x="276026" y="473222"/>
                  </a:lnTo>
                  <a:lnTo>
                    <a:pt x="243352" y="505896"/>
                  </a:lnTo>
                  <a:lnTo>
                    <a:pt x="201411" y="527110"/>
                  </a:lnTo>
                  <a:lnTo>
                    <a:pt x="152400" y="534670"/>
                  </a:lnTo>
                  <a:lnTo>
                    <a:pt x="102900" y="527110"/>
                  </a:lnTo>
                  <a:lnTo>
                    <a:pt x="60899" y="505896"/>
                  </a:lnTo>
                  <a:lnTo>
                    <a:pt x="28407" y="473222"/>
                  </a:lnTo>
                  <a:lnTo>
                    <a:pt x="7437" y="431281"/>
                  </a:lnTo>
                  <a:lnTo>
                    <a:pt x="0" y="382270"/>
                  </a:lnTo>
                  <a:lnTo>
                    <a:pt x="7437" y="332770"/>
                  </a:lnTo>
                  <a:lnTo>
                    <a:pt x="28407" y="290769"/>
                  </a:lnTo>
                  <a:lnTo>
                    <a:pt x="60899" y="258277"/>
                  </a:lnTo>
                  <a:lnTo>
                    <a:pt x="102900" y="237307"/>
                  </a:lnTo>
                  <a:lnTo>
                    <a:pt x="152400" y="229870"/>
                  </a:lnTo>
                  <a:close/>
                </a:path>
                <a:path extrusionOk="0" h="534670" w="1066800">
                  <a:moveTo>
                    <a:pt x="0" y="229870"/>
                  </a:moveTo>
                  <a:lnTo>
                    <a:pt x="0" y="229870"/>
                  </a:lnTo>
                </a:path>
                <a:path extrusionOk="0" h="534670" w="1066800">
                  <a:moveTo>
                    <a:pt x="304800" y="534670"/>
                  </a:moveTo>
                  <a:lnTo>
                    <a:pt x="304800" y="534670"/>
                  </a:lnTo>
                </a:path>
                <a:path extrusionOk="0" h="534670" w="1066800">
                  <a:moveTo>
                    <a:pt x="152400" y="229870"/>
                  </a:moveTo>
                  <a:lnTo>
                    <a:pt x="106680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5638799" y="52578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2900" y="7559"/>
                  </a:lnTo>
                  <a:lnTo>
                    <a:pt x="60899" y="28773"/>
                  </a:lnTo>
                  <a:lnTo>
                    <a:pt x="28407" y="61447"/>
                  </a:lnTo>
                  <a:lnTo>
                    <a:pt x="7437" y="103388"/>
                  </a:lnTo>
                  <a:lnTo>
                    <a:pt x="0" y="152400"/>
                  </a:lnTo>
                  <a:lnTo>
                    <a:pt x="7437" y="201411"/>
                  </a:lnTo>
                  <a:lnTo>
                    <a:pt x="28407" y="243352"/>
                  </a:lnTo>
                  <a:lnTo>
                    <a:pt x="60899" y="276026"/>
                  </a:lnTo>
                  <a:lnTo>
                    <a:pt x="102900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3388"/>
                  </a:lnTo>
                  <a:lnTo>
                    <a:pt x="276026" y="61447"/>
                  </a:lnTo>
                  <a:lnTo>
                    <a:pt x="243352" y="28773"/>
                  </a:lnTo>
                  <a:lnTo>
                    <a:pt x="201411" y="7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724399" y="4953000"/>
              <a:ext cx="1219200" cy="609600"/>
            </a:xfrm>
            <a:custGeom>
              <a:rect b="b" l="l" r="r" t="t"/>
              <a:pathLst>
                <a:path extrusionOk="0" h="609600" w="1219200">
                  <a:moveTo>
                    <a:pt x="1066800" y="304800"/>
                  </a:moveTo>
                  <a:lnTo>
                    <a:pt x="1115811" y="312359"/>
                  </a:lnTo>
                  <a:lnTo>
                    <a:pt x="1157752" y="333573"/>
                  </a:lnTo>
                  <a:lnTo>
                    <a:pt x="1190426" y="366247"/>
                  </a:lnTo>
                  <a:lnTo>
                    <a:pt x="1211640" y="408188"/>
                  </a:lnTo>
                  <a:lnTo>
                    <a:pt x="1219200" y="457200"/>
                  </a:lnTo>
                  <a:lnTo>
                    <a:pt x="1211640" y="506211"/>
                  </a:lnTo>
                  <a:lnTo>
                    <a:pt x="1190426" y="548152"/>
                  </a:lnTo>
                  <a:lnTo>
                    <a:pt x="1157752" y="580826"/>
                  </a:lnTo>
                  <a:lnTo>
                    <a:pt x="1115811" y="602040"/>
                  </a:lnTo>
                  <a:lnTo>
                    <a:pt x="1066800" y="609600"/>
                  </a:lnTo>
                  <a:lnTo>
                    <a:pt x="1017300" y="602040"/>
                  </a:lnTo>
                  <a:lnTo>
                    <a:pt x="975299" y="580826"/>
                  </a:lnTo>
                  <a:lnTo>
                    <a:pt x="942807" y="548152"/>
                  </a:lnTo>
                  <a:lnTo>
                    <a:pt x="921837" y="506211"/>
                  </a:lnTo>
                  <a:lnTo>
                    <a:pt x="914400" y="457200"/>
                  </a:lnTo>
                  <a:lnTo>
                    <a:pt x="921837" y="408188"/>
                  </a:lnTo>
                  <a:lnTo>
                    <a:pt x="942807" y="366247"/>
                  </a:lnTo>
                  <a:lnTo>
                    <a:pt x="975299" y="333573"/>
                  </a:lnTo>
                  <a:lnTo>
                    <a:pt x="1017300" y="312359"/>
                  </a:lnTo>
                  <a:lnTo>
                    <a:pt x="1066800" y="304800"/>
                  </a:lnTo>
                  <a:close/>
                </a:path>
                <a:path extrusionOk="0" h="609600" w="1219200">
                  <a:moveTo>
                    <a:pt x="914400" y="304800"/>
                  </a:moveTo>
                  <a:lnTo>
                    <a:pt x="914400" y="304800"/>
                  </a:lnTo>
                </a:path>
                <a:path extrusionOk="0" h="609600" w="1219200">
                  <a:moveTo>
                    <a:pt x="1219200" y="609600"/>
                  </a:moveTo>
                  <a:lnTo>
                    <a:pt x="1219200" y="609600"/>
                  </a:lnTo>
                </a:path>
                <a:path extrusionOk="0" h="609600" w="1219200">
                  <a:moveTo>
                    <a:pt x="0" y="0"/>
                  </a:moveTo>
                  <a:lnTo>
                    <a:pt x="10668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2743200" y="56388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2743200" y="5334000"/>
              <a:ext cx="609600" cy="609600"/>
            </a:xfrm>
            <a:custGeom>
              <a:rect b="b" l="l" r="r" t="t"/>
              <a:pathLst>
                <a:path extrusionOk="0" h="609600" w="609600">
                  <a:moveTo>
                    <a:pt x="152400" y="304800"/>
                  </a:moveTo>
                  <a:lnTo>
                    <a:pt x="201411" y="312237"/>
                  </a:lnTo>
                  <a:lnTo>
                    <a:pt x="243352" y="333207"/>
                  </a:lnTo>
                  <a:lnTo>
                    <a:pt x="276026" y="365699"/>
                  </a:lnTo>
                  <a:lnTo>
                    <a:pt x="297240" y="407700"/>
                  </a:lnTo>
                  <a:lnTo>
                    <a:pt x="304800" y="457200"/>
                  </a:lnTo>
                  <a:lnTo>
                    <a:pt x="297240" y="506211"/>
                  </a:lnTo>
                  <a:lnTo>
                    <a:pt x="276026" y="548152"/>
                  </a:lnTo>
                  <a:lnTo>
                    <a:pt x="243352" y="580826"/>
                  </a:lnTo>
                  <a:lnTo>
                    <a:pt x="201411" y="602040"/>
                  </a:lnTo>
                  <a:lnTo>
                    <a:pt x="152400" y="609600"/>
                  </a:lnTo>
                  <a:lnTo>
                    <a:pt x="103388" y="602040"/>
                  </a:lnTo>
                  <a:lnTo>
                    <a:pt x="61447" y="580826"/>
                  </a:lnTo>
                  <a:lnTo>
                    <a:pt x="28773" y="548152"/>
                  </a:lnTo>
                  <a:lnTo>
                    <a:pt x="7559" y="506211"/>
                  </a:lnTo>
                  <a:lnTo>
                    <a:pt x="0" y="457200"/>
                  </a:lnTo>
                  <a:lnTo>
                    <a:pt x="7559" y="407700"/>
                  </a:lnTo>
                  <a:lnTo>
                    <a:pt x="28773" y="365699"/>
                  </a:lnTo>
                  <a:lnTo>
                    <a:pt x="61447" y="333207"/>
                  </a:lnTo>
                  <a:lnTo>
                    <a:pt x="103388" y="312237"/>
                  </a:lnTo>
                  <a:lnTo>
                    <a:pt x="152400" y="304800"/>
                  </a:lnTo>
                  <a:close/>
                </a:path>
                <a:path extrusionOk="0" h="609600" w="609600">
                  <a:moveTo>
                    <a:pt x="0" y="304800"/>
                  </a:moveTo>
                  <a:lnTo>
                    <a:pt x="0" y="304800"/>
                  </a:lnTo>
                </a:path>
                <a:path extrusionOk="0" h="609600" w="609600">
                  <a:moveTo>
                    <a:pt x="304800" y="609600"/>
                  </a:moveTo>
                  <a:lnTo>
                    <a:pt x="304800" y="609600"/>
                  </a:lnTo>
                </a:path>
                <a:path extrusionOk="0" h="609600" w="609600">
                  <a:moveTo>
                    <a:pt x="152400" y="304800"/>
                  </a:moveTo>
                  <a:lnTo>
                    <a:pt x="60960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3886199" y="56388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657599" y="5334000"/>
              <a:ext cx="533400" cy="609600"/>
            </a:xfrm>
            <a:custGeom>
              <a:rect b="b" l="l" r="r" t="t"/>
              <a:pathLst>
                <a:path extrusionOk="0" h="609600" w="533400">
                  <a:moveTo>
                    <a:pt x="381000" y="304800"/>
                  </a:moveTo>
                  <a:lnTo>
                    <a:pt x="430011" y="312237"/>
                  </a:lnTo>
                  <a:lnTo>
                    <a:pt x="471952" y="333207"/>
                  </a:lnTo>
                  <a:lnTo>
                    <a:pt x="504626" y="365699"/>
                  </a:lnTo>
                  <a:lnTo>
                    <a:pt x="525840" y="407700"/>
                  </a:lnTo>
                  <a:lnTo>
                    <a:pt x="533400" y="457200"/>
                  </a:lnTo>
                  <a:lnTo>
                    <a:pt x="525840" y="506211"/>
                  </a:lnTo>
                  <a:lnTo>
                    <a:pt x="504626" y="548152"/>
                  </a:lnTo>
                  <a:lnTo>
                    <a:pt x="471952" y="580826"/>
                  </a:lnTo>
                  <a:lnTo>
                    <a:pt x="430011" y="602040"/>
                  </a:lnTo>
                  <a:lnTo>
                    <a:pt x="381000" y="609600"/>
                  </a:lnTo>
                  <a:lnTo>
                    <a:pt x="331988" y="602040"/>
                  </a:lnTo>
                  <a:lnTo>
                    <a:pt x="290047" y="580826"/>
                  </a:lnTo>
                  <a:lnTo>
                    <a:pt x="257373" y="548152"/>
                  </a:lnTo>
                  <a:lnTo>
                    <a:pt x="236159" y="506211"/>
                  </a:lnTo>
                  <a:lnTo>
                    <a:pt x="228600" y="457200"/>
                  </a:lnTo>
                  <a:lnTo>
                    <a:pt x="236159" y="407700"/>
                  </a:lnTo>
                  <a:lnTo>
                    <a:pt x="257373" y="365699"/>
                  </a:lnTo>
                  <a:lnTo>
                    <a:pt x="290047" y="333207"/>
                  </a:lnTo>
                  <a:lnTo>
                    <a:pt x="331988" y="312237"/>
                  </a:lnTo>
                  <a:lnTo>
                    <a:pt x="381000" y="304800"/>
                  </a:lnTo>
                  <a:close/>
                </a:path>
                <a:path extrusionOk="0" h="609600" w="533400">
                  <a:moveTo>
                    <a:pt x="228600" y="304800"/>
                  </a:moveTo>
                  <a:lnTo>
                    <a:pt x="228600" y="304800"/>
                  </a:lnTo>
                </a:path>
                <a:path extrusionOk="0" h="609600" w="533400">
                  <a:moveTo>
                    <a:pt x="533400" y="609600"/>
                  </a:moveTo>
                  <a:lnTo>
                    <a:pt x="533400" y="609600"/>
                  </a:lnTo>
                </a:path>
                <a:path extrusionOk="0" h="609600" w="533400">
                  <a:moveTo>
                    <a:pt x="0" y="0"/>
                  </a:moveTo>
                  <a:lnTo>
                    <a:pt x="3810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5105399" y="5715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559"/>
                  </a:lnTo>
                  <a:lnTo>
                    <a:pt x="61447" y="28773"/>
                  </a:lnTo>
                  <a:lnTo>
                    <a:pt x="28773" y="61447"/>
                  </a:lnTo>
                  <a:lnTo>
                    <a:pt x="7559" y="103388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3388"/>
                  </a:lnTo>
                  <a:lnTo>
                    <a:pt x="276026" y="61447"/>
                  </a:lnTo>
                  <a:lnTo>
                    <a:pt x="243352" y="28773"/>
                  </a:lnTo>
                  <a:lnTo>
                    <a:pt x="201411" y="7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5105399" y="5410200"/>
              <a:ext cx="533400" cy="609600"/>
            </a:xfrm>
            <a:custGeom>
              <a:rect b="b" l="l" r="r" t="t"/>
              <a:pathLst>
                <a:path extrusionOk="0" h="609600" w="533400">
                  <a:moveTo>
                    <a:pt x="152400" y="304800"/>
                  </a:moveTo>
                  <a:lnTo>
                    <a:pt x="201411" y="312359"/>
                  </a:lnTo>
                  <a:lnTo>
                    <a:pt x="243352" y="333573"/>
                  </a:lnTo>
                  <a:lnTo>
                    <a:pt x="276026" y="366247"/>
                  </a:lnTo>
                  <a:lnTo>
                    <a:pt x="297240" y="408188"/>
                  </a:lnTo>
                  <a:lnTo>
                    <a:pt x="304800" y="457200"/>
                  </a:lnTo>
                  <a:lnTo>
                    <a:pt x="297240" y="506211"/>
                  </a:lnTo>
                  <a:lnTo>
                    <a:pt x="276026" y="548152"/>
                  </a:lnTo>
                  <a:lnTo>
                    <a:pt x="243352" y="580826"/>
                  </a:lnTo>
                  <a:lnTo>
                    <a:pt x="201411" y="602040"/>
                  </a:lnTo>
                  <a:lnTo>
                    <a:pt x="152400" y="609600"/>
                  </a:lnTo>
                  <a:lnTo>
                    <a:pt x="103388" y="602040"/>
                  </a:lnTo>
                  <a:lnTo>
                    <a:pt x="61447" y="580826"/>
                  </a:lnTo>
                  <a:lnTo>
                    <a:pt x="28773" y="548152"/>
                  </a:lnTo>
                  <a:lnTo>
                    <a:pt x="7559" y="506211"/>
                  </a:lnTo>
                  <a:lnTo>
                    <a:pt x="0" y="457200"/>
                  </a:lnTo>
                  <a:lnTo>
                    <a:pt x="7559" y="408188"/>
                  </a:lnTo>
                  <a:lnTo>
                    <a:pt x="28773" y="366247"/>
                  </a:lnTo>
                  <a:lnTo>
                    <a:pt x="61447" y="333573"/>
                  </a:lnTo>
                  <a:lnTo>
                    <a:pt x="103388" y="312359"/>
                  </a:lnTo>
                  <a:lnTo>
                    <a:pt x="152400" y="304800"/>
                  </a:lnTo>
                  <a:close/>
                </a:path>
                <a:path extrusionOk="0" h="609600" w="533400">
                  <a:moveTo>
                    <a:pt x="0" y="304800"/>
                  </a:moveTo>
                  <a:lnTo>
                    <a:pt x="0" y="304800"/>
                  </a:lnTo>
                </a:path>
                <a:path extrusionOk="0" h="609600" w="533400">
                  <a:moveTo>
                    <a:pt x="304800" y="609600"/>
                  </a:moveTo>
                  <a:lnTo>
                    <a:pt x="304800" y="609600"/>
                  </a:lnTo>
                </a:path>
                <a:path extrusionOk="0" h="609600" w="533400">
                  <a:moveTo>
                    <a:pt x="533400" y="0"/>
                  </a:moveTo>
                  <a:lnTo>
                    <a:pt x="152400" y="304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6248399" y="5715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559"/>
                  </a:lnTo>
                  <a:lnTo>
                    <a:pt x="61447" y="28773"/>
                  </a:lnTo>
                  <a:lnTo>
                    <a:pt x="28773" y="61447"/>
                  </a:lnTo>
                  <a:lnTo>
                    <a:pt x="7559" y="103388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3388"/>
                  </a:lnTo>
                  <a:lnTo>
                    <a:pt x="276026" y="61447"/>
                  </a:lnTo>
                  <a:lnTo>
                    <a:pt x="243352" y="28773"/>
                  </a:lnTo>
                  <a:lnTo>
                    <a:pt x="201411" y="755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2514600" y="5410200"/>
              <a:ext cx="4267200" cy="685800"/>
            </a:xfrm>
            <a:custGeom>
              <a:rect b="b" l="l" r="r" t="t"/>
              <a:pathLst>
                <a:path extrusionOk="0" h="685800" w="4267200">
                  <a:moveTo>
                    <a:pt x="3886200" y="304800"/>
                  </a:moveTo>
                  <a:lnTo>
                    <a:pt x="3935211" y="312359"/>
                  </a:lnTo>
                  <a:lnTo>
                    <a:pt x="3977152" y="333573"/>
                  </a:lnTo>
                  <a:lnTo>
                    <a:pt x="4009826" y="366247"/>
                  </a:lnTo>
                  <a:lnTo>
                    <a:pt x="4031040" y="408188"/>
                  </a:lnTo>
                  <a:lnTo>
                    <a:pt x="4038600" y="457200"/>
                  </a:lnTo>
                  <a:lnTo>
                    <a:pt x="4031040" y="506211"/>
                  </a:lnTo>
                  <a:lnTo>
                    <a:pt x="4009826" y="548152"/>
                  </a:lnTo>
                  <a:lnTo>
                    <a:pt x="3977152" y="580826"/>
                  </a:lnTo>
                  <a:lnTo>
                    <a:pt x="3935211" y="602040"/>
                  </a:lnTo>
                  <a:lnTo>
                    <a:pt x="3886200" y="609600"/>
                  </a:lnTo>
                  <a:lnTo>
                    <a:pt x="3837188" y="602040"/>
                  </a:lnTo>
                  <a:lnTo>
                    <a:pt x="3795247" y="580826"/>
                  </a:lnTo>
                  <a:lnTo>
                    <a:pt x="3762573" y="548152"/>
                  </a:lnTo>
                  <a:lnTo>
                    <a:pt x="3741359" y="506211"/>
                  </a:lnTo>
                  <a:lnTo>
                    <a:pt x="3733800" y="457200"/>
                  </a:lnTo>
                  <a:lnTo>
                    <a:pt x="3741359" y="408188"/>
                  </a:lnTo>
                  <a:lnTo>
                    <a:pt x="3762573" y="366247"/>
                  </a:lnTo>
                  <a:lnTo>
                    <a:pt x="3795247" y="333573"/>
                  </a:lnTo>
                  <a:lnTo>
                    <a:pt x="3837188" y="312359"/>
                  </a:lnTo>
                  <a:lnTo>
                    <a:pt x="3886200" y="304800"/>
                  </a:lnTo>
                  <a:close/>
                </a:path>
                <a:path extrusionOk="0" h="685800" w="4267200">
                  <a:moveTo>
                    <a:pt x="3733800" y="304800"/>
                  </a:moveTo>
                  <a:lnTo>
                    <a:pt x="3733800" y="304800"/>
                  </a:lnTo>
                </a:path>
                <a:path extrusionOk="0" h="685800" w="4267200">
                  <a:moveTo>
                    <a:pt x="4038600" y="609600"/>
                  </a:moveTo>
                  <a:lnTo>
                    <a:pt x="4038600" y="609600"/>
                  </a:lnTo>
                </a:path>
                <a:path extrusionOk="0" h="685800" w="4267200">
                  <a:moveTo>
                    <a:pt x="3429000" y="0"/>
                  </a:moveTo>
                  <a:lnTo>
                    <a:pt x="3886200" y="304800"/>
                  </a:lnTo>
                </a:path>
                <a:path extrusionOk="0" h="685800" w="4267200">
                  <a:moveTo>
                    <a:pt x="228600" y="381000"/>
                  </a:moveTo>
                  <a:lnTo>
                    <a:pt x="0" y="685800"/>
                  </a:lnTo>
                </a:path>
                <a:path extrusionOk="0" h="685800" w="4267200">
                  <a:moveTo>
                    <a:pt x="533400" y="381000"/>
                  </a:moveTo>
                  <a:lnTo>
                    <a:pt x="685800" y="685800"/>
                  </a:lnTo>
                </a:path>
                <a:path extrusionOk="0" h="685800" w="4267200">
                  <a:moveTo>
                    <a:pt x="1416050" y="488950"/>
                  </a:moveTo>
                  <a:lnTo>
                    <a:pt x="1219200" y="685800"/>
                  </a:lnTo>
                </a:path>
                <a:path extrusionOk="0" h="685800" w="4267200">
                  <a:moveTo>
                    <a:pt x="1631950" y="488950"/>
                  </a:moveTo>
                  <a:lnTo>
                    <a:pt x="1752600" y="685800"/>
                  </a:lnTo>
                </a:path>
                <a:path extrusionOk="0" h="685800" w="4267200">
                  <a:moveTo>
                    <a:pt x="2590800" y="457200"/>
                  </a:moveTo>
                  <a:lnTo>
                    <a:pt x="2362200" y="685800"/>
                  </a:lnTo>
                </a:path>
                <a:path extrusionOk="0" h="685800" w="4267200">
                  <a:moveTo>
                    <a:pt x="2895600" y="457200"/>
                  </a:moveTo>
                  <a:lnTo>
                    <a:pt x="3124200" y="685800"/>
                  </a:lnTo>
                </a:path>
                <a:path extrusionOk="0" h="685800" w="4267200">
                  <a:moveTo>
                    <a:pt x="3733800" y="457200"/>
                  </a:moveTo>
                  <a:lnTo>
                    <a:pt x="3581400" y="685800"/>
                  </a:lnTo>
                </a:path>
                <a:path extrusionOk="0" h="685800" w="4267200">
                  <a:moveTo>
                    <a:pt x="4038600" y="457200"/>
                  </a:moveTo>
                  <a:lnTo>
                    <a:pt x="4267200" y="685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8"/>
          <p:cNvSpPr txBox="1"/>
          <p:nvPr>
            <p:ph type="title"/>
          </p:nvPr>
        </p:nvSpPr>
        <p:spPr>
          <a:xfrm>
            <a:off x="3924300" y="254000"/>
            <a:ext cx="129413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Heaps</a:t>
            </a:r>
            <a:endParaRPr sz="4000"/>
          </a:p>
        </p:txBody>
      </p:sp>
      <p:sp>
        <p:nvSpPr>
          <p:cNvPr id="84" name="Google Shape;84;p8"/>
          <p:cNvSpPr txBox="1"/>
          <p:nvPr/>
        </p:nvSpPr>
        <p:spPr>
          <a:xfrm>
            <a:off x="535940" y="721359"/>
            <a:ext cx="7953375" cy="5722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50">
            <a:spAutoFit/>
          </a:bodyPr>
          <a:lstStyle/>
          <a:p>
            <a:pPr indent="-342900" lvl="0" marL="355600" marR="671830" rtl="0" algn="l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(binary) heap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 is an array object that can be  viewed as a complete binary tree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58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of the tree corresponds to an element of the array that  stores the value in the node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binary tree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one where all the </a:t>
            </a:r>
            <a:r>
              <a:rPr lang="en-US" sz="24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nodes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180340" rtl="0" algn="l">
              <a:lnSpc>
                <a:spcPct val="8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exactly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children, and all the leaves are on the same level.  The tree is completely filled on all levels except possibly the  lowest, which is filled from left to right up to a point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Leaf nodes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nodes without children.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9532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 Interior node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 Leaf node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/>
          <p:nvPr/>
        </p:nvSpPr>
        <p:spPr>
          <a:xfrm rot="2520000">
            <a:off x="2299761" y="5043823"/>
            <a:ext cx="95759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3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Edge </a:t>
            </a:r>
            <a:r>
              <a:rPr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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6"/>
          <p:cNvSpPr txBox="1"/>
          <p:nvPr>
            <p:ph type="title"/>
          </p:nvPr>
        </p:nvSpPr>
        <p:spPr>
          <a:xfrm>
            <a:off x="1463039" y="414020"/>
            <a:ext cx="654494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building a heap (7)</a:t>
            </a:r>
            <a:endParaRPr/>
          </a:p>
        </p:txBody>
      </p:sp>
      <p:grpSp>
        <p:nvGrpSpPr>
          <p:cNvPr id="639" name="Google Shape;639;p26"/>
          <p:cNvGrpSpPr/>
          <p:nvPr/>
        </p:nvGrpSpPr>
        <p:grpSpPr>
          <a:xfrm>
            <a:off x="1267459" y="1904999"/>
            <a:ext cx="6207761" cy="4343400"/>
            <a:chOff x="1267459" y="1904999"/>
            <a:chExt cx="6207761" cy="4343400"/>
          </a:xfrm>
        </p:grpSpPr>
        <p:sp>
          <p:nvSpPr>
            <p:cNvPr id="640" name="Google Shape;640;p26"/>
            <p:cNvSpPr/>
            <p:nvPr/>
          </p:nvSpPr>
          <p:spPr>
            <a:xfrm>
              <a:off x="4287520" y="1904999"/>
              <a:ext cx="527050" cy="579120"/>
            </a:xfrm>
            <a:custGeom>
              <a:rect b="b" l="l" r="r" t="t"/>
              <a:pathLst>
                <a:path extrusionOk="0" h="579119" w="527050">
                  <a:moveTo>
                    <a:pt x="264159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59" y="0"/>
                  </a:lnTo>
                  <a:close/>
                </a:path>
                <a:path extrusionOk="0" h="579119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311277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2682239" y="30365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90" y="0"/>
                  </a:moveTo>
                  <a:lnTo>
                    <a:pt x="306702" y="3649"/>
                  </a:lnTo>
                  <a:lnTo>
                    <a:pt x="347908" y="14264"/>
                  </a:lnTo>
                  <a:lnTo>
                    <a:pt x="386036" y="31341"/>
                  </a:lnTo>
                  <a:lnTo>
                    <a:pt x="420613" y="54376"/>
                  </a:lnTo>
                  <a:lnTo>
                    <a:pt x="451167" y="82867"/>
                  </a:lnTo>
                  <a:lnTo>
                    <a:pt x="477225" y="116311"/>
                  </a:lnTo>
                  <a:lnTo>
                    <a:pt x="498314" y="154205"/>
                  </a:lnTo>
                  <a:lnTo>
                    <a:pt x="513963" y="196047"/>
                  </a:lnTo>
                  <a:lnTo>
                    <a:pt x="523699" y="241333"/>
                  </a:lnTo>
                  <a:lnTo>
                    <a:pt x="527050" y="289559"/>
                  </a:lnTo>
                  <a:lnTo>
                    <a:pt x="523699" y="337478"/>
                  </a:lnTo>
                  <a:lnTo>
                    <a:pt x="513963" y="382584"/>
                  </a:lnTo>
                  <a:lnTo>
                    <a:pt x="498314" y="424353"/>
                  </a:lnTo>
                  <a:lnTo>
                    <a:pt x="477225" y="462259"/>
                  </a:lnTo>
                  <a:lnTo>
                    <a:pt x="451167" y="495776"/>
                  </a:lnTo>
                  <a:lnTo>
                    <a:pt x="420613" y="524377"/>
                  </a:lnTo>
                  <a:lnTo>
                    <a:pt x="386036" y="547538"/>
                  </a:lnTo>
                  <a:lnTo>
                    <a:pt x="347908" y="564733"/>
                  </a:lnTo>
                  <a:lnTo>
                    <a:pt x="306702" y="575435"/>
                  </a:lnTo>
                  <a:lnTo>
                    <a:pt x="262890" y="579119"/>
                  </a:lnTo>
                  <a:lnTo>
                    <a:pt x="214739" y="574583"/>
                  </a:lnTo>
                  <a:lnTo>
                    <a:pt x="169788" y="561454"/>
                  </a:lnTo>
                  <a:lnTo>
                    <a:pt x="128693" y="540455"/>
                  </a:lnTo>
                  <a:lnTo>
                    <a:pt x="92114" y="512306"/>
                  </a:lnTo>
                  <a:lnTo>
                    <a:pt x="60709" y="477729"/>
                  </a:lnTo>
                  <a:lnTo>
                    <a:pt x="35136" y="437444"/>
                  </a:lnTo>
                  <a:lnTo>
                    <a:pt x="16055" y="392173"/>
                  </a:lnTo>
                  <a:lnTo>
                    <a:pt x="4123" y="342638"/>
                  </a:lnTo>
                  <a:lnTo>
                    <a:pt x="0" y="289559"/>
                  </a:lnTo>
                  <a:lnTo>
                    <a:pt x="3348" y="241333"/>
                  </a:lnTo>
                  <a:lnTo>
                    <a:pt x="13075" y="196047"/>
                  </a:lnTo>
                  <a:lnTo>
                    <a:pt x="28700" y="154205"/>
                  </a:lnTo>
                  <a:lnTo>
                    <a:pt x="49743" y="116311"/>
                  </a:lnTo>
                  <a:lnTo>
                    <a:pt x="75723" y="82867"/>
                  </a:lnTo>
                  <a:lnTo>
                    <a:pt x="106161" y="54376"/>
                  </a:lnTo>
                  <a:lnTo>
                    <a:pt x="140577" y="31341"/>
                  </a:lnTo>
                  <a:lnTo>
                    <a:pt x="178490" y="14264"/>
                  </a:lnTo>
                  <a:lnTo>
                    <a:pt x="219421" y="3649"/>
                  </a:lnTo>
                  <a:lnTo>
                    <a:pt x="26289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2129789" y="35636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1699259" y="41681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306702" y="3684"/>
                  </a:lnTo>
                  <a:lnTo>
                    <a:pt x="347908" y="14386"/>
                  </a:lnTo>
                  <a:lnTo>
                    <a:pt x="386036" y="31581"/>
                  </a:lnTo>
                  <a:lnTo>
                    <a:pt x="420613" y="54742"/>
                  </a:lnTo>
                  <a:lnTo>
                    <a:pt x="451167" y="83343"/>
                  </a:lnTo>
                  <a:lnTo>
                    <a:pt x="477225" y="116860"/>
                  </a:lnTo>
                  <a:lnTo>
                    <a:pt x="498314" y="154766"/>
                  </a:lnTo>
                  <a:lnTo>
                    <a:pt x="513963" y="196535"/>
                  </a:lnTo>
                  <a:lnTo>
                    <a:pt x="523699" y="241641"/>
                  </a:lnTo>
                  <a:lnTo>
                    <a:pt x="527050" y="289560"/>
                  </a:lnTo>
                  <a:lnTo>
                    <a:pt x="523699" y="337442"/>
                  </a:lnTo>
                  <a:lnTo>
                    <a:pt x="513963" y="382452"/>
                  </a:lnTo>
                  <a:lnTo>
                    <a:pt x="498314" y="424079"/>
                  </a:lnTo>
                  <a:lnTo>
                    <a:pt x="477225" y="461812"/>
                  </a:lnTo>
                  <a:lnTo>
                    <a:pt x="451167" y="495141"/>
                  </a:lnTo>
                  <a:lnTo>
                    <a:pt x="420613" y="523554"/>
                  </a:lnTo>
                  <a:lnTo>
                    <a:pt x="386036" y="546543"/>
                  </a:lnTo>
                  <a:lnTo>
                    <a:pt x="347908" y="563595"/>
                  </a:lnTo>
                  <a:lnTo>
                    <a:pt x="306702" y="574201"/>
                  </a:lnTo>
                  <a:lnTo>
                    <a:pt x="262889" y="577850"/>
                  </a:lnTo>
                  <a:lnTo>
                    <a:pt x="214739" y="573357"/>
                  </a:lnTo>
                  <a:lnTo>
                    <a:pt x="169788" y="560345"/>
                  </a:lnTo>
                  <a:lnTo>
                    <a:pt x="128693" y="539514"/>
                  </a:lnTo>
                  <a:lnTo>
                    <a:pt x="92114" y="511566"/>
                  </a:lnTo>
                  <a:lnTo>
                    <a:pt x="60709" y="477199"/>
                  </a:lnTo>
                  <a:lnTo>
                    <a:pt x="35136" y="437115"/>
                  </a:lnTo>
                  <a:lnTo>
                    <a:pt x="16055" y="392013"/>
                  </a:lnTo>
                  <a:lnTo>
                    <a:pt x="4123" y="342595"/>
                  </a:lnTo>
                  <a:lnTo>
                    <a:pt x="0" y="289560"/>
                  </a:lnTo>
                  <a:lnTo>
                    <a:pt x="4123" y="236481"/>
                  </a:lnTo>
                  <a:lnTo>
                    <a:pt x="16055" y="186946"/>
                  </a:lnTo>
                  <a:lnTo>
                    <a:pt x="35136" y="141675"/>
                  </a:lnTo>
                  <a:lnTo>
                    <a:pt x="60709" y="101390"/>
                  </a:lnTo>
                  <a:lnTo>
                    <a:pt x="92114" y="66813"/>
                  </a:lnTo>
                  <a:lnTo>
                    <a:pt x="128693" y="38664"/>
                  </a:lnTo>
                  <a:lnTo>
                    <a:pt x="169788" y="17665"/>
                  </a:lnTo>
                  <a:lnTo>
                    <a:pt x="214739" y="4536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3162300" y="3536950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0" y="0"/>
                  </a:moveTo>
                  <a:lnTo>
                    <a:pt x="622300" y="6845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3688079" y="414273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4160" y="0"/>
                  </a:moveTo>
                  <a:lnTo>
                    <a:pt x="220347" y="3648"/>
                  </a:lnTo>
                  <a:lnTo>
                    <a:pt x="179141" y="14254"/>
                  </a:lnTo>
                  <a:lnTo>
                    <a:pt x="141013" y="31306"/>
                  </a:lnTo>
                  <a:lnTo>
                    <a:pt x="106436" y="54295"/>
                  </a:lnTo>
                  <a:lnTo>
                    <a:pt x="75882" y="82708"/>
                  </a:lnTo>
                  <a:lnTo>
                    <a:pt x="49824" y="116037"/>
                  </a:lnTo>
                  <a:lnTo>
                    <a:pt x="28735" y="153770"/>
                  </a:lnTo>
                  <a:lnTo>
                    <a:pt x="13086" y="195397"/>
                  </a:lnTo>
                  <a:lnTo>
                    <a:pt x="3350" y="240407"/>
                  </a:lnTo>
                  <a:lnTo>
                    <a:pt x="0" y="288290"/>
                  </a:lnTo>
                  <a:lnTo>
                    <a:pt x="3350" y="336208"/>
                  </a:lnTo>
                  <a:lnTo>
                    <a:pt x="13086" y="381314"/>
                  </a:lnTo>
                  <a:lnTo>
                    <a:pt x="28735" y="423083"/>
                  </a:lnTo>
                  <a:lnTo>
                    <a:pt x="49824" y="460989"/>
                  </a:lnTo>
                  <a:lnTo>
                    <a:pt x="75882" y="494506"/>
                  </a:lnTo>
                  <a:lnTo>
                    <a:pt x="106436" y="523107"/>
                  </a:lnTo>
                  <a:lnTo>
                    <a:pt x="141013" y="546268"/>
                  </a:lnTo>
                  <a:lnTo>
                    <a:pt x="179141" y="563463"/>
                  </a:lnTo>
                  <a:lnTo>
                    <a:pt x="220347" y="574165"/>
                  </a:lnTo>
                  <a:lnTo>
                    <a:pt x="264160" y="577850"/>
                  </a:lnTo>
                  <a:lnTo>
                    <a:pt x="307936" y="574165"/>
                  </a:lnTo>
                  <a:lnTo>
                    <a:pt x="349046" y="563463"/>
                  </a:lnTo>
                  <a:lnTo>
                    <a:pt x="387032" y="546268"/>
                  </a:lnTo>
                  <a:lnTo>
                    <a:pt x="421436" y="523107"/>
                  </a:lnTo>
                  <a:lnTo>
                    <a:pt x="451802" y="494506"/>
                  </a:lnTo>
                  <a:lnTo>
                    <a:pt x="477672" y="460989"/>
                  </a:lnTo>
                  <a:lnTo>
                    <a:pt x="498589" y="423083"/>
                  </a:lnTo>
                  <a:lnTo>
                    <a:pt x="514096" y="381314"/>
                  </a:lnTo>
                  <a:lnTo>
                    <a:pt x="523735" y="336208"/>
                  </a:lnTo>
                  <a:lnTo>
                    <a:pt x="527050" y="288290"/>
                  </a:lnTo>
                  <a:lnTo>
                    <a:pt x="522968" y="235254"/>
                  </a:lnTo>
                  <a:lnTo>
                    <a:pt x="511141" y="185836"/>
                  </a:lnTo>
                  <a:lnTo>
                    <a:pt x="492195" y="140734"/>
                  </a:lnTo>
                  <a:lnTo>
                    <a:pt x="466758" y="100650"/>
                  </a:lnTo>
                  <a:lnTo>
                    <a:pt x="435458" y="66283"/>
                  </a:lnTo>
                  <a:lnTo>
                    <a:pt x="398921" y="38335"/>
                  </a:lnTo>
                  <a:lnTo>
                    <a:pt x="357774" y="17504"/>
                  </a:lnTo>
                  <a:lnTo>
                    <a:pt x="312644" y="4492"/>
                  </a:lnTo>
                  <a:lnTo>
                    <a:pt x="264160" y="0"/>
                  </a:lnTo>
                  <a:close/>
                </a:path>
                <a:path extrusionOk="0" h="57785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7850" w="527050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767579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5963920" y="301116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5429" y="0"/>
                  </a:moveTo>
                  <a:lnTo>
                    <a:pt x="221617" y="3684"/>
                  </a:lnTo>
                  <a:lnTo>
                    <a:pt x="180411" y="14386"/>
                  </a:lnTo>
                  <a:lnTo>
                    <a:pt x="142283" y="31581"/>
                  </a:lnTo>
                  <a:lnTo>
                    <a:pt x="107706" y="54742"/>
                  </a:lnTo>
                  <a:lnTo>
                    <a:pt x="77152" y="83343"/>
                  </a:lnTo>
                  <a:lnTo>
                    <a:pt x="51094" y="116860"/>
                  </a:lnTo>
                  <a:lnTo>
                    <a:pt x="30005" y="154766"/>
                  </a:lnTo>
                  <a:lnTo>
                    <a:pt x="14356" y="196535"/>
                  </a:lnTo>
                  <a:lnTo>
                    <a:pt x="4620" y="241641"/>
                  </a:lnTo>
                  <a:lnTo>
                    <a:pt x="1269" y="289559"/>
                  </a:lnTo>
                  <a:lnTo>
                    <a:pt x="4620" y="337478"/>
                  </a:lnTo>
                  <a:lnTo>
                    <a:pt x="14356" y="382584"/>
                  </a:lnTo>
                  <a:lnTo>
                    <a:pt x="30005" y="424353"/>
                  </a:lnTo>
                  <a:lnTo>
                    <a:pt x="51094" y="462259"/>
                  </a:lnTo>
                  <a:lnTo>
                    <a:pt x="77152" y="495776"/>
                  </a:lnTo>
                  <a:lnTo>
                    <a:pt x="107706" y="524377"/>
                  </a:lnTo>
                  <a:lnTo>
                    <a:pt x="142283" y="547538"/>
                  </a:lnTo>
                  <a:lnTo>
                    <a:pt x="180411" y="564733"/>
                  </a:lnTo>
                  <a:lnTo>
                    <a:pt x="221617" y="575435"/>
                  </a:lnTo>
                  <a:lnTo>
                    <a:pt x="265429" y="579119"/>
                  </a:lnTo>
                  <a:lnTo>
                    <a:pt x="313580" y="574583"/>
                  </a:lnTo>
                  <a:lnTo>
                    <a:pt x="358531" y="561454"/>
                  </a:lnTo>
                  <a:lnTo>
                    <a:pt x="399626" y="540455"/>
                  </a:lnTo>
                  <a:lnTo>
                    <a:pt x="436205" y="512306"/>
                  </a:lnTo>
                  <a:lnTo>
                    <a:pt x="467610" y="477729"/>
                  </a:lnTo>
                  <a:lnTo>
                    <a:pt x="493183" y="437444"/>
                  </a:lnTo>
                  <a:lnTo>
                    <a:pt x="512264" y="392173"/>
                  </a:lnTo>
                  <a:lnTo>
                    <a:pt x="524196" y="342638"/>
                  </a:lnTo>
                  <a:lnTo>
                    <a:pt x="528319" y="289559"/>
                  </a:lnTo>
                  <a:lnTo>
                    <a:pt x="524196" y="236481"/>
                  </a:lnTo>
                  <a:lnTo>
                    <a:pt x="512264" y="186946"/>
                  </a:lnTo>
                  <a:lnTo>
                    <a:pt x="493183" y="141675"/>
                  </a:lnTo>
                  <a:lnTo>
                    <a:pt x="467610" y="101390"/>
                  </a:lnTo>
                  <a:lnTo>
                    <a:pt x="436205" y="66813"/>
                  </a:lnTo>
                  <a:lnTo>
                    <a:pt x="399626" y="38664"/>
                  </a:lnTo>
                  <a:lnTo>
                    <a:pt x="358531" y="17665"/>
                  </a:lnTo>
                  <a:lnTo>
                    <a:pt x="313580" y="4536"/>
                  </a:lnTo>
                  <a:lnTo>
                    <a:pt x="265429" y="0"/>
                  </a:lnTo>
                  <a:close/>
                </a:path>
                <a:path extrusionOk="0" h="579120" w="528320">
                  <a:moveTo>
                    <a:pt x="528319" y="0"/>
                  </a:moveTo>
                  <a:lnTo>
                    <a:pt x="528319" y="0"/>
                  </a:lnTo>
                </a:path>
                <a:path extrusionOk="0" h="579120" w="52832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6421120" y="3538219"/>
              <a:ext cx="623570" cy="683260"/>
            </a:xfrm>
            <a:custGeom>
              <a:rect b="b" l="l" r="r" t="t"/>
              <a:pathLst>
                <a:path extrusionOk="0" h="683260" w="623570">
                  <a:moveTo>
                    <a:pt x="0" y="0"/>
                  </a:moveTo>
                  <a:lnTo>
                    <a:pt x="62357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6948170" y="41427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59" y="0"/>
                  </a:moveTo>
                  <a:lnTo>
                    <a:pt x="220347" y="3684"/>
                  </a:lnTo>
                  <a:lnTo>
                    <a:pt x="179141" y="14386"/>
                  </a:lnTo>
                  <a:lnTo>
                    <a:pt x="141013" y="31581"/>
                  </a:lnTo>
                  <a:lnTo>
                    <a:pt x="106436" y="54742"/>
                  </a:lnTo>
                  <a:lnTo>
                    <a:pt x="75882" y="83343"/>
                  </a:lnTo>
                  <a:lnTo>
                    <a:pt x="49824" y="116860"/>
                  </a:lnTo>
                  <a:lnTo>
                    <a:pt x="28735" y="154766"/>
                  </a:lnTo>
                  <a:lnTo>
                    <a:pt x="13086" y="196535"/>
                  </a:lnTo>
                  <a:lnTo>
                    <a:pt x="3350" y="241641"/>
                  </a:lnTo>
                  <a:lnTo>
                    <a:pt x="0" y="289560"/>
                  </a:lnTo>
                  <a:lnTo>
                    <a:pt x="3350" y="337442"/>
                  </a:lnTo>
                  <a:lnTo>
                    <a:pt x="13086" y="382452"/>
                  </a:lnTo>
                  <a:lnTo>
                    <a:pt x="28735" y="424079"/>
                  </a:lnTo>
                  <a:lnTo>
                    <a:pt x="49824" y="461812"/>
                  </a:lnTo>
                  <a:lnTo>
                    <a:pt x="75882" y="495141"/>
                  </a:lnTo>
                  <a:lnTo>
                    <a:pt x="106436" y="523554"/>
                  </a:lnTo>
                  <a:lnTo>
                    <a:pt x="141013" y="546543"/>
                  </a:lnTo>
                  <a:lnTo>
                    <a:pt x="179141" y="563595"/>
                  </a:lnTo>
                  <a:lnTo>
                    <a:pt x="220347" y="574201"/>
                  </a:lnTo>
                  <a:lnTo>
                    <a:pt x="264159" y="577850"/>
                  </a:lnTo>
                  <a:lnTo>
                    <a:pt x="312310" y="573357"/>
                  </a:lnTo>
                  <a:lnTo>
                    <a:pt x="357261" y="560345"/>
                  </a:lnTo>
                  <a:lnTo>
                    <a:pt x="398356" y="539514"/>
                  </a:lnTo>
                  <a:lnTo>
                    <a:pt x="434935" y="511566"/>
                  </a:lnTo>
                  <a:lnTo>
                    <a:pt x="466340" y="477199"/>
                  </a:lnTo>
                  <a:lnTo>
                    <a:pt x="491913" y="437115"/>
                  </a:lnTo>
                  <a:lnTo>
                    <a:pt x="510994" y="392013"/>
                  </a:lnTo>
                  <a:lnTo>
                    <a:pt x="522926" y="342595"/>
                  </a:lnTo>
                  <a:lnTo>
                    <a:pt x="527050" y="289560"/>
                  </a:lnTo>
                  <a:lnTo>
                    <a:pt x="522926" y="236481"/>
                  </a:lnTo>
                  <a:lnTo>
                    <a:pt x="510994" y="186946"/>
                  </a:lnTo>
                  <a:lnTo>
                    <a:pt x="491913" y="141675"/>
                  </a:lnTo>
                  <a:lnTo>
                    <a:pt x="466340" y="101390"/>
                  </a:lnTo>
                  <a:lnTo>
                    <a:pt x="434935" y="66813"/>
                  </a:lnTo>
                  <a:lnTo>
                    <a:pt x="398356" y="38664"/>
                  </a:lnTo>
                  <a:lnTo>
                    <a:pt x="357261" y="17665"/>
                  </a:lnTo>
                  <a:lnTo>
                    <a:pt x="312310" y="4536"/>
                  </a:lnTo>
                  <a:lnTo>
                    <a:pt x="26415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20"/>
                  </a:moveTo>
                  <a:lnTo>
                    <a:pt x="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5389879" y="351154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4958079" y="41160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60" y="0"/>
                  </a:moveTo>
                  <a:lnTo>
                    <a:pt x="312310" y="4536"/>
                  </a:lnTo>
                  <a:lnTo>
                    <a:pt x="357261" y="17665"/>
                  </a:lnTo>
                  <a:lnTo>
                    <a:pt x="398356" y="38664"/>
                  </a:lnTo>
                  <a:lnTo>
                    <a:pt x="434935" y="66813"/>
                  </a:lnTo>
                  <a:lnTo>
                    <a:pt x="466340" y="101390"/>
                  </a:lnTo>
                  <a:lnTo>
                    <a:pt x="491913" y="141675"/>
                  </a:lnTo>
                  <a:lnTo>
                    <a:pt x="510994" y="186946"/>
                  </a:lnTo>
                  <a:lnTo>
                    <a:pt x="522926" y="236481"/>
                  </a:lnTo>
                  <a:lnTo>
                    <a:pt x="527050" y="289559"/>
                  </a:lnTo>
                  <a:lnTo>
                    <a:pt x="522926" y="342595"/>
                  </a:lnTo>
                  <a:lnTo>
                    <a:pt x="510994" y="392013"/>
                  </a:lnTo>
                  <a:lnTo>
                    <a:pt x="491913" y="437115"/>
                  </a:lnTo>
                  <a:lnTo>
                    <a:pt x="466340" y="477199"/>
                  </a:lnTo>
                  <a:lnTo>
                    <a:pt x="434935" y="511566"/>
                  </a:lnTo>
                  <a:lnTo>
                    <a:pt x="398356" y="539514"/>
                  </a:lnTo>
                  <a:lnTo>
                    <a:pt x="357261" y="560345"/>
                  </a:lnTo>
                  <a:lnTo>
                    <a:pt x="312310" y="573357"/>
                  </a:lnTo>
                  <a:lnTo>
                    <a:pt x="264160" y="577849"/>
                  </a:lnTo>
                  <a:lnTo>
                    <a:pt x="220347" y="574201"/>
                  </a:lnTo>
                  <a:lnTo>
                    <a:pt x="179141" y="563595"/>
                  </a:lnTo>
                  <a:lnTo>
                    <a:pt x="141013" y="546543"/>
                  </a:lnTo>
                  <a:lnTo>
                    <a:pt x="106436" y="523554"/>
                  </a:lnTo>
                  <a:lnTo>
                    <a:pt x="75882" y="495141"/>
                  </a:lnTo>
                  <a:lnTo>
                    <a:pt x="49824" y="461812"/>
                  </a:lnTo>
                  <a:lnTo>
                    <a:pt x="28735" y="424079"/>
                  </a:lnTo>
                  <a:lnTo>
                    <a:pt x="13086" y="382452"/>
                  </a:lnTo>
                  <a:lnTo>
                    <a:pt x="3350" y="337442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1554479" y="4721860"/>
              <a:ext cx="262890" cy="974090"/>
            </a:xfrm>
            <a:custGeom>
              <a:rect b="b" l="l" r="r" t="t"/>
              <a:pathLst>
                <a:path extrusionOk="0" h="974089" w="262889">
                  <a:moveTo>
                    <a:pt x="262889" y="0"/>
                  </a:moveTo>
                  <a:lnTo>
                    <a:pt x="0" y="97408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267459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90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90" y="577850"/>
                  </a:lnTo>
                  <a:lnTo>
                    <a:pt x="219113" y="574165"/>
                  </a:lnTo>
                  <a:lnTo>
                    <a:pt x="178003" y="563463"/>
                  </a:lnTo>
                  <a:lnTo>
                    <a:pt x="140017" y="546268"/>
                  </a:lnTo>
                  <a:lnTo>
                    <a:pt x="105613" y="523107"/>
                  </a:lnTo>
                  <a:lnTo>
                    <a:pt x="75247" y="494506"/>
                  </a:lnTo>
                  <a:lnTo>
                    <a:pt x="49377" y="460989"/>
                  </a:lnTo>
                  <a:lnTo>
                    <a:pt x="28460" y="423083"/>
                  </a:lnTo>
                  <a:lnTo>
                    <a:pt x="12953" y="381314"/>
                  </a:lnTo>
                  <a:lnTo>
                    <a:pt x="3314" y="336208"/>
                  </a:lnTo>
                  <a:lnTo>
                    <a:pt x="0" y="288290"/>
                  </a:lnTo>
                  <a:lnTo>
                    <a:pt x="4081" y="235254"/>
                  </a:lnTo>
                  <a:lnTo>
                    <a:pt x="15908" y="185836"/>
                  </a:lnTo>
                  <a:lnTo>
                    <a:pt x="34854" y="140734"/>
                  </a:lnTo>
                  <a:lnTo>
                    <a:pt x="60291" y="100650"/>
                  </a:lnTo>
                  <a:lnTo>
                    <a:pt x="91591" y="66283"/>
                  </a:lnTo>
                  <a:lnTo>
                    <a:pt x="128128" y="38335"/>
                  </a:lnTo>
                  <a:lnTo>
                    <a:pt x="169275" y="17504"/>
                  </a:lnTo>
                  <a:lnTo>
                    <a:pt x="214405" y="4492"/>
                  </a:lnTo>
                  <a:lnTo>
                    <a:pt x="262890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2131059" y="4721860"/>
              <a:ext cx="334010" cy="1000760"/>
            </a:xfrm>
            <a:custGeom>
              <a:rect b="b" l="l" r="r" t="t"/>
              <a:pathLst>
                <a:path extrusionOk="0" h="1000760" w="334010">
                  <a:moveTo>
                    <a:pt x="0" y="0"/>
                  </a:moveTo>
                  <a:lnTo>
                    <a:pt x="334009" y="10007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2202180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89" y="0"/>
                  </a:moveTo>
                  <a:lnTo>
                    <a:pt x="214739" y="4492"/>
                  </a:lnTo>
                  <a:lnTo>
                    <a:pt x="169788" y="17504"/>
                  </a:lnTo>
                  <a:lnTo>
                    <a:pt x="128693" y="38335"/>
                  </a:lnTo>
                  <a:lnTo>
                    <a:pt x="92114" y="66283"/>
                  </a:lnTo>
                  <a:lnTo>
                    <a:pt x="60709" y="100650"/>
                  </a:lnTo>
                  <a:lnTo>
                    <a:pt x="35136" y="140734"/>
                  </a:lnTo>
                  <a:lnTo>
                    <a:pt x="16055" y="185836"/>
                  </a:lnTo>
                  <a:lnTo>
                    <a:pt x="4123" y="235254"/>
                  </a:lnTo>
                  <a:lnTo>
                    <a:pt x="0" y="288290"/>
                  </a:lnTo>
                  <a:lnTo>
                    <a:pt x="4123" y="341368"/>
                  </a:lnTo>
                  <a:lnTo>
                    <a:pt x="16055" y="390903"/>
                  </a:lnTo>
                  <a:lnTo>
                    <a:pt x="35136" y="436174"/>
                  </a:lnTo>
                  <a:lnTo>
                    <a:pt x="60709" y="476459"/>
                  </a:lnTo>
                  <a:lnTo>
                    <a:pt x="92114" y="511036"/>
                  </a:lnTo>
                  <a:lnTo>
                    <a:pt x="128693" y="539185"/>
                  </a:lnTo>
                  <a:lnTo>
                    <a:pt x="169788" y="560184"/>
                  </a:lnTo>
                  <a:lnTo>
                    <a:pt x="214739" y="573313"/>
                  </a:lnTo>
                  <a:lnTo>
                    <a:pt x="262889" y="577850"/>
                  </a:lnTo>
                  <a:lnTo>
                    <a:pt x="306702" y="574165"/>
                  </a:lnTo>
                  <a:lnTo>
                    <a:pt x="347908" y="563463"/>
                  </a:lnTo>
                  <a:lnTo>
                    <a:pt x="386036" y="546268"/>
                  </a:lnTo>
                  <a:lnTo>
                    <a:pt x="420613" y="523107"/>
                  </a:lnTo>
                  <a:lnTo>
                    <a:pt x="451167" y="494506"/>
                  </a:lnTo>
                  <a:lnTo>
                    <a:pt x="477225" y="460989"/>
                  </a:lnTo>
                  <a:lnTo>
                    <a:pt x="498314" y="423083"/>
                  </a:lnTo>
                  <a:lnTo>
                    <a:pt x="513963" y="381314"/>
                  </a:lnTo>
                  <a:lnTo>
                    <a:pt x="523699" y="336208"/>
                  </a:lnTo>
                  <a:lnTo>
                    <a:pt x="527050" y="288290"/>
                  </a:lnTo>
                  <a:lnTo>
                    <a:pt x="523699" y="240407"/>
                  </a:lnTo>
                  <a:lnTo>
                    <a:pt x="513963" y="195397"/>
                  </a:lnTo>
                  <a:lnTo>
                    <a:pt x="498314" y="153770"/>
                  </a:lnTo>
                  <a:lnTo>
                    <a:pt x="477225" y="116037"/>
                  </a:lnTo>
                  <a:lnTo>
                    <a:pt x="451167" y="82708"/>
                  </a:lnTo>
                  <a:lnTo>
                    <a:pt x="420613" y="54295"/>
                  </a:lnTo>
                  <a:lnTo>
                    <a:pt x="386036" y="31306"/>
                  </a:lnTo>
                  <a:lnTo>
                    <a:pt x="347908" y="14254"/>
                  </a:lnTo>
                  <a:lnTo>
                    <a:pt x="306702" y="3648"/>
                  </a:lnTo>
                  <a:lnTo>
                    <a:pt x="262889" y="0"/>
                  </a:lnTo>
                  <a:close/>
                </a:path>
                <a:path extrusionOk="0" h="57785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7850" w="527050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3569970" y="4721860"/>
              <a:ext cx="262890" cy="974090"/>
            </a:xfrm>
            <a:custGeom>
              <a:rect b="b" l="l" r="r" t="t"/>
              <a:pathLst>
                <a:path extrusionOk="0" h="974089" w="262889">
                  <a:moveTo>
                    <a:pt x="262889" y="0"/>
                  </a:moveTo>
                  <a:lnTo>
                    <a:pt x="0" y="97408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280410" y="56705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89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89" y="577850"/>
                  </a:lnTo>
                  <a:lnTo>
                    <a:pt x="214739" y="573313"/>
                  </a:lnTo>
                  <a:lnTo>
                    <a:pt x="169788" y="560184"/>
                  </a:lnTo>
                  <a:lnTo>
                    <a:pt x="128693" y="539185"/>
                  </a:lnTo>
                  <a:lnTo>
                    <a:pt x="92114" y="511036"/>
                  </a:lnTo>
                  <a:lnTo>
                    <a:pt x="60709" y="476459"/>
                  </a:lnTo>
                  <a:lnTo>
                    <a:pt x="35136" y="436174"/>
                  </a:lnTo>
                  <a:lnTo>
                    <a:pt x="16055" y="390903"/>
                  </a:lnTo>
                  <a:lnTo>
                    <a:pt x="4123" y="341368"/>
                  </a:lnTo>
                  <a:lnTo>
                    <a:pt x="0" y="288290"/>
                  </a:lnTo>
                  <a:lnTo>
                    <a:pt x="4123" y="235254"/>
                  </a:lnTo>
                  <a:lnTo>
                    <a:pt x="16055" y="185836"/>
                  </a:lnTo>
                  <a:lnTo>
                    <a:pt x="35136" y="140734"/>
                  </a:lnTo>
                  <a:lnTo>
                    <a:pt x="60709" y="100650"/>
                  </a:lnTo>
                  <a:lnTo>
                    <a:pt x="92114" y="66283"/>
                  </a:lnTo>
                  <a:lnTo>
                    <a:pt x="128693" y="38335"/>
                  </a:lnTo>
                  <a:lnTo>
                    <a:pt x="169788" y="17504"/>
                  </a:lnTo>
                  <a:lnTo>
                    <a:pt x="214739" y="4492"/>
                  </a:lnTo>
                  <a:lnTo>
                    <a:pt x="262889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9" name="Google Shape;659;p26"/>
          <p:cNvSpPr txBox="1"/>
          <p:nvPr/>
        </p:nvSpPr>
        <p:spPr>
          <a:xfrm>
            <a:off x="4334509" y="1170781"/>
            <a:ext cx="433070" cy="128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450">
            <a:spAutoFit/>
          </a:bodyPr>
          <a:lstStyle/>
          <a:p>
            <a:pPr indent="0" lvl="0" marL="146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p26"/>
          <p:cNvSpPr txBox="1"/>
          <p:nvPr/>
        </p:nvSpPr>
        <p:spPr>
          <a:xfrm>
            <a:off x="2729229" y="2403634"/>
            <a:ext cx="43307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46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26"/>
          <p:cNvSpPr txBox="1"/>
          <p:nvPr/>
        </p:nvSpPr>
        <p:spPr>
          <a:xfrm>
            <a:off x="6012179" y="2403634"/>
            <a:ext cx="43307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701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2" name="Google Shape;662;p26"/>
          <p:cNvSpPr txBox="1"/>
          <p:nvPr/>
        </p:nvSpPr>
        <p:spPr>
          <a:xfrm>
            <a:off x="1871979" y="35566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9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26"/>
          <p:cNvSpPr txBox="1"/>
          <p:nvPr/>
        </p:nvSpPr>
        <p:spPr>
          <a:xfrm>
            <a:off x="3848100" y="3556635"/>
            <a:ext cx="2413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26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26"/>
          <p:cNvSpPr txBox="1"/>
          <p:nvPr/>
        </p:nvSpPr>
        <p:spPr>
          <a:xfrm>
            <a:off x="7122159" y="3556635"/>
            <a:ext cx="23495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26"/>
          <p:cNvSpPr txBox="1"/>
          <p:nvPr/>
        </p:nvSpPr>
        <p:spPr>
          <a:xfrm>
            <a:off x="1440180" y="4933156"/>
            <a:ext cx="1203960" cy="1309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775">
            <a:spAutoFit/>
          </a:bodyPr>
          <a:lstStyle/>
          <a:p>
            <a:pPr indent="0" lvl="0" marL="285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26"/>
          <p:cNvSpPr txBox="1"/>
          <p:nvPr/>
        </p:nvSpPr>
        <p:spPr>
          <a:xfrm>
            <a:off x="3208020" y="5076031"/>
            <a:ext cx="473709" cy="1166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8100">
            <a:spAutoFit/>
          </a:bodyPr>
          <a:lstStyle/>
          <a:p>
            <a:pPr indent="0" lvl="0" marL="0" marR="9779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7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 heap Time Complexity</a:t>
            </a:r>
            <a:endParaRPr/>
          </a:p>
        </p:txBody>
      </p:sp>
      <p:pic>
        <p:nvPicPr>
          <p:cNvPr id="673" name="Google Shape;6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" y="1299845"/>
            <a:ext cx="8714740" cy="511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" y="-635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1945"/>
            <a:ext cx="9144000" cy="5979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5" y="506730"/>
            <a:ext cx="8918575" cy="5777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1"/>
          <p:cNvSpPr txBox="1"/>
          <p:nvPr>
            <p:ph type="title"/>
          </p:nvPr>
        </p:nvSpPr>
        <p:spPr>
          <a:xfrm>
            <a:off x="2266950" y="604520"/>
            <a:ext cx="460375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Heap-Sort</a:t>
            </a:r>
            <a:endParaRPr/>
          </a:p>
        </p:txBody>
      </p:sp>
      <p:grpSp>
        <p:nvGrpSpPr>
          <p:cNvPr id="694" name="Google Shape;694;p31"/>
          <p:cNvGrpSpPr/>
          <p:nvPr/>
        </p:nvGrpSpPr>
        <p:grpSpPr>
          <a:xfrm>
            <a:off x="299719" y="1828799"/>
            <a:ext cx="6209031" cy="4343400"/>
            <a:chOff x="299719" y="1828799"/>
            <a:chExt cx="6209031" cy="4343400"/>
          </a:xfrm>
        </p:grpSpPr>
        <p:sp>
          <p:nvSpPr>
            <p:cNvPr id="695" name="Google Shape;695;p31"/>
            <p:cNvSpPr/>
            <p:nvPr/>
          </p:nvSpPr>
          <p:spPr>
            <a:xfrm>
              <a:off x="3321049" y="1828799"/>
              <a:ext cx="527050" cy="580390"/>
            </a:xfrm>
            <a:custGeom>
              <a:rect b="b" l="l" r="r" t="t"/>
              <a:pathLst>
                <a:path extrusionOk="0" h="580389" w="527050">
                  <a:moveTo>
                    <a:pt x="262889" y="0"/>
                  </a:moveTo>
                  <a:lnTo>
                    <a:pt x="306702" y="3684"/>
                  </a:lnTo>
                  <a:lnTo>
                    <a:pt x="347908" y="14386"/>
                  </a:lnTo>
                  <a:lnTo>
                    <a:pt x="386036" y="31581"/>
                  </a:lnTo>
                  <a:lnTo>
                    <a:pt x="420613" y="54742"/>
                  </a:lnTo>
                  <a:lnTo>
                    <a:pt x="451167" y="83343"/>
                  </a:lnTo>
                  <a:lnTo>
                    <a:pt x="477225" y="116860"/>
                  </a:lnTo>
                  <a:lnTo>
                    <a:pt x="498314" y="154766"/>
                  </a:lnTo>
                  <a:lnTo>
                    <a:pt x="513963" y="196535"/>
                  </a:lnTo>
                  <a:lnTo>
                    <a:pt x="523699" y="241641"/>
                  </a:lnTo>
                  <a:lnTo>
                    <a:pt x="527050" y="289560"/>
                  </a:lnTo>
                  <a:lnTo>
                    <a:pt x="523699" y="337478"/>
                  </a:lnTo>
                  <a:lnTo>
                    <a:pt x="513963" y="382584"/>
                  </a:lnTo>
                  <a:lnTo>
                    <a:pt x="498314" y="424353"/>
                  </a:lnTo>
                  <a:lnTo>
                    <a:pt x="477225" y="462259"/>
                  </a:lnTo>
                  <a:lnTo>
                    <a:pt x="451167" y="495776"/>
                  </a:lnTo>
                  <a:lnTo>
                    <a:pt x="420613" y="524377"/>
                  </a:lnTo>
                  <a:lnTo>
                    <a:pt x="386036" y="547538"/>
                  </a:lnTo>
                  <a:lnTo>
                    <a:pt x="347908" y="564733"/>
                  </a:lnTo>
                  <a:lnTo>
                    <a:pt x="306702" y="575435"/>
                  </a:lnTo>
                  <a:lnTo>
                    <a:pt x="262889" y="579120"/>
                  </a:lnTo>
                  <a:lnTo>
                    <a:pt x="214739" y="574583"/>
                  </a:lnTo>
                  <a:lnTo>
                    <a:pt x="169788" y="561454"/>
                  </a:lnTo>
                  <a:lnTo>
                    <a:pt x="128693" y="540455"/>
                  </a:lnTo>
                  <a:lnTo>
                    <a:pt x="92114" y="512306"/>
                  </a:lnTo>
                  <a:lnTo>
                    <a:pt x="60709" y="477729"/>
                  </a:lnTo>
                  <a:lnTo>
                    <a:pt x="35136" y="437444"/>
                  </a:lnTo>
                  <a:lnTo>
                    <a:pt x="16055" y="392173"/>
                  </a:lnTo>
                  <a:lnTo>
                    <a:pt x="4123" y="342638"/>
                  </a:lnTo>
                  <a:lnTo>
                    <a:pt x="0" y="289560"/>
                  </a:lnTo>
                  <a:lnTo>
                    <a:pt x="4123" y="236481"/>
                  </a:lnTo>
                  <a:lnTo>
                    <a:pt x="16055" y="186946"/>
                  </a:lnTo>
                  <a:lnTo>
                    <a:pt x="35136" y="141675"/>
                  </a:lnTo>
                  <a:lnTo>
                    <a:pt x="60709" y="101390"/>
                  </a:lnTo>
                  <a:lnTo>
                    <a:pt x="92114" y="66813"/>
                  </a:lnTo>
                  <a:lnTo>
                    <a:pt x="128693" y="38664"/>
                  </a:lnTo>
                  <a:lnTo>
                    <a:pt x="169788" y="17665"/>
                  </a:lnTo>
                  <a:lnTo>
                    <a:pt x="214739" y="4536"/>
                  </a:lnTo>
                  <a:lnTo>
                    <a:pt x="262889" y="0"/>
                  </a:lnTo>
                  <a:close/>
                </a:path>
                <a:path extrusionOk="0" h="580389" w="527050">
                  <a:moveTo>
                    <a:pt x="0" y="0"/>
                  </a:moveTo>
                  <a:lnTo>
                    <a:pt x="0" y="0"/>
                  </a:lnTo>
                </a:path>
                <a:path extrusionOk="0" h="580389" w="527050">
                  <a:moveTo>
                    <a:pt x="527050" y="580389"/>
                  </a:moveTo>
                  <a:lnTo>
                    <a:pt x="527050" y="58038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2146299" y="23291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1714499" y="2960369"/>
              <a:ext cx="528320" cy="579120"/>
            </a:xfrm>
            <a:custGeom>
              <a:rect b="b" l="l" r="r" t="t"/>
              <a:pathLst>
                <a:path extrusionOk="0" h="579120" w="528319">
                  <a:moveTo>
                    <a:pt x="264160" y="0"/>
                  </a:moveTo>
                  <a:lnTo>
                    <a:pt x="307936" y="3684"/>
                  </a:lnTo>
                  <a:lnTo>
                    <a:pt x="349046" y="14386"/>
                  </a:lnTo>
                  <a:lnTo>
                    <a:pt x="387032" y="31581"/>
                  </a:lnTo>
                  <a:lnTo>
                    <a:pt x="421436" y="54742"/>
                  </a:lnTo>
                  <a:lnTo>
                    <a:pt x="451802" y="83343"/>
                  </a:lnTo>
                  <a:lnTo>
                    <a:pt x="477672" y="116860"/>
                  </a:lnTo>
                  <a:lnTo>
                    <a:pt x="498589" y="154766"/>
                  </a:lnTo>
                  <a:lnTo>
                    <a:pt x="514095" y="196535"/>
                  </a:lnTo>
                  <a:lnTo>
                    <a:pt x="523735" y="241641"/>
                  </a:lnTo>
                  <a:lnTo>
                    <a:pt x="527050" y="289559"/>
                  </a:lnTo>
                  <a:lnTo>
                    <a:pt x="523735" y="337478"/>
                  </a:lnTo>
                  <a:lnTo>
                    <a:pt x="514095" y="382584"/>
                  </a:lnTo>
                  <a:lnTo>
                    <a:pt x="498589" y="424353"/>
                  </a:lnTo>
                  <a:lnTo>
                    <a:pt x="477672" y="462259"/>
                  </a:lnTo>
                  <a:lnTo>
                    <a:pt x="451802" y="495776"/>
                  </a:lnTo>
                  <a:lnTo>
                    <a:pt x="421436" y="524377"/>
                  </a:lnTo>
                  <a:lnTo>
                    <a:pt x="387032" y="547538"/>
                  </a:lnTo>
                  <a:lnTo>
                    <a:pt x="349046" y="564733"/>
                  </a:lnTo>
                  <a:lnTo>
                    <a:pt x="307936" y="575435"/>
                  </a:lnTo>
                  <a:lnTo>
                    <a:pt x="264160" y="579119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8319">
                  <a:moveTo>
                    <a:pt x="0" y="0"/>
                  </a:moveTo>
                  <a:lnTo>
                    <a:pt x="0" y="0"/>
                  </a:lnTo>
                </a:path>
                <a:path extrusionOk="0" h="579120" w="528319">
                  <a:moveTo>
                    <a:pt x="528319" y="579119"/>
                  </a:moveTo>
                  <a:lnTo>
                    <a:pt x="528319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1163319" y="3487419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622300" y="0"/>
                  </a:moveTo>
                  <a:lnTo>
                    <a:pt x="0" y="68452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732789" y="40919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90" y="0"/>
                  </a:moveTo>
                  <a:lnTo>
                    <a:pt x="311040" y="4536"/>
                  </a:lnTo>
                  <a:lnTo>
                    <a:pt x="355991" y="17665"/>
                  </a:lnTo>
                  <a:lnTo>
                    <a:pt x="397086" y="38664"/>
                  </a:lnTo>
                  <a:lnTo>
                    <a:pt x="433665" y="66813"/>
                  </a:lnTo>
                  <a:lnTo>
                    <a:pt x="465070" y="101390"/>
                  </a:lnTo>
                  <a:lnTo>
                    <a:pt x="490643" y="141675"/>
                  </a:lnTo>
                  <a:lnTo>
                    <a:pt x="509724" y="186946"/>
                  </a:lnTo>
                  <a:lnTo>
                    <a:pt x="521656" y="236481"/>
                  </a:lnTo>
                  <a:lnTo>
                    <a:pt x="525779" y="289560"/>
                  </a:lnTo>
                  <a:lnTo>
                    <a:pt x="521656" y="342638"/>
                  </a:lnTo>
                  <a:lnTo>
                    <a:pt x="509724" y="392173"/>
                  </a:lnTo>
                  <a:lnTo>
                    <a:pt x="490643" y="437444"/>
                  </a:lnTo>
                  <a:lnTo>
                    <a:pt x="465070" y="477729"/>
                  </a:lnTo>
                  <a:lnTo>
                    <a:pt x="433665" y="512306"/>
                  </a:lnTo>
                  <a:lnTo>
                    <a:pt x="397086" y="540455"/>
                  </a:lnTo>
                  <a:lnTo>
                    <a:pt x="355991" y="561454"/>
                  </a:lnTo>
                  <a:lnTo>
                    <a:pt x="311040" y="574583"/>
                  </a:lnTo>
                  <a:lnTo>
                    <a:pt x="262890" y="579120"/>
                  </a:lnTo>
                  <a:lnTo>
                    <a:pt x="219113" y="575435"/>
                  </a:lnTo>
                  <a:lnTo>
                    <a:pt x="178003" y="564733"/>
                  </a:lnTo>
                  <a:lnTo>
                    <a:pt x="140017" y="547538"/>
                  </a:lnTo>
                  <a:lnTo>
                    <a:pt x="105613" y="524377"/>
                  </a:lnTo>
                  <a:lnTo>
                    <a:pt x="75247" y="495776"/>
                  </a:lnTo>
                  <a:lnTo>
                    <a:pt x="49377" y="462259"/>
                  </a:lnTo>
                  <a:lnTo>
                    <a:pt x="28460" y="424353"/>
                  </a:lnTo>
                  <a:lnTo>
                    <a:pt x="12953" y="382584"/>
                  </a:lnTo>
                  <a:lnTo>
                    <a:pt x="3314" y="337478"/>
                  </a:lnTo>
                  <a:lnTo>
                    <a:pt x="0" y="289560"/>
                  </a:lnTo>
                  <a:lnTo>
                    <a:pt x="3314" y="241641"/>
                  </a:lnTo>
                  <a:lnTo>
                    <a:pt x="12954" y="196535"/>
                  </a:lnTo>
                  <a:lnTo>
                    <a:pt x="28460" y="154766"/>
                  </a:lnTo>
                  <a:lnTo>
                    <a:pt x="49377" y="116860"/>
                  </a:lnTo>
                  <a:lnTo>
                    <a:pt x="75247" y="83343"/>
                  </a:lnTo>
                  <a:lnTo>
                    <a:pt x="105613" y="54742"/>
                  </a:lnTo>
                  <a:lnTo>
                    <a:pt x="140017" y="31581"/>
                  </a:lnTo>
                  <a:lnTo>
                    <a:pt x="178003" y="14386"/>
                  </a:lnTo>
                  <a:lnTo>
                    <a:pt x="219113" y="3684"/>
                  </a:lnTo>
                  <a:lnTo>
                    <a:pt x="262890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2195830" y="3460750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0" y="0"/>
                  </a:moveTo>
                  <a:lnTo>
                    <a:pt x="622300" y="6845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2721610" y="40665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214739" y="4492"/>
                  </a:lnTo>
                  <a:lnTo>
                    <a:pt x="169788" y="17504"/>
                  </a:lnTo>
                  <a:lnTo>
                    <a:pt x="128693" y="38335"/>
                  </a:lnTo>
                  <a:lnTo>
                    <a:pt x="92114" y="66283"/>
                  </a:lnTo>
                  <a:lnTo>
                    <a:pt x="60709" y="100650"/>
                  </a:lnTo>
                  <a:lnTo>
                    <a:pt x="35136" y="140734"/>
                  </a:lnTo>
                  <a:lnTo>
                    <a:pt x="16055" y="185836"/>
                  </a:lnTo>
                  <a:lnTo>
                    <a:pt x="4123" y="235254"/>
                  </a:lnTo>
                  <a:lnTo>
                    <a:pt x="0" y="288290"/>
                  </a:lnTo>
                  <a:lnTo>
                    <a:pt x="4123" y="341368"/>
                  </a:lnTo>
                  <a:lnTo>
                    <a:pt x="16055" y="390903"/>
                  </a:lnTo>
                  <a:lnTo>
                    <a:pt x="35136" y="436174"/>
                  </a:lnTo>
                  <a:lnTo>
                    <a:pt x="60709" y="476459"/>
                  </a:lnTo>
                  <a:lnTo>
                    <a:pt x="92114" y="511036"/>
                  </a:lnTo>
                  <a:lnTo>
                    <a:pt x="128693" y="539185"/>
                  </a:lnTo>
                  <a:lnTo>
                    <a:pt x="169788" y="560184"/>
                  </a:lnTo>
                  <a:lnTo>
                    <a:pt x="214739" y="573313"/>
                  </a:lnTo>
                  <a:lnTo>
                    <a:pt x="262889" y="577850"/>
                  </a:lnTo>
                  <a:lnTo>
                    <a:pt x="306702" y="574165"/>
                  </a:lnTo>
                  <a:lnTo>
                    <a:pt x="347908" y="563463"/>
                  </a:lnTo>
                  <a:lnTo>
                    <a:pt x="386036" y="546268"/>
                  </a:lnTo>
                  <a:lnTo>
                    <a:pt x="420613" y="523107"/>
                  </a:lnTo>
                  <a:lnTo>
                    <a:pt x="451167" y="494506"/>
                  </a:lnTo>
                  <a:lnTo>
                    <a:pt x="477225" y="460989"/>
                  </a:lnTo>
                  <a:lnTo>
                    <a:pt x="498314" y="423083"/>
                  </a:lnTo>
                  <a:lnTo>
                    <a:pt x="513963" y="381314"/>
                  </a:lnTo>
                  <a:lnTo>
                    <a:pt x="523699" y="336208"/>
                  </a:lnTo>
                  <a:lnTo>
                    <a:pt x="527050" y="288290"/>
                  </a:lnTo>
                  <a:lnTo>
                    <a:pt x="523699" y="240407"/>
                  </a:lnTo>
                  <a:lnTo>
                    <a:pt x="513963" y="195397"/>
                  </a:lnTo>
                  <a:lnTo>
                    <a:pt x="498314" y="153770"/>
                  </a:lnTo>
                  <a:lnTo>
                    <a:pt x="477225" y="116037"/>
                  </a:lnTo>
                  <a:lnTo>
                    <a:pt x="451167" y="82708"/>
                  </a:lnTo>
                  <a:lnTo>
                    <a:pt x="420613" y="54295"/>
                  </a:lnTo>
                  <a:lnTo>
                    <a:pt x="386036" y="31306"/>
                  </a:lnTo>
                  <a:lnTo>
                    <a:pt x="347908" y="14254"/>
                  </a:lnTo>
                  <a:lnTo>
                    <a:pt x="306702" y="3648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20"/>
                  </a:moveTo>
                  <a:lnTo>
                    <a:pt x="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3801110" y="23291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997450" y="293496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4160" y="0"/>
                  </a:moveTo>
                  <a:lnTo>
                    <a:pt x="220347" y="3684"/>
                  </a:lnTo>
                  <a:lnTo>
                    <a:pt x="179141" y="14386"/>
                  </a:lnTo>
                  <a:lnTo>
                    <a:pt x="141013" y="31581"/>
                  </a:lnTo>
                  <a:lnTo>
                    <a:pt x="106436" y="54742"/>
                  </a:lnTo>
                  <a:lnTo>
                    <a:pt x="75882" y="83343"/>
                  </a:lnTo>
                  <a:lnTo>
                    <a:pt x="49824" y="116860"/>
                  </a:lnTo>
                  <a:lnTo>
                    <a:pt x="28735" y="154766"/>
                  </a:lnTo>
                  <a:lnTo>
                    <a:pt x="13086" y="196535"/>
                  </a:lnTo>
                  <a:lnTo>
                    <a:pt x="3350" y="241641"/>
                  </a:lnTo>
                  <a:lnTo>
                    <a:pt x="0" y="289559"/>
                  </a:lnTo>
                  <a:lnTo>
                    <a:pt x="3350" y="337478"/>
                  </a:lnTo>
                  <a:lnTo>
                    <a:pt x="13086" y="382584"/>
                  </a:lnTo>
                  <a:lnTo>
                    <a:pt x="28735" y="424353"/>
                  </a:lnTo>
                  <a:lnTo>
                    <a:pt x="49824" y="462259"/>
                  </a:lnTo>
                  <a:lnTo>
                    <a:pt x="75882" y="495776"/>
                  </a:lnTo>
                  <a:lnTo>
                    <a:pt x="106436" y="524377"/>
                  </a:lnTo>
                  <a:lnTo>
                    <a:pt x="141013" y="547538"/>
                  </a:lnTo>
                  <a:lnTo>
                    <a:pt x="179141" y="564733"/>
                  </a:lnTo>
                  <a:lnTo>
                    <a:pt x="220347" y="575435"/>
                  </a:lnTo>
                  <a:lnTo>
                    <a:pt x="264160" y="579119"/>
                  </a:lnTo>
                  <a:lnTo>
                    <a:pt x="307972" y="575435"/>
                  </a:lnTo>
                  <a:lnTo>
                    <a:pt x="349178" y="564733"/>
                  </a:lnTo>
                  <a:lnTo>
                    <a:pt x="387306" y="547538"/>
                  </a:lnTo>
                  <a:lnTo>
                    <a:pt x="421883" y="524377"/>
                  </a:lnTo>
                  <a:lnTo>
                    <a:pt x="452437" y="495776"/>
                  </a:lnTo>
                  <a:lnTo>
                    <a:pt x="478495" y="462259"/>
                  </a:lnTo>
                  <a:lnTo>
                    <a:pt x="499584" y="424353"/>
                  </a:lnTo>
                  <a:lnTo>
                    <a:pt x="515233" y="382584"/>
                  </a:lnTo>
                  <a:lnTo>
                    <a:pt x="524969" y="337478"/>
                  </a:lnTo>
                  <a:lnTo>
                    <a:pt x="528320" y="289559"/>
                  </a:lnTo>
                  <a:lnTo>
                    <a:pt x="524969" y="241641"/>
                  </a:lnTo>
                  <a:lnTo>
                    <a:pt x="515233" y="196535"/>
                  </a:lnTo>
                  <a:lnTo>
                    <a:pt x="499584" y="154766"/>
                  </a:lnTo>
                  <a:lnTo>
                    <a:pt x="478495" y="116860"/>
                  </a:lnTo>
                  <a:lnTo>
                    <a:pt x="452437" y="83343"/>
                  </a:lnTo>
                  <a:lnTo>
                    <a:pt x="421883" y="54742"/>
                  </a:lnTo>
                  <a:lnTo>
                    <a:pt x="387306" y="31581"/>
                  </a:lnTo>
                  <a:lnTo>
                    <a:pt x="349178" y="14386"/>
                  </a:lnTo>
                  <a:lnTo>
                    <a:pt x="307972" y="3684"/>
                  </a:lnTo>
                  <a:lnTo>
                    <a:pt x="264160" y="0"/>
                  </a:lnTo>
                  <a:close/>
                </a:path>
                <a:path extrusionOk="0" h="579120" w="528320">
                  <a:moveTo>
                    <a:pt x="528320" y="0"/>
                  </a:moveTo>
                  <a:lnTo>
                    <a:pt x="528320" y="0"/>
                  </a:lnTo>
                </a:path>
                <a:path extrusionOk="0" h="579120" w="52832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5454650" y="34620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0" y="0"/>
                  </a:moveTo>
                  <a:lnTo>
                    <a:pt x="62230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5980430" y="406653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4160" y="0"/>
                  </a:moveTo>
                  <a:lnTo>
                    <a:pt x="216009" y="4536"/>
                  </a:lnTo>
                  <a:lnTo>
                    <a:pt x="171058" y="17665"/>
                  </a:lnTo>
                  <a:lnTo>
                    <a:pt x="129963" y="38664"/>
                  </a:lnTo>
                  <a:lnTo>
                    <a:pt x="93384" y="66813"/>
                  </a:lnTo>
                  <a:lnTo>
                    <a:pt x="61979" y="101390"/>
                  </a:lnTo>
                  <a:lnTo>
                    <a:pt x="36406" y="141675"/>
                  </a:lnTo>
                  <a:lnTo>
                    <a:pt x="17325" y="186946"/>
                  </a:lnTo>
                  <a:lnTo>
                    <a:pt x="5393" y="236481"/>
                  </a:lnTo>
                  <a:lnTo>
                    <a:pt x="1270" y="289560"/>
                  </a:lnTo>
                  <a:lnTo>
                    <a:pt x="5393" y="342638"/>
                  </a:lnTo>
                  <a:lnTo>
                    <a:pt x="17325" y="392173"/>
                  </a:lnTo>
                  <a:lnTo>
                    <a:pt x="36406" y="437444"/>
                  </a:lnTo>
                  <a:lnTo>
                    <a:pt x="61979" y="477729"/>
                  </a:lnTo>
                  <a:lnTo>
                    <a:pt x="93384" y="512306"/>
                  </a:lnTo>
                  <a:lnTo>
                    <a:pt x="129963" y="540455"/>
                  </a:lnTo>
                  <a:lnTo>
                    <a:pt x="171058" y="561454"/>
                  </a:lnTo>
                  <a:lnTo>
                    <a:pt x="216009" y="574583"/>
                  </a:lnTo>
                  <a:lnTo>
                    <a:pt x="264160" y="579120"/>
                  </a:lnTo>
                  <a:lnTo>
                    <a:pt x="307972" y="575435"/>
                  </a:lnTo>
                  <a:lnTo>
                    <a:pt x="349178" y="564733"/>
                  </a:lnTo>
                  <a:lnTo>
                    <a:pt x="387306" y="547538"/>
                  </a:lnTo>
                  <a:lnTo>
                    <a:pt x="421883" y="524377"/>
                  </a:lnTo>
                  <a:lnTo>
                    <a:pt x="452437" y="495776"/>
                  </a:lnTo>
                  <a:lnTo>
                    <a:pt x="478495" y="462259"/>
                  </a:lnTo>
                  <a:lnTo>
                    <a:pt x="499584" y="424353"/>
                  </a:lnTo>
                  <a:lnTo>
                    <a:pt x="515233" y="382584"/>
                  </a:lnTo>
                  <a:lnTo>
                    <a:pt x="524969" y="337478"/>
                  </a:lnTo>
                  <a:lnTo>
                    <a:pt x="528320" y="289560"/>
                  </a:lnTo>
                  <a:lnTo>
                    <a:pt x="524969" y="241641"/>
                  </a:lnTo>
                  <a:lnTo>
                    <a:pt x="515233" y="196535"/>
                  </a:lnTo>
                  <a:lnTo>
                    <a:pt x="499584" y="154766"/>
                  </a:lnTo>
                  <a:lnTo>
                    <a:pt x="478495" y="116860"/>
                  </a:lnTo>
                  <a:lnTo>
                    <a:pt x="452437" y="83343"/>
                  </a:lnTo>
                  <a:lnTo>
                    <a:pt x="421883" y="54742"/>
                  </a:lnTo>
                  <a:lnTo>
                    <a:pt x="387306" y="31581"/>
                  </a:lnTo>
                  <a:lnTo>
                    <a:pt x="349178" y="14386"/>
                  </a:lnTo>
                  <a:lnTo>
                    <a:pt x="307972" y="3684"/>
                  </a:lnTo>
                  <a:lnTo>
                    <a:pt x="264160" y="0"/>
                  </a:lnTo>
                  <a:close/>
                </a:path>
                <a:path extrusionOk="0" h="579120" w="528320">
                  <a:moveTo>
                    <a:pt x="528320" y="0"/>
                  </a:moveTo>
                  <a:lnTo>
                    <a:pt x="528320" y="0"/>
                  </a:lnTo>
                </a:path>
                <a:path extrusionOk="0" h="579120" w="528320">
                  <a:moveTo>
                    <a:pt x="0" y="579120"/>
                  </a:moveTo>
                  <a:lnTo>
                    <a:pt x="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422139" y="3435349"/>
              <a:ext cx="623570" cy="683260"/>
            </a:xfrm>
            <a:custGeom>
              <a:rect b="b" l="l" r="r" t="t"/>
              <a:pathLst>
                <a:path extrusionOk="0" h="683260" w="623570">
                  <a:moveTo>
                    <a:pt x="623570" y="0"/>
                  </a:moveTo>
                  <a:lnTo>
                    <a:pt x="0" y="683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3991610" y="40398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306702" y="3684"/>
                  </a:lnTo>
                  <a:lnTo>
                    <a:pt x="347908" y="14386"/>
                  </a:lnTo>
                  <a:lnTo>
                    <a:pt x="386036" y="31581"/>
                  </a:lnTo>
                  <a:lnTo>
                    <a:pt x="420613" y="54742"/>
                  </a:lnTo>
                  <a:lnTo>
                    <a:pt x="451167" y="83343"/>
                  </a:lnTo>
                  <a:lnTo>
                    <a:pt x="477225" y="116860"/>
                  </a:lnTo>
                  <a:lnTo>
                    <a:pt x="498314" y="154766"/>
                  </a:lnTo>
                  <a:lnTo>
                    <a:pt x="513963" y="196535"/>
                  </a:lnTo>
                  <a:lnTo>
                    <a:pt x="523699" y="241641"/>
                  </a:lnTo>
                  <a:lnTo>
                    <a:pt x="527050" y="289559"/>
                  </a:lnTo>
                  <a:lnTo>
                    <a:pt x="523699" y="337478"/>
                  </a:lnTo>
                  <a:lnTo>
                    <a:pt x="513963" y="382584"/>
                  </a:lnTo>
                  <a:lnTo>
                    <a:pt x="498314" y="424353"/>
                  </a:lnTo>
                  <a:lnTo>
                    <a:pt x="477225" y="462259"/>
                  </a:lnTo>
                  <a:lnTo>
                    <a:pt x="451167" y="495776"/>
                  </a:lnTo>
                  <a:lnTo>
                    <a:pt x="420613" y="524377"/>
                  </a:lnTo>
                  <a:lnTo>
                    <a:pt x="386036" y="547538"/>
                  </a:lnTo>
                  <a:lnTo>
                    <a:pt x="347908" y="564733"/>
                  </a:lnTo>
                  <a:lnTo>
                    <a:pt x="306702" y="575435"/>
                  </a:lnTo>
                  <a:lnTo>
                    <a:pt x="262889" y="579119"/>
                  </a:lnTo>
                  <a:lnTo>
                    <a:pt x="214739" y="574583"/>
                  </a:lnTo>
                  <a:lnTo>
                    <a:pt x="169788" y="561454"/>
                  </a:lnTo>
                  <a:lnTo>
                    <a:pt x="128693" y="540455"/>
                  </a:lnTo>
                  <a:lnTo>
                    <a:pt x="92114" y="512306"/>
                  </a:lnTo>
                  <a:lnTo>
                    <a:pt x="60709" y="477729"/>
                  </a:lnTo>
                  <a:lnTo>
                    <a:pt x="35136" y="437444"/>
                  </a:lnTo>
                  <a:lnTo>
                    <a:pt x="16055" y="392173"/>
                  </a:lnTo>
                  <a:lnTo>
                    <a:pt x="4123" y="342638"/>
                  </a:lnTo>
                  <a:lnTo>
                    <a:pt x="0" y="289559"/>
                  </a:lnTo>
                  <a:lnTo>
                    <a:pt x="4123" y="236481"/>
                  </a:lnTo>
                  <a:lnTo>
                    <a:pt x="16055" y="186946"/>
                  </a:lnTo>
                  <a:lnTo>
                    <a:pt x="35136" y="141675"/>
                  </a:lnTo>
                  <a:lnTo>
                    <a:pt x="60709" y="101390"/>
                  </a:lnTo>
                  <a:lnTo>
                    <a:pt x="92114" y="66813"/>
                  </a:lnTo>
                  <a:lnTo>
                    <a:pt x="128693" y="38664"/>
                  </a:lnTo>
                  <a:lnTo>
                    <a:pt x="169788" y="17665"/>
                  </a:lnTo>
                  <a:lnTo>
                    <a:pt x="214739" y="4536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19"/>
                  </a:moveTo>
                  <a:lnTo>
                    <a:pt x="52705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586740" y="4646929"/>
              <a:ext cx="264160" cy="972819"/>
            </a:xfrm>
            <a:custGeom>
              <a:rect b="b" l="l" r="r" t="t"/>
              <a:pathLst>
                <a:path extrusionOk="0" h="972820" w="264159">
                  <a:moveTo>
                    <a:pt x="264159" y="0"/>
                  </a:moveTo>
                  <a:lnTo>
                    <a:pt x="0" y="97282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299719" y="5594349"/>
              <a:ext cx="528320" cy="577850"/>
            </a:xfrm>
            <a:custGeom>
              <a:rect b="b" l="l" r="r" t="t"/>
              <a:pathLst>
                <a:path extrusionOk="0" h="577850" w="528319">
                  <a:moveTo>
                    <a:pt x="264159" y="0"/>
                  </a:moveTo>
                  <a:lnTo>
                    <a:pt x="312310" y="4492"/>
                  </a:lnTo>
                  <a:lnTo>
                    <a:pt x="357261" y="17504"/>
                  </a:lnTo>
                  <a:lnTo>
                    <a:pt x="398356" y="38335"/>
                  </a:lnTo>
                  <a:lnTo>
                    <a:pt x="434935" y="66283"/>
                  </a:lnTo>
                  <a:lnTo>
                    <a:pt x="466340" y="100650"/>
                  </a:lnTo>
                  <a:lnTo>
                    <a:pt x="491913" y="140734"/>
                  </a:lnTo>
                  <a:lnTo>
                    <a:pt x="510994" y="185836"/>
                  </a:lnTo>
                  <a:lnTo>
                    <a:pt x="522926" y="235254"/>
                  </a:lnTo>
                  <a:lnTo>
                    <a:pt x="527049" y="288290"/>
                  </a:lnTo>
                  <a:lnTo>
                    <a:pt x="522926" y="341368"/>
                  </a:lnTo>
                  <a:lnTo>
                    <a:pt x="510994" y="390903"/>
                  </a:lnTo>
                  <a:lnTo>
                    <a:pt x="491913" y="436174"/>
                  </a:lnTo>
                  <a:lnTo>
                    <a:pt x="466340" y="476459"/>
                  </a:lnTo>
                  <a:lnTo>
                    <a:pt x="434935" y="511036"/>
                  </a:lnTo>
                  <a:lnTo>
                    <a:pt x="398356" y="539185"/>
                  </a:lnTo>
                  <a:lnTo>
                    <a:pt x="357261" y="560184"/>
                  </a:lnTo>
                  <a:lnTo>
                    <a:pt x="312310" y="573313"/>
                  </a:lnTo>
                  <a:lnTo>
                    <a:pt x="264159" y="577850"/>
                  </a:lnTo>
                  <a:lnTo>
                    <a:pt x="220347" y="574165"/>
                  </a:lnTo>
                  <a:lnTo>
                    <a:pt x="179141" y="563463"/>
                  </a:lnTo>
                  <a:lnTo>
                    <a:pt x="141013" y="546268"/>
                  </a:lnTo>
                  <a:lnTo>
                    <a:pt x="106436" y="523107"/>
                  </a:lnTo>
                  <a:lnTo>
                    <a:pt x="75882" y="494506"/>
                  </a:lnTo>
                  <a:lnTo>
                    <a:pt x="49824" y="460989"/>
                  </a:lnTo>
                  <a:lnTo>
                    <a:pt x="28735" y="423083"/>
                  </a:lnTo>
                  <a:lnTo>
                    <a:pt x="13086" y="381314"/>
                  </a:lnTo>
                  <a:lnTo>
                    <a:pt x="3350" y="336208"/>
                  </a:lnTo>
                  <a:lnTo>
                    <a:pt x="0" y="288290"/>
                  </a:lnTo>
                  <a:lnTo>
                    <a:pt x="3350" y="240407"/>
                  </a:lnTo>
                  <a:lnTo>
                    <a:pt x="13086" y="195397"/>
                  </a:lnTo>
                  <a:lnTo>
                    <a:pt x="28735" y="153770"/>
                  </a:lnTo>
                  <a:lnTo>
                    <a:pt x="49824" y="116037"/>
                  </a:lnTo>
                  <a:lnTo>
                    <a:pt x="75882" y="82708"/>
                  </a:lnTo>
                  <a:lnTo>
                    <a:pt x="106436" y="54295"/>
                  </a:lnTo>
                  <a:lnTo>
                    <a:pt x="141013" y="31306"/>
                  </a:lnTo>
                  <a:lnTo>
                    <a:pt x="179141" y="14254"/>
                  </a:lnTo>
                  <a:lnTo>
                    <a:pt x="220347" y="3648"/>
                  </a:lnTo>
                  <a:lnTo>
                    <a:pt x="264159" y="0"/>
                  </a:lnTo>
                  <a:close/>
                </a:path>
                <a:path extrusionOk="0" h="577850" w="528319">
                  <a:moveTo>
                    <a:pt x="0" y="0"/>
                  </a:moveTo>
                  <a:lnTo>
                    <a:pt x="0" y="0"/>
                  </a:lnTo>
                </a:path>
                <a:path extrusionOk="0" h="577850" w="528319">
                  <a:moveTo>
                    <a:pt x="528320" y="577850"/>
                  </a:moveTo>
                  <a:lnTo>
                    <a:pt x="52832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1163319" y="4646929"/>
              <a:ext cx="335280" cy="999490"/>
            </a:xfrm>
            <a:custGeom>
              <a:rect b="b" l="l" r="r" t="t"/>
              <a:pathLst>
                <a:path extrusionOk="0" h="999489" w="335280">
                  <a:moveTo>
                    <a:pt x="0" y="0"/>
                  </a:moveTo>
                  <a:lnTo>
                    <a:pt x="335280" y="9994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1234440" y="5594349"/>
              <a:ext cx="528320" cy="577850"/>
            </a:xfrm>
            <a:custGeom>
              <a:rect b="b" l="l" r="r" t="t"/>
              <a:pathLst>
                <a:path extrusionOk="0" h="577850" w="528319">
                  <a:moveTo>
                    <a:pt x="264159" y="0"/>
                  </a:moveTo>
                  <a:lnTo>
                    <a:pt x="215675" y="4492"/>
                  </a:lnTo>
                  <a:lnTo>
                    <a:pt x="170545" y="17504"/>
                  </a:lnTo>
                  <a:lnTo>
                    <a:pt x="129398" y="38335"/>
                  </a:lnTo>
                  <a:lnTo>
                    <a:pt x="92861" y="66283"/>
                  </a:lnTo>
                  <a:lnTo>
                    <a:pt x="61561" y="100650"/>
                  </a:lnTo>
                  <a:lnTo>
                    <a:pt x="36124" y="140734"/>
                  </a:lnTo>
                  <a:lnTo>
                    <a:pt x="17178" y="185836"/>
                  </a:lnTo>
                  <a:lnTo>
                    <a:pt x="5351" y="235254"/>
                  </a:lnTo>
                  <a:lnTo>
                    <a:pt x="1269" y="288290"/>
                  </a:lnTo>
                  <a:lnTo>
                    <a:pt x="4584" y="336208"/>
                  </a:lnTo>
                  <a:lnTo>
                    <a:pt x="14223" y="381314"/>
                  </a:lnTo>
                  <a:lnTo>
                    <a:pt x="29730" y="423083"/>
                  </a:lnTo>
                  <a:lnTo>
                    <a:pt x="50647" y="460989"/>
                  </a:lnTo>
                  <a:lnTo>
                    <a:pt x="76517" y="494506"/>
                  </a:lnTo>
                  <a:lnTo>
                    <a:pt x="106883" y="523107"/>
                  </a:lnTo>
                  <a:lnTo>
                    <a:pt x="141287" y="546268"/>
                  </a:lnTo>
                  <a:lnTo>
                    <a:pt x="179273" y="563463"/>
                  </a:lnTo>
                  <a:lnTo>
                    <a:pt x="220383" y="574165"/>
                  </a:lnTo>
                  <a:lnTo>
                    <a:pt x="264159" y="577850"/>
                  </a:lnTo>
                  <a:lnTo>
                    <a:pt x="307972" y="574165"/>
                  </a:lnTo>
                  <a:lnTo>
                    <a:pt x="349178" y="563463"/>
                  </a:lnTo>
                  <a:lnTo>
                    <a:pt x="387306" y="546268"/>
                  </a:lnTo>
                  <a:lnTo>
                    <a:pt x="421883" y="523107"/>
                  </a:lnTo>
                  <a:lnTo>
                    <a:pt x="452437" y="494506"/>
                  </a:lnTo>
                  <a:lnTo>
                    <a:pt x="478495" y="460989"/>
                  </a:lnTo>
                  <a:lnTo>
                    <a:pt x="499584" y="423083"/>
                  </a:lnTo>
                  <a:lnTo>
                    <a:pt x="515233" y="381314"/>
                  </a:lnTo>
                  <a:lnTo>
                    <a:pt x="524969" y="336208"/>
                  </a:lnTo>
                  <a:lnTo>
                    <a:pt x="528320" y="288290"/>
                  </a:lnTo>
                  <a:lnTo>
                    <a:pt x="524969" y="240407"/>
                  </a:lnTo>
                  <a:lnTo>
                    <a:pt x="515233" y="195397"/>
                  </a:lnTo>
                  <a:lnTo>
                    <a:pt x="499584" y="153770"/>
                  </a:lnTo>
                  <a:lnTo>
                    <a:pt x="478495" y="116037"/>
                  </a:lnTo>
                  <a:lnTo>
                    <a:pt x="452437" y="82708"/>
                  </a:lnTo>
                  <a:lnTo>
                    <a:pt x="421883" y="54295"/>
                  </a:lnTo>
                  <a:lnTo>
                    <a:pt x="387306" y="31306"/>
                  </a:lnTo>
                  <a:lnTo>
                    <a:pt x="349178" y="14254"/>
                  </a:lnTo>
                  <a:lnTo>
                    <a:pt x="307972" y="3648"/>
                  </a:lnTo>
                  <a:lnTo>
                    <a:pt x="264159" y="0"/>
                  </a:lnTo>
                  <a:close/>
                </a:path>
                <a:path extrusionOk="0" h="577850" w="528319">
                  <a:moveTo>
                    <a:pt x="528320" y="0"/>
                  </a:moveTo>
                  <a:lnTo>
                    <a:pt x="528320" y="0"/>
                  </a:lnTo>
                </a:path>
                <a:path extrusionOk="0" h="577850" w="528319">
                  <a:moveTo>
                    <a:pt x="0" y="577850"/>
                  </a:moveTo>
                  <a:lnTo>
                    <a:pt x="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2602230" y="4646929"/>
              <a:ext cx="264160" cy="972819"/>
            </a:xfrm>
            <a:custGeom>
              <a:rect b="b" l="l" r="r" t="t"/>
              <a:pathLst>
                <a:path extrusionOk="0" h="972820" w="264160">
                  <a:moveTo>
                    <a:pt x="264159" y="0"/>
                  </a:moveTo>
                  <a:lnTo>
                    <a:pt x="0" y="97282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2313939" y="5594349"/>
              <a:ext cx="527050" cy="577850"/>
            </a:xfrm>
            <a:custGeom>
              <a:rect b="b" l="l" r="r" t="t"/>
              <a:pathLst>
                <a:path extrusionOk="0" h="577850" w="527050">
                  <a:moveTo>
                    <a:pt x="262890" y="0"/>
                  </a:moveTo>
                  <a:lnTo>
                    <a:pt x="306702" y="3648"/>
                  </a:lnTo>
                  <a:lnTo>
                    <a:pt x="347908" y="14254"/>
                  </a:lnTo>
                  <a:lnTo>
                    <a:pt x="386036" y="31306"/>
                  </a:lnTo>
                  <a:lnTo>
                    <a:pt x="420613" y="54295"/>
                  </a:lnTo>
                  <a:lnTo>
                    <a:pt x="451167" y="82708"/>
                  </a:lnTo>
                  <a:lnTo>
                    <a:pt x="477225" y="116037"/>
                  </a:lnTo>
                  <a:lnTo>
                    <a:pt x="498314" y="153770"/>
                  </a:lnTo>
                  <a:lnTo>
                    <a:pt x="513963" y="195397"/>
                  </a:lnTo>
                  <a:lnTo>
                    <a:pt x="523699" y="240407"/>
                  </a:lnTo>
                  <a:lnTo>
                    <a:pt x="527050" y="288290"/>
                  </a:lnTo>
                  <a:lnTo>
                    <a:pt x="523699" y="336208"/>
                  </a:lnTo>
                  <a:lnTo>
                    <a:pt x="513963" y="381314"/>
                  </a:lnTo>
                  <a:lnTo>
                    <a:pt x="498314" y="423083"/>
                  </a:lnTo>
                  <a:lnTo>
                    <a:pt x="477225" y="460989"/>
                  </a:lnTo>
                  <a:lnTo>
                    <a:pt x="451167" y="494506"/>
                  </a:lnTo>
                  <a:lnTo>
                    <a:pt x="420613" y="523107"/>
                  </a:lnTo>
                  <a:lnTo>
                    <a:pt x="386036" y="546268"/>
                  </a:lnTo>
                  <a:lnTo>
                    <a:pt x="347908" y="563463"/>
                  </a:lnTo>
                  <a:lnTo>
                    <a:pt x="306702" y="574165"/>
                  </a:lnTo>
                  <a:lnTo>
                    <a:pt x="262890" y="577850"/>
                  </a:lnTo>
                  <a:lnTo>
                    <a:pt x="219113" y="574165"/>
                  </a:lnTo>
                  <a:lnTo>
                    <a:pt x="178003" y="563463"/>
                  </a:lnTo>
                  <a:lnTo>
                    <a:pt x="140017" y="546268"/>
                  </a:lnTo>
                  <a:lnTo>
                    <a:pt x="105613" y="523107"/>
                  </a:lnTo>
                  <a:lnTo>
                    <a:pt x="75247" y="494506"/>
                  </a:lnTo>
                  <a:lnTo>
                    <a:pt x="49377" y="460989"/>
                  </a:lnTo>
                  <a:lnTo>
                    <a:pt x="28460" y="423083"/>
                  </a:lnTo>
                  <a:lnTo>
                    <a:pt x="12954" y="381314"/>
                  </a:lnTo>
                  <a:lnTo>
                    <a:pt x="3314" y="336208"/>
                  </a:lnTo>
                  <a:lnTo>
                    <a:pt x="0" y="288290"/>
                  </a:lnTo>
                  <a:lnTo>
                    <a:pt x="4081" y="235254"/>
                  </a:lnTo>
                  <a:lnTo>
                    <a:pt x="15908" y="185836"/>
                  </a:lnTo>
                  <a:lnTo>
                    <a:pt x="34854" y="140734"/>
                  </a:lnTo>
                  <a:lnTo>
                    <a:pt x="60291" y="100650"/>
                  </a:lnTo>
                  <a:lnTo>
                    <a:pt x="91591" y="66283"/>
                  </a:lnTo>
                  <a:lnTo>
                    <a:pt x="128128" y="38335"/>
                  </a:lnTo>
                  <a:lnTo>
                    <a:pt x="169275" y="17504"/>
                  </a:lnTo>
                  <a:lnTo>
                    <a:pt x="214405" y="4492"/>
                  </a:lnTo>
                  <a:lnTo>
                    <a:pt x="262890" y="0"/>
                  </a:lnTo>
                  <a:close/>
                </a:path>
                <a:path extrusionOk="0" h="57785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7850" w="527050">
                  <a:moveTo>
                    <a:pt x="527050" y="577850"/>
                  </a:moveTo>
                  <a:lnTo>
                    <a:pt x="52705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4" name="Google Shape;714;p31"/>
          <p:cNvSpPr txBox="1"/>
          <p:nvPr/>
        </p:nvSpPr>
        <p:spPr>
          <a:xfrm>
            <a:off x="2486660" y="5652770"/>
            <a:ext cx="22860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31"/>
          <p:cNvSpPr txBox="1"/>
          <p:nvPr/>
        </p:nvSpPr>
        <p:spPr>
          <a:xfrm>
            <a:off x="1761489" y="2327434"/>
            <a:ext cx="43307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47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31"/>
          <p:cNvSpPr txBox="1"/>
          <p:nvPr/>
        </p:nvSpPr>
        <p:spPr>
          <a:xfrm>
            <a:off x="3368040" y="1093470"/>
            <a:ext cx="2110740" cy="241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146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478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9037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31"/>
          <p:cNvSpPr txBox="1"/>
          <p:nvPr/>
        </p:nvSpPr>
        <p:spPr>
          <a:xfrm>
            <a:off x="904239" y="34804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31"/>
          <p:cNvSpPr txBox="1"/>
          <p:nvPr/>
        </p:nvSpPr>
        <p:spPr>
          <a:xfrm>
            <a:off x="2881629" y="3480435"/>
            <a:ext cx="2413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31"/>
          <p:cNvSpPr txBox="1"/>
          <p:nvPr/>
        </p:nvSpPr>
        <p:spPr>
          <a:xfrm>
            <a:off x="4147820" y="3502660"/>
            <a:ext cx="245110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8575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31"/>
          <p:cNvSpPr txBox="1"/>
          <p:nvPr/>
        </p:nvSpPr>
        <p:spPr>
          <a:xfrm>
            <a:off x="6154420" y="3480435"/>
            <a:ext cx="23622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45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31"/>
          <p:cNvSpPr txBox="1"/>
          <p:nvPr/>
        </p:nvSpPr>
        <p:spPr>
          <a:xfrm>
            <a:off x="473709" y="4859337"/>
            <a:ext cx="1202690" cy="130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3500">
            <a:spAutoFit/>
          </a:bodyPr>
          <a:lstStyle/>
          <a:p>
            <a:pPr indent="0" lvl="0" marL="292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31"/>
          <p:cNvSpPr txBox="1"/>
          <p:nvPr/>
        </p:nvSpPr>
        <p:spPr>
          <a:xfrm>
            <a:off x="2240279" y="5106670"/>
            <a:ext cx="3822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31"/>
          <p:cNvSpPr txBox="1"/>
          <p:nvPr/>
        </p:nvSpPr>
        <p:spPr>
          <a:xfrm>
            <a:off x="2965450" y="5880100"/>
            <a:ext cx="21240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14	10	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1"/>
          <p:cNvSpPr txBox="1"/>
          <p:nvPr/>
        </p:nvSpPr>
        <p:spPr>
          <a:xfrm>
            <a:off x="5572759" y="588010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1"/>
          <p:cNvSpPr txBox="1"/>
          <p:nvPr/>
        </p:nvSpPr>
        <p:spPr>
          <a:xfrm>
            <a:off x="6219190" y="588010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1"/>
          <p:cNvSpPr txBox="1"/>
          <p:nvPr/>
        </p:nvSpPr>
        <p:spPr>
          <a:xfrm>
            <a:off x="6854190" y="588010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1"/>
          <p:cNvSpPr txBox="1"/>
          <p:nvPr/>
        </p:nvSpPr>
        <p:spPr>
          <a:xfrm>
            <a:off x="7522209" y="588010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31"/>
          <p:cNvSpPr txBox="1"/>
          <p:nvPr/>
        </p:nvSpPr>
        <p:spPr>
          <a:xfrm>
            <a:off x="8196580" y="588010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31"/>
          <p:cNvSpPr txBox="1"/>
          <p:nvPr/>
        </p:nvSpPr>
        <p:spPr>
          <a:xfrm>
            <a:off x="8789669" y="5880100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32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Heap-Sort (2)</a:t>
            </a:r>
            <a:endParaRPr/>
          </a:p>
        </p:txBody>
      </p:sp>
      <p:grpSp>
        <p:nvGrpSpPr>
          <p:cNvPr id="735" name="Google Shape;735;p32"/>
          <p:cNvGrpSpPr/>
          <p:nvPr/>
        </p:nvGrpSpPr>
        <p:grpSpPr>
          <a:xfrm>
            <a:off x="1267459" y="1904999"/>
            <a:ext cx="6210301" cy="4343400"/>
            <a:chOff x="1267459" y="1904999"/>
            <a:chExt cx="6210301" cy="4343400"/>
          </a:xfrm>
        </p:grpSpPr>
        <p:sp>
          <p:nvSpPr>
            <p:cNvPr id="736" name="Google Shape;736;p32"/>
            <p:cNvSpPr/>
            <p:nvPr/>
          </p:nvSpPr>
          <p:spPr>
            <a:xfrm>
              <a:off x="4287520" y="1904999"/>
              <a:ext cx="528320" cy="579120"/>
            </a:xfrm>
            <a:custGeom>
              <a:rect b="b" l="l" r="r" t="t"/>
              <a:pathLst>
                <a:path extrusionOk="0" h="579119" w="528320">
                  <a:moveTo>
                    <a:pt x="264159" y="0"/>
                  </a:moveTo>
                  <a:lnTo>
                    <a:pt x="307628" y="3649"/>
                  </a:lnTo>
                  <a:lnTo>
                    <a:pt x="348559" y="14264"/>
                  </a:lnTo>
                  <a:lnTo>
                    <a:pt x="386472" y="31341"/>
                  </a:lnTo>
                  <a:lnTo>
                    <a:pt x="420888" y="54376"/>
                  </a:lnTo>
                  <a:lnTo>
                    <a:pt x="451326" y="82867"/>
                  </a:lnTo>
                  <a:lnTo>
                    <a:pt x="477306" y="116311"/>
                  </a:lnTo>
                  <a:lnTo>
                    <a:pt x="498349" y="154205"/>
                  </a:lnTo>
                  <a:lnTo>
                    <a:pt x="513974" y="196047"/>
                  </a:lnTo>
                  <a:lnTo>
                    <a:pt x="523701" y="241333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333"/>
                  </a:lnTo>
                  <a:lnTo>
                    <a:pt x="13086" y="196047"/>
                  </a:lnTo>
                  <a:lnTo>
                    <a:pt x="28735" y="154205"/>
                  </a:lnTo>
                  <a:lnTo>
                    <a:pt x="49824" y="116311"/>
                  </a:lnTo>
                  <a:lnTo>
                    <a:pt x="75882" y="82867"/>
                  </a:lnTo>
                  <a:lnTo>
                    <a:pt x="106436" y="54376"/>
                  </a:lnTo>
                  <a:lnTo>
                    <a:pt x="141013" y="31341"/>
                  </a:lnTo>
                  <a:lnTo>
                    <a:pt x="179141" y="14264"/>
                  </a:lnTo>
                  <a:lnTo>
                    <a:pt x="220347" y="3649"/>
                  </a:lnTo>
                  <a:lnTo>
                    <a:pt x="264159" y="0"/>
                  </a:lnTo>
                  <a:close/>
                </a:path>
                <a:path extrusionOk="0" h="579119" w="52832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8320">
                  <a:moveTo>
                    <a:pt x="528319" y="579120"/>
                  </a:moveTo>
                  <a:lnTo>
                    <a:pt x="528319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311531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2682239" y="3036569"/>
              <a:ext cx="528320" cy="579120"/>
            </a:xfrm>
            <a:custGeom>
              <a:rect b="b" l="l" r="r" t="t"/>
              <a:pathLst>
                <a:path extrusionOk="0" h="579120" w="528319">
                  <a:moveTo>
                    <a:pt x="264160" y="0"/>
                  </a:moveTo>
                  <a:lnTo>
                    <a:pt x="307936" y="3684"/>
                  </a:lnTo>
                  <a:lnTo>
                    <a:pt x="349046" y="14386"/>
                  </a:lnTo>
                  <a:lnTo>
                    <a:pt x="387032" y="31581"/>
                  </a:lnTo>
                  <a:lnTo>
                    <a:pt x="421436" y="54742"/>
                  </a:lnTo>
                  <a:lnTo>
                    <a:pt x="451802" y="83343"/>
                  </a:lnTo>
                  <a:lnTo>
                    <a:pt x="477672" y="116860"/>
                  </a:lnTo>
                  <a:lnTo>
                    <a:pt x="498589" y="154766"/>
                  </a:lnTo>
                  <a:lnTo>
                    <a:pt x="514096" y="196535"/>
                  </a:lnTo>
                  <a:lnTo>
                    <a:pt x="523735" y="241641"/>
                  </a:lnTo>
                  <a:lnTo>
                    <a:pt x="527050" y="289559"/>
                  </a:lnTo>
                  <a:lnTo>
                    <a:pt x="523735" y="337478"/>
                  </a:lnTo>
                  <a:lnTo>
                    <a:pt x="514096" y="382584"/>
                  </a:lnTo>
                  <a:lnTo>
                    <a:pt x="498589" y="424353"/>
                  </a:lnTo>
                  <a:lnTo>
                    <a:pt x="477672" y="462259"/>
                  </a:lnTo>
                  <a:lnTo>
                    <a:pt x="451802" y="495776"/>
                  </a:lnTo>
                  <a:lnTo>
                    <a:pt x="421436" y="524377"/>
                  </a:lnTo>
                  <a:lnTo>
                    <a:pt x="387032" y="547538"/>
                  </a:lnTo>
                  <a:lnTo>
                    <a:pt x="349046" y="564733"/>
                  </a:lnTo>
                  <a:lnTo>
                    <a:pt x="307936" y="575435"/>
                  </a:lnTo>
                  <a:lnTo>
                    <a:pt x="264160" y="579119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8319">
                  <a:moveTo>
                    <a:pt x="0" y="0"/>
                  </a:moveTo>
                  <a:lnTo>
                    <a:pt x="0" y="0"/>
                  </a:lnTo>
                </a:path>
                <a:path extrusionOk="0" h="579120" w="528319">
                  <a:moveTo>
                    <a:pt x="528320" y="579119"/>
                  </a:moveTo>
                  <a:lnTo>
                    <a:pt x="52832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2131059" y="35636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1700529" y="41681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311040" y="4536"/>
                  </a:lnTo>
                  <a:lnTo>
                    <a:pt x="355991" y="17665"/>
                  </a:lnTo>
                  <a:lnTo>
                    <a:pt x="397086" y="38664"/>
                  </a:lnTo>
                  <a:lnTo>
                    <a:pt x="433665" y="66813"/>
                  </a:lnTo>
                  <a:lnTo>
                    <a:pt x="465070" y="101390"/>
                  </a:lnTo>
                  <a:lnTo>
                    <a:pt x="490643" y="141675"/>
                  </a:lnTo>
                  <a:lnTo>
                    <a:pt x="509724" y="186946"/>
                  </a:lnTo>
                  <a:lnTo>
                    <a:pt x="521656" y="236481"/>
                  </a:lnTo>
                  <a:lnTo>
                    <a:pt x="525780" y="289560"/>
                  </a:lnTo>
                  <a:lnTo>
                    <a:pt x="521656" y="342595"/>
                  </a:lnTo>
                  <a:lnTo>
                    <a:pt x="509724" y="392013"/>
                  </a:lnTo>
                  <a:lnTo>
                    <a:pt x="490643" y="437115"/>
                  </a:lnTo>
                  <a:lnTo>
                    <a:pt x="465070" y="477199"/>
                  </a:lnTo>
                  <a:lnTo>
                    <a:pt x="433665" y="511566"/>
                  </a:lnTo>
                  <a:lnTo>
                    <a:pt x="397086" y="539514"/>
                  </a:lnTo>
                  <a:lnTo>
                    <a:pt x="355991" y="560345"/>
                  </a:lnTo>
                  <a:lnTo>
                    <a:pt x="311040" y="573357"/>
                  </a:lnTo>
                  <a:lnTo>
                    <a:pt x="262889" y="577850"/>
                  </a:lnTo>
                  <a:lnTo>
                    <a:pt x="214405" y="573357"/>
                  </a:lnTo>
                  <a:lnTo>
                    <a:pt x="169275" y="560345"/>
                  </a:lnTo>
                  <a:lnTo>
                    <a:pt x="128128" y="539514"/>
                  </a:lnTo>
                  <a:lnTo>
                    <a:pt x="91591" y="511566"/>
                  </a:lnTo>
                  <a:lnTo>
                    <a:pt x="60291" y="477199"/>
                  </a:lnTo>
                  <a:lnTo>
                    <a:pt x="34854" y="437115"/>
                  </a:lnTo>
                  <a:lnTo>
                    <a:pt x="15908" y="392013"/>
                  </a:lnTo>
                  <a:lnTo>
                    <a:pt x="4081" y="342595"/>
                  </a:lnTo>
                  <a:lnTo>
                    <a:pt x="0" y="289560"/>
                  </a:lnTo>
                  <a:lnTo>
                    <a:pt x="3314" y="241641"/>
                  </a:lnTo>
                  <a:lnTo>
                    <a:pt x="12954" y="196535"/>
                  </a:lnTo>
                  <a:lnTo>
                    <a:pt x="28460" y="154766"/>
                  </a:lnTo>
                  <a:lnTo>
                    <a:pt x="49377" y="116860"/>
                  </a:lnTo>
                  <a:lnTo>
                    <a:pt x="75247" y="83343"/>
                  </a:lnTo>
                  <a:lnTo>
                    <a:pt x="105613" y="54742"/>
                  </a:lnTo>
                  <a:lnTo>
                    <a:pt x="140017" y="31581"/>
                  </a:lnTo>
                  <a:lnTo>
                    <a:pt x="178003" y="14386"/>
                  </a:lnTo>
                  <a:lnTo>
                    <a:pt x="219113" y="3684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3163570" y="3536950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0" y="0"/>
                  </a:moveTo>
                  <a:lnTo>
                    <a:pt x="622300" y="683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3689350" y="41414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214739" y="4536"/>
                  </a:lnTo>
                  <a:lnTo>
                    <a:pt x="169788" y="17665"/>
                  </a:lnTo>
                  <a:lnTo>
                    <a:pt x="128693" y="38664"/>
                  </a:lnTo>
                  <a:lnTo>
                    <a:pt x="92114" y="66813"/>
                  </a:lnTo>
                  <a:lnTo>
                    <a:pt x="60709" y="101390"/>
                  </a:lnTo>
                  <a:lnTo>
                    <a:pt x="35136" y="141675"/>
                  </a:lnTo>
                  <a:lnTo>
                    <a:pt x="16055" y="186946"/>
                  </a:lnTo>
                  <a:lnTo>
                    <a:pt x="4123" y="236481"/>
                  </a:lnTo>
                  <a:lnTo>
                    <a:pt x="0" y="289559"/>
                  </a:lnTo>
                  <a:lnTo>
                    <a:pt x="4123" y="342638"/>
                  </a:lnTo>
                  <a:lnTo>
                    <a:pt x="16055" y="392173"/>
                  </a:lnTo>
                  <a:lnTo>
                    <a:pt x="35136" y="437444"/>
                  </a:lnTo>
                  <a:lnTo>
                    <a:pt x="60709" y="477729"/>
                  </a:lnTo>
                  <a:lnTo>
                    <a:pt x="92114" y="512306"/>
                  </a:lnTo>
                  <a:lnTo>
                    <a:pt x="128693" y="540455"/>
                  </a:lnTo>
                  <a:lnTo>
                    <a:pt x="169788" y="561454"/>
                  </a:lnTo>
                  <a:lnTo>
                    <a:pt x="214739" y="574583"/>
                  </a:lnTo>
                  <a:lnTo>
                    <a:pt x="262889" y="579119"/>
                  </a:lnTo>
                  <a:lnTo>
                    <a:pt x="306702" y="575435"/>
                  </a:lnTo>
                  <a:lnTo>
                    <a:pt x="347908" y="564733"/>
                  </a:lnTo>
                  <a:lnTo>
                    <a:pt x="386036" y="547538"/>
                  </a:lnTo>
                  <a:lnTo>
                    <a:pt x="420613" y="524377"/>
                  </a:lnTo>
                  <a:lnTo>
                    <a:pt x="451167" y="495776"/>
                  </a:lnTo>
                  <a:lnTo>
                    <a:pt x="477225" y="462259"/>
                  </a:lnTo>
                  <a:lnTo>
                    <a:pt x="498314" y="424353"/>
                  </a:lnTo>
                  <a:lnTo>
                    <a:pt x="513963" y="382584"/>
                  </a:lnTo>
                  <a:lnTo>
                    <a:pt x="523699" y="337478"/>
                  </a:lnTo>
                  <a:lnTo>
                    <a:pt x="527050" y="289559"/>
                  </a:lnTo>
                  <a:lnTo>
                    <a:pt x="523699" y="241641"/>
                  </a:lnTo>
                  <a:lnTo>
                    <a:pt x="513963" y="196535"/>
                  </a:lnTo>
                  <a:lnTo>
                    <a:pt x="498314" y="154766"/>
                  </a:lnTo>
                  <a:lnTo>
                    <a:pt x="477225" y="116860"/>
                  </a:lnTo>
                  <a:lnTo>
                    <a:pt x="451167" y="83343"/>
                  </a:lnTo>
                  <a:lnTo>
                    <a:pt x="420613" y="54742"/>
                  </a:lnTo>
                  <a:lnTo>
                    <a:pt x="386036" y="31581"/>
                  </a:lnTo>
                  <a:lnTo>
                    <a:pt x="347908" y="14386"/>
                  </a:lnTo>
                  <a:lnTo>
                    <a:pt x="306702" y="3684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476885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966459" y="30111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60" y="0"/>
                  </a:moveTo>
                  <a:lnTo>
                    <a:pt x="220347" y="3684"/>
                  </a:lnTo>
                  <a:lnTo>
                    <a:pt x="179141" y="14386"/>
                  </a:lnTo>
                  <a:lnTo>
                    <a:pt x="141013" y="31581"/>
                  </a:lnTo>
                  <a:lnTo>
                    <a:pt x="106436" y="54742"/>
                  </a:lnTo>
                  <a:lnTo>
                    <a:pt x="75882" y="83343"/>
                  </a:lnTo>
                  <a:lnTo>
                    <a:pt x="49824" y="116860"/>
                  </a:lnTo>
                  <a:lnTo>
                    <a:pt x="28735" y="154766"/>
                  </a:lnTo>
                  <a:lnTo>
                    <a:pt x="13086" y="196535"/>
                  </a:lnTo>
                  <a:lnTo>
                    <a:pt x="3350" y="241641"/>
                  </a:lnTo>
                  <a:lnTo>
                    <a:pt x="0" y="289559"/>
                  </a:lnTo>
                  <a:lnTo>
                    <a:pt x="3350" y="337478"/>
                  </a:lnTo>
                  <a:lnTo>
                    <a:pt x="13086" y="382584"/>
                  </a:lnTo>
                  <a:lnTo>
                    <a:pt x="28735" y="424353"/>
                  </a:lnTo>
                  <a:lnTo>
                    <a:pt x="49824" y="462259"/>
                  </a:lnTo>
                  <a:lnTo>
                    <a:pt x="75882" y="495776"/>
                  </a:lnTo>
                  <a:lnTo>
                    <a:pt x="106436" y="524377"/>
                  </a:lnTo>
                  <a:lnTo>
                    <a:pt x="141013" y="547538"/>
                  </a:lnTo>
                  <a:lnTo>
                    <a:pt x="179141" y="564733"/>
                  </a:lnTo>
                  <a:lnTo>
                    <a:pt x="220347" y="575435"/>
                  </a:lnTo>
                  <a:lnTo>
                    <a:pt x="264160" y="579119"/>
                  </a:lnTo>
                  <a:lnTo>
                    <a:pt x="307936" y="575435"/>
                  </a:lnTo>
                  <a:lnTo>
                    <a:pt x="349046" y="564733"/>
                  </a:lnTo>
                  <a:lnTo>
                    <a:pt x="387032" y="547538"/>
                  </a:lnTo>
                  <a:lnTo>
                    <a:pt x="421436" y="524377"/>
                  </a:lnTo>
                  <a:lnTo>
                    <a:pt x="451802" y="495776"/>
                  </a:lnTo>
                  <a:lnTo>
                    <a:pt x="477672" y="462259"/>
                  </a:lnTo>
                  <a:lnTo>
                    <a:pt x="498589" y="424353"/>
                  </a:lnTo>
                  <a:lnTo>
                    <a:pt x="514095" y="382584"/>
                  </a:lnTo>
                  <a:lnTo>
                    <a:pt x="523735" y="337478"/>
                  </a:lnTo>
                  <a:lnTo>
                    <a:pt x="527050" y="289559"/>
                  </a:lnTo>
                  <a:lnTo>
                    <a:pt x="523735" y="241641"/>
                  </a:lnTo>
                  <a:lnTo>
                    <a:pt x="514095" y="196535"/>
                  </a:lnTo>
                  <a:lnTo>
                    <a:pt x="498589" y="154766"/>
                  </a:lnTo>
                  <a:lnTo>
                    <a:pt x="477672" y="116860"/>
                  </a:lnTo>
                  <a:lnTo>
                    <a:pt x="451802" y="83343"/>
                  </a:lnTo>
                  <a:lnTo>
                    <a:pt x="421436" y="54742"/>
                  </a:lnTo>
                  <a:lnTo>
                    <a:pt x="387032" y="31581"/>
                  </a:lnTo>
                  <a:lnTo>
                    <a:pt x="349046" y="14386"/>
                  </a:lnTo>
                  <a:lnTo>
                    <a:pt x="307936" y="3684"/>
                  </a:lnTo>
                  <a:lnTo>
                    <a:pt x="264160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423659" y="35382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0" y="0"/>
                  </a:moveTo>
                  <a:lnTo>
                    <a:pt x="622299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6949440" y="414273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4159" y="0"/>
                  </a:moveTo>
                  <a:lnTo>
                    <a:pt x="220383" y="3684"/>
                  </a:lnTo>
                  <a:lnTo>
                    <a:pt x="179273" y="14386"/>
                  </a:lnTo>
                  <a:lnTo>
                    <a:pt x="141287" y="31581"/>
                  </a:lnTo>
                  <a:lnTo>
                    <a:pt x="106883" y="54742"/>
                  </a:lnTo>
                  <a:lnTo>
                    <a:pt x="76517" y="83343"/>
                  </a:lnTo>
                  <a:lnTo>
                    <a:pt x="50647" y="116860"/>
                  </a:lnTo>
                  <a:lnTo>
                    <a:pt x="29730" y="154766"/>
                  </a:lnTo>
                  <a:lnTo>
                    <a:pt x="14223" y="196535"/>
                  </a:lnTo>
                  <a:lnTo>
                    <a:pt x="4584" y="241641"/>
                  </a:lnTo>
                  <a:lnTo>
                    <a:pt x="1269" y="289560"/>
                  </a:lnTo>
                  <a:lnTo>
                    <a:pt x="4584" y="337478"/>
                  </a:lnTo>
                  <a:lnTo>
                    <a:pt x="14223" y="382584"/>
                  </a:lnTo>
                  <a:lnTo>
                    <a:pt x="29730" y="424353"/>
                  </a:lnTo>
                  <a:lnTo>
                    <a:pt x="50647" y="462259"/>
                  </a:lnTo>
                  <a:lnTo>
                    <a:pt x="76517" y="495776"/>
                  </a:lnTo>
                  <a:lnTo>
                    <a:pt x="106883" y="524377"/>
                  </a:lnTo>
                  <a:lnTo>
                    <a:pt x="141287" y="547538"/>
                  </a:lnTo>
                  <a:lnTo>
                    <a:pt x="179273" y="564733"/>
                  </a:lnTo>
                  <a:lnTo>
                    <a:pt x="220383" y="575435"/>
                  </a:lnTo>
                  <a:lnTo>
                    <a:pt x="264159" y="579120"/>
                  </a:lnTo>
                  <a:lnTo>
                    <a:pt x="307972" y="575435"/>
                  </a:lnTo>
                  <a:lnTo>
                    <a:pt x="349178" y="564733"/>
                  </a:lnTo>
                  <a:lnTo>
                    <a:pt x="387306" y="547538"/>
                  </a:lnTo>
                  <a:lnTo>
                    <a:pt x="421883" y="524377"/>
                  </a:lnTo>
                  <a:lnTo>
                    <a:pt x="452437" y="495776"/>
                  </a:lnTo>
                  <a:lnTo>
                    <a:pt x="478495" y="462259"/>
                  </a:lnTo>
                  <a:lnTo>
                    <a:pt x="499584" y="424353"/>
                  </a:lnTo>
                  <a:lnTo>
                    <a:pt x="515233" y="382584"/>
                  </a:lnTo>
                  <a:lnTo>
                    <a:pt x="524969" y="337478"/>
                  </a:lnTo>
                  <a:lnTo>
                    <a:pt x="528319" y="289560"/>
                  </a:lnTo>
                  <a:lnTo>
                    <a:pt x="524969" y="241641"/>
                  </a:lnTo>
                  <a:lnTo>
                    <a:pt x="515233" y="196535"/>
                  </a:lnTo>
                  <a:lnTo>
                    <a:pt x="499584" y="154766"/>
                  </a:lnTo>
                  <a:lnTo>
                    <a:pt x="478495" y="116860"/>
                  </a:lnTo>
                  <a:lnTo>
                    <a:pt x="452437" y="83343"/>
                  </a:lnTo>
                  <a:lnTo>
                    <a:pt x="421883" y="54742"/>
                  </a:lnTo>
                  <a:lnTo>
                    <a:pt x="387306" y="31581"/>
                  </a:lnTo>
                  <a:lnTo>
                    <a:pt x="349178" y="14386"/>
                  </a:lnTo>
                  <a:lnTo>
                    <a:pt x="307972" y="3684"/>
                  </a:lnTo>
                  <a:lnTo>
                    <a:pt x="264159" y="0"/>
                  </a:lnTo>
                  <a:close/>
                </a:path>
                <a:path extrusionOk="0" h="579120" w="528320">
                  <a:moveTo>
                    <a:pt x="528319" y="0"/>
                  </a:moveTo>
                  <a:lnTo>
                    <a:pt x="528319" y="0"/>
                  </a:lnTo>
                </a:path>
                <a:path extrusionOk="0" h="579120" w="528320">
                  <a:moveTo>
                    <a:pt x="0" y="579120"/>
                  </a:moveTo>
                  <a:lnTo>
                    <a:pt x="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5391150" y="3511549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622300" y="0"/>
                  </a:moveTo>
                  <a:lnTo>
                    <a:pt x="0" y="6845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4959350" y="411733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4160" y="0"/>
                  </a:moveTo>
                  <a:lnTo>
                    <a:pt x="312310" y="4492"/>
                  </a:lnTo>
                  <a:lnTo>
                    <a:pt x="357261" y="17504"/>
                  </a:lnTo>
                  <a:lnTo>
                    <a:pt x="398356" y="38335"/>
                  </a:lnTo>
                  <a:lnTo>
                    <a:pt x="434935" y="66283"/>
                  </a:lnTo>
                  <a:lnTo>
                    <a:pt x="466340" y="100650"/>
                  </a:lnTo>
                  <a:lnTo>
                    <a:pt x="491913" y="140734"/>
                  </a:lnTo>
                  <a:lnTo>
                    <a:pt x="510994" y="185836"/>
                  </a:lnTo>
                  <a:lnTo>
                    <a:pt x="522926" y="235254"/>
                  </a:lnTo>
                  <a:lnTo>
                    <a:pt x="527050" y="288290"/>
                  </a:lnTo>
                  <a:lnTo>
                    <a:pt x="522926" y="341368"/>
                  </a:lnTo>
                  <a:lnTo>
                    <a:pt x="510994" y="390903"/>
                  </a:lnTo>
                  <a:lnTo>
                    <a:pt x="491913" y="436174"/>
                  </a:lnTo>
                  <a:lnTo>
                    <a:pt x="466340" y="476459"/>
                  </a:lnTo>
                  <a:lnTo>
                    <a:pt x="434935" y="511036"/>
                  </a:lnTo>
                  <a:lnTo>
                    <a:pt x="398356" y="539185"/>
                  </a:lnTo>
                  <a:lnTo>
                    <a:pt x="357261" y="560184"/>
                  </a:lnTo>
                  <a:lnTo>
                    <a:pt x="312310" y="573313"/>
                  </a:lnTo>
                  <a:lnTo>
                    <a:pt x="264160" y="577850"/>
                  </a:lnTo>
                  <a:lnTo>
                    <a:pt x="220347" y="574165"/>
                  </a:lnTo>
                  <a:lnTo>
                    <a:pt x="179141" y="563463"/>
                  </a:lnTo>
                  <a:lnTo>
                    <a:pt x="141013" y="546268"/>
                  </a:lnTo>
                  <a:lnTo>
                    <a:pt x="106436" y="523107"/>
                  </a:lnTo>
                  <a:lnTo>
                    <a:pt x="75882" y="494506"/>
                  </a:lnTo>
                  <a:lnTo>
                    <a:pt x="49824" y="460989"/>
                  </a:lnTo>
                  <a:lnTo>
                    <a:pt x="28735" y="423083"/>
                  </a:lnTo>
                  <a:lnTo>
                    <a:pt x="13086" y="381314"/>
                  </a:lnTo>
                  <a:lnTo>
                    <a:pt x="3350" y="336208"/>
                  </a:lnTo>
                  <a:lnTo>
                    <a:pt x="0" y="288290"/>
                  </a:lnTo>
                  <a:lnTo>
                    <a:pt x="3350" y="240407"/>
                  </a:lnTo>
                  <a:lnTo>
                    <a:pt x="13086" y="195397"/>
                  </a:lnTo>
                  <a:lnTo>
                    <a:pt x="28735" y="153770"/>
                  </a:lnTo>
                  <a:lnTo>
                    <a:pt x="49824" y="116037"/>
                  </a:lnTo>
                  <a:lnTo>
                    <a:pt x="75882" y="82708"/>
                  </a:lnTo>
                  <a:lnTo>
                    <a:pt x="106436" y="54295"/>
                  </a:lnTo>
                  <a:lnTo>
                    <a:pt x="141013" y="31306"/>
                  </a:lnTo>
                  <a:lnTo>
                    <a:pt x="179141" y="14254"/>
                  </a:lnTo>
                  <a:lnTo>
                    <a:pt x="220347" y="3648"/>
                  </a:lnTo>
                  <a:lnTo>
                    <a:pt x="264160" y="0"/>
                  </a:lnTo>
                  <a:close/>
                </a:path>
                <a:path extrusionOk="0" h="579120" w="52832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8320">
                  <a:moveTo>
                    <a:pt x="528320" y="579120"/>
                  </a:moveTo>
                  <a:lnTo>
                    <a:pt x="52832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1553209" y="4723129"/>
              <a:ext cx="265430" cy="972819"/>
            </a:xfrm>
            <a:custGeom>
              <a:rect b="b" l="l" r="r" t="t"/>
              <a:pathLst>
                <a:path extrusionOk="0" h="972820" w="265430">
                  <a:moveTo>
                    <a:pt x="265429" y="0"/>
                  </a:moveTo>
                  <a:lnTo>
                    <a:pt x="0" y="97282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1267459" y="5670549"/>
              <a:ext cx="528320" cy="577850"/>
            </a:xfrm>
            <a:custGeom>
              <a:rect b="b" l="l" r="r" t="t"/>
              <a:pathLst>
                <a:path extrusionOk="0" h="577850" w="528319">
                  <a:moveTo>
                    <a:pt x="264159" y="0"/>
                  </a:moveTo>
                  <a:lnTo>
                    <a:pt x="312353" y="4492"/>
                  </a:lnTo>
                  <a:lnTo>
                    <a:pt x="357422" y="17504"/>
                  </a:lnTo>
                  <a:lnTo>
                    <a:pt x="398685" y="38335"/>
                  </a:lnTo>
                  <a:lnTo>
                    <a:pt x="435465" y="66283"/>
                  </a:lnTo>
                  <a:lnTo>
                    <a:pt x="467081" y="100650"/>
                  </a:lnTo>
                  <a:lnTo>
                    <a:pt x="492854" y="140734"/>
                  </a:lnTo>
                  <a:lnTo>
                    <a:pt x="512104" y="185836"/>
                  </a:lnTo>
                  <a:lnTo>
                    <a:pt x="524152" y="235254"/>
                  </a:lnTo>
                  <a:lnTo>
                    <a:pt x="528320" y="288290"/>
                  </a:lnTo>
                  <a:lnTo>
                    <a:pt x="524935" y="336208"/>
                  </a:lnTo>
                  <a:lnTo>
                    <a:pt x="515111" y="381314"/>
                  </a:lnTo>
                  <a:lnTo>
                    <a:pt x="499344" y="423083"/>
                  </a:lnTo>
                  <a:lnTo>
                    <a:pt x="478129" y="460989"/>
                  </a:lnTo>
                  <a:lnTo>
                    <a:pt x="451961" y="494506"/>
                  </a:lnTo>
                  <a:lnTo>
                    <a:pt x="421335" y="523107"/>
                  </a:lnTo>
                  <a:lnTo>
                    <a:pt x="386746" y="546268"/>
                  </a:lnTo>
                  <a:lnTo>
                    <a:pt x="348691" y="563463"/>
                  </a:lnTo>
                  <a:lnTo>
                    <a:pt x="307663" y="574165"/>
                  </a:lnTo>
                  <a:lnTo>
                    <a:pt x="264159" y="577850"/>
                  </a:lnTo>
                  <a:lnTo>
                    <a:pt x="220347" y="574165"/>
                  </a:lnTo>
                  <a:lnTo>
                    <a:pt x="179141" y="563463"/>
                  </a:lnTo>
                  <a:lnTo>
                    <a:pt x="141013" y="546268"/>
                  </a:lnTo>
                  <a:lnTo>
                    <a:pt x="106436" y="523107"/>
                  </a:lnTo>
                  <a:lnTo>
                    <a:pt x="75882" y="494506"/>
                  </a:lnTo>
                  <a:lnTo>
                    <a:pt x="49824" y="460989"/>
                  </a:lnTo>
                  <a:lnTo>
                    <a:pt x="28735" y="423083"/>
                  </a:lnTo>
                  <a:lnTo>
                    <a:pt x="13086" y="381314"/>
                  </a:lnTo>
                  <a:lnTo>
                    <a:pt x="3350" y="336208"/>
                  </a:lnTo>
                  <a:lnTo>
                    <a:pt x="0" y="288290"/>
                  </a:lnTo>
                  <a:lnTo>
                    <a:pt x="3350" y="240407"/>
                  </a:lnTo>
                  <a:lnTo>
                    <a:pt x="13086" y="195397"/>
                  </a:lnTo>
                  <a:lnTo>
                    <a:pt x="28735" y="153770"/>
                  </a:lnTo>
                  <a:lnTo>
                    <a:pt x="49824" y="116037"/>
                  </a:lnTo>
                  <a:lnTo>
                    <a:pt x="75882" y="82708"/>
                  </a:lnTo>
                  <a:lnTo>
                    <a:pt x="106436" y="54295"/>
                  </a:lnTo>
                  <a:lnTo>
                    <a:pt x="141013" y="31306"/>
                  </a:lnTo>
                  <a:lnTo>
                    <a:pt x="179141" y="14254"/>
                  </a:lnTo>
                  <a:lnTo>
                    <a:pt x="220347" y="3648"/>
                  </a:lnTo>
                  <a:lnTo>
                    <a:pt x="264159" y="0"/>
                  </a:lnTo>
                  <a:close/>
                </a:path>
                <a:path extrusionOk="0" h="577850" w="528319">
                  <a:moveTo>
                    <a:pt x="0" y="0"/>
                  </a:moveTo>
                  <a:lnTo>
                    <a:pt x="0" y="0"/>
                  </a:lnTo>
                </a:path>
                <a:path extrusionOk="0" h="577850" w="528319">
                  <a:moveTo>
                    <a:pt x="528320" y="577850"/>
                  </a:moveTo>
                  <a:lnTo>
                    <a:pt x="528320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2131059" y="4723129"/>
              <a:ext cx="336550" cy="999490"/>
            </a:xfrm>
            <a:custGeom>
              <a:rect b="b" l="l" r="r" t="t"/>
              <a:pathLst>
                <a:path extrusionOk="0" h="999489" w="336550">
                  <a:moveTo>
                    <a:pt x="0" y="0"/>
                  </a:moveTo>
                  <a:lnTo>
                    <a:pt x="336550" y="99949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2200909" y="5670549"/>
              <a:ext cx="1607820" cy="577850"/>
            </a:xfrm>
            <a:custGeom>
              <a:rect b="b" l="l" r="r" t="t"/>
              <a:pathLst>
                <a:path extrusionOk="0" h="577850" w="1607820">
                  <a:moveTo>
                    <a:pt x="265429" y="0"/>
                  </a:moveTo>
                  <a:lnTo>
                    <a:pt x="221617" y="3648"/>
                  </a:lnTo>
                  <a:lnTo>
                    <a:pt x="180411" y="14254"/>
                  </a:lnTo>
                  <a:lnTo>
                    <a:pt x="142283" y="31306"/>
                  </a:lnTo>
                  <a:lnTo>
                    <a:pt x="107706" y="54295"/>
                  </a:lnTo>
                  <a:lnTo>
                    <a:pt x="77152" y="82708"/>
                  </a:lnTo>
                  <a:lnTo>
                    <a:pt x="51094" y="116037"/>
                  </a:lnTo>
                  <a:lnTo>
                    <a:pt x="30005" y="153770"/>
                  </a:lnTo>
                  <a:lnTo>
                    <a:pt x="14356" y="195397"/>
                  </a:lnTo>
                  <a:lnTo>
                    <a:pt x="4620" y="240407"/>
                  </a:lnTo>
                  <a:lnTo>
                    <a:pt x="1269" y="288290"/>
                  </a:lnTo>
                  <a:lnTo>
                    <a:pt x="4620" y="336208"/>
                  </a:lnTo>
                  <a:lnTo>
                    <a:pt x="14356" y="381314"/>
                  </a:lnTo>
                  <a:lnTo>
                    <a:pt x="30005" y="423083"/>
                  </a:lnTo>
                  <a:lnTo>
                    <a:pt x="51094" y="460989"/>
                  </a:lnTo>
                  <a:lnTo>
                    <a:pt x="77152" y="494506"/>
                  </a:lnTo>
                  <a:lnTo>
                    <a:pt x="107706" y="523107"/>
                  </a:lnTo>
                  <a:lnTo>
                    <a:pt x="142283" y="546268"/>
                  </a:lnTo>
                  <a:lnTo>
                    <a:pt x="180411" y="563463"/>
                  </a:lnTo>
                  <a:lnTo>
                    <a:pt x="221617" y="574165"/>
                  </a:lnTo>
                  <a:lnTo>
                    <a:pt x="265429" y="577850"/>
                  </a:lnTo>
                  <a:lnTo>
                    <a:pt x="309242" y="574165"/>
                  </a:lnTo>
                  <a:lnTo>
                    <a:pt x="350448" y="563463"/>
                  </a:lnTo>
                  <a:lnTo>
                    <a:pt x="388576" y="546268"/>
                  </a:lnTo>
                  <a:lnTo>
                    <a:pt x="423153" y="523107"/>
                  </a:lnTo>
                  <a:lnTo>
                    <a:pt x="453707" y="494506"/>
                  </a:lnTo>
                  <a:lnTo>
                    <a:pt x="479765" y="460989"/>
                  </a:lnTo>
                  <a:lnTo>
                    <a:pt x="500854" y="423083"/>
                  </a:lnTo>
                  <a:lnTo>
                    <a:pt x="516503" y="381314"/>
                  </a:lnTo>
                  <a:lnTo>
                    <a:pt x="526239" y="336208"/>
                  </a:lnTo>
                  <a:lnTo>
                    <a:pt x="529589" y="288290"/>
                  </a:lnTo>
                  <a:lnTo>
                    <a:pt x="526239" y="240407"/>
                  </a:lnTo>
                  <a:lnTo>
                    <a:pt x="516503" y="195397"/>
                  </a:lnTo>
                  <a:lnTo>
                    <a:pt x="500854" y="153770"/>
                  </a:lnTo>
                  <a:lnTo>
                    <a:pt x="479765" y="116037"/>
                  </a:lnTo>
                  <a:lnTo>
                    <a:pt x="453707" y="82708"/>
                  </a:lnTo>
                  <a:lnTo>
                    <a:pt x="423153" y="54295"/>
                  </a:lnTo>
                  <a:lnTo>
                    <a:pt x="388576" y="31306"/>
                  </a:lnTo>
                  <a:lnTo>
                    <a:pt x="350448" y="14254"/>
                  </a:lnTo>
                  <a:lnTo>
                    <a:pt x="309242" y="3648"/>
                  </a:lnTo>
                  <a:lnTo>
                    <a:pt x="265429" y="0"/>
                  </a:lnTo>
                  <a:close/>
                </a:path>
                <a:path extrusionOk="0" h="577850" w="1607820">
                  <a:moveTo>
                    <a:pt x="529589" y="0"/>
                  </a:moveTo>
                  <a:lnTo>
                    <a:pt x="529589" y="0"/>
                  </a:lnTo>
                </a:path>
                <a:path extrusionOk="0" h="577850" w="1607820">
                  <a:moveTo>
                    <a:pt x="0" y="577850"/>
                  </a:moveTo>
                  <a:lnTo>
                    <a:pt x="0" y="577850"/>
                  </a:lnTo>
                </a:path>
                <a:path extrusionOk="0" h="577850" w="1607820">
                  <a:moveTo>
                    <a:pt x="1343660" y="0"/>
                  </a:moveTo>
                  <a:lnTo>
                    <a:pt x="1387472" y="3648"/>
                  </a:lnTo>
                  <a:lnTo>
                    <a:pt x="1428678" y="14254"/>
                  </a:lnTo>
                  <a:lnTo>
                    <a:pt x="1466806" y="31306"/>
                  </a:lnTo>
                  <a:lnTo>
                    <a:pt x="1501383" y="54295"/>
                  </a:lnTo>
                  <a:lnTo>
                    <a:pt x="1531937" y="82708"/>
                  </a:lnTo>
                  <a:lnTo>
                    <a:pt x="1557995" y="116037"/>
                  </a:lnTo>
                  <a:lnTo>
                    <a:pt x="1579084" y="153770"/>
                  </a:lnTo>
                  <a:lnTo>
                    <a:pt x="1594733" y="195397"/>
                  </a:lnTo>
                  <a:lnTo>
                    <a:pt x="1604469" y="240407"/>
                  </a:lnTo>
                  <a:lnTo>
                    <a:pt x="1607819" y="288290"/>
                  </a:lnTo>
                  <a:lnTo>
                    <a:pt x="1604469" y="336208"/>
                  </a:lnTo>
                  <a:lnTo>
                    <a:pt x="1594733" y="381314"/>
                  </a:lnTo>
                  <a:lnTo>
                    <a:pt x="1579084" y="423083"/>
                  </a:lnTo>
                  <a:lnTo>
                    <a:pt x="1557995" y="460989"/>
                  </a:lnTo>
                  <a:lnTo>
                    <a:pt x="1531937" y="494506"/>
                  </a:lnTo>
                  <a:lnTo>
                    <a:pt x="1501383" y="523107"/>
                  </a:lnTo>
                  <a:lnTo>
                    <a:pt x="1466806" y="546268"/>
                  </a:lnTo>
                  <a:lnTo>
                    <a:pt x="1428678" y="563463"/>
                  </a:lnTo>
                  <a:lnTo>
                    <a:pt x="1387472" y="574165"/>
                  </a:lnTo>
                  <a:lnTo>
                    <a:pt x="1343660" y="577850"/>
                  </a:lnTo>
                  <a:lnTo>
                    <a:pt x="1295509" y="573313"/>
                  </a:lnTo>
                  <a:lnTo>
                    <a:pt x="1250558" y="560184"/>
                  </a:lnTo>
                  <a:lnTo>
                    <a:pt x="1209463" y="539185"/>
                  </a:lnTo>
                  <a:lnTo>
                    <a:pt x="1172884" y="511036"/>
                  </a:lnTo>
                  <a:lnTo>
                    <a:pt x="1141479" y="476459"/>
                  </a:lnTo>
                  <a:lnTo>
                    <a:pt x="1115906" y="436174"/>
                  </a:lnTo>
                  <a:lnTo>
                    <a:pt x="1096825" y="390903"/>
                  </a:lnTo>
                  <a:lnTo>
                    <a:pt x="1084893" y="341368"/>
                  </a:lnTo>
                  <a:lnTo>
                    <a:pt x="1080769" y="288290"/>
                  </a:lnTo>
                  <a:lnTo>
                    <a:pt x="1084893" y="235254"/>
                  </a:lnTo>
                  <a:lnTo>
                    <a:pt x="1096825" y="185836"/>
                  </a:lnTo>
                  <a:lnTo>
                    <a:pt x="1115906" y="140734"/>
                  </a:lnTo>
                  <a:lnTo>
                    <a:pt x="1141479" y="100650"/>
                  </a:lnTo>
                  <a:lnTo>
                    <a:pt x="1172884" y="66283"/>
                  </a:lnTo>
                  <a:lnTo>
                    <a:pt x="1209463" y="38335"/>
                  </a:lnTo>
                  <a:lnTo>
                    <a:pt x="1250558" y="17504"/>
                  </a:lnTo>
                  <a:lnTo>
                    <a:pt x="1295509" y="4492"/>
                  </a:lnTo>
                  <a:lnTo>
                    <a:pt x="1343660" y="0"/>
                  </a:lnTo>
                  <a:close/>
                </a:path>
                <a:path extrusionOk="0" h="577850" w="1607820">
                  <a:moveTo>
                    <a:pt x="1080769" y="0"/>
                  </a:moveTo>
                  <a:lnTo>
                    <a:pt x="1080769" y="0"/>
                  </a:lnTo>
                </a:path>
                <a:path extrusionOk="0" h="577850" w="1607820">
                  <a:moveTo>
                    <a:pt x="1607819" y="577850"/>
                  </a:moveTo>
                  <a:lnTo>
                    <a:pt x="1607819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3" name="Google Shape;753;p32"/>
          <p:cNvSpPr txBox="1"/>
          <p:nvPr/>
        </p:nvSpPr>
        <p:spPr>
          <a:xfrm>
            <a:off x="4335779" y="1169670"/>
            <a:ext cx="431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146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4" name="Google Shape;754;p32"/>
          <p:cNvSpPr txBox="1"/>
          <p:nvPr/>
        </p:nvSpPr>
        <p:spPr>
          <a:xfrm>
            <a:off x="1440180" y="5145390"/>
            <a:ext cx="228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575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32"/>
          <p:cNvSpPr txBox="1"/>
          <p:nvPr/>
        </p:nvSpPr>
        <p:spPr>
          <a:xfrm>
            <a:off x="2374900" y="5145390"/>
            <a:ext cx="27051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001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6" name="Google Shape;756;p32"/>
          <p:cNvSpPr txBox="1"/>
          <p:nvPr/>
        </p:nvSpPr>
        <p:spPr>
          <a:xfrm>
            <a:off x="3352800" y="5178410"/>
            <a:ext cx="433070" cy="107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286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29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7" name="Google Shape;757;p32"/>
          <p:cNvSpPr txBox="1"/>
          <p:nvPr/>
        </p:nvSpPr>
        <p:spPr>
          <a:xfrm>
            <a:off x="2830829" y="2403634"/>
            <a:ext cx="23622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5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p32"/>
          <p:cNvSpPr txBox="1"/>
          <p:nvPr/>
        </p:nvSpPr>
        <p:spPr>
          <a:xfrm>
            <a:off x="6013450" y="2403634"/>
            <a:ext cx="43307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1695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9" name="Google Shape;759;p32"/>
          <p:cNvSpPr txBox="1"/>
          <p:nvPr/>
        </p:nvSpPr>
        <p:spPr>
          <a:xfrm>
            <a:off x="1871979" y="35566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32"/>
          <p:cNvSpPr txBox="1"/>
          <p:nvPr/>
        </p:nvSpPr>
        <p:spPr>
          <a:xfrm>
            <a:off x="3848100" y="3556635"/>
            <a:ext cx="2413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1" name="Google Shape;761;p32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2" name="Google Shape;762;p32"/>
          <p:cNvSpPr txBox="1"/>
          <p:nvPr/>
        </p:nvSpPr>
        <p:spPr>
          <a:xfrm>
            <a:off x="7122159" y="3556635"/>
            <a:ext cx="23495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3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Heap-Sort (3)</a:t>
            </a:r>
            <a:endParaRPr/>
          </a:p>
        </p:txBody>
      </p:sp>
      <p:grpSp>
        <p:nvGrpSpPr>
          <p:cNvPr id="768" name="Google Shape;768;p33"/>
          <p:cNvGrpSpPr/>
          <p:nvPr/>
        </p:nvGrpSpPr>
        <p:grpSpPr>
          <a:xfrm>
            <a:off x="1267459" y="1904999"/>
            <a:ext cx="6210301" cy="4343400"/>
            <a:chOff x="1267459" y="1904999"/>
            <a:chExt cx="6210301" cy="4343400"/>
          </a:xfrm>
        </p:grpSpPr>
        <p:sp>
          <p:nvSpPr>
            <p:cNvPr id="769" name="Google Shape;769;p33"/>
            <p:cNvSpPr/>
            <p:nvPr/>
          </p:nvSpPr>
          <p:spPr>
            <a:xfrm>
              <a:off x="4287520" y="1904999"/>
              <a:ext cx="528320" cy="579120"/>
            </a:xfrm>
            <a:custGeom>
              <a:rect b="b" l="l" r="r" t="t"/>
              <a:pathLst>
                <a:path extrusionOk="0" h="579119" w="528320">
                  <a:moveTo>
                    <a:pt x="264159" y="0"/>
                  </a:moveTo>
                  <a:lnTo>
                    <a:pt x="307628" y="3649"/>
                  </a:lnTo>
                  <a:lnTo>
                    <a:pt x="348559" y="14264"/>
                  </a:lnTo>
                  <a:lnTo>
                    <a:pt x="386472" y="31341"/>
                  </a:lnTo>
                  <a:lnTo>
                    <a:pt x="420888" y="54376"/>
                  </a:lnTo>
                  <a:lnTo>
                    <a:pt x="451326" y="82867"/>
                  </a:lnTo>
                  <a:lnTo>
                    <a:pt x="477306" y="116311"/>
                  </a:lnTo>
                  <a:lnTo>
                    <a:pt x="498349" y="154205"/>
                  </a:lnTo>
                  <a:lnTo>
                    <a:pt x="513974" y="196047"/>
                  </a:lnTo>
                  <a:lnTo>
                    <a:pt x="523701" y="241333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333"/>
                  </a:lnTo>
                  <a:lnTo>
                    <a:pt x="13086" y="196047"/>
                  </a:lnTo>
                  <a:lnTo>
                    <a:pt x="28735" y="154205"/>
                  </a:lnTo>
                  <a:lnTo>
                    <a:pt x="49824" y="116311"/>
                  </a:lnTo>
                  <a:lnTo>
                    <a:pt x="75882" y="82867"/>
                  </a:lnTo>
                  <a:lnTo>
                    <a:pt x="106436" y="54376"/>
                  </a:lnTo>
                  <a:lnTo>
                    <a:pt x="141013" y="31341"/>
                  </a:lnTo>
                  <a:lnTo>
                    <a:pt x="179141" y="14264"/>
                  </a:lnTo>
                  <a:lnTo>
                    <a:pt x="220347" y="3649"/>
                  </a:lnTo>
                  <a:lnTo>
                    <a:pt x="264159" y="0"/>
                  </a:lnTo>
                  <a:close/>
                </a:path>
                <a:path extrusionOk="0" h="579119" w="52832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8320">
                  <a:moveTo>
                    <a:pt x="528319" y="579120"/>
                  </a:moveTo>
                  <a:lnTo>
                    <a:pt x="528319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311531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2682239" y="3036569"/>
              <a:ext cx="528320" cy="579120"/>
            </a:xfrm>
            <a:custGeom>
              <a:rect b="b" l="l" r="r" t="t"/>
              <a:pathLst>
                <a:path extrusionOk="0" h="579120" w="528319">
                  <a:moveTo>
                    <a:pt x="264160" y="0"/>
                  </a:moveTo>
                  <a:lnTo>
                    <a:pt x="307936" y="3684"/>
                  </a:lnTo>
                  <a:lnTo>
                    <a:pt x="349046" y="14386"/>
                  </a:lnTo>
                  <a:lnTo>
                    <a:pt x="387032" y="31581"/>
                  </a:lnTo>
                  <a:lnTo>
                    <a:pt x="421436" y="54742"/>
                  </a:lnTo>
                  <a:lnTo>
                    <a:pt x="451802" y="83343"/>
                  </a:lnTo>
                  <a:lnTo>
                    <a:pt x="477672" y="116860"/>
                  </a:lnTo>
                  <a:lnTo>
                    <a:pt x="498589" y="154766"/>
                  </a:lnTo>
                  <a:lnTo>
                    <a:pt x="514096" y="196535"/>
                  </a:lnTo>
                  <a:lnTo>
                    <a:pt x="523735" y="241641"/>
                  </a:lnTo>
                  <a:lnTo>
                    <a:pt x="527050" y="289559"/>
                  </a:lnTo>
                  <a:lnTo>
                    <a:pt x="523735" y="337478"/>
                  </a:lnTo>
                  <a:lnTo>
                    <a:pt x="514096" y="382584"/>
                  </a:lnTo>
                  <a:lnTo>
                    <a:pt x="498589" y="424353"/>
                  </a:lnTo>
                  <a:lnTo>
                    <a:pt x="477672" y="462259"/>
                  </a:lnTo>
                  <a:lnTo>
                    <a:pt x="451802" y="495776"/>
                  </a:lnTo>
                  <a:lnTo>
                    <a:pt x="421436" y="524377"/>
                  </a:lnTo>
                  <a:lnTo>
                    <a:pt x="387032" y="547538"/>
                  </a:lnTo>
                  <a:lnTo>
                    <a:pt x="349046" y="564733"/>
                  </a:lnTo>
                  <a:lnTo>
                    <a:pt x="307936" y="575435"/>
                  </a:lnTo>
                  <a:lnTo>
                    <a:pt x="264160" y="579119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8319">
                  <a:moveTo>
                    <a:pt x="0" y="0"/>
                  </a:moveTo>
                  <a:lnTo>
                    <a:pt x="0" y="0"/>
                  </a:lnTo>
                </a:path>
                <a:path extrusionOk="0" h="579120" w="528319">
                  <a:moveTo>
                    <a:pt x="528320" y="579119"/>
                  </a:moveTo>
                  <a:lnTo>
                    <a:pt x="52832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2131059" y="35636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1700529" y="41681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311040" y="4536"/>
                  </a:lnTo>
                  <a:lnTo>
                    <a:pt x="355991" y="17665"/>
                  </a:lnTo>
                  <a:lnTo>
                    <a:pt x="397086" y="38664"/>
                  </a:lnTo>
                  <a:lnTo>
                    <a:pt x="433665" y="66813"/>
                  </a:lnTo>
                  <a:lnTo>
                    <a:pt x="465070" y="101390"/>
                  </a:lnTo>
                  <a:lnTo>
                    <a:pt x="490643" y="141675"/>
                  </a:lnTo>
                  <a:lnTo>
                    <a:pt x="509724" y="186946"/>
                  </a:lnTo>
                  <a:lnTo>
                    <a:pt x="521656" y="236481"/>
                  </a:lnTo>
                  <a:lnTo>
                    <a:pt x="525780" y="289560"/>
                  </a:lnTo>
                  <a:lnTo>
                    <a:pt x="521656" y="342595"/>
                  </a:lnTo>
                  <a:lnTo>
                    <a:pt x="509724" y="392013"/>
                  </a:lnTo>
                  <a:lnTo>
                    <a:pt x="490643" y="437115"/>
                  </a:lnTo>
                  <a:lnTo>
                    <a:pt x="465070" y="477199"/>
                  </a:lnTo>
                  <a:lnTo>
                    <a:pt x="433665" y="511566"/>
                  </a:lnTo>
                  <a:lnTo>
                    <a:pt x="397086" y="539514"/>
                  </a:lnTo>
                  <a:lnTo>
                    <a:pt x="355991" y="560345"/>
                  </a:lnTo>
                  <a:lnTo>
                    <a:pt x="311040" y="573357"/>
                  </a:lnTo>
                  <a:lnTo>
                    <a:pt x="262889" y="577850"/>
                  </a:lnTo>
                  <a:lnTo>
                    <a:pt x="214405" y="573357"/>
                  </a:lnTo>
                  <a:lnTo>
                    <a:pt x="169275" y="560345"/>
                  </a:lnTo>
                  <a:lnTo>
                    <a:pt x="128128" y="539514"/>
                  </a:lnTo>
                  <a:lnTo>
                    <a:pt x="91591" y="511566"/>
                  </a:lnTo>
                  <a:lnTo>
                    <a:pt x="60291" y="477199"/>
                  </a:lnTo>
                  <a:lnTo>
                    <a:pt x="34854" y="437115"/>
                  </a:lnTo>
                  <a:lnTo>
                    <a:pt x="15908" y="392013"/>
                  </a:lnTo>
                  <a:lnTo>
                    <a:pt x="4081" y="342595"/>
                  </a:lnTo>
                  <a:lnTo>
                    <a:pt x="0" y="289560"/>
                  </a:lnTo>
                  <a:lnTo>
                    <a:pt x="3314" y="241641"/>
                  </a:lnTo>
                  <a:lnTo>
                    <a:pt x="12954" y="196535"/>
                  </a:lnTo>
                  <a:lnTo>
                    <a:pt x="28460" y="154766"/>
                  </a:lnTo>
                  <a:lnTo>
                    <a:pt x="49377" y="116860"/>
                  </a:lnTo>
                  <a:lnTo>
                    <a:pt x="75247" y="83343"/>
                  </a:lnTo>
                  <a:lnTo>
                    <a:pt x="105613" y="54742"/>
                  </a:lnTo>
                  <a:lnTo>
                    <a:pt x="140017" y="31581"/>
                  </a:lnTo>
                  <a:lnTo>
                    <a:pt x="178003" y="14386"/>
                  </a:lnTo>
                  <a:lnTo>
                    <a:pt x="219113" y="3684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3163570" y="3536950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0" y="0"/>
                  </a:moveTo>
                  <a:lnTo>
                    <a:pt x="622300" y="683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3689350" y="41414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214739" y="4536"/>
                  </a:lnTo>
                  <a:lnTo>
                    <a:pt x="169788" y="17665"/>
                  </a:lnTo>
                  <a:lnTo>
                    <a:pt x="128693" y="38664"/>
                  </a:lnTo>
                  <a:lnTo>
                    <a:pt x="92114" y="66813"/>
                  </a:lnTo>
                  <a:lnTo>
                    <a:pt x="60709" y="101390"/>
                  </a:lnTo>
                  <a:lnTo>
                    <a:pt x="35136" y="141675"/>
                  </a:lnTo>
                  <a:lnTo>
                    <a:pt x="16055" y="186946"/>
                  </a:lnTo>
                  <a:lnTo>
                    <a:pt x="4123" y="236481"/>
                  </a:lnTo>
                  <a:lnTo>
                    <a:pt x="0" y="289559"/>
                  </a:lnTo>
                  <a:lnTo>
                    <a:pt x="4123" y="342638"/>
                  </a:lnTo>
                  <a:lnTo>
                    <a:pt x="16055" y="392173"/>
                  </a:lnTo>
                  <a:lnTo>
                    <a:pt x="35136" y="437444"/>
                  </a:lnTo>
                  <a:lnTo>
                    <a:pt x="60709" y="477729"/>
                  </a:lnTo>
                  <a:lnTo>
                    <a:pt x="92114" y="512306"/>
                  </a:lnTo>
                  <a:lnTo>
                    <a:pt x="128693" y="540455"/>
                  </a:lnTo>
                  <a:lnTo>
                    <a:pt x="169788" y="561454"/>
                  </a:lnTo>
                  <a:lnTo>
                    <a:pt x="214739" y="574583"/>
                  </a:lnTo>
                  <a:lnTo>
                    <a:pt x="262889" y="579119"/>
                  </a:lnTo>
                  <a:lnTo>
                    <a:pt x="306702" y="575435"/>
                  </a:lnTo>
                  <a:lnTo>
                    <a:pt x="347908" y="564733"/>
                  </a:lnTo>
                  <a:lnTo>
                    <a:pt x="386036" y="547538"/>
                  </a:lnTo>
                  <a:lnTo>
                    <a:pt x="420613" y="524377"/>
                  </a:lnTo>
                  <a:lnTo>
                    <a:pt x="451167" y="495776"/>
                  </a:lnTo>
                  <a:lnTo>
                    <a:pt x="477225" y="462259"/>
                  </a:lnTo>
                  <a:lnTo>
                    <a:pt x="498314" y="424353"/>
                  </a:lnTo>
                  <a:lnTo>
                    <a:pt x="513963" y="382584"/>
                  </a:lnTo>
                  <a:lnTo>
                    <a:pt x="523699" y="337478"/>
                  </a:lnTo>
                  <a:lnTo>
                    <a:pt x="527050" y="289559"/>
                  </a:lnTo>
                  <a:lnTo>
                    <a:pt x="523699" y="241641"/>
                  </a:lnTo>
                  <a:lnTo>
                    <a:pt x="513963" y="196535"/>
                  </a:lnTo>
                  <a:lnTo>
                    <a:pt x="498314" y="154766"/>
                  </a:lnTo>
                  <a:lnTo>
                    <a:pt x="477225" y="116860"/>
                  </a:lnTo>
                  <a:lnTo>
                    <a:pt x="451167" y="83343"/>
                  </a:lnTo>
                  <a:lnTo>
                    <a:pt x="420613" y="54742"/>
                  </a:lnTo>
                  <a:lnTo>
                    <a:pt x="386036" y="31581"/>
                  </a:lnTo>
                  <a:lnTo>
                    <a:pt x="347908" y="14386"/>
                  </a:lnTo>
                  <a:lnTo>
                    <a:pt x="306702" y="3684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76885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5966459" y="30111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60" y="0"/>
                  </a:moveTo>
                  <a:lnTo>
                    <a:pt x="220347" y="3684"/>
                  </a:lnTo>
                  <a:lnTo>
                    <a:pt x="179141" y="14386"/>
                  </a:lnTo>
                  <a:lnTo>
                    <a:pt x="141013" y="31581"/>
                  </a:lnTo>
                  <a:lnTo>
                    <a:pt x="106436" y="54742"/>
                  </a:lnTo>
                  <a:lnTo>
                    <a:pt x="75882" y="83343"/>
                  </a:lnTo>
                  <a:lnTo>
                    <a:pt x="49824" y="116860"/>
                  </a:lnTo>
                  <a:lnTo>
                    <a:pt x="28735" y="154766"/>
                  </a:lnTo>
                  <a:lnTo>
                    <a:pt x="13086" y="196535"/>
                  </a:lnTo>
                  <a:lnTo>
                    <a:pt x="3350" y="241641"/>
                  </a:lnTo>
                  <a:lnTo>
                    <a:pt x="0" y="289559"/>
                  </a:lnTo>
                  <a:lnTo>
                    <a:pt x="3350" y="337478"/>
                  </a:lnTo>
                  <a:lnTo>
                    <a:pt x="13086" y="382584"/>
                  </a:lnTo>
                  <a:lnTo>
                    <a:pt x="28735" y="424353"/>
                  </a:lnTo>
                  <a:lnTo>
                    <a:pt x="49824" y="462259"/>
                  </a:lnTo>
                  <a:lnTo>
                    <a:pt x="75882" y="495776"/>
                  </a:lnTo>
                  <a:lnTo>
                    <a:pt x="106436" y="524377"/>
                  </a:lnTo>
                  <a:lnTo>
                    <a:pt x="141013" y="547538"/>
                  </a:lnTo>
                  <a:lnTo>
                    <a:pt x="179141" y="564733"/>
                  </a:lnTo>
                  <a:lnTo>
                    <a:pt x="220347" y="575435"/>
                  </a:lnTo>
                  <a:lnTo>
                    <a:pt x="264160" y="579119"/>
                  </a:lnTo>
                  <a:lnTo>
                    <a:pt x="307936" y="575435"/>
                  </a:lnTo>
                  <a:lnTo>
                    <a:pt x="349046" y="564733"/>
                  </a:lnTo>
                  <a:lnTo>
                    <a:pt x="387032" y="547538"/>
                  </a:lnTo>
                  <a:lnTo>
                    <a:pt x="421436" y="524377"/>
                  </a:lnTo>
                  <a:lnTo>
                    <a:pt x="451802" y="495776"/>
                  </a:lnTo>
                  <a:lnTo>
                    <a:pt x="477672" y="462259"/>
                  </a:lnTo>
                  <a:lnTo>
                    <a:pt x="498589" y="424353"/>
                  </a:lnTo>
                  <a:lnTo>
                    <a:pt x="514095" y="382584"/>
                  </a:lnTo>
                  <a:lnTo>
                    <a:pt x="523735" y="337478"/>
                  </a:lnTo>
                  <a:lnTo>
                    <a:pt x="527050" y="289559"/>
                  </a:lnTo>
                  <a:lnTo>
                    <a:pt x="523735" y="241641"/>
                  </a:lnTo>
                  <a:lnTo>
                    <a:pt x="514095" y="196535"/>
                  </a:lnTo>
                  <a:lnTo>
                    <a:pt x="498589" y="154766"/>
                  </a:lnTo>
                  <a:lnTo>
                    <a:pt x="477672" y="116860"/>
                  </a:lnTo>
                  <a:lnTo>
                    <a:pt x="451802" y="83343"/>
                  </a:lnTo>
                  <a:lnTo>
                    <a:pt x="421436" y="54742"/>
                  </a:lnTo>
                  <a:lnTo>
                    <a:pt x="387032" y="31581"/>
                  </a:lnTo>
                  <a:lnTo>
                    <a:pt x="349046" y="14386"/>
                  </a:lnTo>
                  <a:lnTo>
                    <a:pt x="307936" y="3684"/>
                  </a:lnTo>
                  <a:lnTo>
                    <a:pt x="264160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6423659" y="35382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0" y="0"/>
                  </a:moveTo>
                  <a:lnTo>
                    <a:pt x="622299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6949440" y="414273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4159" y="0"/>
                  </a:moveTo>
                  <a:lnTo>
                    <a:pt x="220383" y="3684"/>
                  </a:lnTo>
                  <a:lnTo>
                    <a:pt x="179273" y="14386"/>
                  </a:lnTo>
                  <a:lnTo>
                    <a:pt x="141287" y="31581"/>
                  </a:lnTo>
                  <a:lnTo>
                    <a:pt x="106883" y="54742"/>
                  </a:lnTo>
                  <a:lnTo>
                    <a:pt x="76517" y="83343"/>
                  </a:lnTo>
                  <a:lnTo>
                    <a:pt x="50647" y="116860"/>
                  </a:lnTo>
                  <a:lnTo>
                    <a:pt x="29730" y="154766"/>
                  </a:lnTo>
                  <a:lnTo>
                    <a:pt x="14223" y="196535"/>
                  </a:lnTo>
                  <a:lnTo>
                    <a:pt x="4584" y="241641"/>
                  </a:lnTo>
                  <a:lnTo>
                    <a:pt x="1269" y="289560"/>
                  </a:lnTo>
                  <a:lnTo>
                    <a:pt x="4584" y="337478"/>
                  </a:lnTo>
                  <a:lnTo>
                    <a:pt x="14223" y="382584"/>
                  </a:lnTo>
                  <a:lnTo>
                    <a:pt x="29730" y="424353"/>
                  </a:lnTo>
                  <a:lnTo>
                    <a:pt x="50647" y="462259"/>
                  </a:lnTo>
                  <a:lnTo>
                    <a:pt x="76517" y="495776"/>
                  </a:lnTo>
                  <a:lnTo>
                    <a:pt x="106883" y="524377"/>
                  </a:lnTo>
                  <a:lnTo>
                    <a:pt x="141287" y="547538"/>
                  </a:lnTo>
                  <a:lnTo>
                    <a:pt x="179273" y="564733"/>
                  </a:lnTo>
                  <a:lnTo>
                    <a:pt x="220383" y="575435"/>
                  </a:lnTo>
                  <a:lnTo>
                    <a:pt x="264159" y="579120"/>
                  </a:lnTo>
                  <a:lnTo>
                    <a:pt x="307972" y="575435"/>
                  </a:lnTo>
                  <a:lnTo>
                    <a:pt x="349178" y="564733"/>
                  </a:lnTo>
                  <a:lnTo>
                    <a:pt x="387306" y="547538"/>
                  </a:lnTo>
                  <a:lnTo>
                    <a:pt x="421883" y="524377"/>
                  </a:lnTo>
                  <a:lnTo>
                    <a:pt x="452437" y="495776"/>
                  </a:lnTo>
                  <a:lnTo>
                    <a:pt x="478495" y="462259"/>
                  </a:lnTo>
                  <a:lnTo>
                    <a:pt x="499584" y="424353"/>
                  </a:lnTo>
                  <a:lnTo>
                    <a:pt x="515233" y="382584"/>
                  </a:lnTo>
                  <a:lnTo>
                    <a:pt x="524969" y="337478"/>
                  </a:lnTo>
                  <a:lnTo>
                    <a:pt x="528319" y="289560"/>
                  </a:lnTo>
                  <a:lnTo>
                    <a:pt x="524969" y="241641"/>
                  </a:lnTo>
                  <a:lnTo>
                    <a:pt x="515233" y="196535"/>
                  </a:lnTo>
                  <a:lnTo>
                    <a:pt x="499584" y="154766"/>
                  </a:lnTo>
                  <a:lnTo>
                    <a:pt x="478495" y="116860"/>
                  </a:lnTo>
                  <a:lnTo>
                    <a:pt x="452437" y="83343"/>
                  </a:lnTo>
                  <a:lnTo>
                    <a:pt x="421883" y="54742"/>
                  </a:lnTo>
                  <a:lnTo>
                    <a:pt x="387306" y="31581"/>
                  </a:lnTo>
                  <a:lnTo>
                    <a:pt x="349178" y="14386"/>
                  </a:lnTo>
                  <a:lnTo>
                    <a:pt x="307972" y="3684"/>
                  </a:lnTo>
                  <a:lnTo>
                    <a:pt x="264159" y="0"/>
                  </a:lnTo>
                  <a:close/>
                </a:path>
                <a:path extrusionOk="0" h="579120" w="528320">
                  <a:moveTo>
                    <a:pt x="528319" y="0"/>
                  </a:moveTo>
                  <a:lnTo>
                    <a:pt x="528319" y="0"/>
                  </a:lnTo>
                </a:path>
                <a:path extrusionOk="0" h="579120" w="528320">
                  <a:moveTo>
                    <a:pt x="0" y="579120"/>
                  </a:moveTo>
                  <a:lnTo>
                    <a:pt x="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5391150" y="3511549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622300" y="0"/>
                  </a:moveTo>
                  <a:lnTo>
                    <a:pt x="0" y="6845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4959350" y="411733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4160" y="0"/>
                  </a:moveTo>
                  <a:lnTo>
                    <a:pt x="312310" y="4492"/>
                  </a:lnTo>
                  <a:lnTo>
                    <a:pt x="357261" y="17504"/>
                  </a:lnTo>
                  <a:lnTo>
                    <a:pt x="398356" y="38335"/>
                  </a:lnTo>
                  <a:lnTo>
                    <a:pt x="434935" y="66283"/>
                  </a:lnTo>
                  <a:lnTo>
                    <a:pt x="466340" y="100650"/>
                  </a:lnTo>
                  <a:lnTo>
                    <a:pt x="491913" y="140734"/>
                  </a:lnTo>
                  <a:lnTo>
                    <a:pt x="510994" y="185836"/>
                  </a:lnTo>
                  <a:lnTo>
                    <a:pt x="522926" y="235254"/>
                  </a:lnTo>
                  <a:lnTo>
                    <a:pt x="527050" y="288290"/>
                  </a:lnTo>
                  <a:lnTo>
                    <a:pt x="522926" y="341368"/>
                  </a:lnTo>
                  <a:lnTo>
                    <a:pt x="510994" y="390903"/>
                  </a:lnTo>
                  <a:lnTo>
                    <a:pt x="491913" y="436174"/>
                  </a:lnTo>
                  <a:lnTo>
                    <a:pt x="466340" y="476459"/>
                  </a:lnTo>
                  <a:lnTo>
                    <a:pt x="434935" y="511036"/>
                  </a:lnTo>
                  <a:lnTo>
                    <a:pt x="398356" y="539185"/>
                  </a:lnTo>
                  <a:lnTo>
                    <a:pt x="357261" y="560184"/>
                  </a:lnTo>
                  <a:lnTo>
                    <a:pt x="312310" y="573313"/>
                  </a:lnTo>
                  <a:lnTo>
                    <a:pt x="264160" y="577850"/>
                  </a:lnTo>
                  <a:lnTo>
                    <a:pt x="220347" y="574165"/>
                  </a:lnTo>
                  <a:lnTo>
                    <a:pt x="179141" y="563463"/>
                  </a:lnTo>
                  <a:lnTo>
                    <a:pt x="141013" y="546268"/>
                  </a:lnTo>
                  <a:lnTo>
                    <a:pt x="106436" y="523107"/>
                  </a:lnTo>
                  <a:lnTo>
                    <a:pt x="75882" y="494506"/>
                  </a:lnTo>
                  <a:lnTo>
                    <a:pt x="49824" y="460989"/>
                  </a:lnTo>
                  <a:lnTo>
                    <a:pt x="28735" y="423083"/>
                  </a:lnTo>
                  <a:lnTo>
                    <a:pt x="13086" y="381314"/>
                  </a:lnTo>
                  <a:lnTo>
                    <a:pt x="3350" y="336208"/>
                  </a:lnTo>
                  <a:lnTo>
                    <a:pt x="0" y="288290"/>
                  </a:lnTo>
                  <a:lnTo>
                    <a:pt x="3350" y="240407"/>
                  </a:lnTo>
                  <a:lnTo>
                    <a:pt x="13086" y="195397"/>
                  </a:lnTo>
                  <a:lnTo>
                    <a:pt x="28735" y="153770"/>
                  </a:lnTo>
                  <a:lnTo>
                    <a:pt x="49824" y="116037"/>
                  </a:lnTo>
                  <a:lnTo>
                    <a:pt x="75882" y="82708"/>
                  </a:lnTo>
                  <a:lnTo>
                    <a:pt x="106436" y="54295"/>
                  </a:lnTo>
                  <a:lnTo>
                    <a:pt x="141013" y="31306"/>
                  </a:lnTo>
                  <a:lnTo>
                    <a:pt x="179141" y="14254"/>
                  </a:lnTo>
                  <a:lnTo>
                    <a:pt x="220347" y="3648"/>
                  </a:lnTo>
                  <a:lnTo>
                    <a:pt x="264160" y="0"/>
                  </a:lnTo>
                  <a:close/>
                </a:path>
                <a:path extrusionOk="0" h="579120" w="52832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8320">
                  <a:moveTo>
                    <a:pt x="528320" y="579120"/>
                  </a:moveTo>
                  <a:lnTo>
                    <a:pt x="52832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553209" y="4723129"/>
              <a:ext cx="265430" cy="972819"/>
            </a:xfrm>
            <a:custGeom>
              <a:rect b="b" l="l" r="r" t="t"/>
              <a:pathLst>
                <a:path extrusionOk="0" h="972820" w="265430">
                  <a:moveTo>
                    <a:pt x="265429" y="0"/>
                  </a:moveTo>
                  <a:lnTo>
                    <a:pt x="0" y="97282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1267459" y="5670549"/>
              <a:ext cx="2541270" cy="577850"/>
            </a:xfrm>
            <a:custGeom>
              <a:rect b="b" l="l" r="r" t="t"/>
              <a:pathLst>
                <a:path extrusionOk="0" h="577850" w="2541270">
                  <a:moveTo>
                    <a:pt x="264159" y="0"/>
                  </a:moveTo>
                  <a:lnTo>
                    <a:pt x="312353" y="4492"/>
                  </a:lnTo>
                  <a:lnTo>
                    <a:pt x="357422" y="17504"/>
                  </a:lnTo>
                  <a:lnTo>
                    <a:pt x="398685" y="38335"/>
                  </a:lnTo>
                  <a:lnTo>
                    <a:pt x="435465" y="66283"/>
                  </a:lnTo>
                  <a:lnTo>
                    <a:pt x="467081" y="100650"/>
                  </a:lnTo>
                  <a:lnTo>
                    <a:pt x="492854" y="140734"/>
                  </a:lnTo>
                  <a:lnTo>
                    <a:pt x="512104" y="185836"/>
                  </a:lnTo>
                  <a:lnTo>
                    <a:pt x="524152" y="235254"/>
                  </a:lnTo>
                  <a:lnTo>
                    <a:pt x="528320" y="288290"/>
                  </a:lnTo>
                  <a:lnTo>
                    <a:pt x="524935" y="336208"/>
                  </a:lnTo>
                  <a:lnTo>
                    <a:pt x="515111" y="381314"/>
                  </a:lnTo>
                  <a:lnTo>
                    <a:pt x="499344" y="423083"/>
                  </a:lnTo>
                  <a:lnTo>
                    <a:pt x="478129" y="460989"/>
                  </a:lnTo>
                  <a:lnTo>
                    <a:pt x="451961" y="494506"/>
                  </a:lnTo>
                  <a:lnTo>
                    <a:pt x="421335" y="523107"/>
                  </a:lnTo>
                  <a:lnTo>
                    <a:pt x="386746" y="546268"/>
                  </a:lnTo>
                  <a:lnTo>
                    <a:pt x="348691" y="563463"/>
                  </a:lnTo>
                  <a:lnTo>
                    <a:pt x="307663" y="574165"/>
                  </a:lnTo>
                  <a:lnTo>
                    <a:pt x="264159" y="577850"/>
                  </a:lnTo>
                  <a:lnTo>
                    <a:pt x="220347" y="574165"/>
                  </a:lnTo>
                  <a:lnTo>
                    <a:pt x="179141" y="563463"/>
                  </a:lnTo>
                  <a:lnTo>
                    <a:pt x="141013" y="546268"/>
                  </a:lnTo>
                  <a:lnTo>
                    <a:pt x="106436" y="523107"/>
                  </a:lnTo>
                  <a:lnTo>
                    <a:pt x="75882" y="494506"/>
                  </a:lnTo>
                  <a:lnTo>
                    <a:pt x="49824" y="460989"/>
                  </a:lnTo>
                  <a:lnTo>
                    <a:pt x="28735" y="423083"/>
                  </a:lnTo>
                  <a:lnTo>
                    <a:pt x="13086" y="381314"/>
                  </a:lnTo>
                  <a:lnTo>
                    <a:pt x="3350" y="336208"/>
                  </a:lnTo>
                  <a:lnTo>
                    <a:pt x="0" y="288290"/>
                  </a:lnTo>
                  <a:lnTo>
                    <a:pt x="3350" y="240407"/>
                  </a:lnTo>
                  <a:lnTo>
                    <a:pt x="13086" y="195397"/>
                  </a:lnTo>
                  <a:lnTo>
                    <a:pt x="28735" y="153770"/>
                  </a:lnTo>
                  <a:lnTo>
                    <a:pt x="49824" y="116037"/>
                  </a:lnTo>
                  <a:lnTo>
                    <a:pt x="75882" y="82708"/>
                  </a:lnTo>
                  <a:lnTo>
                    <a:pt x="106436" y="54295"/>
                  </a:lnTo>
                  <a:lnTo>
                    <a:pt x="141013" y="31306"/>
                  </a:lnTo>
                  <a:lnTo>
                    <a:pt x="179141" y="14254"/>
                  </a:lnTo>
                  <a:lnTo>
                    <a:pt x="220347" y="3648"/>
                  </a:lnTo>
                  <a:lnTo>
                    <a:pt x="264159" y="0"/>
                  </a:lnTo>
                  <a:close/>
                </a:path>
                <a:path extrusionOk="0" h="577850" w="2541270">
                  <a:moveTo>
                    <a:pt x="0" y="0"/>
                  </a:moveTo>
                  <a:lnTo>
                    <a:pt x="0" y="0"/>
                  </a:lnTo>
                </a:path>
                <a:path extrusionOk="0" h="577850" w="2541270">
                  <a:moveTo>
                    <a:pt x="528320" y="577850"/>
                  </a:moveTo>
                  <a:lnTo>
                    <a:pt x="528320" y="577850"/>
                  </a:lnTo>
                </a:path>
                <a:path extrusionOk="0" h="577850" w="2541270">
                  <a:moveTo>
                    <a:pt x="1198880" y="0"/>
                  </a:moveTo>
                  <a:lnTo>
                    <a:pt x="1155067" y="3648"/>
                  </a:lnTo>
                  <a:lnTo>
                    <a:pt x="1113861" y="14254"/>
                  </a:lnTo>
                  <a:lnTo>
                    <a:pt x="1075733" y="31306"/>
                  </a:lnTo>
                  <a:lnTo>
                    <a:pt x="1041156" y="54295"/>
                  </a:lnTo>
                  <a:lnTo>
                    <a:pt x="1010602" y="82708"/>
                  </a:lnTo>
                  <a:lnTo>
                    <a:pt x="984544" y="116037"/>
                  </a:lnTo>
                  <a:lnTo>
                    <a:pt x="963455" y="153770"/>
                  </a:lnTo>
                  <a:lnTo>
                    <a:pt x="947806" y="195397"/>
                  </a:lnTo>
                  <a:lnTo>
                    <a:pt x="938070" y="240407"/>
                  </a:lnTo>
                  <a:lnTo>
                    <a:pt x="934720" y="288290"/>
                  </a:lnTo>
                  <a:lnTo>
                    <a:pt x="938070" y="336208"/>
                  </a:lnTo>
                  <a:lnTo>
                    <a:pt x="947806" y="381314"/>
                  </a:lnTo>
                  <a:lnTo>
                    <a:pt x="963455" y="423083"/>
                  </a:lnTo>
                  <a:lnTo>
                    <a:pt x="984544" y="460989"/>
                  </a:lnTo>
                  <a:lnTo>
                    <a:pt x="1010602" y="494506"/>
                  </a:lnTo>
                  <a:lnTo>
                    <a:pt x="1041156" y="523107"/>
                  </a:lnTo>
                  <a:lnTo>
                    <a:pt x="1075733" y="546268"/>
                  </a:lnTo>
                  <a:lnTo>
                    <a:pt x="1113861" y="563463"/>
                  </a:lnTo>
                  <a:lnTo>
                    <a:pt x="1155067" y="574165"/>
                  </a:lnTo>
                  <a:lnTo>
                    <a:pt x="1198880" y="577850"/>
                  </a:lnTo>
                  <a:lnTo>
                    <a:pt x="1242692" y="574165"/>
                  </a:lnTo>
                  <a:lnTo>
                    <a:pt x="1283898" y="563463"/>
                  </a:lnTo>
                  <a:lnTo>
                    <a:pt x="1322026" y="546268"/>
                  </a:lnTo>
                  <a:lnTo>
                    <a:pt x="1356603" y="523107"/>
                  </a:lnTo>
                  <a:lnTo>
                    <a:pt x="1387157" y="494506"/>
                  </a:lnTo>
                  <a:lnTo>
                    <a:pt x="1413215" y="460989"/>
                  </a:lnTo>
                  <a:lnTo>
                    <a:pt x="1434304" y="423083"/>
                  </a:lnTo>
                  <a:lnTo>
                    <a:pt x="1449953" y="381314"/>
                  </a:lnTo>
                  <a:lnTo>
                    <a:pt x="1459689" y="336208"/>
                  </a:lnTo>
                  <a:lnTo>
                    <a:pt x="1463040" y="288290"/>
                  </a:lnTo>
                  <a:lnTo>
                    <a:pt x="1459689" y="240407"/>
                  </a:lnTo>
                  <a:lnTo>
                    <a:pt x="1449953" y="195397"/>
                  </a:lnTo>
                  <a:lnTo>
                    <a:pt x="1434304" y="153770"/>
                  </a:lnTo>
                  <a:lnTo>
                    <a:pt x="1413215" y="116037"/>
                  </a:lnTo>
                  <a:lnTo>
                    <a:pt x="1387157" y="82708"/>
                  </a:lnTo>
                  <a:lnTo>
                    <a:pt x="1356603" y="54295"/>
                  </a:lnTo>
                  <a:lnTo>
                    <a:pt x="1322026" y="31306"/>
                  </a:lnTo>
                  <a:lnTo>
                    <a:pt x="1283898" y="14254"/>
                  </a:lnTo>
                  <a:lnTo>
                    <a:pt x="1242692" y="3648"/>
                  </a:lnTo>
                  <a:lnTo>
                    <a:pt x="1198880" y="0"/>
                  </a:lnTo>
                  <a:close/>
                </a:path>
                <a:path extrusionOk="0" h="577850" w="2541270">
                  <a:moveTo>
                    <a:pt x="1463040" y="0"/>
                  </a:moveTo>
                  <a:lnTo>
                    <a:pt x="1463040" y="0"/>
                  </a:lnTo>
                </a:path>
                <a:path extrusionOk="0" h="577850" w="2541270">
                  <a:moveTo>
                    <a:pt x="933450" y="577850"/>
                  </a:moveTo>
                  <a:lnTo>
                    <a:pt x="933450" y="577850"/>
                  </a:lnTo>
                </a:path>
                <a:path extrusionOk="0" h="577850" w="2541270">
                  <a:moveTo>
                    <a:pt x="2277110" y="0"/>
                  </a:moveTo>
                  <a:lnTo>
                    <a:pt x="2320922" y="3648"/>
                  </a:lnTo>
                  <a:lnTo>
                    <a:pt x="2362128" y="14254"/>
                  </a:lnTo>
                  <a:lnTo>
                    <a:pt x="2400256" y="31306"/>
                  </a:lnTo>
                  <a:lnTo>
                    <a:pt x="2434833" y="54295"/>
                  </a:lnTo>
                  <a:lnTo>
                    <a:pt x="2465387" y="82708"/>
                  </a:lnTo>
                  <a:lnTo>
                    <a:pt x="2491445" y="116037"/>
                  </a:lnTo>
                  <a:lnTo>
                    <a:pt x="2512534" y="153770"/>
                  </a:lnTo>
                  <a:lnTo>
                    <a:pt x="2528183" y="195397"/>
                  </a:lnTo>
                  <a:lnTo>
                    <a:pt x="2537919" y="240407"/>
                  </a:lnTo>
                  <a:lnTo>
                    <a:pt x="2541269" y="288290"/>
                  </a:lnTo>
                  <a:lnTo>
                    <a:pt x="2537919" y="336208"/>
                  </a:lnTo>
                  <a:lnTo>
                    <a:pt x="2528183" y="381314"/>
                  </a:lnTo>
                  <a:lnTo>
                    <a:pt x="2512534" y="423083"/>
                  </a:lnTo>
                  <a:lnTo>
                    <a:pt x="2491445" y="460989"/>
                  </a:lnTo>
                  <a:lnTo>
                    <a:pt x="2465387" y="494506"/>
                  </a:lnTo>
                  <a:lnTo>
                    <a:pt x="2434833" y="523107"/>
                  </a:lnTo>
                  <a:lnTo>
                    <a:pt x="2400256" y="546268"/>
                  </a:lnTo>
                  <a:lnTo>
                    <a:pt x="2362128" y="563463"/>
                  </a:lnTo>
                  <a:lnTo>
                    <a:pt x="2320922" y="574165"/>
                  </a:lnTo>
                  <a:lnTo>
                    <a:pt x="2277110" y="577850"/>
                  </a:lnTo>
                  <a:lnTo>
                    <a:pt x="2228959" y="573313"/>
                  </a:lnTo>
                  <a:lnTo>
                    <a:pt x="2184008" y="560184"/>
                  </a:lnTo>
                  <a:lnTo>
                    <a:pt x="2142913" y="539185"/>
                  </a:lnTo>
                  <a:lnTo>
                    <a:pt x="2106334" y="511036"/>
                  </a:lnTo>
                  <a:lnTo>
                    <a:pt x="2074929" y="476459"/>
                  </a:lnTo>
                  <a:lnTo>
                    <a:pt x="2049356" y="436174"/>
                  </a:lnTo>
                  <a:lnTo>
                    <a:pt x="2030275" y="390903"/>
                  </a:lnTo>
                  <a:lnTo>
                    <a:pt x="2018343" y="341368"/>
                  </a:lnTo>
                  <a:lnTo>
                    <a:pt x="2014219" y="288290"/>
                  </a:lnTo>
                  <a:lnTo>
                    <a:pt x="2018343" y="235254"/>
                  </a:lnTo>
                  <a:lnTo>
                    <a:pt x="2030275" y="185836"/>
                  </a:lnTo>
                  <a:lnTo>
                    <a:pt x="2049356" y="140734"/>
                  </a:lnTo>
                  <a:lnTo>
                    <a:pt x="2074929" y="100650"/>
                  </a:lnTo>
                  <a:lnTo>
                    <a:pt x="2106334" y="66283"/>
                  </a:lnTo>
                  <a:lnTo>
                    <a:pt x="2142913" y="38335"/>
                  </a:lnTo>
                  <a:lnTo>
                    <a:pt x="2184008" y="17504"/>
                  </a:lnTo>
                  <a:lnTo>
                    <a:pt x="2228959" y="4492"/>
                  </a:lnTo>
                  <a:lnTo>
                    <a:pt x="2277110" y="0"/>
                  </a:lnTo>
                  <a:close/>
                </a:path>
                <a:path extrusionOk="0" h="577850" w="2541270">
                  <a:moveTo>
                    <a:pt x="2014219" y="0"/>
                  </a:moveTo>
                  <a:lnTo>
                    <a:pt x="2014219" y="0"/>
                  </a:lnTo>
                </a:path>
                <a:path extrusionOk="0" h="577850" w="2541270">
                  <a:moveTo>
                    <a:pt x="2541269" y="577850"/>
                  </a:moveTo>
                  <a:lnTo>
                    <a:pt x="2541269" y="57785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4" name="Google Shape;784;p33"/>
          <p:cNvSpPr txBox="1"/>
          <p:nvPr/>
        </p:nvSpPr>
        <p:spPr>
          <a:xfrm>
            <a:off x="4335779" y="1169670"/>
            <a:ext cx="43180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146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33"/>
          <p:cNvSpPr txBox="1"/>
          <p:nvPr/>
        </p:nvSpPr>
        <p:spPr>
          <a:xfrm>
            <a:off x="1440180" y="5145390"/>
            <a:ext cx="228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8575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33"/>
          <p:cNvSpPr txBox="1"/>
          <p:nvPr/>
        </p:nvSpPr>
        <p:spPr>
          <a:xfrm>
            <a:off x="2272029" y="514539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288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33"/>
          <p:cNvSpPr txBox="1"/>
          <p:nvPr/>
        </p:nvSpPr>
        <p:spPr>
          <a:xfrm>
            <a:off x="3208020" y="5221590"/>
            <a:ext cx="57785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748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33"/>
          <p:cNvSpPr txBox="1"/>
          <p:nvPr/>
        </p:nvSpPr>
        <p:spPr>
          <a:xfrm>
            <a:off x="2830829" y="2403634"/>
            <a:ext cx="23622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5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33"/>
          <p:cNvSpPr txBox="1"/>
          <p:nvPr/>
        </p:nvSpPr>
        <p:spPr>
          <a:xfrm>
            <a:off x="6115050" y="2403634"/>
            <a:ext cx="259079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679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33"/>
          <p:cNvSpPr txBox="1"/>
          <p:nvPr/>
        </p:nvSpPr>
        <p:spPr>
          <a:xfrm>
            <a:off x="1871979" y="35566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33"/>
          <p:cNvSpPr txBox="1"/>
          <p:nvPr/>
        </p:nvSpPr>
        <p:spPr>
          <a:xfrm>
            <a:off x="3848100" y="3556635"/>
            <a:ext cx="2413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2" name="Google Shape;792;p33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33"/>
          <p:cNvSpPr txBox="1"/>
          <p:nvPr/>
        </p:nvSpPr>
        <p:spPr>
          <a:xfrm>
            <a:off x="7122159" y="3556635"/>
            <a:ext cx="23495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Heap-Sort (4)</a:t>
            </a:r>
            <a:endParaRPr/>
          </a:p>
        </p:txBody>
      </p:sp>
      <p:grpSp>
        <p:nvGrpSpPr>
          <p:cNvPr id="799" name="Google Shape;799;p34"/>
          <p:cNvGrpSpPr/>
          <p:nvPr/>
        </p:nvGrpSpPr>
        <p:grpSpPr>
          <a:xfrm>
            <a:off x="1700530" y="1904999"/>
            <a:ext cx="5777230" cy="2842260"/>
            <a:chOff x="1700530" y="1904999"/>
            <a:chExt cx="5777230" cy="2842260"/>
          </a:xfrm>
        </p:grpSpPr>
        <p:sp>
          <p:nvSpPr>
            <p:cNvPr id="800" name="Google Shape;800;p34"/>
            <p:cNvSpPr/>
            <p:nvPr/>
          </p:nvSpPr>
          <p:spPr>
            <a:xfrm>
              <a:off x="4287520" y="1904999"/>
              <a:ext cx="528320" cy="579120"/>
            </a:xfrm>
            <a:custGeom>
              <a:rect b="b" l="l" r="r" t="t"/>
              <a:pathLst>
                <a:path extrusionOk="0" h="579119" w="528320">
                  <a:moveTo>
                    <a:pt x="264159" y="0"/>
                  </a:moveTo>
                  <a:lnTo>
                    <a:pt x="307628" y="3649"/>
                  </a:lnTo>
                  <a:lnTo>
                    <a:pt x="348559" y="14264"/>
                  </a:lnTo>
                  <a:lnTo>
                    <a:pt x="386472" y="31341"/>
                  </a:lnTo>
                  <a:lnTo>
                    <a:pt x="420888" y="54376"/>
                  </a:lnTo>
                  <a:lnTo>
                    <a:pt x="451326" y="82867"/>
                  </a:lnTo>
                  <a:lnTo>
                    <a:pt x="477306" y="116311"/>
                  </a:lnTo>
                  <a:lnTo>
                    <a:pt x="498349" y="154205"/>
                  </a:lnTo>
                  <a:lnTo>
                    <a:pt x="513974" y="196047"/>
                  </a:lnTo>
                  <a:lnTo>
                    <a:pt x="523701" y="241333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333"/>
                  </a:lnTo>
                  <a:lnTo>
                    <a:pt x="13086" y="196047"/>
                  </a:lnTo>
                  <a:lnTo>
                    <a:pt x="28735" y="154205"/>
                  </a:lnTo>
                  <a:lnTo>
                    <a:pt x="49824" y="116311"/>
                  </a:lnTo>
                  <a:lnTo>
                    <a:pt x="75882" y="82867"/>
                  </a:lnTo>
                  <a:lnTo>
                    <a:pt x="106436" y="54376"/>
                  </a:lnTo>
                  <a:lnTo>
                    <a:pt x="141013" y="31341"/>
                  </a:lnTo>
                  <a:lnTo>
                    <a:pt x="179141" y="14264"/>
                  </a:lnTo>
                  <a:lnTo>
                    <a:pt x="220347" y="3649"/>
                  </a:lnTo>
                  <a:lnTo>
                    <a:pt x="264159" y="0"/>
                  </a:lnTo>
                  <a:close/>
                </a:path>
                <a:path extrusionOk="0" h="579119" w="52832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8320">
                  <a:moveTo>
                    <a:pt x="528319" y="579120"/>
                  </a:moveTo>
                  <a:lnTo>
                    <a:pt x="528319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311531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2682240" y="3036569"/>
              <a:ext cx="528320" cy="579120"/>
            </a:xfrm>
            <a:custGeom>
              <a:rect b="b" l="l" r="r" t="t"/>
              <a:pathLst>
                <a:path extrusionOk="0" h="579120" w="528319">
                  <a:moveTo>
                    <a:pt x="264160" y="0"/>
                  </a:moveTo>
                  <a:lnTo>
                    <a:pt x="307936" y="3684"/>
                  </a:lnTo>
                  <a:lnTo>
                    <a:pt x="349046" y="14386"/>
                  </a:lnTo>
                  <a:lnTo>
                    <a:pt x="387032" y="31581"/>
                  </a:lnTo>
                  <a:lnTo>
                    <a:pt x="421436" y="54742"/>
                  </a:lnTo>
                  <a:lnTo>
                    <a:pt x="451802" y="83343"/>
                  </a:lnTo>
                  <a:lnTo>
                    <a:pt x="477672" y="116860"/>
                  </a:lnTo>
                  <a:lnTo>
                    <a:pt x="498589" y="154766"/>
                  </a:lnTo>
                  <a:lnTo>
                    <a:pt x="514096" y="196535"/>
                  </a:lnTo>
                  <a:lnTo>
                    <a:pt x="523735" y="241641"/>
                  </a:lnTo>
                  <a:lnTo>
                    <a:pt x="527050" y="289559"/>
                  </a:lnTo>
                  <a:lnTo>
                    <a:pt x="523735" y="337478"/>
                  </a:lnTo>
                  <a:lnTo>
                    <a:pt x="514096" y="382584"/>
                  </a:lnTo>
                  <a:lnTo>
                    <a:pt x="498589" y="424353"/>
                  </a:lnTo>
                  <a:lnTo>
                    <a:pt x="477672" y="462259"/>
                  </a:lnTo>
                  <a:lnTo>
                    <a:pt x="451802" y="495776"/>
                  </a:lnTo>
                  <a:lnTo>
                    <a:pt x="421436" y="524377"/>
                  </a:lnTo>
                  <a:lnTo>
                    <a:pt x="387032" y="547538"/>
                  </a:lnTo>
                  <a:lnTo>
                    <a:pt x="349046" y="564733"/>
                  </a:lnTo>
                  <a:lnTo>
                    <a:pt x="307936" y="575435"/>
                  </a:lnTo>
                  <a:lnTo>
                    <a:pt x="264160" y="579119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8319">
                  <a:moveTo>
                    <a:pt x="0" y="0"/>
                  </a:moveTo>
                  <a:lnTo>
                    <a:pt x="0" y="0"/>
                  </a:lnTo>
                </a:path>
                <a:path extrusionOk="0" h="579120" w="528319">
                  <a:moveTo>
                    <a:pt x="528320" y="579119"/>
                  </a:moveTo>
                  <a:lnTo>
                    <a:pt x="52832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2131060" y="35636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1700530" y="41681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311040" y="4536"/>
                  </a:lnTo>
                  <a:lnTo>
                    <a:pt x="355991" y="17665"/>
                  </a:lnTo>
                  <a:lnTo>
                    <a:pt x="397086" y="38664"/>
                  </a:lnTo>
                  <a:lnTo>
                    <a:pt x="433665" y="66813"/>
                  </a:lnTo>
                  <a:lnTo>
                    <a:pt x="465070" y="101390"/>
                  </a:lnTo>
                  <a:lnTo>
                    <a:pt x="490643" y="141675"/>
                  </a:lnTo>
                  <a:lnTo>
                    <a:pt x="509724" y="186946"/>
                  </a:lnTo>
                  <a:lnTo>
                    <a:pt x="521656" y="236481"/>
                  </a:lnTo>
                  <a:lnTo>
                    <a:pt x="525780" y="289560"/>
                  </a:lnTo>
                  <a:lnTo>
                    <a:pt x="521656" y="342595"/>
                  </a:lnTo>
                  <a:lnTo>
                    <a:pt x="509724" y="392013"/>
                  </a:lnTo>
                  <a:lnTo>
                    <a:pt x="490643" y="437115"/>
                  </a:lnTo>
                  <a:lnTo>
                    <a:pt x="465070" y="477199"/>
                  </a:lnTo>
                  <a:lnTo>
                    <a:pt x="433665" y="511566"/>
                  </a:lnTo>
                  <a:lnTo>
                    <a:pt x="397086" y="539514"/>
                  </a:lnTo>
                  <a:lnTo>
                    <a:pt x="355991" y="560345"/>
                  </a:lnTo>
                  <a:lnTo>
                    <a:pt x="311040" y="573357"/>
                  </a:lnTo>
                  <a:lnTo>
                    <a:pt x="262889" y="577850"/>
                  </a:lnTo>
                  <a:lnTo>
                    <a:pt x="214405" y="573357"/>
                  </a:lnTo>
                  <a:lnTo>
                    <a:pt x="169275" y="560345"/>
                  </a:lnTo>
                  <a:lnTo>
                    <a:pt x="128128" y="539514"/>
                  </a:lnTo>
                  <a:lnTo>
                    <a:pt x="91591" y="511566"/>
                  </a:lnTo>
                  <a:lnTo>
                    <a:pt x="60291" y="477199"/>
                  </a:lnTo>
                  <a:lnTo>
                    <a:pt x="34854" y="437115"/>
                  </a:lnTo>
                  <a:lnTo>
                    <a:pt x="15908" y="392013"/>
                  </a:lnTo>
                  <a:lnTo>
                    <a:pt x="4081" y="342595"/>
                  </a:lnTo>
                  <a:lnTo>
                    <a:pt x="0" y="289560"/>
                  </a:lnTo>
                  <a:lnTo>
                    <a:pt x="3314" y="241641"/>
                  </a:lnTo>
                  <a:lnTo>
                    <a:pt x="12954" y="196535"/>
                  </a:lnTo>
                  <a:lnTo>
                    <a:pt x="28460" y="154766"/>
                  </a:lnTo>
                  <a:lnTo>
                    <a:pt x="49377" y="116860"/>
                  </a:lnTo>
                  <a:lnTo>
                    <a:pt x="75247" y="83343"/>
                  </a:lnTo>
                  <a:lnTo>
                    <a:pt x="105613" y="54742"/>
                  </a:lnTo>
                  <a:lnTo>
                    <a:pt x="140017" y="31581"/>
                  </a:lnTo>
                  <a:lnTo>
                    <a:pt x="178003" y="14386"/>
                  </a:lnTo>
                  <a:lnTo>
                    <a:pt x="219113" y="3684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163570" y="3536950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0" y="0"/>
                  </a:moveTo>
                  <a:lnTo>
                    <a:pt x="622300" y="683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689350" y="41414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214739" y="4536"/>
                  </a:lnTo>
                  <a:lnTo>
                    <a:pt x="169788" y="17665"/>
                  </a:lnTo>
                  <a:lnTo>
                    <a:pt x="128693" y="38664"/>
                  </a:lnTo>
                  <a:lnTo>
                    <a:pt x="92114" y="66813"/>
                  </a:lnTo>
                  <a:lnTo>
                    <a:pt x="60709" y="101390"/>
                  </a:lnTo>
                  <a:lnTo>
                    <a:pt x="35136" y="141675"/>
                  </a:lnTo>
                  <a:lnTo>
                    <a:pt x="16055" y="186946"/>
                  </a:lnTo>
                  <a:lnTo>
                    <a:pt x="4123" y="236481"/>
                  </a:lnTo>
                  <a:lnTo>
                    <a:pt x="0" y="289559"/>
                  </a:lnTo>
                  <a:lnTo>
                    <a:pt x="4123" y="342638"/>
                  </a:lnTo>
                  <a:lnTo>
                    <a:pt x="16055" y="392173"/>
                  </a:lnTo>
                  <a:lnTo>
                    <a:pt x="35136" y="437444"/>
                  </a:lnTo>
                  <a:lnTo>
                    <a:pt x="60709" y="477729"/>
                  </a:lnTo>
                  <a:lnTo>
                    <a:pt x="92114" y="512306"/>
                  </a:lnTo>
                  <a:lnTo>
                    <a:pt x="128693" y="540455"/>
                  </a:lnTo>
                  <a:lnTo>
                    <a:pt x="169788" y="561454"/>
                  </a:lnTo>
                  <a:lnTo>
                    <a:pt x="214739" y="574583"/>
                  </a:lnTo>
                  <a:lnTo>
                    <a:pt x="262889" y="579119"/>
                  </a:lnTo>
                  <a:lnTo>
                    <a:pt x="306702" y="575435"/>
                  </a:lnTo>
                  <a:lnTo>
                    <a:pt x="347908" y="564733"/>
                  </a:lnTo>
                  <a:lnTo>
                    <a:pt x="386036" y="547538"/>
                  </a:lnTo>
                  <a:lnTo>
                    <a:pt x="420613" y="524377"/>
                  </a:lnTo>
                  <a:lnTo>
                    <a:pt x="451167" y="495776"/>
                  </a:lnTo>
                  <a:lnTo>
                    <a:pt x="477225" y="462259"/>
                  </a:lnTo>
                  <a:lnTo>
                    <a:pt x="498314" y="424353"/>
                  </a:lnTo>
                  <a:lnTo>
                    <a:pt x="513963" y="382584"/>
                  </a:lnTo>
                  <a:lnTo>
                    <a:pt x="523699" y="337478"/>
                  </a:lnTo>
                  <a:lnTo>
                    <a:pt x="527050" y="289559"/>
                  </a:lnTo>
                  <a:lnTo>
                    <a:pt x="523699" y="241641"/>
                  </a:lnTo>
                  <a:lnTo>
                    <a:pt x="513963" y="196535"/>
                  </a:lnTo>
                  <a:lnTo>
                    <a:pt x="498314" y="154766"/>
                  </a:lnTo>
                  <a:lnTo>
                    <a:pt x="477225" y="116860"/>
                  </a:lnTo>
                  <a:lnTo>
                    <a:pt x="451167" y="83343"/>
                  </a:lnTo>
                  <a:lnTo>
                    <a:pt x="420613" y="54742"/>
                  </a:lnTo>
                  <a:lnTo>
                    <a:pt x="386036" y="31581"/>
                  </a:lnTo>
                  <a:lnTo>
                    <a:pt x="347908" y="14386"/>
                  </a:lnTo>
                  <a:lnTo>
                    <a:pt x="306702" y="3684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476885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5966460" y="30111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4160" y="0"/>
                  </a:moveTo>
                  <a:lnTo>
                    <a:pt x="220347" y="3684"/>
                  </a:lnTo>
                  <a:lnTo>
                    <a:pt x="179141" y="14386"/>
                  </a:lnTo>
                  <a:lnTo>
                    <a:pt x="141013" y="31581"/>
                  </a:lnTo>
                  <a:lnTo>
                    <a:pt x="106436" y="54742"/>
                  </a:lnTo>
                  <a:lnTo>
                    <a:pt x="75882" y="83343"/>
                  </a:lnTo>
                  <a:lnTo>
                    <a:pt x="49824" y="116860"/>
                  </a:lnTo>
                  <a:lnTo>
                    <a:pt x="28735" y="154766"/>
                  </a:lnTo>
                  <a:lnTo>
                    <a:pt x="13086" y="196535"/>
                  </a:lnTo>
                  <a:lnTo>
                    <a:pt x="3350" y="241641"/>
                  </a:lnTo>
                  <a:lnTo>
                    <a:pt x="0" y="289559"/>
                  </a:lnTo>
                  <a:lnTo>
                    <a:pt x="3350" y="337478"/>
                  </a:lnTo>
                  <a:lnTo>
                    <a:pt x="13086" y="382584"/>
                  </a:lnTo>
                  <a:lnTo>
                    <a:pt x="28735" y="424353"/>
                  </a:lnTo>
                  <a:lnTo>
                    <a:pt x="49824" y="462259"/>
                  </a:lnTo>
                  <a:lnTo>
                    <a:pt x="75882" y="495776"/>
                  </a:lnTo>
                  <a:lnTo>
                    <a:pt x="106436" y="524377"/>
                  </a:lnTo>
                  <a:lnTo>
                    <a:pt x="141013" y="547538"/>
                  </a:lnTo>
                  <a:lnTo>
                    <a:pt x="179141" y="564733"/>
                  </a:lnTo>
                  <a:lnTo>
                    <a:pt x="220347" y="575435"/>
                  </a:lnTo>
                  <a:lnTo>
                    <a:pt x="264160" y="579119"/>
                  </a:lnTo>
                  <a:lnTo>
                    <a:pt x="307936" y="575435"/>
                  </a:lnTo>
                  <a:lnTo>
                    <a:pt x="349046" y="564733"/>
                  </a:lnTo>
                  <a:lnTo>
                    <a:pt x="387032" y="547538"/>
                  </a:lnTo>
                  <a:lnTo>
                    <a:pt x="421436" y="524377"/>
                  </a:lnTo>
                  <a:lnTo>
                    <a:pt x="451802" y="495776"/>
                  </a:lnTo>
                  <a:lnTo>
                    <a:pt x="477672" y="462259"/>
                  </a:lnTo>
                  <a:lnTo>
                    <a:pt x="498589" y="424353"/>
                  </a:lnTo>
                  <a:lnTo>
                    <a:pt x="514095" y="382584"/>
                  </a:lnTo>
                  <a:lnTo>
                    <a:pt x="523735" y="337478"/>
                  </a:lnTo>
                  <a:lnTo>
                    <a:pt x="527050" y="289559"/>
                  </a:lnTo>
                  <a:lnTo>
                    <a:pt x="523735" y="241641"/>
                  </a:lnTo>
                  <a:lnTo>
                    <a:pt x="514095" y="196535"/>
                  </a:lnTo>
                  <a:lnTo>
                    <a:pt x="498589" y="154766"/>
                  </a:lnTo>
                  <a:lnTo>
                    <a:pt x="477672" y="116860"/>
                  </a:lnTo>
                  <a:lnTo>
                    <a:pt x="451802" y="83343"/>
                  </a:lnTo>
                  <a:lnTo>
                    <a:pt x="421436" y="54742"/>
                  </a:lnTo>
                  <a:lnTo>
                    <a:pt x="387032" y="31581"/>
                  </a:lnTo>
                  <a:lnTo>
                    <a:pt x="349046" y="14386"/>
                  </a:lnTo>
                  <a:lnTo>
                    <a:pt x="307936" y="3684"/>
                  </a:lnTo>
                  <a:lnTo>
                    <a:pt x="264160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423660" y="35382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0" y="0"/>
                  </a:moveTo>
                  <a:lnTo>
                    <a:pt x="622299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6949440" y="414273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4159" y="0"/>
                  </a:moveTo>
                  <a:lnTo>
                    <a:pt x="220383" y="3684"/>
                  </a:lnTo>
                  <a:lnTo>
                    <a:pt x="179273" y="14386"/>
                  </a:lnTo>
                  <a:lnTo>
                    <a:pt x="141287" y="31581"/>
                  </a:lnTo>
                  <a:lnTo>
                    <a:pt x="106883" y="54742"/>
                  </a:lnTo>
                  <a:lnTo>
                    <a:pt x="76517" y="83343"/>
                  </a:lnTo>
                  <a:lnTo>
                    <a:pt x="50647" y="116860"/>
                  </a:lnTo>
                  <a:lnTo>
                    <a:pt x="29730" y="154766"/>
                  </a:lnTo>
                  <a:lnTo>
                    <a:pt x="14223" y="196535"/>
                  </a:lnTo>
                  <a:lnTo>
                    <a:pt x="4584" y="241641"/>
                  </a:lnTo>
                  <a:lnTo>
                    <a:pt x="1269" y="289560"/>
                  </a:lnTo>
                  <a:lnTo>
                    <a:pt x="4584" y="337478"/>
                  </a:lnTo>
                  <a:lnTo>
                    <a:pt x="14223" y="382584"/>
                  </a:lnTo>
                  <a:lnTo>
                    <a:pt x="29730" y="424353"/>
                  </a:lnTo>
                  <a:lnTo>
                    <a:pt x="50647" y="462259"/>
                  </a:lnTo>
                  <a:lnTo>
                    <a:pt x="76517" y="495776"/>
                  </a:lnTo>
                  <a:lnTo>
                    <a:pt x="106883" y="524377"/>
                  </a:lnTo>
                  <a:lnTo>
                    <a:pt x="141287" y="547538"/>
                  </a:lnTo>
                  <a:lnTo>
                    <a:pt x="179273" y="564733"/>
                  </a:lnTo>
                  <a:lnTo>
                    <a:pt x="220383" y="575435"/>
                  </a:lnTo>
                  <a:lnTo>
                    <a:pt x="264159" y="579120"/>
                  </a:lnTo>
                  <a:lnTo>
                    <a:pt x="307972" y="575435"/>
                  </a:lnTo>
                  <a:lnTo>
                    <a:pt x="349178" y="564733"/>
                  </a:lnTo>
                  <a:lnTo>
                    <a:pt x="387306" y="547538"/>
                  </a:lnTo>
                  <a:lnTo>
                    <a:pt x="421883" y="524377"/>
                  </a:lnTo>
                  <a:lnTo>
                    <a:pt x="452437" y="495776"/>
                  </a:lnTo>
                  <a:lnTo>
                    <a:pt x="478495" y="462259"/>
                  </a:lnTo>
                  <a:lnTo>
                    <a:pt x="499584" y="424353"/>
                  </a:lnTo>
                  <a:lnTo>
                    <a:pt x="515233" y="382584"/>
                  </a:lnTo>
                  <a:lnTo>
                    <a:pt x="524969" y="337478"/>
                  </a:lnTo>
                  <a:lnTo>
                    <a:pt x="528319" y="289560"/>
                  </a:lnTo>
                  <a:lnTo>
                    <a:pt x="524969" y="241641"/>
                  </a:lnTo>
                  <a:lnTo>
                    <a:pt x="515233" y="196535"/>
                  </a:lnTo>
                  <a:lnTo>
                    <a:pt x="499584" y="154766"/>
                  </a:lnTo>
                  <a:lnTo>
                    <a:pt x="478495" y="116860"/>
                  </a:lnTo>
                  <a:lnTo>
                    <a:pt x="452437" y="83343"/>
                  </a:lnTo>
                  <a:lnTo>
                    <a:pt x="421883" y="54742"/>
                  </a:lnTo>
                  <a:lnTo>
                    <a:pt x="387306" y="31581"/>
                  </a:lnTo>
                  <a:lnTo>
                    <a:pt x="349178" y="14386"/>
                  </a:lnTo>
                  <a:lnTo>
                    <a:pt x="307972" y="3684"/>
                  </a:lnTo>
                  <a:lnTo>
                    <a:pt x="264159" y="0"/>
                  </a:lnTo>
                  <a:close/>
                </a:path>
                <a:path extrusionOk="0" h="579120" w="528320">
                  <a:moveTo>
                    <a:pt x="528319" y="0"/>
                  </a:moveTo>
                  <a:lnTo>
                    <a:pt x="528319" y="0"/>
                  </a:lnTo>
                </a:path>
                <a:path extrusionOk="0" h="579120" w="528320">
                  <a:moveTo>
                    <a:pt x="0" y="579120"/>
                  </a:moveTo>
                  <a:lnTo>
                    <a:pt x="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5391150" y="3511549"/>
              <a:ext cx="622300" cy="684530"/>
            </a:xfrm>
            <a:custGeom>
              <a:rect b="b" l="l" r="r" t="t"/>
              <a:pathLst>
                <a:path extrusionOk="0" h="684529" w="622300">
                  <a:moveTo>
                    <a:pt x="622300" y="0"/>
                  </a:moveTo>
                  <a:lnTo>
                    <a:pt x="0" y="6845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4959350" y="4117339"/>
              <a:ext cx="528320" cy="579120"/>
            </a:xfrm>
            <a:custGeom>
              <a:rect b="b" l="l" r="r" t="t"/>
              <a:pathLst>
                <a:path extrusionOk="0" h="579120" w="528320">
                  <a:moveTo>
                    <a:pt x="264160" y="0"/>
                  </a:moveTo>
                  <a:lnTo>
                    <a:pt x="312310" y="4492"/>
                  </a:lnTo>
                  <a:lnTo>
                    <a:pt x="357261" y="17504"/>
                  </a:lnTo>
                  <a:lnTo>
                    <a:pt x="398356" y="38335"/>
                  </a:lnTo>
                  <a:lnTo>
                    <a:pt x="434935" y="66283"/>
                  </a:lnTo>
                  <a:lnTo>
                    <a:pt x="466340" y="100650"/>
                  </a:lnTo>
                  <a:lnTo>
                    <a:pt x="491913" y="140734"/>
                  </a:lnTo>
                  <a:lnTo>
                    <a:pt x="510994" y="185836"/>
                  </a:lnTo>
                  <a:lnTo>
                    <a:pt x="522926" y="235254"/>
                  </a:lnTo>
                  <a:lnTo>
                    <a:pt x="527050" y="288290"/>
                  </a:lnTo>
                  <a:lnTo>
                    <a:pt x="522926" y="341368"/>
                  </a:lnTo>
                  <a:lnTo>
                    <a:pt x="510994" y="390903"/>
                  </a:lnTo>
                  <a:lnTo>
                    <a:pt x="491913" y="436174"/>
                  </a:lnTo>
                  <a:lnTo>
                    <a:pt x="466340" y="476459"/>
                  </a:lnTo>
                  <a:lnTo>
                    <a:pt x="434935" y="511036"/>
                  </a:lnTo>
                  <a:lnTo>
                    <a:pt x="398356" y="539185"/>
                  </a:lnTo>
                  <a:lnTo>
                    <a:pt x="357261" y="560184"/>
                  </a:lnTo>
                  <a:lnTo>
                    <a:pt x="312310" y="573313"/>
                  </a:lnTo>
                  <a:lnTo>
                    <a:pt x="264160" y="577850"/>
                  </a:lnTo>
                  <a:lnTo>
                    <a:pt x="220347" y="574165"/>
                  </a:lnTo>
                  <a:lnTo>
                    <a:pt x="179141" y="563463"/>
                  </a:lnTo>
                  <a:lnTo>
                    <a:pt x="141013" y="546268"/>
                  </a:lnTo>
                  <a:lnTo>
                    <a:pt x="106436" y="523107"/>
                  </a:lnTo>
                  <a:lnTo>
                    <a:pt x="75882" y="494506"/>
                  </a:lnTo>
                  <a:lnTo>
                    <a:pt x="49824" y="460989"/>
                  </a:lnTo>
                  <a:lnTo>
                    <a:pt x="28735" y="423083"/>
                  </a:lnTo>
                  <a:lnTo>
                    <a:pt x="13086" y="381314"/>
                  </a:lnTo>
                  <a:lnTo>
                    <a:pt x="3350" y="336208"/>
                  </a:lnTo>
                  <a:lnTo>
                    <a:pt x="0" y="288290"/>
                  </a:lnTo>
                  <a:lnTo>
                    <a:pt x="3350" y="240407"/>
                  </a:lnTo>
                  <a:lnTo>
                    <a:pt x="13086" y="195397"/>
                  </a:lnTo>
                  <a:lnTo>
                    <a:pt x="28735" y="153770"/>
                  </a:lnTo>
                  <a:lnTo>
                    <a:pt x="49824" y="116037"/>
                  </a:lnTo>
                  <a:lnTo>
                    <a:pt x="75882" y="82708"/>
                  </a:lnTo>
                  <a:lnTo>
                    <a:pt x="106436" y="54295"/>
                  </a:lnTo>
                  <a:lnTo>
                    <a:pt x="141013" y="31306"/>
                  </a:lnTo>
                  <a:lnTo>
                    <a:pt x="179141" y="14254"/>
                  </a:lnTo>
                  <a:lnTo>
                    <a:pt x="220347" y="3648"/>
                  </a:lnTo>
                  <a:lnTo>
                    <a:pt x="264160" y="0"/>
                  </a:lnTo>
                  <a:close/>
                </a:path>
                <a:path extrusionOk="0" h="579120" w="52832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8320">
                  <a:moveTo>
                    <a:pt x="528320" y="579120"/>
                  </a:moveTo>
                  <a:lnTo>
                    <a:pt x="52832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3" name="Google Shape;813;p34"/>
          <p:cNvSpPr/>
          <p:nvPr/>
        </p:nvSpPr>
        <p:spPr>
          <a:xfrm>
            <a:off x="1267460" y="5670550"/>
            <a:ext cx="528320" cy="577850"/>
          </a:xfrm>
          <a:custGeom>
            <a:rect b="b" l="l" r="r" t="t"/>
            <a:pathLst>
              <a:path extrusionOk="0" h="577850" w="528319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  <a:path extrusionOk="0" h="577850" w="528319">
                <a:moveTo>
                  <a:pt x="0" y="0"/>
                </a:moveTo>
                <a:lnTo>
                  <a:pt x="0" y="0"/>
                </a:lnTo>
              </a:path>
              <a:path extrusionOk="0" h="577850" w="528319">
                <a:moveTo>
                  <a:pt x="528320" y="577850"/>
                </a:moveTo>
                <a:lnTo>
                  <a:pt x="52832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4"/>
          <p:cNvSpPr/>
          <p:nvPr/>
        </p:nvSpPr>
        <p:spPr>
          <a:xfrm>
            <a:off x="2200910" y="5670550"/>
            <a:ext cx="529590" cy="577850"/>
          </a:xfrm>
          <a:custGeom>
            <a:rect b="b" l="l" r="r" t="t"/>
            <a:pathLst>
              <a:path extrusionOk="0" h="577850" w="529589">
                <a:moveTo>
                  <a:pt x="265429" y="0"/>
                </a:moveTo>
                <a:lnTo>
                  <a:pt x="221617" y="3648"/>
                </a:lnTo>
                <a:lnTo>
                  <a:pt x="180411" y="14254"/>
                </a:lnTo>
                <a:lnTo>
                  <a:pt x="142283" y="31306"/>
                </a:lnTo>
                <a:lnTo>
                  <a:pt x="107706" y="54295"/>
                </a:lnTo>
                <a:lnTo>
                  <a:pt x="77152" y="82708"/>
                </a:lnTo>
                <a:lnTo>
                  <a:pt x="51094" y="116037"/>
                </a:lnTo>
                <a:lnTo>
                  <a:pt x="30005" y="153770"/>
                </a:lnTo>
                <a:lnTo>
                  <a:pt x="14356" y="195397"/>
                </a:lnTo>
                <a:lnTo>
                  <a:pt x="4620" y="240407"/>
                </a:lnTo>
                <a:lnTo>
                  <a:pt x="1269" y="288290"/>
                </a:lnTo>
                <a:lnTo>
                  <a:pt x="4620" y="336208"/>
                </a:lnTo>
                <a:lnTo>
                  <a:pt x="14356" y="381314"/>
                </a:lnTo>
                <a:lnTo>
                  <a:pt x="30005" y="423083"/>
                </a:lnTo>
                <a:lnTo>
                  <a:pt x="51094" y="460989"/>
                </a:lnTo>
                <a:lnTo>
                  <a:pt x="77152" y="494506"/>
                </a:lnTo>
                <a:lnTo>
                  <a:pt x="107706" y="523107"/>
                </a:lnTo>
                <a:lnTo>
                  <a:pt x="142283" y="546268"/>
                </a:lnTo>
                <a:lnTo>
                  <a:pt x="180411" y="563463"/>
                </a:lnTo>
                <a:lnTo>
                  <a:pt x="221617" y="574165"/>
                </a:lnTo>
                <a:lnTo>
                  <a:pt x="265429" y="577850"/>
                </a:lnTo>
                <a:lnTo>
                  <a:pt x="309242" y="574165"/>
                </a:lnTo>
                <a:lnTo>
                  <a:pt x="350448" y="563463"/>
                </a:lnTo>
                <a:lnTo>
                  <a:pt x="388576" y="546268"/>
                </a:lnTo>
                <a:lnTo>
                  <a:pt x="423153" y="523107"/>
                </a:lnTo>
                <a:lnTo>
                  <a:pt x="453707" y="494506"/>
                </a:lnTo>
                <a:lnTo>
                  <a:pt x="479765" y="460989"/>
                </a:lnTo>
                <a:lnTo>
                  <a:pt x="500854" y="423083"/>
                </a:lnTo>
                <a:lnTo>
                  <a:pt x="516503" y="381314"/>
                </a:lnTo>
                <a:lnTo>
                  <a:pt x="526239" y="336208"/>
                </a:lnTo>
                <a:lnTo>
                  <a:pt x="529589" y="288290"/>
                </a:lnTo>
                <a:lnTo>
                  <a:pt x="526239" y="240407"/>
                </a:lnTo>
                <a:lnTo>
                  <a:pt x="516503" y="195397"/>
                </a:lnTo>
                <a:lnTo>
                  <a:pt x="500854" y="153770"/>
                </a:lnTo>
                <a:lnTo>
                  <a:pt x="479765" y="116037"/>
                </a:lnTo>
                <a:lnTo>
                  <a:pt x="453707" y="82708"/>
                </a:lnTo>
                <a:lnTo>
                  <a:pt x="423153" y="54295"/>
                </a:lnTo>
                <a:lnTo>
                  <a:pt x="388576" y="31306"/>
                </a:lnTo>
                <a:lnTo>
                  <a:pt x="350448" y="14254"/>
                </a:lnTo>
                <a:lnTo>
                  <a:pt x="309242" y="3648"/>
                </a:lnTo>
                <a:lnTo>
                  <a:pt x="265429" y="0"/>
                </a:lnTo>
                <a:close/>
              </a:path>
              <a:path extrusionOk="0" h="577850" w="529589">
                <a:moveTo>
                  <a:pt x="529589" y="0"/>
                </a:moveTo>
                <a:lnTo>
                  <a:pt x="529589" y="0"/>
                </a:lnTo>
              </a:path>
              <a:path extrusionOk="0" h="577850" w="529589">
                <a:moveTo>
                  <a:pt x="0" y="577850"/>
                </a:moveTo>
                <a:lnTo>
                  <a:pt x="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4"/>
          <p:cNvSpPr/>
          <p:nvPr/>
        </p:nvSpPr>
        <p:spPr>
          <a:xfrm>
            <a:off x="3281679" y="5670550"/>
            <a:ext cx="527050" cy="577850"/>
          </a:xfrm>
          <a:custGeom>
            <a:rect b="b" l="l" r="r" t="t"/>
            <a:pathLst>
              <a:path extrusionOk="0" h="577850" w="5270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  <a:path extrusionOk="0" h="577850" w="527050">
                <a:moveTo>
                  <a:pt x="0" y="0"/>
                </a:moveTo>
                <a:lnTo>
                  <a:pt x="0" y="0"/>
                </a:lnTo>
              </a:path>
              <a:path extrusionOk="0" h="577850" w="527050">
                <a:moveTo>
                  <a:pt x="527050" y="577850"/>
                </a:moveTo>
                <a:lnTo>
                  <a:pt x="52705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4"/>
          <p:cNvSpPr txBox="1"/>
          <p:nvPr/>
        </p:nvSpPr>
        <p:spPr>
          <a:xfrm>
            <a:off x="4437379" y="1169670"/>
            <a:ext cx="23495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7" name="Google Shape;817;p34"/>
          <p:cNvSpPr txBox="1"/>
          <p:nvPr/>
        </p:nvSpPr>
        <p:spPr>
          <a:xfrm>
            <a:off x="1337310" y="514539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208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34"/>
          <p:cNvSpPr txBox="1"/>
          <p:nvPr/>
        </p:nvSpPr>
        <p:spPr>
          <a:xfrm>
            <a:off x="2272029" y="514539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288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Google Shape;819;p34"/>
          <p:cNvSpPr txBox="1"/>
          <p:nvPr/>
        </p:nvSpPr>
        <p:spPr>
          <a:xfrm>
            <a:off x="3208020" y="5221590"/>
            <a:ext cx="57785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748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34"/>
          <p:cNvSpPr txBox="1"/>
          <p:nvPr/>
        </p:nvSpPr>
        <p:spPr>
          <a:xfrm>
            <a:off x="2830829" y="2403634"/>
            <a:ext cx="23622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5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34"/>
          <p:cNvSpPr txBox="1"/>
          <p:nvPr/>
        </p:nvSpPr>
        <p:spPr>
          <a:xfrm>
            <a:off x="6115050" y="2403634"/>
            <a:ext cx="259079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679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34"/>
          <p:cNvSpPr txBox="1"/>
          <p:nvPr/>
        </p:nvSpPr>
        <p:spPr>
          <a:xfrm>
            <a:off x="1871979" y="35566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3" name="Google Shape;823;p34"/>
          <p:cNvSpPr txBox="1"/>
          <p:nvPr/>
        </p:nvSpPr>
        <p:spPr>
          <a:xfrm>
            <a:off x="3848100" y="3556635"/>
            <a:ext cx="2413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34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34"/>
          <p:cNvSpPr txBox="1"/>
          <p:nvPr/>
        </p:nvSpPr>
        <p:spPr>
          <a:xfrm>
            <a:off x="7122159" y="3556635"/>
            <a:ext cx="23495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5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Heap-Sort (4)</a:t>
            </a:r>
            <a:endParaRPr/>
          </a:p>
        </p:txBody>
      </p:sp>
      <p:grpSp>
        <p:nvGrpSpPr>
          <p:cNvPr id="831" name="Google Shape;831;p35"/>
          <p:cNvGrpSpPr/>
          <p:nvPr/>
        </p:nvGrpSpPr>
        <p:grpSpPr>
          <a:xfrm>
            <a:off x="1700529" y="1905000"/>
            <a:ext cx="4333241" cy="2842259"/>
            <a:chOff x="1700529" y="1905000"/>
            <a:chExt cx="4333241" cy="2842259"/>
          </a:xfrm>
        </p:grpSpPr>
        <p:sp>
          <p:nvSpPr>
            <p:cNvPr id="832" name="Google Shape;832;p35"/>
            <p:cNvSpPr/>
            <p:nvPr/>
          </p:nvSpPr>
          <p:spPr>
            <a:xfrm>
              <a:off x="4287519" y="1905000"/>
              <a:ext cx="528320" cy="579120"/>
            </a:xfrm>
            <a:custGeom>
              <a:rect b="b" l="l" r="r" t="t"/>
              <a:pathLst>
                <a:path extrusionOk="0" h="579119" w="528320">
                  <a:moveTo>
                    <a:pt x="264159" y="0"/>
                  </a:moveTo>
                  <a:lnTo>
                    <a:pt x="307628" y="3649"/>
                  </a:lnTo>
                  <a:lnTo>
                    <a:pt x="348559" y="14264"/>
                  </a:lnTo>
                  <a:lnTo>
                    <a:pt x="386472" y="31341"/>
                  </a:lnTo>
                  <a:lnTo>
                    <a:pt x="420888" y="54376"/>
                  </a:lnTo>
                  <a:lnTo>
                    <a:pt x="451326" y="82867"/>
                  </a:lnTo>
                  <a:lnTo>
                    <a:pt x="477306" y="116311"/>
                  </a:lnTo>
                  <a:lnTo>
                    <a:pt x="498349" y="154205"/>
                  </a:lnTo>
                  <a:lnTo>
                    <a:pt x="513974" y="196047"/>
                  </a:lnTo>
                  <a:lnTo>
                    <a:pt x="523701" y="241333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333"/>
                  </a:lnTo>
                  <a:lnTo>
                    <a:pt x="13086" y="196047"/>
                  </a:lnTo>
                  <a:lnTo>
                    <a:pt x="28735" y="154205"/>
                  </a:lnTo>
                  <a:lnTo>
                    <a:pt x="49824" y="116311"/>
                  </a:lnTo>
                  <a:lnTo>
                    <a:pt x="75882" y="82867"/>
                  </a:lnTo>
                  <a:lnTo>
                    <a:pt x="106436" y="54376"/>
                  </a:lnTo>
                  <a:lnTo>
                    <a:pt x="141013" y="31341"/>
                  </a:lnTo>
                  <a:lnTo>
                    <a:pt x="179141" y="14264"/>
                  </a:lnTo>
                  <a:lnTo>
                    <a:pt x="220347" y="3649"/>
                  </a:lnTo>
                  <a:lnTo>
                    <a:pt x="264159" y="0"/>
                  </a:lnTo>
                  <a:close/>
                </a:path>
                <a:path extrusionOk="0" h="579119" w="52832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8320">
                  <a:moveTo>
                    <a:pt x="528319" y="579120"/>
                  </a:moveTo>
                  <a:lnTo>
                    <a:pt x="528319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3115309" y="2405380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2682239" y="3036569"/>
              <a:ext cx="528320" cy="579120"/>
            </a:xfrm>
            <a:custGeom>
              <a:rect b="b" l="l" r="r" t="t"/>
              <a:pathLst>
                <a:path extrusionOk="0" h="579120" w="528319">
                  <a:moveTo>
                    <a:pt x="264160" y="0"/>
                  </a:moveTo>
                  <a:lnTo>
                    <a:pt x="307936" y="3684"/>
                  </a:lnTo>
                  <a:lnTo>
                    <a:pt x="349046" y="14386"/>
                  </a:lnTo>
                  <a:lnTo>
                    <a:pt x="387032" y="31581"/>
                  </a:lnTo>
                  <a:lnTo>
                    <a:pt x="421436" y="54742"/>
                  </a:lnTo>
                  <a:lnTo>
                    <a:pt x="451802" y="83343"/>
                  </a:lnTo>
                  <a:lnTo>
                    <a:pt x="477672" y="116860"/>
                  </a:lnTo>
                  <a:lnTo>
                    <a:pt x="498589" y="154766"/>
                  </a:lnTo>
                  <a:lnTo>
                    <a:pt x="514096" y="196535"/>
                  </a:lnTo>
                  <a:lnTo>
                    <a:pt x="523735" y="241641"/>
                  </a:lnTo>
                  <a:lnTo>
                    <a:pt x="527050" y="289559"/>
                  </a:lnTo>
                  <a:lnTo>
                    <a:pt x="523735" y="337478"/>
                  </a:lnTo>
                  <a:lnTo>
                    <a:pt x="514096" y="382584"/>
                  </a:lnTo>
                  <a:lnTo>
                    <a:pt x="498589" y="424353"/>
                  </a:lnTo>
                  <a:lnTo>
                    <a:pt x="477672" y="462259"/>
                  </a:lnTo>
                  <a:lnTo>
                    <a:pt x="451802" y="495776"/>
                  </a:lnTo>
                  <a:lnTo>
                    <a:pt x="421436" y="524377"/>
                  </a:lnTo>
                  <a:lnTo>
                    <a:pt x="387032" y="547538"/>
                  </a:lnTo>
                  <a:lnTo>
                    <a:pt x="349046" y="564733"/>
                  </a:lnTo>
                  <a:lnTo>
                    <a:pt x="307936" y="575435"/>
                  </a:lnTo>
                  <a:lnTo>
                    <a:pt x="264160" y="579119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8319">
                  <a:moveTo>
                    <a:pt x="0" y="0"/>
                  </a:moveTo>
                  <a:lnTo>
                    <a:pt x="0" y="0"/>
                  </a:lnTo>
                </a:path>
                <a:path extrusionOk="0" h="579120" w="528319">
                  <a:moveTo>
                    <a:pt x="528320" y="579119"/>
                  </a:moveTo>
                  <a:lnTo>
                    <a:pt x="52832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2131059" y="3563620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1700529" y="41681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311040" y="4536"/>
                  </a:lnTo>
                  <a:lnTo>
                    <a:pt x="355991" y="17665"/>
                  </a:lnTo>
                  <a:lnTo>
                    <a:pt x="397086" y="38664"/>
                  </a:lnTo>
                  <a:lnTo>
                    <a:pt x="433665" y="66813"/>
                  </a:lnTo>
                  <a:lnTo>
                    <a:pt x="465070" y="101390"/>
                  </a:lnTo>
                  <a:lnTo>
                    <a:pt x="490643" y="141675"/>
                  </a:lnTo>
                  <a:lnTo>
                    <a:pt x="509724" y="186946"/>
                  </a:lnTo>
                  <a:lnTo>
                    <a:pt x="521656" y="236481"/>
                  </a:lnTo>
                  <a:lnTo>
                    <a:pt x="525780" y="289560"/>
                  </a:lnTo>
                  <a:lnTo>
                    <a:pt x="521656" y="342595"/>
                  </a:lnTo>
                  <a:lnTo>
                    <a:pt x="509724" y="392013"/>
                  </a:lnTo>
                  <a:lnTo>
                    <a:pt x="490643" y="437115"/>
                  </a:lnTo>
                  <a:lnTo>
                    <a:pt x="465070" y="477199"/>
                  </a:lnTo>
                  <a:lnTo>
                    <a:pt x="433665" y="511566"/>
                  </a:lnTo>
                  <a:lnTo>
                    <a:pt x="397086" y="539514"/>
                  </a:lnTo>
                  <a:lnTo>
                    <a:pt x="355991" y="560345"/>
                  </a:lnTo>
                  <a:lnTo>
                    <a:pt x="311040" y="573357"/>
                  </a:lnTo>
                  <a:lnTo>
                    <a:pt x="262889" y="577850"/>
                  </a:lnTo>
                  <a:lnTo>
                    <a:pt x="214405" y="573357"/>
                  </a:lnTo>
                  <a:lnTo>
                    <a:pt x="169275" y="560345"/>
                  </a:lnTo>
                  <a:lnTo>
                    <a:pt x="128128" y="539514"/>
                  </a:lnTo>
                  <a:lnTo>
                    <a:pt x="91591" y="511566"/>
                  </a:lnTo>
                  <a:lnTo>
                    <a:pt x="60291" y="477199"/>
                  </a:lnTo>
                  <a:lnTo>
                    <a:pt x="34854" y="437115"/>
                  </a:lnTo>
                  <a:lnTo>
                    <a:pt x="15908" y="392013"/>
                  </a:lnTo>
                  <a:lnTo>
                    <a:pt x="4081" y="342595"/>
                  </a:lnTo>
                  <a:lnTo>
                    <a:pt x="0" y="289560"/>
                  </a:lnTo>
                  <a:lnTo>
                    <a:pt x="3314" y="241641"/>
                  </a:lnTo>
                  <a:lnTo>
                    <a:pt x="12954" y="196535"/>
                  </a:lnTo>
                  <a:lnTo>
                    <a:pt x="28460" y="154766"/>
                  </a:lnTo>
                  <a:lnTo>
                    <a:pt x="49377" y="116860"/>
                  </a:lnTo>
                  <a:lnTo>
                    <a:pt x="75247" y="83343"/>
                  </a:lnTo>
                  <a:lnTo>
                    <a:pt x="105613" y="54742"/>
                  </a:lnTo>
                  <a:lnTo>
                    <a:pt x="140017" y="31581"/>
                  </a:lnTo>
                  <a:lnTo>
                    <a:pt x="178003" y="14386"/>
                  </a:lnTo>
                  <a:lnTo>
                    <a:pt x="219113" y="3684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3163569" y="3536950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0" y="0"/>
                  </a:moveTo>
                  <a:lnTo>
                    <a:pt x="622300" y="683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3689350" y="4141470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214739" y="4536"/>
                  </a:lnTo>
                  <a:lnTo>
                    <a:pt x="169788" y="17665"/>
                  </a:lnTo>
                  <a:lnTo>
                    <a:pt x="128693" y="38664"/>
                  </a:lnTo>
                  <a:lnTo>
                    <a:pt x="92114" y="66813"/>
                  </a:lnTo>
                  <a:lnTo>
                    <a:pt x="60709" y="101390"/>
                  </a:lnTo>
                  <a:lnTo>
                    <a:pt x="35136" y="141675"/>
                  </a:lnTo>
                  <a:lnTo>
                    <a:pt x="16055" y="186946"/>
                  </a:lnTo>
                  <a:lnTo>
                    <a:pt x="4123" y="236481"/>
                  </a:lnTo>
                  <a:lnTo>
                    <a:pt x="0" y="289559"/>
                  </a:lnTo>
                  <a:lnTo>
                    <a:pt x="4123" y="342638"/>
                  </a:lnTo>
                  <a:lnTo>
                    <a:pt x="16055" y="392173"/>
                  </a:lnTo>
                  <a:lnTo>
                    <a:pt x="35136" y="437444"/>
                  </a:lnTo>
                  <a:lnTo>
                    <a:pt x="60709" y="477729"/>
                  </a:lnTo>
                  <a:lnTo>
                    <a:pt x="92114" y="512306"/>
                  </a:lnTo>
                  <a:lnTo>
                    <a:pt x="128693" y="540455"/>
                  </a:lnTo>
                  <a:lnTo>
                    <a:pt x="169788" y="561454"/>
                  </a:lnTo>
                  <a:lnTo>
                    <a:pt x="214739" y="574583"/>
                  </a:lnTo>
                  <a:lnTo>
                    <a:pt x="262889" y="579119"/>
                  </a:lnTo>
                  <a:lnTo>
                    <a:pt x="306702" y="575435"/>
                  </a:lnTo>
                  <a:lnTo>
                    <a:pt x="347908" y="564733"/>
                  </a:lnTo>
                  <a:lnTo>
                    <a:pt x="386036" y="547538"/>
                  </a:lnTo>
                  <a:lnTo>
                    <a:pt x="420613" y="524377"/>
                  </a:lnTo>
                  <a:lnTo>
                    <a:pt x="451167" y="495776"/>
                  </a:lnTo>
                  <a:lnTo>
                    <a:pt x="477225" y="462259"/>
                  </a:lnTo>
                  <a:lnTo>
                    <a:pt x="498314" y="424353"/>
                  </a:lnTo>
                  <a:lnTo>
                    <a:pt x="513963" y="382584"/>
                  </a:lnTo>
                  <a:lnTo>
                    <a:pt x="523699" y="337478"/>
                  </a:lnTo>
                  <a:lnTo>
                    <a:pt x="527050" y="289559"/>
                  </a:lnTo>
                  <a:lnTo>
                    <a:pt x="523699" y="241641"/>
                  </a:lnTo>
                  <a:lnTo>
                    <a:pt x="513963" y="196535"/>
                  </a:lnTo>
                  <a:lnTo>
                    <a:pt x="498314" y="154766"/>
                  </a:lnTo>
                  <a:lnTo>
                    <a:pt x="477225" y="116860"/>
                  </a:lnTo>
                  <a:lnTo>
                    <a:pt x="451167" y="83343"/>
                  </a:lnTo>
                  <a:lnTo>
                    <a:pt x="420613" y="54742"/>
                  </a:lnTo>
                  <a:lnTo>
                    <a:pt x="386036" y="31581"/>
                  </a:lnTo>
                  <a:lnTo>
                    <a:pt x="347908" y="14386"/>
                  </a:lnTo>
                  <a:lnTo>
                    <a:pt x="306702" y="3684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4768850" y="2405380"/>
              <a:ext cx="1264920" cy="736600"/>
            </a:xfrm>
            <a:custGeom>
              <a:rect b="b" l="l" r="r" t="t"/>
              <a:pathLst>
                <a:path extrusionOk="0" h="736600" w="1264920">
                  <a:moveTo>
                    <a:pt x="0" y="0"/>
                  </a:moveTo>
                  <a:lnTo>
                    <a:pt x="1264920" y="7366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5"/>
          <p:cNvSpPr/>
          <p:nvPr/>
        </p:nvSpPr>
        <p:spPr>
          <a:xfrm>
            <a:off x="1267460" y="5670550"/>
            <a:ext cx="528320" cy="577850"/>
          </a:xfrm>
          <a:custGeom>
            <a:rect b="b" l="l" r="r" t="t"/>
            <a:pathLst>
              <a:path extrusionOk="0" h="577850" w="528319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  <a:path extrusionOk="0" h="577850" w="528319">
                <a:moveTo>
                  <a:pt x="0" y="0"/>
                </a:moveTo>
                <a:lnTo>
                  <a:pt x="0" y="0"/>
                </a:lnTo>
              </a:path>
              <a:path extrusionOk="0" h="577850" w="528319">
                <a:moveTo>
                  <a:pt x="528320" y="577850"/>
                </a:moveTo>
                <a:lnTo>
                  <a:pt x="52832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5"/>
          <p:cNvSpPr/>
          <p:nvPr/>
        </p:nvSpPr>
        <p:spPr>
          <a:xfrm>
            <a:off x="2200910" y="5670550"/>
            <a:ext cx="529590" cy="577850"/>
          </a:xfrm>
          <a:custGeom>
            <a:rect b="b" l="l" r="r" t="t"/>
            <a:pathLst>
              <a:path extrusionOk="0" h="577850" w="529589">
                <a:moveTo>
                  <a:pt x="265429" y="0"/>
                </a:moveTo>
                <a:lnTo>
                  <a:pt x="221617" y="3648"/>
                </a:lnTo>
                <a:lnTo>
                  <a:pt x="180411" y="14254"/>
                </a:lnTo>
                <a:lnTo>
                  <a:pt x="142283" y="31306"/>
                </a:lnTo>
                <a:lnTo>
                  <a:pt x="107706" y="54295"/>
                </a:lnTo>
                <a:lnTo>
                  <a:pt x="77152" y="82708"/>
                </a:lnTo>
                <a:lnTo>
                  <a:pt x="51094" y="116037"/>
                </a:lnTo>
                <a:lnTo>
                  <a:pt x="30005" y="153770"/>
                </a:lnTo>
                <a:lnTo>
                  <a:pt x="14356" y="195397"/>
                </a:lnTo>
                <a:lnTo>
                  <a:pt x="4620" y="240407"/>
                </a:lnTo>
                <a:lnTo>
                  <a:pt x="1269" y="288290"/>
                </a:lnTo>
                <a:lnTo>
                  <a:pt x="4620" y="336208"/>
                </a:lnTo>
                <a:lnTo>
                  <a:pt x="14356" y="381314"/>
                </a:lnTo>
                <a:lnTo>
                  <a:pt x="30005" y="423083"/>
                </a:lnTo>
                <a:lnTo>
                  <a:pt x="51094" y="460989"/>
                </a:lnTo>
                <a:lnTo>
                  <a:pt x="77152" y="494506"/>
                </a:lnTo>
                <a:lnTo>
                  <a:pt x="107706" y="523107"/>
                </a:lnTo>
                <a:lnTo>
                  <a:pt x="142283" y="546268"/>
                </a:lnTo>
                <a:lnTo>
                  <a:pt x="180411" y="563463"/>
                </a:lnTo>
                <a:lnTo>
                  <a:pt x="221617" y="574165"/>
                </a:lnTo>
                <a:lnTo>
                  <a:pt x="265429" y="577850"/>
                </a:lnTo>
                <a:lnTo>
                  <a:pt x="309242" y="574165"/>
                </a:lnTo>
                <a:lnTo>
                  <a:pt x="350448" y="563463"/>
                </a:lnTo>
                <a:lnTo>
                  <a:pt x="388576" y="546268"/>
                </a:lnTo>
                <a:lnTo>
                  <a:pt x="423153" y="523107"/>
                </a:lnTo>
                <a:lnTo>
                  <a:pt x="453707" y="494506"/>
                </a:lnTo>
                <a:lnTo>
                  <a:pt x="479765" y="460989"/>
                </a:lnTo>
                <a:lnTo>
                  <a:pt x="500854" y="423083"/>
                </a:lnTo>
                <a:lnTo>
                  <a:pt x="516503" y="381314"/>
                </a:lnTo>
                <a:lnTo>
                  <a:pt x="526239" y="336208"/>
                </a:lnTo>
                <a:lnTo>
                  <a:pt x="529589" y="288290"/>
                </a:lnTo>
                <a:lnTo>
                  <a:pt x="526239" y="240407"/>
                </a:lnTo>
                <a:lnTo>
                  <a:pt x="516503" y="195397"/>
                </a:lnTo>
                <a:lnTo>
                  <a:pt x="500854" y="153770"/>
                </a:lnTo>
                <a:lnTo>
                  <a:pt x="479765" y="116037"/>
                </a:lnTo>
                <a:lnTo>
                  <a:pt x="453707" y="82708"/>
                </a:lnTo>
                <a:lnTo>
                  <a:pt x="423153" y="54295"/>
                </a:lnTo>
                <a:lnTo>
                  <a:pt x="388576" y="31306"/>
                </a:lnTo>
                <a:lnTo>
                  <a:pt x="350448" y="14254"/>
                </a:lnTo>
                <a:lnTo>
                  <a:pt x="309242" y="3648"/>
                </a:lnTo>
                <a:lnTo>
                  <a:pt x="265429" y="0"/>
                </a:lnTo>
                <a:close/>
              </a:path>
              <a:path extrusionOk="0" h="577850" w="529589">
                <a:moveTo>
                  <a:pt x="529589" y="0"/>
                </a:moveTo>
                <a:lnTo>
                  <a:pt x="529589" y="0"/>
                </a:lnTo>
              </a:path>
              <a:path extrusionOk="0" h="577850" w="529589">
                <a:moveTo>
                  <a:pt x="0" y="577850"/>
                </a:moveTo>
                <a:lnTo>
                  <a:pt x="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5"/>
          <p:cNvSpPr/>
          <p:nvPr/>
        </p:nvSpPr>
        <p:spPr>
          <a:xfrm>
            <a:off x="3281679" y="5670550"/>
            <a:ext cx="527050" cy="577850"/>
          </a:xfrm>
          <a:custGeom>
            <a:rect b="b" l="l" r="r" t="t"/>
            <a:pathLst>
              <a:path extrusionOk="0" h="577850" w="5270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  <a:path extrusionOk="0" h="577850" w="527050">
                <a:moveTo>
                  <a:pt x="0" y="0"/>
                </a:moveTo>
                <a:lnTo>
                  <a:pt x="0" y="0"/>
                </a:lnTo>
              </a:path>
              <a:path extrusionOk="0" h="577850" w="527050">
                <a:moveTo>
                  <a:pt x="527050" y="577850"/>
                </a:moveTo>
                <a:lnTo>
                  <a:pt x="52705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5"/>
          <p:cNvSpPr txBox="1"/>
          <p:nvPr/>
        </p:nvSpPr>
        <p:spPr>
          <a:xfrm>
            <a:off x="4437379" y="1169670"/>
            <a:ext cx="23495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35"/>
          <p:cNvSpPr txBox="1"/>
          <p:nvPr/>
        </p:nvSpPr>
        <p:spPr>
          <a:xfrm>
            <a:off x="2830829" y="2403634"/>
            <a:ext cx="354330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5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	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35"/>
          <p:cNvSpPr txBox="1"/>
          <p:nvPr/>
        </p:nvSpPr>
        <p:spPr>
          <a:xfrm>
            <a:off x="1871979" y="35566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35"/>
          <p:cNvSpPr txBox="1"/>
          <p:nvPr/>
        </p:nvSpPr>
        <p:spPr>
          <a:xfrm>
            <a:off x="3848100" y="3556635"/>
            <a:ext cx="2413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35"/>
          <p:cNvSpPr/>
          <p:nvPr/>
        </p:nvSpPr>
        <p:spPr>
          <a:xfrm>
            <a:off x="6993890" y="4149090"/>
            <a:ext cx="528320" cy="580390"/>
          </a:xfrm>
          <a:custGeom>
            <a:rect b="b" l="l" r="r" t="t"/>
            <a:pathLst>
              <a:path extrusionOk="0" h="580389" w="528320">
                <a:moveTo>
                  <a:pt x="264159" y="0"/>
                </a:moveTo>
                <a:lnTo>
                  <a:pt x="307936" y="3685"/>
                </a:lnTo>
                <a:lnTo>
                  <a:pt x="349046" y="14396"/>
                </a:lnTo>
                <a:lnTo>
                  <a:pt x="387032" y="31615"/>
                </a:lnTo>
                <a:lnTo>
                  <a:pt x="421436" y="54823"/>
                </a:lnTo>
                <a:lnTo>
                  <a:pt x="451802" y="83502"/>
                </a:lnTo>
                <a:lnTo>
                  <a:pt x="477672" y="117134"/>
                </a:lnTo>
                <a:lnTo>
                  <a:pt x="498589" y="155201"/>
                </a:lnTo>
                <a:lnTo>
                  <a:pt x="514096" y="197185"/>
                </a:lnTo>
                <a:lnTo>
                  <a:pt x="523735" y="242567"/>
                </a:lnTo>
                <a:lnTo>
                  <a:pt x="527050" y="290830"/>
                </a:lnTo>
                <a:lnTo>
                  <a:pt x="523735" y="338748"/>
                </a:lnTo>
                <a:lnTo>
                  <a:pt x="514096" y="383854"/>
                </a:lnTo>
                <a:lnTo>
                  <a:pt x="498589" y="425623"/>
                </a:lnTo>
                <a:lnTo>
                  <a:pt x="477672" y="463529"/>
                </a:lnTo>
                <a:lnTo>
                  <a:pt x="451802" y="497046"/>
                </a:lnTo>
                <a:lnTo>
                  <a:pt x="421436" y="525647"/>
                </a:lnTo>
                <a:lnTo>
                  <a:pt x="387032" y="548808"/>
                </a:lnTo>
                <a:lnTo>
                  <a:pt x="349046" y="566003"/>
                </a:lnTo>
                <a:lnTo>
                  <a:pt x="307936" y="576705"/>
                </a:lnTo>
                <a:lnTo>
                  <a:pt x="264159" y="580390"/>
                </a:lnTo>
                <a:lnTo>
                  <a:pt x="220347" y="576705"/>
                </a:lnTo>
                <a:lnTo>
                  <a:pt x="179141" y="566003"/>
                </a:lnTo>
                <a:lnTo>
                  <a:pt x="141013" y="548808"/>
                </a:lnTo>
                <a:lnTo>
                  <a:pt x="106436" y="525647"/>
                </a:lnTo>
                <a:lnTo>
                  <a:pt x="75882" y="497046"/>
                </a:lnTo>
                <a:lnTo>
                  <a:pt x="49824" y="463529"/>
                </a:lnTo>
                <a:lnTo>
                  <a:pt x="28735" y="425623"/>
                </a:lnTo>
                <a:lnTo>
                  <a:pt x="13086" y="383854"/>
                </a:lnTo>
                <a:lnTo>
                  <a:pt x="3350" y="338748"/>
                </a:lnTo>
                <a:lnTo>
                  <a:pt x="0" y="290830"/>
                </a:lnTo>
                <a:lnTo>
                  <a:pt x="3350" y="242567"/>
                </a:lnTo>
                <a:lnTo>
                  <a:pt x="13086" y="197185"/>
                </a:lnTo>
                <a:lnTo>
                  <a:pt x="28735" y="155201"/>
                </a:lnTo>
                <a:lnTo>
                  <a:pt x="49824" y="117134"/>
                </a:lnTo>
                <a:lnTo>
                  <a:pt x="75882" y="83502"/>
                </a:lnTo>
                <a:lnTo>
                  <a:pt x="106436" y="54823"/>
                </a:lnTo>
                <a:lnTo>
                  <a:pt x="141013" y="31615"/>
                </a:lnTo>
                <a:lnTo>
                  <a:pt x="179141" y="14396"/>
                </a:lnTo>
                <a:lnTo>
                  <a:pt x="220347" y="3685"/>
                </a:lnTo>
                <a:lnTo>
                  <a:pt x="264159" y="0"/>
                </a:lnTo>
                <a:close/>
              </a:path>
              <a:path extrusionOk="0" h="580389" w="528320">
                <a:moveTo>
                  <a:pt x="0" y="0"/>
                </a:moveTo>
                <a:lnTo>
                  <a:pt x="0" y="0"/>
                </a:lnTo>
              </a:path>
              <a:path extrusionOk="0" h="580389" w="528320">
                <a:moveTo>
                  <a:pt x="528319" y="580390"/>
                </a:moveTo>
                <a:lnTo>
                  <a:pt x="528319" y="58039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35"/>
          <p:cNvSpPr txBox="1"/>
          <p:nvPr/>
        </p:nvSpPr>
        <p:spPr>
          <a:xfrm>
            <a:off x="7143750" y="3573303"/>
            <a:ext cx="228600" cy="112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0" lvl="0" marL="222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35"/>
          <p:cNvSpPr/>
          <p:nvPr/>
        </p:nvSpPr>
        <p:spPr>
          <a:xfrm>
            <a:off x="5797550" y="3136900"/>
            <a:ext cx="527050" cy="579120"/>
          </a:xfrm>
          <a:custGeom>
            <a:rect b="b" l="l" r="r" t="t"/>
            <a:pathLst>
              <a:path extrusionOk="0" h="579120" w="527050">
                <a:moveTo>
                  <a:pt x="262889" y="0"/>
                </a:moveTo>
                <a:lnTo>
                  <a:pt x="306702" y="3649"/>
                </a:lnTo>
                <a:lnTo>
                  <a:pt x="347908" y="14264"/>
                </a:lnTo>
                <a:lnTo>
                  <a:pt x="386036" y="31341"/>
                </a:lnTo>
                <a:lnTo>
                  <a:pt x="420613" y="54376"/>
                </a:lnTo>
                <a:lnTo>
                  <a:pt x="451167" y="82867"/>
                </a:lnTo>
                <a:lnTo>
                  <a:pt x="477225" y="116311"/>
                </a:lnTo>
                <a:lnTo>
                  <a:pt x="498314" y="154205"/>
                </a:lnTo>
                <a:lnTo>
                  <a:pt x="513963" y="196047"/>
                </a:lnTo>
                <a:lnTo>
                  <a:pt x="523699" y="241333"/>
                </a:lnTo>
                <a:lnTo>
                  <a:pt x="527050" y="289560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89" y="579119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60"/>
                </a:lnTo>
                <a:lnTo>
                  <a:pt x="3348" y="241333"/>
                </a:lnTo>
                <a:lnTo>
                  <a:pt x="13075" y="196047"/>
                </a:lnTo>
                <a:lnTo>
                  <a:pt x="28700" y="154205"/>
                </a:lnTo>
                <a:lnTo>
                  <a:pt x="49743" y="116311"/>
                </a:lnTo>
                <a:lnTo>
                  <a:pt x="75723" y="82867"/>
                </a:lnTo>
                <a:lnTo>
                  <a:pt x="106161" y="54376"/>
                </a:lnTo>
                <a:lnTo>
                  <a:pt x="140577" y="31341"/>
                </a:lnTo>
                <a:lnTo>
                  <a:pt x="178490" y="14264"/>
                </a:lnTo>
                <a:lnTo>
                  <a:pt x="219421" y="3649"/>
                </a:lnTo>
                <a:lnTo>
                  <a:pt x="262889" y="0"/>
                </a:lnTo>
                <a:close/>
              </a:path>
              <a:path extrusionOk="0" h="579120" w="527050">
                <a:moveTo>
                  <a:pt x="0" y="0"/>
                </a:moveTo>
                <a:lnTo>
                  <a:pt x="0" y="0"/>
                </a:lnTo>
              </a:path>
              <a:path extrusionOk="0" h="579120" w="527050">
                <a:moveTo>
                  <a:pt x="527050" y="579119"/>
                </a:moveTo>
                <a:lnTo>
                  <a:pt x="527050" y="57911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35"/>
          <p:cNvSpPr txBox="1"/>
          <p:nvPr/>
        </p:nvSpPr>
        <p:spPr>
          <a:xfrm>
            <a:off x="5946140" y="3171190"/>
            <a:ext cx="22860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Google Shape;851;p35"/>
          <p:cNvSpPr/>
          <p:nvPr/>
        </p:nvSpPr>
        <p:spPr>
          <a:xfrm>
            <a:off x="5001259" y="4145279"/>
            <a:ext cx="527050" cy="579120"/>
          </a:xfrm>
          <a:custGeom>
            <a:rect b="b" l="l" r="r" t="t"/>
            <a:pathLst>
              <a:path extrusionOk="0" h="579120" w="527050">
                <a:moveTo>
                  <a:pt x="262889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552"/>
                </a:lnTo>
                <a:lnTo>
                  <a:pt x="513963" y="381934"/>
                </a:lnTo>
                <a:lnTo>
                  <a:pt x="498314" y="423918"/>
                </a:lnTo>
                <a:lnTo>
                  <a:pt x="477225" y="461985"/>
                </a:lnTo>
                <a:lnTo>
                  <a:pt x="451167" y="495617"/>
                </a:lnTo>
                <a:lnTo>
                  <a:pt x="420613" y="524296"/>
                </a:lnTo>
                <a:lnTo>
                  <a:pt x="386036" y="547504"/>
                </a:lnTo>
                <a:lnTo>
                  <a:pt x="347908" y="564723"/>
                </a:lnTo>
                <a:lnTo>
                  <a:pt x="306702" y="575434"/>
                </a:lnTo>
                <a:lnTo>
                  <a:pt x="262889" y="579120"/>
                </a:lnTo>
                <a:lnTo>
                  <a:pt x="219113" y="575434"/>
                </a:lnTo>
                <a:lnTo>
                  <a:pt x="178003" y="564723"/>
                </a:lnTo>
                <a:lnTo>
                  <a:pt x="140017" y="547504"/>
                </a:lnTo>
                <a:lnTo>
                  <a:pt x="105613" y="524296"/>
                </a:lnTo>
                <a:lnTo>
                  <a:pt x="75247" y="495617"/>
                </a:lnTo>
                <a:lnTo>
                  <a:pt x="49377" y="461985"/>
                </a:lnTo>
                <a:lnTo>
                  <a:pt x="28460" y="423918"/>
                </a:lnTo>
                <a:lnTo>
                  <a:pt x="12953" y="381934"/>
                </a:lnTo>
                <a:lnTo>
                  <a:pt x="3314" y="336552"/>
                </a:lnTo>
                <a:lnTo>
                  <a:pt x="0" y="288290"/>
                </a:lnTo>
                <a:lnTo>
                  <a:pt x="4081" y="235254"/>
                </a:lnTo>
                <a:lnTo>
                  <a:pt x="15908" y="185836"/>
                </a:lnTo>
                <a:lnTo>
                  <a:pt x="34854" y="140734"/>
                </a:lnTo>
                <a:lnTo>
                  <a:pt x="60291" y="100650"/>
                </a:lnTo>
                <a:lnTo>
                  <a:pt x="91591" y="66283"/>
                </a:lnTo>
                <a:lnTo>
                  <a:pt x="128128" y="38335"/>
                </a:lnTo>
                <a:lnTo>
                  <a:pt x="169275" y="17504"/>
                </a:lnTo>
                <a:lnTo>
                  <a:pt x="214405" y="4492"/>
                </a:lnTo>
                <a:lnTo>
                  <a:pt x="262889" y="0"/>
                </a:lnTo>
                <a:close/>
              </a:path>
              <a:path extrusionOk="0" h="579120" w="527050">
                <a:moveTo>
                  <a:pt x="0" y="0"/>
                </a:moveTo>
                <a:lnTo>
                  <a:pt x="0" y="0"/>
                </a:lnTo>
              </a:path>
              <a:path extrusionOk="0" h="579120" w="527050">
                <a:moveTo>
                  <a:pt x="527050" y="579120"/>
                </a:moveTo>
                <a:lnTo>
                  <a:pt x="527050" y="57912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35"/>
          <p:cNvSpPr txBox="1"/>
          <p:nvPr/>
        </p:nvSpPr>
        <p:spPr>
          <a:xfrm>
            <a:off x="5114290" y="3577749"/>
            <a:ext cx="264160" cy="1113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8260" marR="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3" name="Google Shape;853;p35"/>
          <p:cNvSpPr/>
          <p:nvPr/>
        </p:nvSpPr>
        <p:spPr>
          <a:xfrm>
            <a:off x="5303520" y="3644900"/>
            <a:ext cx="596900" cy="504190"/>
          </a:xfrm>
          <a:custGeom>
            <a:rect b="b" l="l" r="r" t="t"/>
            <a:pathLst>
              <a:path extrusionOk="0" h="504189" w="596900">
                <a:moveTo>
                  <a:pt x="596900" y="0"/>
                </a:moveTo>
                <a:lnTo>
                  <a:pt x="0" y="50418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35"/>
          <p:cNvSpPr txBox="1"/>
          <p:nvPr/>
        </p:nvSpPr>
        <p:spPr>
          <a:xfrm>
            <a:off x="1337310" y="514539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208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5" name="Google Shape;855;p35"/>
          <p:cNvSpPr txBox="1"/>
          <p:nvPr/>
        </p:nvSpPr>
        <p:spPr>
          <a:xfrm>
            <a:off x="2272029" y="514539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288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6" name="Google Shape;856;p35"/>
          <p:cNvSpPr txBox="1"/>
          <p:nvPr/>
        </p:nvSpPr>
        <p:spPr>
          <a:xfrm>
            <a:off x="3208020" y="5221590"/>
            <a:ext cx="57785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748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3859529" y="604520"/>
            <a:ext cx="14224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91" name="Google Shape;91;p9"/>
          <p:cNvSpPr txBox="1"/>
          <p:nvPr/>
        </p:nvSpPr>
        <p:spPr>
          <a:xfrm>
            <a:off x="383540" y="1598929"/>
            <a:ext cx="8388985" cy="1404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-1828800" lvl="0" marL="1841500" marR="451485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of a node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number of edges starting at that node, and going  down to the furthest leaf.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of the heap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maximum number of edges from the root to a leaf.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2" name="Google Shape;92;p9"/>
          <p:cNvGrpSpPr/>
          <p:nvPr/>
        </p:nvGrpSpPr>
        <p:grpSpPr>
          <a:xfrm>
            <a:off x="2362199" y="4038600"/>
            <a:ext cx="4191000" cy="1600200"/>
            <a:chOff x="2362199" y="4038600"/>
            <a:chExt cx="4191000" cy="1600200"/>
          </a:xfrm>
        </p:grpSpPr>
        <p:sp>
          <p:nvSpPr>
            <p:cNvPr id="93" name="Google Shape;93;p9"/>
            <p:cNvSpPr/>
            <p:nvPr/>
          </p:nvSpPr>
          <p:spPr>
            <a:xfrm>
              <a:off x="3352799" y="4038600"/>
              <a:ext cx="1371600" cy="685800"/>
            </a:xfrm>
            <a:custGeom>
              <a:rect b="b" l="l" r="r" t="t"/>
              <a:pathLst>
                <a:path extrusionOk="0" h="685800" w="1371600">
                  <a:moveTo>
                    <a:pt x="1219200" y="0"/>
                  </a:moveTo>
                  <a:lnTo>
                    <a:pt x="1268211" y="7437"/>
                  </a:lnTo>
                  <a:lnTo>
                    <a:pt x="1310152" y="28407"/>
                  </a:lnTo>
                  <a:lnTo>
                    <a:pt x="1342826" y="60899"/>
                  </a:lnTo>
                  <a:lnTo>
                    <a:pt x="1364040" y="102900"/>
                  </a:lnTo>
                  <a:lnTo>
                    <a:pt x="1371600" y="152400"/>
                  </a:lnTo>
                  <a:lnTo>
                    <a:pt x="1364040" y="201411"/>
                  </a:lnTo>
                  <a:lnTo>
                    <a:pt x="1342826" y="243352"/>
                  </a:lnTo>
                  <a:lnTo>
                    <a:pt x="1310152" y="276026"/>
                  </a:lnTo>
                  <a:lnTo>
                    <a:pt x="1268211" y="297240"/>
                  </a:lnTo>
                  <a:lnTo>
                    <a:pt x="1219200" y="304800"/>
                  </a:lnTo>
                  <a:lnTo>
                    <a:pt x="1170188" y="297240"/>
                  </a:lnTo>
                  <a:lnTo>
                    <a:pt x="1128247" y="276026"/>
                  </a:lnTo>
                  <a:lnTo>
                    <a:pt x="1095573" y="243352"/>
                  </a:lnTo>
                  <a:lnTo>
                    <a:pt x="1074359" y="201411"/>
                  </a:lnTo>
                  <a:lnTo>
                    <a:pt x="1066800" y="152400"/>
                  </a:lnTo>
                  <a:lnTo>
                    <a:pt x="1074359" y="102900"/>
                  </a:lnTo>
                  <a:lnTo>
                    <a:pt x="1095573" y="60899"/>
                  </a:lnTo>
                  <a:lnTo>
                    <a:pt x="1128247" y="28407"/>
                  </a:lnTo>
                  <a:lnTo>
                    <a:pt x="1170188" y="7437"/>
                  </a:lnTo>
                  <a:lnTo>
                    <a:pt x="1219200" y="0"/>
                  </a:lnTo>
                  <a:close/>
                </a:path>
                <a:path extrusionOk="0" h="685800" w="1371600">
                  <a:moveTo>
                    <a:pt x="1066800" y="0"/>
                  </a:moveTo>
                  <a:lnTo>
                    <a:pt x="1066800" y="0"/>
                  </a:lnTo>
                </a:path>
                <a:path extrusionOk="0" h="685800" w="1371600">
                  <a:moveTo>
                    <a:pt x="1371600" y="304800"/>
                  </a:moveTo>
                  <a:lnTo>
                    <a:pt x="1371600" y="304800"/>
                  </a:lnTo>
                </a:path>
                <a:path extrusionOk="0" h="685800" w="1371600">
                  <a:moveTo>
                    <a:pt x="152400" y="381000"/>
                  </a:moveTo>
                  <a:lnTo>
                    <a:pt x="201411" y="388426"/>
                  </a:lnTo>
                  <a:lnTo>
                    <a:pt x="243352" y="409326"/>
                  </a:lnTo>
                  <a:lnTo>
                    <a:pt x="276026" y="441624"/>
                  </a:lnTo>
                  <a:lnTo>
                    <a:pt x="297240" y="483250"/>
                  </a:lnTo>
                  <a:lnTo>
                    <a:pt x="304800" y="532130"/>
                  </a:lnTo>
                  <a:lnTo>
                    <a:pt x="297240" y="581273"/>
                  </a:lnTo>
                  <a:lnTo>
                    <a:pt x="276026" y="623529"/>
                  </a:lnTo>
                  <a:lnTo>
                    <a:pt x="243352" y="656579"/>
                  </a:lnTo>
                  <a:lnTo>
                    <a:pt x="201411" y="678108"/>
                  </a:lnTo>
                  <a:lnTo>
                    <a:pt x="152400" y="685800"/>
                  </a:lnTo>
                  <a:lnTo>
                    <a:pt x="102900" y="678108"/>
                  </a:lnTo>
                  <a:lnTo>
                    <a:pt x="60899" y="656579"/>
                  </a:lnTo>
                  <a:lnTo>
                    <a:pt x="28407" y="623529"/>
                  </a:lnTo>
                  <a:lnTo>
                    <a:pt x="7437" y="581273"/>
                  </a:lnTo>
                  <a:lnTo>
                    <a:pt x="0" y="532130"/>
                  </a:lnTo>
                  <a:lnTo>
                    <a:pt x="7437" y="483250"/>
                  </a:lnTo>
                  <a:lnTo>
                    <a:pt x="28407" y="441624"/>
                  </a:lnTo>
                  <a:lnTo>
                    <a:pt x="60899" y="409326"/>
                  </a:lnTo>
                  <a:lnTo>
                    <a:pt x="102900" y="388426"/>
                  </a:lnTo>
                  <a:lnTo>
                    <a:pt x="152400" y="381000"/>
                  </a:lnTo>
                  <a:close/>
                </a:path>
                <a:path extrusionOk="0" h="685800" w="1371600">
                  <a:moveTo>
                    <a:pt x="0" y="381000"/>
                  </a:moveTo>
                  <a:lnTo>
                    <a:pt x="0" y="381000"/>
                  </a:lnTo>
                </a:path>
                <a:path extrusionOk="0" h="685800" w="1371600">
                  <a:moveTo>
                    <a:pt x="304800" y="685800"/>
                  </a:moveTo>
                  <a:lnTo>
                    <a:pt x="304800" y="6858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3505199" y="4189730"/>
              <a:ext cx="914400" cy="229870"/>
            </a:xfrm>
            <a:custGeom>
              <a:rect b="b" l="l" r="r" t="t"/>
              <a:pathLst>
                <a:path extrusionOk="0" h="229870" w="914400">
                  <a:moveTo>
                    <a:pt x="0" y="229870"/>
                  </a:moveTo>
                  <a:lnTo>
                    <a:pt x="914400" y="0"/>
                  </a:lnTo>
                </a:path>
              </a:pathLst>
            </a:custGeom>
            <a:noFill/>
            <a:ln cap="flat" cmpd="sng" w="2550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743199" y="4191000"/>
              <a:ext cx="3200400" cy="990600"/>
            </a:xfrm>
            <a:custGeom>
              <a:rect b="b" l="l" r="r" t="t"/>
              <a:pathLst>
                <a:path extrusionOk="0" h="990600" w="3200400">
                  <a:moveTo>
                    <a:pt x="3048000" y="304800"/>
                  </a:moveTo>
                  <a:lnTo>
                    <a:pt x="3097011" y="312237"/>
                  </a:lnTo>
                  <a:lnTo>
                    <a:pt x="3138952" y="333207"/>
                  </a:lnTo>
                  <a:lnTo>
                    <a:pt x="3171626" y="365699"/>
                  </a:lnTo>
                  <a:lnTo>
                    <a:pt x="3192840" y="407700"/>
                  </a:lnTo>
                  <a:lnTo>
                    <a:pt x="3200400" y="457200"/>
                  </a:lnTo>
                  <a:lnTo>
                    <a:pt x="3192840" y="506211"/>
                  </a:lnTo>
                  <a:lnTo>
                    <a:pt x="3171626" y="548152"/>
                  </a:lnTo>
                  <a:lnTo>
                    <a:pt x="3138952" y="580826"/>
                  </a:lnTo>
                  <a:lnTo>
                    <a:pt x="3097011" y="602040"/>
                  </a:lnTo>
                  <a:lnTo>
                    <a:pt x="3048000" y="609600"/>
                  </a:lnTo>
                  <a:lnTo>
                    <a:pt x="2998500" y="602040"/>
                  </a:lnTo>
                  <a:lnTo>
                    <a:pt x="2956499" y="580826"/>
                  </a:lnTo>
                  <a:lnTo>
                    <a:pt x="2924007" y="548152"/>
                  </a:lnTo>
                  <a:lnTo>
                    <a:pt x="2903037" y="506211"/>
                  </a:lnTo>
                  <a:lnTo>
                    <a:pt x="2895600" y="457200"/>
                  </a:lnTo>
                  <a:lnTo>
                    <a:pt x="2903037" y="407700"/>
                  </a:lnTo>
                  <a:lnTo>
                    <a:pt x="2924007" y="365699"/>
                  </a:lnTo>
                  <a:lnTo>
                    <a:pt x="2956499" y="333207"/>
                  </a:lnTo>
                  <a:lnTo>
                    <a:pt x="2998500" y="312237"/>
                  </a:lnTo>
                  <a:lnTo>
                    <a:pt x="3048000" y="304800"/>
                  </a:lnTo>
                  <a:close/>
                </a:path>
                <a:path extrusionOk="0" h="990600" w="3200400">
                  <a:moveTo>
                    <a:pt x="2895600" y="304800"/>
                  </a:moveTo>
                  <a:lnTo>
                    <a:pt x="2895600" y="304800"/>
                  </a:lnTo>
                </a:path>
                <a:path extrusionOk="0" h="990600" w="3200400">
                  <a:moveTo>
                    <a:pt x="3200400" y="609600"/>
                  </a:moveTo>
                  <a:lnTo>
                    <a:pt x="3200400" y="609600"/>
                  </a:lnTo>
                </a:path>
                <a:path extrusionOk="0" h="990600" w="3200400">
                  <a:moveTo>
                    <a:pt x="1981200" y="0"/>
                  </a:moveTo>
                  <a:lnTo>
                    <a:pt x="3048000" y="304800"/>
                  </a:lnTo>
                </a:path>
                <a:path extrusionOk="0" h="990600" w="3200400">
                  <a:moveTo>
                    <a:pt x="152400" y="685800"/>
                  </a:moveTo>
                  <a:lnTo>
                    <a:pt x="201411" y="693226"/>
                  </a:lnTo>
                  <a:lnTo>
                    <a:pt x="243352" y="714126"/>
                  </a:lnTo>
                  <a:lnTo>
                    <a:pt x="276026" y="746424"/>
                  </a:lnTo>
                  <a:lnTo>
                    <a:pt x="297240" y="788050"/>
                  </a:lnTo>
                  <a:lnTo>
                    <a:pt x="304800" y="836930"/>
                  </a:lnTo>
                  <a:lnTo>
                    <a:pt x="297240" y="886073"/>
                  </a:lnTo>
                  <a:lnTo>
                    <a:pt x="276026" y="928329"/>
                  </a:lnTo>
                  <a:lnTo>
                    <a:pt x="243352" y="961379"/>
                  </a:lnTo>
                  <a:lnTo>
                    <a:pt x="201411" y="982908"/>
                  </a:lnTo>
                  <a:lnTo>
                    <a:pt x="152400" y="990600"/>
                  </a:lnTo>
                  <a:lnTo>
                    <a:pt x="103388" y="982908"/>
                  </a:lnTo>
                  <a:lnTo>
                    <a:pt x="61447" y="961379"/>
                  </a:lnTo>
                  <a:lnTo>
                    <a:pt x="28773" y="928329"/>
                  </a:lnTo>
                  <a:lnTo>
                    <a:pt x="7559" y="886073"/>
                  </a:lnTo>
                  <a:lnTo>
                    <a:pt x="0" y="836930"/>
                  </a:lnTo>
                  <a:lnTo>
                    <a:pt x="7559" y="788050"/>
                  </a:lnTo>
                  <a:lnTo>
                    <a:pt x="28773" y="746424"/>
                  </a:lnTo>
                  <a:lnTo>
                    <a:pt x="61447" y="714126"/>
                  </a:lnTo>
                  <a:lnTo>
                    <a:pt x="103388" y="693226"/>
                  </a:lnTo>
                  <a:lnTo>
                    <a:pt x="152400" y="685800"/>
                  </a:lnTo>
                  <a:close/>
                </a:path>
                <a:path extrusionOk="0" h="990600" w="3200400">
                  <a:moveTo>
                    <a:pt x="0" y="685800"/>
                  </a:moveTo>
                  <a:lnTo>
                    <a:pt x="0" y="685800"/>
                  </a:lnTo>
                </a:path>
                <a:path extrusionOk="0" h="990600" w="3200400">
                  <a:moveTo>
                    <a:pt x="304800" y="990600"/>
                  </a:moveTo>
                  <a:lnTo>
                    <a:pt x="304800" y="9906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2895599" y="4572000"/>
              <a:ext cx="457200" cy="304800"/>
            </a:xfrm>
            <a:custGeom>
              <a:rect b="b" l="l" r="r" t="t"/>
              <a:pathLst>
                <a:path extrusionOk="0" h="304800" w="457200">
                  <a:moveTo>
                    <a:pt x="0" y="304800"/>
                  </a:moveTo>
                  <a:lnTo>
                    <a:pt x="457200" y="0"/>
                  </a:lnTo>
                </a:path>
              </a:pathLst>
            </a:custGeom>
            <a:noFill/>
            <a:ln cap="flat" cmpd="sng" w="2550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3657599" y="4572000"/>
              <a:ext cx="1981200" cy="685800"/>
            </a:xfrm>
            <a:custGeom>
              <a:rect b="b" l="l" r="r" t="t"/>
              <a:pathLst>
                <a:path extrusionOk="0" h="685800" w="1981200">
                  <a:moveTo>
                    <a:pt x="381000" y="304800"/>
                  </a:moveTo>
                  <a:lnTo>
                    <a:pt x="430011" y="312226"/>
                  </a:lnTo>
                  <a:lnTo>
                    <a:pt x="471952" y="333126"/>
                  </a:lnTo>
                  <a:lnTo>
                    <a:pt x="504626" y="365424"/>
                  </a:lnTo>
                  <a:lnTo>
                    <a:pt x="525840" y="407050"/>
                  </a:lnTo>
                  <a:lnTo>
                    <a:pt x="533400" y="455930"/>
                  </a:lnTo>
                  <a:lnTo>
                    <a:pt x="525840" y="505073"/>
                  </a:lnTo>
                  <a:lnTo>
                    <a:pt x="504626" y="547329"/>
                  </a:lnTo>
                  <a:lnTo>
                    <a:pt x="471952" y="580379"/>
                  </a:lnTo>
                  <a:lnTo>
                    <a:pt x="430011" y="601908"/>
                  </a:lnTo>
                  <a:lnTo>
                    <a:pt x="381000" y="609600"/>
                  </a:lnTo>
                  <a:lnTo>
                    <a:pt x="331988" y="601908"/>
                  </a:lnTo>
                  <a:lnTo>
                    <a:pt x="290047" y="580379"/>
                  </a:lnTo>
                  <a:lnTo>
                    <a:pt x="257373" y="547329"/>
                  </a:lnTo>
                  <a:lnTo>
                    <a:pt x="236159" y="505073"/>
                  </a:lnTo>
                  <a:lnTo>
                    <a:pt x="228600" y="455930"/>
                  </a:lnTo>
                  <a:lnTo>
                    <a:pt x="236159" y="407050"/>
                  </a:lnTo>
                  <a:lnTo>
                    <a:pt x="257373" y="365424"/>
                  </a:lnTo>
                  <a:lnTo>
                    <a:pt x="290047" y="333126"/>
                  </a:lnTo>
                  <a:lnTo>
                    <a:pt x="331988" y="312226"/>
                  </a:lnTo>
                  <a:lnTo>
                    <a:pt x="381000" y="304800"/>
                  </a:lnTo>
                  <a:close/>
                </a:path>
                <a:path extrusionOk="0" h="685800" w="1981200">
                  <a:moveTo>
                    <a:pt x="228600" y="304800"/>
                  </a:moveTo>
                  <a:lnTo>
                    <a:pt x="228600" y="304800"/>
                  </a:lnTo>
                </a:path>
                <a:path extrusionOk="0" h="685800" w="1981200">
                  <a:moveTo>
                    <a:pt x="533400" y="609600"/>
                  </a:moveTo>
                  <a:lnTo>
                    <a:pt x="533400" y="609600"/>
                  </a:lnTo>
                </a:path>
                <a:path extrusionOk="0" h="685800" w="1981200">
                  <a:moveTo>
                    <a:pt x="0" y="0"/>
                  </a:moveTo>
                  <a:lnTo>
                    <a:pt x="381000" y="304800"/>
                  </a:lnTo>
                </a:path>
                <a:path extrusionOk="0" h="685800" w="1981200">
                  <a:moveTo>
                    <a:pt x="1600200" y="381000"/>
                  </a:moveTo>
                  <a:lnTo>
                    <a:pt x="1649211" y="388437"/>
                  </a:lnTo>
                  <a:lnTo>
                    <a:pt x="1691152" y="409407"/>
                  </a:lnTo>
                  <a:lnTo>
                    <a:pt x="1723826" y="441899"/>
                  </a:lnTo>
                  <a:lnTo>
                    <a:pt x="1745040" y="483900"/>
                  </a:lnTo>
                  <a:lnTo>
                    <a:pt x="1752600" y="533400"/>
                  </a:lnTo>
                  <a:lnTo>
                    <a:pt x="1745040" y="582411"/>
                  </a:lnTo>
                  <a:lnTo>
                    <a:pt x="1723826" y="624352"/>
                  </a:lnTo>
                  <a:lnTo>
                    <a:pt x="1691152" y="657026"/>
                  </a:lnTo>
                  <a:lnTo>
                    <a:pt x="1649211" y="678240"/>
                  </a:lnTo>
                  <a:lnTo>
                    <a:pt x="1600200" y="685800"/>
                  </a:lnTo>
                  <a:lnTo>
                    <a:pt x="1551188" y="678240"/>
                  </a:lnTo>
                  <a:lnTo>
                    <a:pt x="1509247" y="657026"/>
                  </a:lnTo>
                  <a:lnTo>
                    <a:pt x="1476573" y="624352"/>
                  </a:lnTo>
                  <a:lnTo>
                    <a:pt x="1455359" y="582411"/>
                  </a:lnTo>
                  <a:lnTo>
                    <a:pt x="1447800" y="533400"/>
                  </a:lnTo>
                  <a:lnTo>
                    <a:pt x="1455359" y="483900"/>
                  </a:lnTo>
                  <a:lnTo>
                    <a:pt x="1476573" y="441899"/>
                  </a:lnTo>
                  <a:lnTo>
                    <a:pt x="1509247" y="409407"/>
                  </a:lnTo>
                  <a:lnTo>
                    <a:pt x="1551188" y="388437"/>
                  </a:lnTo>
                  <a:lnTo>
                    <a:pt x="1600200" y="381000"/>
                  </a:lnTo>
                  <a:close/>
                </a:path>
                <a:path extrusionOk="0" h="685800" w="1981200">
                  <a:moveTo>
                    <a:pt x="1447800" y="381000"/>
                  </a:moveTo>
                  <a:lnTo>
                    <a:pt x="1447800" y="381000"/>
                  </a:lnTo>
                </a:path>
                <a:path extrusionOk="0" h="685800" w="1981200">
                  <a:moveTo>
                    <a:pt x="1752600" y="685800"/>
                  </a:moveTo>
                  <a:lnTo>
                    <a:pt x="1752600" y="685800"/>
                  </a:lnTo>
                </a:path>
                <a:path extrusionOk="0" h="685800" w="1981200">
                  <a:moveTo>
                    <a:pt x="1981200" y="76200"/>
                  </a:moveTo>
                  <a:lnTo>
                    <a:pt x="1600200" y="3810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248399" y="4953000"/>
              <a:ext cx="304800" cy="304800"/>
            </a:xfrm>
            <a:custGeom>
              <a:rect b="b" l="l" r="r" t="t"/>
              <a:pathLst>
                <a:path extrusionOk="0" h="304800" w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2362199" y="4648200"/>
              <a:ext cx="4191000" cy="990600"/>
            </a:xfrm>
            <a:custGeom>
              <a:rect b="b" l="l" r="r" t="t"/>
              <a:pathLst>
                <a:path extrusionOk="0" h="990600" w="4191000">
                  <a:moveTo>
                    <a:pt x="4038600" y="304800"/>
                  </a:moveTo>
                  <a:lnTo>
                    <a:pt x="4087611" y="312237"/>
                  </a:lnTo>
                  <a:lnTo>
                    <a:pt x="4129552" y="333207"/>
                  </a:lnTo>
                  <a:lnTo>
                    <a:pt x="4162226" y="365699"/>
                  </a:lnTo>
                  <a:lnTo>
                    <a:pt x="4183440" y="407700"/>
                  </a:lnTo>
                  <a:lnTo>
                    <a:pt x="4191000" y="457200"/>
                  </a:lnTo>
                  <a:lnTo>
                    <a:pt x="4183440" y="506211"/>
                  </a:lnTo>
                  <a:lnTo>
                    <a:pt x="4162226" y="548152"/>
                  </a:lnTo>
                  <a:lnTo>
                    <a:pt x="4129552" y="580826"/>
                  </a:lnTo>
                  <a:lnTo>
                    <a:pt x="4087611" y="602040"/>
                  </a:lnTo>
                  <a:lnTo>
                    <a:pt x="4038600" y="609600"/>
                  </a:lnTo>
                  <a:lnTo>
                    <a:pt x="3989588" y="602040"/>
                  </a:lnTo>
                  <a:lnTo>
                    <a:pt x="3947647" y="580826"/>
                  </a:lnTo>
                  <a:lnTo>
                    <a:pt x="3914973" y="548152"/>
                  </a:lnTo>
                  <a:lnTo>
                    <a:pt x="3893759" y="506211"/>
                  </a:lnTo>
                  <a:lnTo>
                    <a:pt x="3886200" y="457200"/>
                  </a:lnTo>
                  <a:lnTo>
                    <a:pt x="3893759" y="407700"/>
                  </a:lnTo>
                  <a:lnTo>
                    <a:pt x="3914973" y="365699"/>
                  </a:lnTo>
                  <a:lnTo>
                    <a:pt x="3947647" y="333207"/>
                  </a:lnTo>
                  <a:lnTo>
                    <a:pt x="3989588" y="312237"/>
                  </a:lnTo>
                  <a:lnTo>
                    <a:pt x="4038600" y="304800"/>
                  </a:lnTo>
                  <a:close/>
                </a:path>
                <a:path extrusionOk="0" h="990600" w="4191000">
                  <a:moveTo>
                    <a:pt x="3886200" y="304800"/>
                  </a:moveTo>
                  <a:lnTo>
                    <a:pt x="3886200" y="304800"/>
                  </a:lnTo>
                </a:path>
                <a:path extrusionOk="0" h="990600" w="4191000">
                  <a:moveTo>
                    <a:pt x="4191000" y="609600"/>
                  </a:moveTo>
                  <a:lnTo>
                    <a:pt x="4191000" y="609600"/>
                  </a:lnTo>
                </a:path>
                <a:path extrusionOk="0" h="990600" w="4191000">
                  <a:moveTo>
                    <a:pt x="3581400" y="0"/>
                  </a:moveTo>
                  <a:lnTo>
                    <a:pt x="4038600" y="304800"/>
                  </a:lnTo>
                </a:path>
                <a:path extrusionOk="0" h="990600" w="4191000">
                  <a:moveTo>
                    <a:pt x="152400" y="685800"/>
                  </a:moveTo>
                  <a:lnTo>
                    <a:pt x="201411" y="693226"/>
                  </a:lnTo>
                  <a:lnTo>
                    <a:pt x="243352" y="714126"/>
                  </a:lnTo>
                  <a:lnTo>
                    <a:pt x="276026" y="746424"/>
                  </a:lnTo>
                  <a:lnTo>
                    <a:pt x="297240" y="788050"/>
                  </a:lnTo>
                  <a:lnTo>
                    <a:pt x="304800" y="836930"/>
                  </a:lnTo>
                  <a:lnTo>
                    <a:pt x="297240" y="886073"/>
                  </a:lnTo>
                  <a:lnTo>
                    <a:pt x="276026" y="928329"/>
                  </a:lnTo>
                  <a:lnTo>
                    <a:pt x="243352" y="961379"/>
                  </a:lnTo>
                  <a:lnTo>
                    <a:pt x="201411" y="982908"/>
                  </a:lnTo>
                  <a:lnTo>
                    <a:pt x="152400" y="990600"/>
                  </a:lnTo>
                  <a:lnTo>
                    <a:pt x="103388" y="982908"/>
                  </a:lnTo>
                  <a:lnTo>
                    <a:pt x="61447" y="961379"/>
                  </a:lnTo>
                  <a:lnTo>
                    <a:pt x="28773" y="928329"/>
                  </a:lnTo>
                  <a:lnTo>
                    <a:pt x="7559" y="886073"/>
                  </a:lnTo>
                  <a:lnTo>
                    <a:pt x="0" y="836930"/>
                  </a:lnTo>
                  <a:lnTo>
                    <a:pt x="7559" y="788050"/>
                  </a:lnTo>
                  <a:lnTo>
                    <a:pt x="28773" y="746424"/>
                  </a:lnTo>
                  <a:lnTo>
                    <a:pt x="61447" y="714126"/>
                  </a:lnTo>
                  <a:lnTo>
                    <a:pt x="103388" y="693226"/>
                  </a:lnTo>
                  <a:lnTo>
                    <a:pt x="152400" y="685800"/>
                  </a:lnTo>
                  <a:close/>
                </a:path>
                <a:path extrusionOk="0" h="990600" w="4191000">
                  <a:moveTo>
                    <a:pt x="0" y="685800"/>
                  </a:moveTo>
                  <a:lnTo>
                    <a:pt x="0" y="685800"/>
                  </a:lnTo>
                </a:path>
                <a:path extrusionOk="0" h="990600" w="4191000">
                  <a:moveTo>
                    <a:pt x="304800" y="990600"/>
                  </a:moveTo>
                  <a:lnTo>
                    <a:pt x="304800" y="9906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514599" y="5029200"/>
              <a:ext cx="228600" cy="304800"/>
            </a:xfrm>
            <a:custGeom>
              <a:rect b="b" l="l" r="r" t="t"/>
              <a:pathLst>
                <a:path extrusionOk="0" h="304800" w="228600">
                  <a:moveTo>
                    <a:pt x="228600" y="0"/>
                  </a:moveTo>
                  <a:lnTo>
                    <a:pt x="0" y="304800"/>
                  </a:lnTo>
                </a:path>
              </a:pathLst>
            </a:custGeom>
            <a:noFill/>
            <a:ln cap="flat" cmpd="sng" w="2550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047999" y="5029200"/>
              <a:ext cx="3200400" cy="609600"/>
            </a:xfrm>
            <a:custGeom>
              <a:rect b="b" l="l" r="r" t="t"/>
              <a:pathLst>
                <a:path extrusionOk="0" h="609600" w="3200400">
                  <a:moveTo>
                    <a:pt x="152400" y="304800"/>
                  </a:moveTo>
                  <a:lnTo>
                    <a:pt x="201411" y="312226"/>
                  </a:lnTo>
                  <a:lnTo>
                    <a:pt x="243352" y="333126"/>
                  </a:lnTo>
                  <a:lnTo>
                    <a:pt x="276026" y="365424"/>
                  </a:lnTo>
                  <a:lnTo>
                    <a:pt x="297240" y="407050"/>
                  </a:lnTo>
                  <a:lnTo>
                    <a:pt x="304800" y="455930"/>
                  </a:lnTo>
                  <a:lnTo>
                    <a:pt x="297240" y="505073"/>
                  </a:lnTo>
                  <a:lnTo>
                    <a:pt x="276026" y="547329"/>
                  </a:lnTo>
                  <a:lnTo>
                    <a:pt x="243352" y="580379"/>
                  </a:lnTo>
                  <a:lnTo>
                    <a:pt x="201411" y="601908"/>
                  </a:lnTo>
                  <a:lnTo>
                    <a:pt x="152400" y="609600"/>
                  </a:lnTo>
                  <a:lnTo>
                    <a:pt x="103388" y="601908"/>
                  </a:lnTo>
                  <a:lnTo>
                    <a:pt x="61447" y="580379"/>
                  </a:lnTo>
                  <a:lnTo>
                    <a:pt x="28773" y="547329"/>
                  </a:lnTo>
                  <a:lnTo>
                    <a:pt x="7559" y="505073"/>
                  </a:lnTo>
                  <a:lnTo>
                    <a:pt x="0" y="455930"/>
                  </a:lnTo>
                  <a:lnTo>
                    <a:pt x="7559" y="407050"/>
                  </a:lnTo>
                  <a:lnTo>
                    <a:pt x="28773" y="365424"/>
                  </a:lnTo>
                  <a:lnTo>
                    <a:pt x="61447" y="333126"/>
                  </a:lnTo>
                  <a:lnTo>
                    <a:pt x="103388" y="312226"/>
                  </a:lnTo>
                  <a:lnTo>
                    <a:pt x="152400" y="304800"/>
                  </a:lnTo>
                  <a:close/>
                </a:path>
                <a:path extrusionOk="0" h="609600" w="3200400">
                  <a:moveTo>
                    <a:pt x="0" y="304800"/>
                  </a:moveTo>
                  <a:lnTo>
                    <a:pt x="0" y="304800"/>
                  </a:lnTo>
                </a:path>
                <a:path extrusionOk="0" h="609600" w="3200400">
                  <a:moveTo>
                    <a:pt x="304800" y="609600"/>
                  </a:moveTo>
                  <a:lnTo>
                    <a:pt x="304800" y="609600"/>
                  </a:lnTo>
                </a:path>
                <a:path extrusionOk="0" h="609600" w="3200400">
                  <a:moveTo>
                    <a:pt x="0" y="0"/>
                  </a:moveTo>
                  <a:lnTo>
                    <a:pt x="152400" y="304800"/>
                  </a:lnTo>
                </a:path>
                <a:path extrusionOk="0" h="609600" w="3200400">
                  <a:moveTo>
                    <a:pt x="685800" y="304800"/>
                  </a:moveTo>
                  <a:lnTo>
                    <a:pt x="734811" y="312226"/>
                  </a:lnTo>
                  <a:lnTo>
                    <a:pt x="776752" y="333126"/>
                  </a:lnTo>
                  <a:lnTo>
                    <a:pt x="809426" y="365424"/>
                  </a:lnTo>
                  <a:lnTo>
                    <a:pt x="830640" y="407050"/>
                  </a:lnTo>
                  <a:lnTo>
                    <a:pt x="838200" y="455930"/>
                  </a:lnTo>
                  <a:lnTo>
                    <a:pt x="830640" y="505073"/>
                  </a:lnTo>
                  <a:lnTo>
                    <a:pt x="809426" y="547329"/>
                  </a:lnTo>
                  <a:lnTo>
                    <a:pt x="776752" y="580379"/>
                  </a:lnTo>
                  <a:lnTo>
                    <a:pt x="734811" y="601908"/>
                  </a:lnTo>
                  <a:lnTo>
                    <a:pt x="685800" y="609600"/>
                  </a:lnTo>
                  <a:lnTo>
                    <a:pt x="636300" y="601908"/>
                  </a:lnTo>
                  <a:lnTo>
                    <a:pt x="594299" y="580379"/>
                  </a:lnTo>
                  <a:lnTo>
                    <a:pt x="561807" y="547329"/>
                  </a:lnTo>
                  <a:lnTo>
                    <a:pt x="540837" y="505073"/>
                  </a:lnTo>
                  <a:lnTo>
                    <a:pt x="533400" y="455930"/>
                  </a:lnTo>
                  <a:lnTo>
                    <a:pt x="540837" y="407050"/>
                  </a:lnTo>
                  <a:lnTo>
                    <a:pt x="561807" y="365424"/>
                  </a:lnTo>
                  <a:lnTo>
                    <a:pt x="594299" y="333126"/>
                  </a:lnTo>
                  <a:lnTo>
                    <a:pt x="636300" y="312226"/>
                  </a:lnTo>
                  <a:lnTo>
                    <a:pt x="685800" y="304800"/>
                  </a:lnTo>
                  <a:close/>
                </a:path>
                <a:path extrusionOk="0" h="609600" w="3200400">
                  <a:moveTo>
                    <a:pt x="533400" y="304800"/>
                  </a:moveTo>
                  <a:lnTo>
                    <a:pt x="533400" y="304800"/>
                  </a:lnTo>
                </a:path>
                <a:path extrusionOk="0" h="609600" w="3200400">
                  <a:moveTo>
                    <a:pt x="838200" y="609600"/>
                  </a:moveTo>
                  <a:lnTo>
                    <a:pt x="838200" y="609600"/>
                  </a:lnTo>
                </a:path>
                <a:path extrusionOk="0" h="609600" w="3200400">
                  <a:moveTo>
                    <a:pt x="882650" y="107950"/>
                  </a:moveTo>
                  <a:lnTo>
                    <a:pt x="685800" y="304800"/>
                  </a:lnTo>
                </a:path>
                <a:path extrusionOk="0" h="609600" w="3200400">
                  <a:moveTo>
                    <a:pt x="1219200" y="304800"/>
                  </a:moveTo>
                  <a:lnTo>
                    <a:pt x="1268211" y="312226"/>
                  </a:lnTo>
                  <a:lnTo>
                    <a:pt x="1310152" y="333126"/>
                  </a:lnTo>
                  <a:lnTo>
                    <a:pt x="1342826" y="365424"/>
                  </a:lnTo>
                  <a:lnTo>
                    <a:pt x="1364040" y="407050"/>
                  </a:lnTo>
                  <a:lnTo>
                    <a:pt x="1371600" y="455930"/>
                  </a:lnTo>
                  <a:lnTo>
                    <a:pt x="1364040" y="505073"/>
                  </a:lnTo>
                  <a:lnTo>
                    <a:pt x="1342826" y="547329"/>
                  </a:lnTo>
                  <a:lnTo>
                    <a:pt x="1310152" y="580379"/>
                  </a:lnTo>
                  <a:lnTo>
                    <a:pt x="1268211" y="601908"/>
                  </a:lnTo>
                  <a:lnTo>
                    <a:pt x="1219200" y="609600"/>
                  </a:lnTo>
                  <a:lnTo>
                    <a:pt x="1170188" y="601908"/>
                  </a:lnTo>
                  <a:lnTo>
                    <a:pt x="1128247" y="580379"/>
                  </a:lnTo>
                  <a:lnTo>
                    <a:pt x="1095573" y="547329"/>
                  </a:lnTo>
                  <a:lnTo>
                    <a:pt x="1074359" y="505073"/>
                  </a:lnTo>
                  <a:lnTo>
                    <a:pt x="1066800" y="455930"/>
                  </a:lnTo>
                  <a:lnTo>
                    <a:pt x="1074359" y="407050"/>
                  </a:lnTo>
                  <a:lnTo>
                    <a:pt x="1095573" y="365424"/>
                  </a:lnTo>
                  <a:lnTo>
                    <a:pt x="1128247" y="333126"/>
                  </a:lnTo>
                  <a:lnTo>
                    <a:pt x="1170188" y="312226"/>
                  </a:lnTo>
                  <a:lnTo>
                    <a:pt x="1219200" y="304800"/>
                  </a:lnTo>
                  <a:close/>
                </a:path>
                <a:path extrusionOk="0" h="609600" w="3200400">
                  <a:moveTo>
                    <a:pt x="1066800" y="304800"/>
                  </a:moveTo>
                  <a:lnTo>
                    <a:pt x="1066800" y="304800"/>
                  </a:lnTo>
                </a:path>
                <a:path extrusionOk="0" h="609600" w="3200400">
                  <a:moveTo>
                    <a:pt x="1371600" y="609600"/>
                  </a:moveTo>
                  <a:lnTo>
                    <a:pt x="1371600" y="609600"/>
                  </a:lnTo>
                </a:path>
                <a:path extrusionOk="0" h="609600" w="3200400">
                  <a:moveTo>
                    <a:pt x="1098550" y="107950"/>
                  </a:moveTo>
                  <a:lnTo>
                    <a:pt x="1219200" y="304800"/>
                  </a:lnTo>
                </a:path>
                <a:path extrusionOk="0" h="609600" w="3200400">
                  <a:moveTo>
                    <a:pt x="1828800" y="304800"/>
                  </a:moveTo>
                  <a:lnTo>
                    <a:pt x="1877811" y="312226"/>
                  </a:lnTo>
                  <a:lnTo>
                    <a:pt x="1919752" y="333126"/>
                  </a:lnTo>
                  <a:lnTo>
                    <a:pt x="1952426" y="365424"/>
                  </a:lnTo>
                  <a:lnTo>
                    <a:pt x="1973640" y="407050"/>
                  </a:lnTo>
                  <a:lnTo>
                    <a:pt x="1981200" y="455930"/>
                  </a:lnTo>
                  <a:lnTo>
                    <a:pt x="1973640" y="505073"/>
                  </a:lnTo>
                  <a:lnTo>
                    <a:pt x="1952426" y="547329"/>
                  </a:lnTo>
                  <a:lnTo>
                    <a:pt x="1919752" y="580379"/>
                  </a:lnTo>
                  <a:lnTo>
                    <a:pt x="1877811" y="601908"/>
                  </a:lnTo>
                  <a:lnTo>
                    <a:pt x="1828800" y="609600"/>
                  </a:lnTo>
                  <a:lnTo>
                    <a:pt x="1779300" y="601908"/>
                  </a:lnTo>
                  <a:lnTo>
                    <a:pt x="1737299" y="580379"/>
                  </a:lnTo>
                  <a:lnTo>
                    <a:pt x="1704807" y="547329"/>
                  </a:lnTo>
                  <a:lnTo>
                    <a:pt x="1683837" y="505073"/>
                  </a:lnTo>
                  <a:lnTo>
                    <a:pt x="1676400" y="455930"/>
                  </a:lnTo>
                  <a:lnTo>
                    <a:pt x="1683837" y="407050"/>
                  </a:lnTo>
                  <a:lnTo>
                    <a:pt x="1704807" y="365424"/>
                  </a:lnTo>
                  <a:lnTo>
                    <a:pt x="1737299" y="333126"/>
                  </a:lnTo>
                  <a:lnTo>
                    <a:pt x="1779300" y="312226"/>
                  </a:lnTo>
                  <a:lnTo>
                    <a:pt x="1828800" y="304800"/>
                  </a:lnTo>
                  <a:close/>
                </a:path>
                <a:path extrusionOk="0" h="609600" w="3200400">
                  <a:moveTo>
                    <a:pt x="1676400" y="304800"/>
                  </a:moveTo>
                  <a:lnTo>
                    <a:pt x="1676400" y="304800"/>
                  </a:lnTo>
                </a:path>
                <a:path extrusionOk="0" h="609600" w="3200400">
                  <a:moveTo>
                    <a:pt x="1981200" y="609600"/>
                  </a:moveTo>
                  <a:lnTo>
                    <a:pt x="1981200" y="609600"/>
                  </a:lnTo>
                </a:path>
                <a:path extrusionOk="0" h="609600" w="3200400">
                  <a:moveTo>
                    <a:pt x="2057400" y="76200"/>
                  </a:moveTo>
                  <a:lnTo>
                    <a:pt x="1828800" y="304800"/>
                  </a:lnTo>
                </a:path>
                <a:path extrusionOk="0" h="609600" w="3200400">
                  <a:moveTo>
                    <a:pt x="2590800" y="304800"/>
                  </a:moveTo>
                  <a:lnTo>
                    <a:pt x="2639811" y="312226"/>
                  </a:lnTo>
                  <a:lnTo>
                    <a:pt x="2681752" y="333126"/>
                  </a:lnTo>
                  <a:lnTo>
                    <a:pt x="2714426" y="365424"/>
                  </a:lnTo>
                  <a:lnTo>
                    <a:pt x="2735640" y="407050"/>
                  </a:lnTo>
                  <a:lnTo>
                    <a:pt x="2743200" y="455930"/>
                  </a:lnTo>
                  <a:lnTo>
                    <a:pt x="2735640" y="505073"/>
                  </a:lnTo>
                  <a:lnTo>
                    <a:pt x="2714426" y="547329"/>
                  </a:lnTo>
                  <a:lnTo>
                    <a:pt x="2681752" y="580379"/>
                  </a:lnTo>
                  <a:lnTo>
                    <a:pt x="2639811" y="601908"/>
                  </a:lnTo>
                  <a:lnTo>
                    <a:pt x="2590800" y="609600"/>
                  </a:lnTo>
                  <a:lnTo>
                    <a:pt x="2541788" y="601908"/>
                  </a:lnTo>
                  <a:lnTo>
                    <a:pt x="2499847" y="580379"/>
                  </a:lnTo>
                  <a:lnTo>
                    <a:pt x="2467173" y="547329"/>
                  </a:lnTo>
                  <a:lnTo>
                    <a:pt x="2445959" y="505073"/>
                  </a:lnTo>
                  <a:lnTo>
                    <a:pt x="2438400" y="455930"/>
                  </a:lnTo>
                  <a:lnTo>
                    <a:pt x="2445959" y="407050"/>
                  </a:lnTo>
                  <a:lnTo>
                    <a:pt x="2467173" y="365424"/>
                  </a:lnTo>
                  <a:lnTo>
                    <a:pt x="2499847" y="333126"/>
                  </a:lnTo>
                  <a:lnTo>
                    <a:pt x="2541788" y="312226"/>
                  </a:lnTo>
                  <a:lnTo>
                    <a:pt x="2590800" y="304800"/>
                  </a:lnTo>
                  <a:close/>
                </a:path>
                <a:path extrusionOk="0" h="609600" w="3200400">
                  <a:moveTo>
                    <a:pt x="2438400" y="304800"/>
                  </a:moveTo>
                  <a:lnTo>
                    <a:pt x="2438400" y="304800"/>
                  </a:lnTo>
                </a:path>
                <a:path extrusionOk="0" h="609600" w="3200400">
                  <a:moveTo>
                    <a:pt x="2743200" y="609600"/>
                  </a:moveTo>
                  <a:lnTo>
                    <a:pt x="2743200" y="609600"/>
                  </a:lnTo>
                </a:path>
                <a:path extrusionOk="0" h="609600" w="3200400">
                  <a:moveTo>
                    <a:pt x="2362200" y="76200"/>
                  </a:moveTo>
                  <a:lnTo>
                    <a:pt x="2590800" y="304800"/>
                  </a:lnTo>
                </a:path>
                <a:path extrusionOk="0" h="609600" w="3200400">
                  <a:moveTo>
                    <a:pt x="3048000" y="304800"/>
                  </a:moveTo>
                  <a:lnTo>
                    <a:pt x="3097011" y="312226"/>
                  </a:lnTo>
                  <a:lnTo>
                    <a:pt x="3138952" y="333126"/>
                  </a:lnTo>
                  <a:lnTo>
                    <a:pt x="3171626" y="365424"/>
                  </a:lnTo>
                  <a:lnTo>
                    <a:pt x="3192840" y="407050"/>
                  </a:lnTo>
                  <a:lnTo>
                    <a:pt x="3200400" y="455930"/>
                  </a:lnTo>
                  <a:lnTo>
                    <a:pt x="3192840" y="505073"/>
                  </a:lnTo>
                  <a:lnTo>
                    <a:pt x="3171626" y="547329"/>
                  </a:lnTo>
                  <a:lnTo>
                    <a:pt x="3138952" y="580379"/>
                  </a:lnTo>
                  <a:lnTo>
                    <a:pt x="3097011" y="601908"/>
                  </a:lnTo>
                  <a:lnTo>
                    <a:pt x="3048000" y="609600"/>
                  </a:lnTo>
                  <a:lnTo>
                    <a:pt x="2998988" y="601908"/>
                  </a:lnTo>
                  <a:lnTo>
                    <a:pt x="2957047" y="580379"/>
                  </a:lnTo>
                  <a:lnTo>
                    <a:pt x="2924373" y="547329"/>
                  </a:lnTo>
                  <a:lnTo>
                    <a:pt x="2903159" y="505073"/>
                  </a:lnTo>
                  <a:lnTo>
                    <a:pt x="2895600" y="455930"/>
                  </a:lnTo>
                  <a:lnTo>
                    <a:pt x="2903159" y="407050"/>
                  </a:lnTo>
                  <a:lnTo>
                    <a:pt x="2924373" y="365424"/>
                  </a:lnTo>
                  <a:lnTo>
                    <a:pt x="2957047" y="333126"/>
                  </a:lnTo>
                  <a:lnTo>
                    <a:pt x="2998988" y="312226"/>
                  </a:lnTo>
                  <a:lnTo>
                    <a:pt x="3048000" y="304800"/>
                  </a:lnTo>
                  <a:close/>
                </a:path>
                <a:path extrusionOk="0" h="609600" w="3200400">
                  <a:moveTo>
                    <a:pt x="2895600" y="304800"/>
                  </a:moveTo>
                  <a:lnTo>
                    <a:pt x="2895600" y="304800"/>
                  </a:lnTo>
                </a:path>
                <a:path extrusionOk="0" h="609600" w="3200400">
                  <a:moveTo>
                    <a:pt x="3200400" y="609600"/>
                  </a:moveTo>
                  <a:lnTo>
                    <a:pt x="3200400" y="6096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095999" y="5105400"/>
              <a:ext cx="152400" cy="228600"/>
            </a:xfrm>
            <a:custGeom>
              <a:rect b="b" l="l" r="r" t="t"/>
              <a:pathLst>
                <a:path extrusionOk="0" h="228600" w="152400">
                  <a:moveTo>
                    <a:pt x="152400" y="0"/>
                  </a:moveTo>
                  <a:lnTo>
                    <a:pt x="0" y="228600"/>
                  </a:lnTo>
                </a:path>
              </a:pathLst>
            </a:custGeom>
            <a:noFill/>
            <a:ln cap="flat" cmpd="sng" w="2550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9"/>
          <p:cNvSpPr txBox="1"/>
          <p:nvPr/>
        </p:nvSpPr>
        <p:spPr>
          <a:xfrm rot="-1200000">
            <a:off x="4692918" y="3833274"/>
            <a:ext cx="902006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 </a:t>
            </a:r>
            <a:r>
              <a:rPr baseline="30000" lang="en-US" sz="3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baseline="30000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6783069" y="4911090"/>
            <a:ext cx="1593215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Height of blue  node = 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610869" y="4225290"/>
            <a:ext cx="19812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Height of root = 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6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Heap-Sort (5)</a:t>
            </a:r>
            <a:endParaRPr/>
          </a:p>
        </p:txBody>
      </p:sp>
      <p:grpSp>
        <p:nvGrpSpPr>
          <p:cNvPr id="862" name="Google Shape;862;p36"/>
          <p:cNvGrpSpPr/>
          <p:nvPr/>
        </p:nvGrpSpPr>
        <p:grpSpPr>
          <a:xfrm>
            <a:off x="1700530" y="1904999"/>
            <a:ext cx="4792980" cy="2842260"/>
            <a:chOff x="1700530" y="1904999"/>
            <a:chExt cx="4792980" cy="2842260"/>
          </a:xfrm>
        </p:grpSpPr>
        <p:sp>
          <p:nvSpPr>
            <p:cNvPr id="863" name="Google Shape;863;p36"/>
            <p:cNvSpPr/>
            <p:nvPr/>
          </p:nvSpPr>
          <p:spPr>
            <a:xfrm>
              <a:off x="4287520" y="1904999"/>
              <a:ext cx="528320" cy="579120"/>
            </a:xfrm>
            <a:custGeom>
              <a:rect b="b" l="l" r="r" t="t"/>
              <a:pathLst>
                <a:path extrusionOk="0" h="579119" w="528320">
                  <a:moveTo>
                    <a:pt x="264159" y="0"/>
                  </a:moveTo>
                  <a:lnTo>
                    <a:pt x="307628" y="3649"/>
                  </a:lnTo>
                  <a:lnTo>
                    <a:pt x="348559" y="14264"/>
                  </a:lnTo>
                  <a:lnTo>
                    <a:pt x="386472" y="31341"/>
                  </a:lnTo>
                  <a:lnTo>
                    <a:pt x="420888" y="54376"/>
                  </a:lnTo>
                  <a:lnTo>
                    <a:pt x="451326" y="82867"/>
                  </a:lnTo>
                  <a:lnTo>
                    <a:pt x="477306" y="116311"/>
                  </a:lnTo>
                  <a:lnTo>
                    <a:pt x="498349" y="154205"/>
                  </a:lnTo>
                  <a:lnTo>
                    <a:pt x="513974" y="196047"/>
                  </a:lnTo>
                  <a:lnTo>
                    <a:pt x="523701" y="241333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333"/>
                  </a:lnTo>
                  <a:lnTo>
                    <a:pt x="13086" y="196047"/>
                  </a:lnTo>
                  <a:lnTo>
                    <a:pt x="28735" y="154205"/>
                  </a:lnTo>
                  <a:lnTo>
                    <a:pt x="49824" y="116311"/>
                  </a:lnTo>
                  <a:lnTo>
                    <a:pt x="75882" y="82867"/>
                  </a:lnTo>
                  <a:lnTo>
                    <a:pt x="106436" y="54376"/>
                  </a:lnTo>
                  <a:lnTo>
                    <a:pt x="141013" y="31341"/>
                  </a:lnTo>
                  <a:lnTo>
                    <a:pt x="179141" y="14264"/>
                  </a:lnTo>
                  <a:lnTo>
                    <a:pt x="220347" y="3649"/>
                  </a:lnTo>
                  <a:lnTo>
                    <a:pt x="264159" y="0"/>
                  </a:lnTo>
                  <a:close/>
                </a:path>
                <a:path extrusionOk="0" h="579119" w="52832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8320">
                  <a:moveTo>
                    <a:pt x="528319" y="579120"/>
                  </a:moveTo>
                  <a:lnTo>
                    <a:pt x="528319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311531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2682240" y="3036569"/>
              <a:ext cx="528320" cy="579120"/>
            </a:xfrm>
            <a:custGeom>
              <a:rect b="b" l="l" r="r" t="t"/>
              <a:pathLst>
                <a:path extrusionOk="0" h="579120" w="528319">
                  <a:moveTo>
                    <a:pt x="264160" y="0"/>
                  </a:moveTo>
                  <a:lnTo>
                    <a:pt x="307936" y="3684"/>
                  </a:lnTo>
                  <a:lnTo>
                    <a:pt x="349046" y="14386"/>
                  </a:lnTo>
                  <a:lnTo>
                    <a:pt x="387032" y="31581"/>
                  </a:lnTo>
                  <a:lnTo>
                    <a:pt x="421436" y="54742"/>
                  </a:lnTo>
                  <a:lnTo>
                    <a:pt x="451802" y="83343"/>
                  </a:lnTo>
                  <a:lnTo>
                    <a:pt x="477672" y="116860"/>
                  </a:lnTo>
                  <a:lnTo>
                    <a:pt x="498589" y="154766"/>
                  </a:lnTo>
                  <a:lnTo>
                    <a:pt x="514096" y="196535"/>
                  </a:lnTo>
                  <a:lnTo>
                    <a:pt x="523735" y="241641"/>
                  </a:lnTo>
                  <a:lnTo>
                    <a:pt x="527050" y="289559"/>
                  </a:lnTo>
                  <a:lnTo>
                    <a:pt x="523735" y="337478"/>
                  </a:lnTo>
                  <a:lnTo>
                    <a:pt x="514096" y="382584"/>
                  </a:lnTo>
                  <a:lnTo>
                    <a:pt x="498589" y="424353"/>
                  </a:lnTo>
                  <a:lnTo>
                    <a:pt x="477672" y="462259"/>
                  </a:lnTo>
                  <a:lnTo>
                    <a:pt x="451802" y="495776"/>
                  </a:lnTo>
                  <a:lnTo>
                    <a:pt x="421436" y="524377"/>
                  </a:lnTo>
                  <a:lnTo>
                    <a:pt x="387032" y="547538"/>
                  </a:lnTo>
                  <a:lnTo>
                    <a:pt x="349046" y="564733"/>
                  </a:lnTo>
                  <a:lnTo>
                    <a:pt x="307936" y="575435"/>
                  </a:lnTo>
                  <a:lnTo>
                    <a:pt x="264160" y="579119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8319">
                  <a:moveTo>
                    <a:pt x="0" y="0"/>
                  </a:moveTo>
                  <a:lnTo>
                    <a:pt x="0" y="0"/>
                  </a:lnTo>
                </a:path>
                <a:path extrusionOk="0" h="579120" w="528319">
                  <a:moveTo>
                    <a:pt x="528320" y="579119"/>
                  </a:moveTo>
                  <a:lnTo>
                    <a:pt x="52832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2131060" y="3563619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622300" y="0"/>
                  </a:moveTo>
                  <a:lnTo>
                    <a:pt x="0" y="68325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1700530" y="416813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311040" y="4536"/>
                  </a:lnTo>
                  <a:lnTo>
                    <a:pt x="355991" y="17665"/>
                  </a:lnTo>
                  <a:lnTo>
                    <a:pt x="397086" y="38664"/>
                  </a:lnTo>
                  <a:lnTo>
                    <a:pt x="433665" y="66813"/>
                  </a:lnTo>
                  <a:lnTo>
                    <a:pt x="465070" y="101390"/>
                  </a:lnTo>
                  <a:lnTo>
                    <a:pt x="490643" y="141675"/>
                  </a:lnTo>
                  <a:lnTo>
                    <a:pt x="509724" y="186946"/>
                  </a:lnTo>
                  <a:lnTo>
                    <a:pt x="521656" y="236481"/>
                  </a:lnTo>
                  <a:lnTo>
                    <a:pt x="525780" y="289560"/>
                  </a:lnTo>
                  <a:lnTo>
                    <a:pt x="521656" y="342595"/>
                  </a:lnTo>
                  <a:lnTo>
                    <a:pt x="509724" y="392013"/>
                  </a:lnTo>
                  <a:lnTo>
                    <a:pt x="490643" y="437115"/>
                  </a:lnTo>
                  <a:lnTo>
                    <a:pt x="465070" y="477199"/>
                  </a:lnTo>
                  <a:lnTo>
                    <a:pt x="433665" y="511566"/>
                  </a:lnTo>
                  <a:lnTo>
                    <a:pt x="397086" y="539514"/>
                  </a:lnTo>
                  <a:lnTo>
                    <a:pt x="355991" y="560345"/>
                  </a:lnTo>
                  <a:lnTo>
                    <a:pt x="311040" y="573357"/>
                  </a:lnTo>
                  <a:lnTo>
                    <a:pt x="262889" y="577850"/>
                  </a:lnTo>
                  <a:lnTo>
                    <a:pt x="214405" y="573357"/>
                  </a:lnTo>
                  <a:lnTo>
                    <a:pt x="169275" y="560345"/>
                  </a:lnTo>
                  <a:lnTo>
                    <a:pt x="128128" y="539514"/>
                  </a:lnTo>
                  <a:lnTo>
                    <a:pt x="91591" y="511566"/>
                  </a:lnTo>
                  <a:lnTo>
                    <a:pt x="60291" y="477199"/>
                  </a:lnTo>
                  <a:lnTo>
                    <a:pt x="34854" y="437115"/>
                  </a:lnTo>
                  <a:lnTo>
                    <a:pt x="15908" y="392013"/>
                  </a:lnTo>
                  <a:lnTo>
                    <a:pt x="4081" y="342595"/>
                  </a:lnTo>
                  <a:lnTo>
                    <a:pt x="0" y="289560"/>
                  </a:lnTo>
                  <a:lnTo>
                    <a:pt x="3314" y="241641"/>
                  </a:lnTo>
                  <a:lnTo>
                    <a:pt x="12954" y="196535"/>
                  </a:lnTo>
                  <a:lnTo>
                    <a:pt x="28460" y="154766"/>
                  </a:lnTo>
                  <a:lnTo>
                    <a:pt x="49377" y="116860"/>
                  </a:lnTo>
                  <a:lnTo>
                    <a:pt x="75247" y="83343"/>
                  </a:lnTo>
                  <a:lnTo>
                    <a:pt x="105613" y="54742"/>
                  </a:lnTo>
                  <a:lnTo>
                    <a:pt x="140017" y="31581"/>
                  </a:lnTo>
                  <a:lnTo>
                    <a:pt x="178003" y="14386"/>
                  </a:lnTo>
                  <a:lnTo>
                    <a:pt x="219113" y="3684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0" y="0"/>
                  </a:moveTo>
                  <a:lnTo>
                    <a:pt x="0" y="0"/>
                  </a:lnTo>
                </a:path>
                <a:path extrusionOk="0" h="579120" w="527050">
                  <a:moveTo>
                    <a:pt x="527050" y="579120"/>
                  </a:moveTo>
                  <a:lnTo>
                    <a:pt x="527050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3163570" y="3536950"/>
              <a:ext cx="622300" cy="683260"/>
            </a:xfrm>
            <a:custGeom>
              <a:rect b="b" l="l" r="r" t="t"/>
              <a:pathLst>
                <a:path extrusionOk="0" h="683260" w="622300">
                  <a:moveTo>
                    <a:pt x="0" y="0"/>
                  </a:moveTo>
                  <a:lnTo>
                    <a:pt x="622300" y="68326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3689350" y="4141469"/>
              <a:ext cx="527050" cy="579120"/>
            </a:xfrm>
            <a:custGeom>
              <a:rect b="b" l="l" r="r" t="t"/>
              <a:pathLst>
                <a:path extrusionOk="0" h="579120" w="527050">
                  <a:moveTo>
                    <a:pt x="262889" y="0"/>
                  </a:moveTo>
                  <a:lnTo>
                    <a:pt x="214739" y="4536"/>
                  </a:lnTo>
                  <a:lnTo>
                    <a:pt x="169788" y="17665"/>
                  </a:lnTo>
                  <a:lnTo>
                    <a:pt x="128693" y="38664"/>
                  </a:lnTo>
                  <a:lnTo>
                    <a:pt x="92114" y="66813"/>
                  </a:lnTo>
                  <a:lnTo>
                    <a:pt x="60709" y="101390"/>
                  </a:lnTo>
                  <a:lnTo>
                    <a:pt x="35136" y="141675"/>
                  </a:lnTo>
                  <a:lnTo>
                    <a:pt x="16055" y="186946"/>
                  </a:lnTo>
                  <a:lnTo>
                    <a:pt x="4123" y="236481"/>
                  </a:lnTo>
                  <a:lnTo>
                    <a:pt x="0" y="289559"/>
                  </a:lnTo>
                  <a:lnTo>
                    <a:pt x="4123" y="342638"/>
                  </a:lnTo>
                  <a:lnTo>
                    <a:pt x="16055" y="392173"/>
                  </a:lnTo>
                  <a:lnTo>
                    <a:pt x="35136" y="437444"/>
                  </a:lnTo>
                  <a:lnTo>
                    <a:pt x="60709" y="477729"/>
                  </a:lnTo>
                  <a:lnTo>
                    <a:pt x="92114" y="512306"/>
                  </a:lnTo>
                  <a:lnTo>
                    <a:pt x="128693" y="540455"/>
                  </a:lnTo>
                  <a:lnTo>
                    <a:pt x="169788" y="561454"/>
                  </a:lnTo>
                  <a:lnTo>
                    <a:pt x="214739" y="574583"/>
                  </a:lnTo>
                  <a:lnTo>
                    <a:pt x="262889" y="579119"/>
                  </a:lnTo>
                  <a:lnTo>
                    <a:pt x="306702" y="575435"/>
                  </a:lnTo>
                  <a:lnTo>
                    <a:pt x="347908" y="564733"/>
                  </a:lnTo>
                  <a:lnTo>
                    <a:pt x="386036" y="547538"/>
                  </a:lnTo>
                  <a:lnTo>
                    <a:pt x="420613" y="524377"/>
                  </a:lnTo>
                  <a:lnTo>
                    <a:pt x="451167" y="495776"/>
                  </a:lnTo>
                  <a:lnTo>
                    <a:pt x="477225" y="462259"/>
                  </a:lnTo>
                  <a:lnTo>
                    <a:pt x="498314" y="424353"/>
                  </a:lnTo>
                  <a:lnTo>
                    <a:pt x="513963" y="382584"/>
                  </a:lnTo>
                  <a:lnTo>
                    <a:pt x="523699" y="337478"/>
                  </a:lnTo>
                  <a:lnTo>
                    <a:pt x="527050" y="289559"/>
                  </a:lnTo>
                  <a:lnTo>
                    <a:pt x="523699" y="241641"/>
                  </a:lnTo>
                  <a:lnTo>
                    <a:pt x="513963" y="196535"/>
                  </a:lnTo>
                  <a:lnTo>
                    <a:pt x="498314" y="154766"/>
                  </a:lnTo>
                  <a:lnTo>
                    <a:pt x="477225" y="116860"/>
                  </a:lnTo>
                  <a:lnTo>
                    <a:pt x="451167" y="83343"/>
                  </a:lnTo>
                  <a:lnTo>
                    <a:pt x="420613" y="54742"/>
                  </a:lnTo>
                  <a:lnTo>
                    <a:pt x="386036" y="31581"/>
                  </a:lnTo>
                  <a:lnTo>
                    <a:pt x="347908" y="14386"/>
                  </a:lnTo>
                  <a:lnTo>
                    <a:pt x="306702" y="3684"/>
                  </a:lnTo>
                  <a:lnTo>
                    <a:pt x="262889" y="0"/>
                  </a:lnTo>
                  <a:close/>
                </a:path>
                <a:path extrusionOk="0" h="579120" w="527050">
                  <a:moveTo>
                    <a:pt x="527050" y="0"/>
                  </a:moveTo>
                  <a:lnTo>
                    <a:pt x="527050" y="0"/>
                  </a:lnTo>
                </a:path>
                <a:path extrusionOk="0" h="579120" w="527050">
                  <a:moveTo>
                    <a:pt x="0" y="579119"/>
                  </a:moveTo>
                  <a:lnTo>
                    <a:pt x="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476885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4959350" y="3011169"/>
              <a:ext cx="1534160" cy="1685289"/>
            </a:xfrm>
            <a:custGeom>
              <a:rect b="b" l="l" r="r" t="t"/>
              <a:pathLst>
                <a:path extrusionOk="0" h="1685289" w="1534160">
                  <a:moveTo>
                    <a:pt x="1270000" y="0"/>
                  </a:moveTo>
                  <a:lnTo>
                    <a:pt x="1226223" y="3684"/>
                  </a:lnTo>
                  <a:lnTo>
                    <a:pt x="1185113" y="14386"/>
                  </a:lnTo>
                  <a:lnTo>
                    <a:pt x="1147127" y="31581"/>
                  </a:lnTo>
                  <a:lnTo>
                    <a:pt x="1112723" y="54742"/>
                  </a:lnTo>
                  <a:lnTo>
                    <a:pt x="1082357" y="83343"/>
                  </a:lnTo>
                  <a:lnTo>
                    <a:pt x="1056487" y="116860"/>
                  </a:lnTo>
                  <a:lnTo>
                    <a:pt x="1035570" y="154766"/>
                  </a:lnTo>
                  <a:lnTo>
                    <a:pt x="1020063" y="196535"/>
                  </a:lnTo>
                  <a:lnTo>
                    <a:pt x="1010424" y="241641"/>
                  </a:lnTo>
                  <a:lnTo>
                    <a:pt x="1007110" y="289559"/>
                  </a:lnTo>
                  <a:lnTo>
                    <a:pt x="1010424" y="337822"/>
                  </a:lnTo>
                  <a:lnTo>
                    <a:pt x="1020064" y="383204"/>
                  </a:lnTo>
                  <a:lnTo>
                    <a:pt x="1035570" y="425188"/>
                  </a:lnTo>
                  <a:lnTo>
                    <a:pt x="1056487" y="463255"/>
                  </a:lnTo>
                  <a:lnTo>
                    <a:pt x="1082357" y="496887"/>
                  </a:lnTo>
                  <a:lnTo>
                    <a:pt x="1112723" y="525566"/>
                  </a:lnTo>
                  <a:lnTo>
                    <a:pt x="1147127" y="548774"/>
                  </a:lnTo>
                  <a:lnTo>
                    <a:pt x="1185113" y="565993"/>
                  </a:lnTo>
                  <a:lnTo>
                    <a:pt x="1226223" y="576704"/>
                  </a:lnTo>
                  <a:lnTo>
                    <a:pt x="1270000" y="580389"/>
                  </a:lnTo>
                  <a:lnTo>
                    <a:pt x="1313812" y="576704"/>
                  </a:lnTo>
                  <a:lnTo>
                    <a:pt x="1355018" y="565993"/>
                  </a:lnTo>
                  <a:lnTo>
                    <a:pt x="1393146" y="548774"/>
                  </a:lnTo>
                  <a:lnTo>
                    <a:pt x="1427723" y="525566"/>
                  </a:lnTo>
                  <a:lnTo>
                    <a:pt x="1458277" y="496887"/>
                  </a:lnTo>
                  <a:lnTo>
                    <a:pt x="1484335" y="463255"/>
                  </a:lnTo>
                  <a:lnTo>
                    <a:pt x="1505424" y="425188"/>
                  </a:lnTo>
                  <a:lnTo>
                    <a:pt x="1521073" y="383204"/>
                  </a:lnTo>
                  <a:lnTo>
                    <a:pt x="1530809" y="337822"/>
                  </a:lnTo>
                  <a:lnTo>
                    <a:pt x="1534160" y="289559"/>
                  </a:lnTo>
                  <a:lnTo>
                    <a:pt x="1530809" y="241641"/>
                  </a:lnTo>
                  <a:lnTo>
                    <a:pt x="1521073" y="196535"/>
                  </a:lnTo>
                  <a:lnTo>
                    <a:pt x="1505424" y="154766"/>
                  </a:lnTo>
                  <a:lnTo>
                    <a:pt x="1484335" y="116860"/>
                  </a:lnTo>
                  <a:lnTo>
                    <a:pt x="1458277" y="83343"/>
                  </a:lnTo>
                  <a:lnTo>
                    <a:pt x="1427723" y="54742"/>
                  </a:lnTo>
                  <a:lnTo>
                    <a:pt x="1393146" y="31581"/>
                  </a:lnTo>
                  <a:lnTo>
                    <a:pt x="1355018" y="14386"/>
                  </a:lnTo>
                  <a:lnTo>
                    <a:pt x="1313812" y="3684"/>
                  </a:lnTo>
                  <a:lnTo>
                    <a:pt x="1270000" y="0"/>
                  </a:lnTo>
                  <a:close/>
                </a:path>
                <a:path extrusionOk="0" h="1685289" w="1534160">
                  <a:moveTo>
                    <a:pt x="1534160" y="0"/>
                  </a:moveTo>
                  <a:lnTo>
                    <a:pt x="1534160" y="0"/>
                  </a:lnTo>
                </a:path>
                <a:path extrusionOk="0" h="1685289" w="1534160">
                  <a:moveTo>
                    <a:pt x="1005839" y="580389"/>
                  </a:moveTo>
                  <a:lnTo>
                    <a:pt x="1005839" y="580389"/>
                  </a:lnTo>
                </a:path>
                <a:path extrusionOk="0" h="1685289" w="1534160">
                  <a:moveTo>
                    <a:pt x="264160" y="1104899"/>
                  </a:moveTo>
                  <a:lnTo>
                    <a:pt x="312310" y="1109436"/>
                  </a:lnTo>
                  <a:lnTo>
                    <a:pt x="357261" y="1122565"/>
                  </a:lnTo>
                  <a:lnTo>
                    <a:pt x="398356" y="1143564"/>
                  </a:lnTo>
                  <a:lnTo>
                    <a:pt x="434935" y="1171713"/>
                  </a:lnTo>
                  <a:lnTo>
                    <a:pt x="466340" y="1206290"/>
                  </a:lnTo>
                  <a:lnTo>
                    <a:pt x="491913" y="1246575"/>
                  </a:lnTo>
                  <a:lnTo>
                    <a:pt x="510994" y="1291846"/>
                  </a:lnTo>
                  <a:lnTo>
                    <a:pt x="522926" y="1341381"/>
                  </a:lnTo>
                  <a:lnTo>
                    <a:pt x="527050" y="1394459"/>
                  </a:lnTo>
                  <a:lnTo>
                    <a:pt x="523701" y="1442722"/>
                  </a:lnTo>
                  <a:lnTo>
                    <a:pt x="513974" y="1488104"/>
                  </a:lnTo>
                  <a:lnTo>
                    <a:pt x="498349" y="1530088"/>
                  </a:lnTo>
                  <a:lnTo>
                    <a:pt x="477306" y="1568155"/>
                  </a:lnTo>
                  <a:lnTo>
                    <a:pt x="451326" y="1601787"/>
                  </a:lnTo>
                  <a:lnTo>
                    <a:pt x="420888" y="1630466"/>
                  </a:lnTo>
                  <a:lnTo>
                    <a:pt x="386472" y="1653674"/>
                  </a:lnTo>
                  <a:lnTo>
                    <a:pt x="348559" y="1670893"/>
                  </a:lnTo>
                  <a:lnTo>
                    <a:pt x="307628" y="1681604"/>
                  </a:lnTo>
                  <a:lnTo>
                    <a:pt x="264160" y="1685289"/>
                  </a:lnTo>
                  <a:lnTo>
                    <a:pt x="220347" y="1681604"/>
                  </a:lnTo>
                  <a:lnTo>
                    <a:pt x="179141" y="1670893"/>
                  </a:lnTo>
                  <a:lnTo>
                    <a:pt x="141013" y="1653674"/>
                  </a:lnTo>
                  <a:lnTo>
                    <a:pt x="106436" y="1630466"/>
                  </a:lnTo>
                  <a:lnTo>
                    <a:pt x="75882" y="1601787"/>
                  </a:lnTo>
                  <a:lnTo>
                    <a:pt x="49824" y="1568155"/>
                  </a:lnTo>
                  <a:lnTo>
                    <a:pt x="28735" y="1530088"/>
                  </a:lnTo>
                  <a:lnTo>
                    <a:pt x="13086" y="1488104"/>
                  </a:lnTo>
                  <a:lnTo>
                    <a:pt x="3350" y="1442722"/>
                  </a:lnTo>
                  <a:lnTo>
                    <a:pt x="0" y="1394459"/>
                  </a:lnTo>
                  <a:lnTo>
                    <a:pt x="3350" y="1346541"/>
                  </a:lnTo>
                  <a:lnTo>
                    <a:pt x="13086" y="1301435"/>
                  </a:lnTo>
                  <a:lnTo>
                    <a:pt x="28735" y="1259666"/>
                  </a:lnTo>
                  <a:lnTo>
                    <a:pt x="49824" y="1221760"/>
                  </a:lnTo>
                  <a:lnTo>
                    <a:pt x="75882" y="1188243"/>
                  </a:lnTo>
                  <a:lnTo>
                    <a:pt x="106436" y="1159642"/>
                  </a:lnTo>
                  <a:lnTo>
                    <a:pt x="141013" y="1136481"/>
                  </a:lnTo>
                  <a:lnTo>
                    <a:pt x="179141" y="1119286"/>
                  </a:lnTo>
                  <a:lnTo>
                    <a:pt x="220347" y="1108584"/>
                  </a:lnTo>
                  <a:lnTo>
                    <a:pt x="264160" y="1104899"/>
                  </a:lnTo>
                  <a:close/>
                </a:path>
                <a:path extrusionOk="0" h="1685289" w="1534160">
                  <a:moveTo>
                    <a:pt x="0" y="1104899"/>
                  </a:moveTo>
                  <a:lnTo>
                    <a:pt x="0" y="1104899"/>
                  </a:lnTo>
                </a:path>
                <a:path extrusionOk="0" h="1685289" w="1534160">
                  <a:moveTo>
                    <a:pt x="527050" y="1685289"/>
                  </a:moveTo>
                  <a:lnTo>
                    <a:pt x="527050" y="168528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2" name="Google Shape;872;p36"/>
          <p:cNvSpPr/>
          <p:nvPr/>
        </p:nvSpPr>
        <p:spPr>
          <a:xfrm>
            <a:off x="6948169" y="4142740"/>
            <a:ext cx="528320" cy="580390"/>
          </a:xfrm>
          <a:custGeom>
            <a:rect b="b" l="l" r="r" t="t"/>
            <a:pathLst>
              <a:path extrusionOk="0" h="580389" w="528320">
                <a:moveTo>
                  <a:pt x="264159" y="0"/>
                </a:moveTo>
                <a:lnTo>
                  <a:pt x="220347" y="3685"/>
                </a:lnTo>
                <a:lnTo>
                  <a:pt x="179141" y="14396"/>
                </a:lnTo>
                <a:lnTo>
                  <a:pt x="141013" y="31615"/>
                </a:lnTo>
                <a:lnTo>
                  <a:pt x="106436" y="54823"/>
                </a:lnTo>
                <a:lnTo>
                  <a:pt x="75882" y="83502"/>
                </a:lnTo>
                <a:lnTo>
                  <a:pt x="49824" y="117134"/>
                </a:lnTo>
                <a:lnTo>
                  <a:pt x="28735" y="155201"/>
                </a:lnTo>
                <a:lnTo>
                  <a:pt x="13086" y="197185"/>
                </a:lnTo>
                <a:lnTo>
                  <a:pt x="3350" y="242567"/>
                </a:lnTo>
                <a:lnTo>
                  <a:pt x="0" y="290830"/>
                </a:lnTo>
                <a:lnTo>
                  <a:pt x="3350" y="338748"/>
                </a:lnTo>
                <a:lnTo>
                  <a:pt x="13086" y="383854"/>
                </a:lnTo>
                <a:lnTo>
                  <a:pt x="28735" y="425623"/>
                </a:lnTo>
                <a:lnTo>
                  <a:pt x="49824" y="463529"/>
                </a:lnTo>
                <a:lnTo>
                  <a:pt x="75882" y="497046"/>
                </a:lnTo>
                <a:lnTo>
                  <a:pt x="106436" y="525647"/>
                </a:lnTo>
                <a:lnTo>
                  <a:pt x="141013" y="548808"/>
                </a:lnTo>
                <a:lnTo>
                  <a:pt x="179141" y="566003"/>
                </a:lnTo>
                <a:lnTo>
                  <a:pt x="220347" y="576705"/>
                </a:lnTo>
                <a:lnTo>
                  <a:pt x="264159" y="580390"/>
                </a:lnTo>
                <a:lnTo>
                  <a:pt x="307972" y="576705"/>
                </a:lnTo>
                <a:lnTo>
                  <a:pt x="349178" y="566003"/>
                </a:lnTo>
                <a:lnTo>
                  <a:pt x="387306" y="548808"/>
                </a:lnTo>
                <a:lnTo>
                  <a:pt x="421883" y="525647"/>
                </a:lnTo>
                <a:lnTo>
                  <a:pt x="452437" y="497046"/>
                </a:lnTo>
                <a:lnTo>
                  <a:pt x="478495" y="463529"/>
                </a:lnTo>
                <a:lnTo>
                  <a:pt x="499584" y="425623"/>
                </a:lnTo>
                <a:lnTo>
                  <a:pt x="515233" y="383854"/>
                </a:lnTo>
                <a:lnTo>
                  <a:pt x="524969" y="338748"/>
                </a:lnTo>
                <a:lnTo>
                  <a:pt x="528320" y="290830"/>
                </a:lnTo>
                <a:lnTo>
                  <a:pt x="524969" y="242567"/>
                </a:lnTo>
                <a:lnTo>
                  <a:pt x="515233" y="197185"/>
                </a:lnTo>
                <a:lnTo>
                  <a:pt x="499584" y="155201"/>
                </a:lnTo>
                <a:lnTo>
                  <a:pt x="478495" y="117134"/>
                </a:lnTo>
                <a:lnTo>
                  <a:pt x="452437" y="83502"/>
                </a:lnTo>
                <a:lnTo>
                  <a:pt x="421883" y="54823"/>
                </a:lnTo>
                <a:lnTo>
                  <a:pt x="387306" y="31615"/>
                </a:lnTo>
                <a:lnTo>
                  <a:pt x="349178" y="14396"/>
                </a:lnTo>
                <a:lnTo>
                  <a:pt x="307972" y="3685"/>
                </a:lnTo>
                <a:lnTo>
                  <a:pt x="264159" y="0"/>
                </a:lnTo>
                <a:close/>
              </a:path>
              <a:path extrusionOk="0" h="580389" w="528320">
                <a:moveTo>
                  <a:pt x="528320" y="0"/>
                </a:moveTo>
                <a:lnTo>
                  <a:pt x="528320" y="0"/>
                </a:lnTo>
              </a:path>
              <a:path extrusionOk="0" h="580389" w="528320">
                <a:moveTo>
                  <a:pt x="0" y="580390"/>
                </a:moveTo>
                <a:lnTo>
                  <a:pt x="0" y="58039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6"/>
          <p:cNvSpPr/>
          <p:nvPr/>
        </p:nvSpPr>
        <p:spPr>
          <a:xfrm>
            <a:off x="1267460" y="5670550"/>
            <a:ext cx="528320" cy="577850"/>
          </a:xfrm>
          <a:custGeom>
            <a:rect b="b" l="l" r="r" t="t"/>
            <a:pathLst>
              <a:path extrusionOk="0" h="577850" w="528319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  <a:path extrusionOk="0" h="577850" w="528319">
                <a:moveTo>
                  <a:pt x="0" y="0"/>
                </a:moveTo>
                <a:lnTo>
                  <a:pt x="0" y="0"/>
                </a:lnTo>
              </a:path>
              <a:path extrusionOk="0" h="577850" w="528319">
                <a:moveTo>
                  <a:pt x="528320" y="577850"/>
                </a:moveTo>
                <a:lnTo>
                  <a:pt x="52832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6"/>
          <p:cNvSpPr/>
          <p:nvPr/>
        </p:nvSpPr>
        <p:spPr>
          <a:xfrm>
            <a:off x="2200910" y="5670550"/>
            <a:ext cx="529590" cy="577850"/>
          </a:xfrm>
          <a:custGeom>
            <a:rect b="b" l="l" r="r" t="t"/>
            <a:pathLst>
              <a:path extrusionOk="0" h="577850" w="529589">
                <a:moveTo>
                  <a:pt x="265429" y="0"/>
                </a:moveTo>
                <a:lnTo>
                  <a:pt x="221617" y="3648"/>
                </a:lnTo>
                <a:lnTo>
                  <a:pt x="180411" y="14254"/>
                </a:lnTo>
                <a:lnTo>
                  <a:pt x="142283" y="31306"/>
                </a:lnTo>
                <a:lnTo>
                  <a:pt x="107706" y="54295"/>
                </a:lnTo>
                <a:lnTo>
                  <a:pt x="77152" y="82708"/>
                </a:lnTo>
                <a:lnTo>
                  <a:pt x="51094" y="116037"/>
                </a:lnTo>
                <a:lnTo>
                  <a:pt x="30005" y="153770"/>
                </a:lnTo>
                <a:lnTo>
                  <a:pt x="14356" y="195397"/>
                </a:lnTo>
                <a:lnTo>
                  <a:pt x="4620" y="240407"/>
                </a:lnTo>
                <a:lnTo>
                  <a:pt x="1269" y="288290"/>
                </a:lnTo>
                <a:lnTo>
                  <a:pt x="4620" y="336208"/>
                </a:lnTo>
                <a:lnTo>
                  <a:pt x="14356" y="381314"/>
                </a:lnTo>
                <a:lnTo>
                  <a:pt x="30005" y="423083"/>
                </a:lnTo>
                <a:lnTo>
                  <a:pt x="51094" y="460989"/>
                </a:lnTo>
                <a:lnTo>
                  <a:pt x="77152" y="494506"/>
                </a:lnTo>
                <a:lnTo>
                  <a:pt x="107706" y="523107"/>
                </a:lnTo>
                <a:lnTo>
                  <a:pt x="142283" y="546268"/>
                </a:lnTo>
                <a:lnTo>
                  <a:pt x="180411" y="563463"/>
                </a:lnTo>
                <a:lnTo>
                  <a:pt x="221617" y="574165"/>
                </a:lnTo>
                <a:lnTo>
                  <a:pt x="265429" y="577850"/>
                </a:lnTo>
                <a:lnTo>
                  <a:pt x="309242" y="574165"/>
                </a:lnTo>
                <a:lnTo>
                  <a:pt x="350448" y="563463"/>
                </a:lnTo>
                <a:lnTo>
                  <a:pt x="388576" y="546268"/>
                </a:lnTo>
                <a:lnTo>
                  <a:pt x="423153" y="523107"/>
                </a:lnTo>
                <a:lnTo>
                  <a:pt x="453707" y="494506"/>
                </a:lnTo>
                <a:lnTo>
                  <a:pt x="479765" y="460989"/>
                </a:lnTo>
                <a:lnTo>
                  <a:pt x="500854" y="423083"/>
                </a:lnTo>
                <a:lnTo>
                  <a:pt x="516503" y="381314"/>
                </a:lnTo>
                <a:lnTo>
                  <a:pt x="526239" y="336208"/>
                </a:lnTo>
                <a:lnTo>
                  <a:pt x="529589" y="288290"/>
                </a:lnTo>
                <a:lnTo>
                  <a:pt x="526239" y="240407"/>
                </a:lnTo>
                <a:lnTo>
                  <a:pt x="516503" y="195397"/>
                </a:lnTo>
                <a:lnTo>
                  <a:pt x="500854" y="153770"/>
                </a:lnTo>
                <a:lnTo>
                  <a:pt x="479765" y="116037"/>
                </a:lnTo>
                <a:lnTo>
                  <a:pt x="453707" y="82708"/>
                </a:lnTo>
                <a:lnTo>
                  <a:pt x="423153" y="54295"/>
                </a:lnTo>
                <a:lnTo>
                  <a:pt x="388576" y="31306"/>
                </a:lnTo>
                <a:lnTo>
                  <a:pt x="350448" y="14254"/>
                </a:lnTo>
                <a:lnTo>
                  <a:pt x="309242" y="3648"/>
                </a:lnTo>
                <a:lnTo>
                  <a:pt x="265429" y="0"/>
                </a:lnTo>
                <a:close/>
              </a:path>
              <a:path extrusionOk="0" h="577850" w="529589">
                <a:moveTo>
                  <a:pt x="529589" y="0"/>
                </a:moveTo>
                <a:lnTo>
                  <a:pt x="529589" y="0"/>
                </a:lnTo>
              </a:path>
              <a:path extrusionOk="0" h="577850" w="529589">
                <a:moveTo>
                  <a:pt x="0" y="577850"/>
                </a:moveTo>
                <a:lnTo>
                  <a:pt x="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6"/>
          <p:cNvSpPr/>
          <p:nvPr/>
        </p:nvSpPr>
        <p:spPr>
          <a:xfrm>
            <a:off x="3281679" y="5670550"/>
            <a:ext cx="527050" cy="577850"/>
          </a:xfrm>
          <a:custGeom>
            <a:rect b="b" l="l" r="r" t="t"/>
            <a:pathLst>
              <a:path extrusionOk="0" h="577850" w="5270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  <a:path extrusionOk="0" h="577850" w="527050">
                <a:moveTo>
                  <a:pt x="0" y="0"/>
                </a:moveTo>
                <a:lnTo>
                  <a:pt x="0" y="0"/>
                </a:lnTo>
              </a:path>
              <a:path extrusionOk="0" h="577850" w="527050">
                <a:moveTo>
                  <a:pt x="527050" y="577850"/>
                </a:moveTo>
                <a:lnTo>
                  <a:pt x="52705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6"/>
          <p:cNvSpPr txBox="1"/>
          <p:nvPr/>
        </p:nvSpPr>
        <p:spPr>
          <a:xfrm>
            <a:off x="4437379" y="1169670"/>
            <a:ext cx="23495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7" name="Google Shape;877;p36"/>
          <p:cNvSpPr txBox="1"/>
          <p:nvPr/>
        </p:nvSpPr>
        <p:spPr>
          <a:xfrm>
            <a:off x="1337310" y="514539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208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8" name="Google Shape;878;p36"/>
          <p:cNvSpPr txBox="1"/>
          <p:nvPr/>
        </p:nvSpPr>
        <p:spPr>
          <a:xfrm>
            <a:off x="2272029" y="514539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288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9" name="Google Shape;879;p36"/>
          <p:cNvSpPr txBox="1"/>
          <p:nvPr/>
        </p:nvSpPr>
        <p:spPr>
          <a:xfrm>
            <a:off x="3208020" y="5221590"/>
            <a:ext cx="57785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748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0" name="Google Shape;880;p36"/>
          <p:cNvSpPr txBox="1"/>
          <p:nvPr/>
        </p:nvSpPr>
        <p:spPr>
          <a:xfrm>
            <a:off x="2830829" y="2403634"/>
            <a:ext cx="23622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5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1" name="Google Shape;881;p36"/>
          <p:cNvSpPr txBox="1"/>
          <p:nvPr/>
        </p:nvSpPr>
        <p:spPr>
          <a:xfrm>
            <a:off x="6115050" y="2403634"/>
            <a:ext cx="259079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679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2" name="Google Shape;882;p36"/>
          <p:cNvSpPr txBox="1"/>
          <p:nvPr/>
        </p:nvSpPr>
        <p:spPr>
          <a:xfrm>
            <a:off x="1871979" y="35566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3" name="Google Shape;883;p36"/>
          <p:cNvSpPr txBox="1"/>
          <p:nvPr/>
        </p:nvSpPr>
        <p:spPr>
          <a:xfrm>
            <a:off x="3848100" y="3556635"/>
            <a:ext cx="2413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4" name="Google Shape;884;p36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5" name="Google Shape;885;p36"/>
          <p:cNvSpPr txBox="1"/>
          <p:nvPr/>
        </p:nvSpPr>
        <p:spPr>
          <a:xfrm>
            <a:off x="7122159" y="3556635"/>
            <a:ext cx="23495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7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Heap-Sort (6)</a:t>
            </a:r>
            <a:endParaRPr/>
          </a:p>
        </p:txBody>
      </p:sp>
      <p:grpSp>
        <p:nvGrpSpPr>
          <p:cNvPr id="891" name="Google Shape;891;p37"/>
          <p:cNvGrpSpPr/>
          <p:nvPr/>
        </p:nvGrpSpPr>
        <p:grpSpPr>
          <a:xfrm>
            <a:off x="1700530" y="1904999"/>
            <a:ext cx="4792980" cy="2843530"/>
            <a:chOff x="1700530" y="1904999"/>
            <a:chExt cx="4792980" cy="2843530"/>
          </a:xfrm>
        </p:grpSpPr>
        <p:sp>
          <p:nvSpPr>
            <p:cNvPr id="892" name="Google Shape;892;p37"/>
            <p:cNvSpPr/>
            <p:nvPr/>
          </p:nvSpPr>
          <p:spPr>
            <a:xfrm>
              <a:off x="4287520" y="1904999"/>
              <a:ext cx="528320" cy="579120"/>
            </a:xfrm>
            <a:custGeom>
              <a:rect b="b" l="l" r="r" t="t"/>
              <a:pathLst>
                <a:path extrusionOk="0" h="579119" w="528320">
                  <a:moveTo>
                    <a:pt x="264159" y="0"/>
                  </a:moveTo>
                  <a:lnTo>
                    <a:pt x="307628" y="3649"/>
                  </a:lnTo>
                  <a:lnTo>
                    <a:pt x="348559" y="14264"/>
                  </a:lnTo>
                  <a:lnTo>
                    <a:pt x="386472" y="31341"/>
                  </a:lnTo>
                  <a:lnTo>
                    <a:pt x="420888" y="54376"/>
                  </a:lnTo>
                  <a:lnTo>
                    <a:pt x="451326" y="82867"/>
                  </a:lnTo>
                  <a:lnTo>
                    <a:pt x="477306" y="116311"/>
                  </a:lnTo>
                  <a:lnTo>
                    <a:pt x="498349" y="154205"/>
                  </a:lnTo>
                  <a:lnTo>
                    <a:pt x="513974" y="196047"/>
                  </a:lnTo>
                  <a:lnTo>
                    <a:pt x="523701" y="241333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333"/>
                  </a:lnTo>
                  <a:lnTo>
                    <a:pt x="13086" y="196047"/>
                  </a:lnTo>
                  <a:lnTo>
                    <a:pt x="28735" y="154205"/>
                  </a:lnTo>
                  <a:lnTo>
                    <a:pt x="49824" y="116311"/>
                  </a:lnTo>
                  <a:lnTo>
                    <a:pt x="75882" y="82867"/>
                  </a:lnTo>
                  <a:lnTo>
                    <a:pt x="106436" y="54376"/>
                  </a:lnTo>
                  <a:lnTo>
                    <a:pt x="141013" y="31341"/>
                  </a:lnTo>
                  <a:lnTo>
                    <a:pt x="179141" y="14264"/>
                  </a:lnTo>
                  <a:lnTo>
                    <a:pt x="220347" y="3649"/>
                  </a:lnTo>
                  <a:lnTo>
                    <a:pt x="264159" y="0"/>
                  </a:lnTo>
                  <a:close/>
                </a:path>
                <a:path extrusionOk="0" h="579119" w="52832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8320">
                  <a:moveTo>
                    <a:pt x="528319" y="579120"/>
                  </a:moveTo>
                  <a:lnTo>
                    <a:pt x="528319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311531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2680970" y="3036569"/>
              <a:ext cx="529590" cy="579120"/>
            </a:xfrm>
            <a:custGeom>
              <a:rect b="b" l="l" r="r" t="t"/>
              <a:pathLst>
                <a:path extrusionOk="0" h="579120" w="529589">
                  <a:moveTo>
                    <a:pt x="264160" y="0"/>
                  </a:moveTo>
                  <a:lnTo>
                    <a:pt x="307972" y="3684"/>
                  </a:lnTo>
                  <a:lnTo>
                    <a:pt x="349178" y="14386"/>
                  </a:lnTo>
                  <a:lnTo>
                    <a:pt x="387306" y="31581"/>
                  </a:lnTo>
                  <a:lnTo>
                    <a:pt x="421883" y="54742"/>
                  </a:lnTo>
                  <a:lnTo>
                    <a:pt x="452437" y="83343"/>
                  </a:lnTo>
                  <a:lnTo>
                    <a:pt x="478495" y="116860"/>
                  </a:lnTo>
                  <a:lnTo>
                    <a:pt x="499584" y="154766"/>
                  </a:lnTo>
                  <a:lnTo>
                    <a:pt x="515233" y="196535"/>
                  </a:lnTo>
                  <a:lnTo>
                    <a:pt x="524969" y="241641"/>
                  </a:lnTo>
                  <a:lnTo>
                    <a:pt x="528319" y="289559"/>
                  </a:lnTo>
                  <a:lnTo>
                    <a:pt x="524969" y="337478"/>
                  </a:lnTo>
                  <a:lnTo>
                    <a:pt x="515233" y="382584"/>
                  </a:lnTo>
                  <a:lnTo>
                    <a:pt x="499584" y="424353"/>
                  </a:lnTo>
                  <a:lnTo>
                    <a:pt x="478495" y="462259"/>
                  </a:lnTo>
                  <a:lnTo>
                    <a:pt x="452437" y="495776"/>
                  </a:lnTo>
                  <a:lnTo>
                    <a:pt x="421883" y="524377"/>
                  </a:lnTo>
                  <a:lnTo>
                    <a:pt x="387306" y="547538"/>
                  </a:lnTo>
                  <a:lnTo>
                    <a:pt x="349178" y="564733"/>
                  </a:lnTo>
                  <a:lnTo>
                    <a:pt x="307972" y="575435"/>
                  </a:lnTo>
                  <a:lnTo>
                    <a:pt x="264160" y="579119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9589">
                  <a:moveTo>
                    <a:pt x="0" y="0"/>
                  </a:moveTo>
                  <a:lnTo>
                    <a:pt x="0" y="0"/>
                  </a:lnTo>
                </a:path>
                <a:path extrusionOk="0" h="579120" w="529589">
                  <a:moveTo>
                    <a:pt x="529590" y="579119"/>
                  </a:moveTo>
                  <a:lnTo>
                    <a:pt x="52959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2131060" y="3563619"/>
              <a:ext cx="623570" cy="684530"/>
            </a:xfrm>
            <a:custGeom>
              <a:rect b="b" l="l" r="r" t="t"/>
              <a:pathLst>
                <a:path extrusionOk="0" h="684529" w="623569">
                  <a:moveTo>
                    <a:pt x="623569" y="0"/>
                  </a:moveTo>
                  <a:lnTo>
                    <a:pt x="0" y="68452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1700530" y="4141469"/>
              <a:ext cx="2515870" cy="607060"/>
            </a:xfrm>
            <a:custGeom>
              <a:rect b="b" l="l" r="r" t="t"/>
              <a:pathLst>
                <a:path extrusionOk="0" h="607060" w="2515870">
                  <a:moveTo>
                    <a:pt x="262889" y="26669"/>
                  </a:moveTo>
                  <a:lnTo>
                    <a:pt x="306702" y="30354"/>
                  </a:lnTo>
                  <a:lnTo>
                    <a:pt x="347908" y="41056"/>
                  </a:lnTo>
                  <a:lnTo>
                    <a:pt x="386036" y="58251"/>
                  </a:lnTo>
                  <a:lnTo>
                    <a:pt x="420613" y="81412"/>
                  </a:lnTo>
                  <a:lnTo>
                    <a:pt x="451167" y="110013"/>
                  </a:lnTo>
                  <a:lnTo>
                    <a:pt x="477225" y="143530"/>
                  </a:lnTo>
                  <a:lnTo>
                    <a:pt x="498314" y="181436"/>
                  </a:lnTo>
                  <a:lnTo>
                    <a:pt x="513963" y="223205"/>
                  </a:lnTo>
                  <a:lnTo>
                    <a:pt x="523699" y="268311"/>
                  </a:lnTo>
                  <a:lnTo>
                    <a:pt x="527050" y="316229"/>
                  </a:lnTo>
                  <a:lnTo>
                    <a:pt x="523699" y="364148"/>
                  </a:lnTo>
                  <a:lnTo>
                    <a:pt x="513963" y="409254"/>
                  </a:lnTo>
                  <a:lnTo>
                    <a:pt x="498314" y="451023"/>
                  </a:lnTo>
                  <a:lnTo>
                    <a:pt x="477225" y="488929"/>
                  </a:lnTo>
                  <a:lnTo>
                    <a:pt x="451167" y="522446"/>
                  </a:lnTo>
                  <a:lnTo>
                    <a:pt x="420613" y="551047"/>
                  </a:lnTo>
                  <a:lnTo>
                    <a:pt x="386036" y="574208"/>
                  </a:lnTo>
                  <a:lnTo>
                    <a:pt x="347908" y="591403"/>
                  </a:lnTo>
                  <a:lnTo>
                    <a:pt x="306702" y="602105"/>
                  </a:lnTo>
                  <a:lnTo>
                    <a:pt x="262889" y="605789"/>
                  </a:lnTo>
                  <a:lnTo>
                    <a:pt x="214739" y="601253"/>
                  </a:lnTo>
                  <a:lnTo>
                    <a:pt x="169788" y="588124"/>
                  </a:lnTo>
                  <a:lnTo>
                    <a:pt x="128693" y="567125"/>
                  </a:lnTo>
                  <a:lnTo>
                    <a:pt x="92114" y="538976"/>
                  </a:lnTo>
                  <a:lnTo>
                    <a:pt x="60709" y="504399"/>
                  </a:lnTo>
                  <a:lnTo>
                    <a:pt x="35136" y="464114"/>
                  </a:lnTo>
                  <a:lnTo>
                    <a:pt x="16055" y="418843"/>
                  </a:lnTo>
                  <a:lnTo>
                    <a:pt x="4123" y="369308"/>
                  </a:lnTo>
                  <a:lnTo>
                    <a:pt x="0" y="316229"/>
                  </a:lnTo>
                  <a:lnTo>
                    <a:pt x="4123" y="263151"/>
                  </a:lnTo>
                  <a:lnTo>
                    <a:pt x="16055" y="213616"/>
                  </a:lnTo>
                  <a:lnTo>
                    <a:pt x="35136" y="168345"/>
                  </a:lnTo>
                  <a:lnTo>
                    <a:pt x="60709" y="128060"/>
                  </a:lnTo>
                  <a:lnTo>
                    <a:pt x="92114" y="93483"/>
                  </a:lnTo>
                  <a:lnTo>
                    <a:pt x="128693" y="65334"/>
                  </a:lnTo>
                  <a:lnTo>
                    <a:pt x="169788" y="44335"/>
                  </a:lnTo>
                  <a:lnTo>
                    <a:pt x="214739" y="31206"/>
                  </a:lnTo>
                  <a:lnTo>
                    <a:pt x="262889" y="26669"/>
                  </a:lnTo>
                  <a:close/>
                </a:path>
                <a:path extrusionOk="0" h="607060" w="2515870">
                  <a:moveTo>
                    <a:pt x="0" y="26669"/>
                  </a:moveTo>
                  <a:lnTo>
                    <a:pt x="0" y="26669"/>
                  </a:lnTo>
                </a:path>
                <a:path extrusionOk="0" h="607060" w="2515870">
                  <a:moveTo>
                    <a:pt x="527050" y="607059"/>
                  </a:moveTo>
                  <a:lnTo>
                    <a:pt x="527050" y="607059"/>
                  </a:lnTo>
                </a:path>
                <a:path extrusionOk="0" h="607060" w="2515870">
                  <a:moveTo>
                    <a:pt x="2251710" y="0"/>
                  </a:moveTo>
                  <a:lnTo>
                    <a:pt x="2207897" y="3684"/>
                  </a:lnTo>
                  <a:lnTo>
                    <a:pt x="2166691" y="14386"/>
                  </a:lnTo>
                  <a:lnTo>
                    <a:pt x="2128563" y="31581"/>
                  </a:lnTo>
                  <a:lnTo>
                    <a:pt x="2093986" y="54742"/>
                  </a:lnTo>
                  <a:lnTo>
                    <a:pt x="2063432" y="83343"/>
                  </a:lnTo>
                  <a:lnTo>
                    <a:pt x="2037374" y="116860"/>
                  </a:lnTo>
                  <a:lnTo>
                    <a:pt x="2016285" y="154766"/>
                  </a:lnTo>
                  <a:lnTo>
                    <a:pt x="2000636" y="196535"/>
                  </a:lnTo>
                  <a:lnTo>
                    <a:pt x="1990900" y="241641"/>
                  </a:lnTo>
                  <a:lnTo>
                    <a:pt x="1987549" y="289559"/>
                  </a:lnTo>
                  <a:lnTo>
                    <a:pt x="1990900" y="337822"/>
                  </a:lnTo>
                  <a:lnTo>
                    <a:pt x="2000636" y="383204"/>
                  </a:lnTo>
                  <a:lnTo>
                    <a:pt x="2016285" y="425188"/>
                  </a:lnTo>
                  <a:lnTo>
                    <a:pt x="2037374" y="463255"/>
                  </a:lnTo>
                  <a:lnTo>
                    <a:pt x="2063432" y="496887"/>
                  </a:lnTo>
                  <a:lnTo>
                    <a:pt x="2093986" y="525566"/>
                  </a:lnTo>
                  <a:lnTo>
                    <a:pt x="2128563" y="548774"/>
                  </a:lnTo>
                  <a:lnTo>
                    <a:pt x="2166691" y="565993"/>
                  </a:lnTo>
                  <a:lnTo>
                    <a:pt x="2207897" y="576704"/>
                  </a:lnTo>
                  <a:lnTo>
                    <a:pt x="2251710" y="580389"/>
                  </a:lnTo>
                  <a:lnTo>
                    <a:pt x="2295522" y="576704"/>
                  </a:lnTo>
                  <a:lnTo>
                    <a:pt x="2336728" y="565993"/>
                  </a:lnTo>
                  <a:lnTo>
                    <a:pt x="2374856" y="548774"/>
                  </a:lnTo>
                  <a:lnTo>
                    <a:pt x="2409433" y="525566"/>
                  </a:lnTo>
                  <a:lnTo>
                    <a:pt x="2439987" y="496887"/>
                  </a:lnTo>
                  <a:lnTo>
                    <a:pt x="2466045" y="463255"/>
                  </a:lnTo>
                  <a:lnTo>
                    <a:pt x="2487134" y="425188"/>
                  </a:lnTo>
                  <a:lnTo>
                    <a:pt x="2502783" y="383204"/>
                  </a:lnTo>
                  <a:lnTo>
                    <a:pt x="2512519" y="337822"/>
                  </a:lnTo>
                  <a:lnTo>
                    <a:pt x="2515870" y="289559"/>
                  </a:lnTo>
                  <a:lnTo>
                    <a:pt x="2512519" y="241641"/>
                  </a:lnTo>
                  <a:lnTo>
                    <a:pt x="2502783" y="196535"/>
                  </a:lnTo>
                  <a:lnTo>
                    <a:pt x="2487134" y="154766"/>
                  </a:lnTo>
                  <a:lnTo>
                    <a:pt x="2466045" y="116860"/>
                  </a:lnTo>
                  <a:lnTo>
                    <a:pt x="2439987" y="83343"/>
                  </a:lnTo>
                  <a:lnTo>
                    <a:pt x="2409433" y="54742"/>
                  </a:lnTo>
                  <a:lnTo>
                    <a:pt x="2374856" y="31581"/>
                  </a:lnTo>
                  <a:lnTo>
                    <a:pt x="2336728" y="14386"/>
                  </a:lnTo>
                  <a:lnTo>
                    <a:pt x="2295522" y="3684"/>
                  </a:lnTo>
                  <a:lnTo>
                    <a:pt x="2251710" y="0"/>
                  </a:lnTo>
                  <a:close/>
                </a:path>
                <a:path extrusionOk="0" h="607060" w="2515870">
                  <a:moveTo>
                    <a:pt x="2515870" y="0"/>
                  </a:moveTo>
                  <a:lnTo>
                    <a:pt x="2515870" y="0"/>
                  </a:lnTo>
                </a:path>
                <a:path extrusionOk="0" h="607060" w="2515870">
                  <a:moveTo>
                    <a:pt x="1987549" y="580389"/>
                  </a:moveTo>
                  <a:lnTo>
                    <a:pt x="1987549" y="58038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476885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4959350" y="3011169"/>
              <a:ext cx="1534160" cy="1685289"/>
            </a:xfrm>
            <a:custGeom>
              <a:rect b="b" l="l" r="r" t="t"/>
              <a:pathLst>
                <a:path extrusionOk="0" h="1685289" w="1534160">
                  <a:moveTo>
                    <a:pt x="1270000" y="0"/>
                  </a:moveTo>
                  <a:lnTo>
                    <a:pt x="1226223" y="3684"/>
                  </a:lnTo>
                  <a:lnTo>
                    <a:pt x="1185113" y="14386"/>
                  </a:lnTo>
                  <a:lnTo>
                    <a:pt x="1147127" y="31581"/>
                  </a:lnTo>
                  <a:lnTo>
                    <a:pt x="1112723" y="54742"/>
                  </a:lnTo>
                  <a:lnTo>
                    <a:pt x="1082357" y="83343"/>
                  </a:lnTo>
                  <a:lnTo>
                    <a:pt x="1056487" y="116860"/>
                  </a:lnTo>
                  <a:lnTo>
                    <a:pt x="1035570" y="154766"/>
                  </a:lnTo>
                  <a:lnTo>
                    <a:pt x="1020063" y="196535"/>
                  </a:lnTo>
                  <a:lnTo>
                    <a:pt x="1010424" y="241641"/>
                  </a:lnTo>
                  <a:lnTo>
                    <a:pt x="1007110" y="289559"/>
                  </a:lnTo>
                  <a:lnTo>
                    <a:pt x="1010424" y="337822"/>
                  </a:lnTo>
                  <a:lnTo>
                    <a:pt x="1020064" y="383204"/>
                  </a:lnTo>
                  <a:lnTo>
                    <a:pt x="1035570" y="425188"/>
                  </a:lnTo>
                  <a:lnTo>
                    <a:pt x="1056487" y="463255"/>
                  </a:lnTo>
                  <a:lnTo>
                    <a:pt x="1082357" y="496887"/>
                  </a:lnTo>
                  <a:lnTo>
                    <a:pt x="1112723" y="525566"/>
                  </a:lnTo>
                  <a:lnTo>
                    <a:pt x="1147127" y="548774"/>
                  </a:lnTo>
                  <a:lnTo>
                    <a:pt x="1185113" y="565993"/>
                  </a:lnTo>
                  <a:lnTo>
                    <a:pt x="1226223" y="576704"/>
                  </a:lnTo>
                  <a:lnTo>
                    <a:pt x="1270000" y="580389"/>
                  </a:lnTo>
                  <a:lnTo>
                    <a:pt x="1313812" y="576704"/>
                  </a:lnTo>
                  <a:lnTo>
                    <a:pt x="1355018" y="565993"/>
                  </a:lnTo>
                  <a:lnTo>
                    <a:pt x="1393146" y="548774"/>
                  </a:lnTo>
                  <a:lnTo>
                    <a:pt x="1427723" y="525566"/>
                  </a:lnTo>
                  <a:lnTo>
                    <a:pt x="1458277" y="496887"/>
                  </a:lnTo>
                  <a:lnTo>
                    <a:pt x="1484335" y="463255"/>
                  </a:lnTo>
                  <a:lnTo>
                    <a:pt x="1505424" y="425188"/>
                  </a:lnTo>
                  <a:lnTo>
                    <a:pt x="1521073" y="383204"/>
                  </a:lnTo>
                  <a:lnTo>
                    <a:pt x="1530809" y="337822"/>
                  </a:lnTo>
                  <a:lnTo>
                    <a:pt x="1534160" y="289559"/>
                  </a:lnTo>
                  <a:lnTo>
                    <a:pt x="1530809" y="241641"/>
                  </a:lnTo>
                  <a:lnTo>
                    <a:pt x="1521073" y="196535"/>
                  </a:lnTo>
                  <a:lnTo>
                    <a:pt x="1505424" y="154766"/>
                  </a:lnTo>
                  <a:lnTo>
                    <a:pt x="1484335" y="116860"/>
                  </a:lnTo>
                  <a:lnTo>
                    <a:pt x="1458277" y="83343"/>
                  </a:lnTo>
                  <a:lnTo>
                    <a:pt x="1427723" y="54742"/>
                  </a:lnTo>
                  <a:lnTo>
                    <a:pt x="1393146" y="31581"/>
                  </a:lnTo>
                  <a:lnTo>
                    <a:pt x="1355018" y="14386"/>
                  </a:lnTo>
                  <a:lnTo>
                    <a:pt x="1313812" y="3684"/>
                  </a:lnTo>
                  <a:lnTo>
                    <a:pt x="1270000" y="0"/>
                  </a:lnTo>
                  <a:close/>
                </a:path>
                <a:path extrusionOk="0" h="1685289" w="1534160">
                  <a:moveTo>
                    <a:pt x="1534160" y="0"/>
                  </a:moveTo>
                  <a:lnTo>
                    <a:pt x="1534160" y="0"/>
                  </a:lnTo>
                </a:path>
                <a:path extrusionOk="0" h="1685289" w="1534160">
                  <a:moveTo>
                    <a:pt x="1005839" y="580389"/>
                  </a:moveTo>
                  <a:lnTo>
                    <a:pt x="1005839" y="580389"/>
                  </a:lnTo>
                </a:path>
                <a:path extrusionOk="0" h="1685289" w="1534160">
                  <a:moveTo>
                    <a:pt x="264160" y="1104899"/>
                  </a:moveTo>
                  <a:lnTo>
                    <a:pt x="312310" y="1109436"/>
                  </a:lnTo>
                  <a:lnTo>
                    <a:pt x="357261" y="1122565"/>
                  </a:lnTo>
                  <a:lnTo>
                    <a:pt x="398356" y="1143564"/>
                  </a:lnTo>
                  <a:lnTo>
                    <a:pt x="434935" y="1171713"/>
                  </a:lnTo>
                  <a:lnTo>
                    <a:pt x="466340" y="1206290"/>
                  </a:lnTo>
                  <a:lnTo>
                    <a:pt x="491913" y="1246575"/>
                  </a:lnTo>
                  <a:lnTo>
                    <a:pt x="510994" y="1291846"/>
                  </a:lnTo>
                  <a:lnTo>
                    <a:pt x="522926" y="1341381"/>
                  </a:lnTo>
                  <a:lnTo>
                    <a:pt x="527050" y="1394459"/>
                  </a:lnTo>
                  <a:lnTo>
                    <a:pt x="523701" y="1442722"/>
                  </a:lnTo>
                  <a:lnTo>
                    <a:pt x="513974" y="1488104"/>
                  </a:lnTo>
                  <a:lnTo>
                    <a:pt x="498349" y="1530088"/>
                  </a:lnTo>
                  <a:lnTo>
                    <a:pt x="477306" y="1568155"/>
                  </a:lnTo>
                  <a:lnTo>
                    <a:pt x="451326" y="1601787"/>
                  </a:lnTo>
                  <a:lnTo>
                    <a:pt x="420888" y="1630466"/>
                  </a:lnTo>
                  <a:lnTo>
                    <a:pt x="386472" y="1653674"/>
                  </a:lnTo>
                  <a:lnTo>
                    <a:pt x="348559" y="1670893"/>
                  </a:lnTo>
                  <a:lnTo>
                    <a:pt x="307628" y="1681604"/>
                  </a:lnTo>
                  <a:lnTo>
                    <a:pt x="264160" y="1685289"/>
                  </a:lnTo>
                  <a:lnTo>
                    <a:pt x="220347" y="1681604"/>
                  </a:lnTo>
                  <a:lnTo>
                    <a:pt x="179141" y="1670893"/>
                  </a:lnTo>
                  <a:lnTo>
                    <a:pt x="141013" y="1653674"/>
                  </a:lnTo>
                  <a:lnTo>
                    <a:pt x="106436" y="1630466"/>
                  </a:lnTo>
                  <a:lnTo>
                    <a:pt x="75882" y="1601787"/>
                  </a:lnTo>
                  <a:lnTo>
                    <a:pt x="49824" y="1568155"/>
                  </a:lnTo>
                  <a:lnTo>
                    <a:pt x="28735" y="1530088"/>
                  </a:lnTo>
                  <a:lnTo>
                    <a:pt x="13086" y="1488104"/>
                  </a:lnTo>
                  <a:lnTo>
                    <a:pt x="3350" y="1442722"/>
                  </a:lnTo>
                  <a:lnTo>
                    <a:pt x="0" y="1394459"/>
                  </a:lnTo>
                  <a:lnTo>
                    <a:pt x="3350" y="1346541"/>
                  </a:lnTo>
                  <a:lnTo>
                    <a:pt x="13086" y="1301435"/>
                  </a:lnTo>
                  <a:lnTo>
                    <a:pt x="28735" y="1259666"/>
                  </a:lnTo>
                  <a:lnTo>
                    <a:pt x="49824" y="1221760"/>
                  </a:lnTo>
                  <a:lnTo>
                    <a:pt x="75882" y="1188243"/>
                  </a:lnTo>
                  <a:lnTo>
                    <a:pt x="106436" y="1159642"/>
                  </a:lnTo>
                  <a:lnTo>
                    <a:pt x="141013" y="1136481"/>
                  </a:lnTo>
                  <a:lnTo>
                    <a:pt x="179141" y="1119286"/>
                  </a:lnTo>
                  <a:lnTo>
                    <a:pt x="220347" y="1108584"/>
                  </a:lnTo>
                  <a:lnTo>
                    <a:pt x="264160" y="1104899"/>
                  </a:lnTo>
                  <a:close/>
                </a:path>
                <a:path extrusionOk="0" h="1685289" w="1534160">
                  <a:moveTo>
                    <a:pt x="0" y="1104899"/>
                  </a:moveTo>
                  <a:lnTo>
                    <a:pt x="0" y="1104899"/>
                  </a:lnTo>
                </a:path>
                <a:path extrusionOk="0" h="1685289" w="1534160">
                  <a:moveTo>
                    <a:pt x="527050" y="1685289"/>
                  </a:moveTo>
                  <a:lnTo>
                    <a:pt x="527050" y="168528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9" name="Google Shape;899;p37"/>
          <p:cNvSpPr/>
          <p:nvPr/>
        </p:nvSpPr>
        <p:spPr>
          <a:xfrm>
            <a:off x="6948169" y="4142740"/>
            <a:ext cx="528320" cy="580390"/>
          </a:xfrm>
          <a:custGeom>
            <a:rect b="b" l="l" r="r" t="t"/>
            <a:pathLst>
              <a:path extrusionOk="0" h="580389" w="528320">
                <a:moveTo>
                  <a:pt x="264159" y="0"/>
                </a:moveTo>
                <a:lnTo>
                  <a:pt x="220347" y="3685"/>
                </a:lnTo>
                <a:lnTo>
                  <a:pt x="179141" y="14396"/>
                </a:lnTo>
                <a:lnTo>
                  <a:pt x="141013" y="31615"/>
                </a:lnTo>
                <a:lnTo>
                  <a:pt x="106436" y="54823"/>
                </a:lnTo>
                <a:lnTo>
                  <a:pt x="75882" y="83502"/>
                </a:lnTo>
                <a:lnTo>
                  <a:pt x="49824" y="117134"/>
                </a:lnTo>
                <a:lnTo>
                  <a:pt x="28735" y="155201"/>
                </a:lnTo>
                <a:lnTo>
                  <a:pt x="13086" y="197185"/>
                </a:lnTo>
                <a:lnTo>
                  <a:pt x="3350" y="242567"/>
                </a:lnTo>
                <a:lnTo>
                  <a:pt x="0" y="290830"/>
                </a:lnTo>
                <a:lnTo>
                  <a:pt x="3350" y="338748"/>
                </a:lnTo>
                <a:lnTo>
                  <a:pt x="13086" y="383854"/>
                </a:lnTo>
                <a:lnTo>
                  <a:pt x="28735" y="425623"/>
                </a:lnTo>
                <a:lnTo>
                  <a:pt x="49824" y="463529"/>
                </a:lnTo>
                <a:lnTo>
                  <a:pt x="75882" y="497046"/>
                </a:lnTo>
                <a:lnTo>
                  <a:pt x="106436" y="525647"/>
                </a:lnTo>
                <a:lnTo>
                  <a:pt x="141013" y="548808"/>
                </a:lnTo>
                <a:lnTo>
                  <a:pt x="179141" y="566003"/>
                </a:lnTo>
                <a:lnTo>
                  <a:pt x="220347" y="576705"/>
                </a:lnTo>
                <a:lnTo>
                  <a:pt x="264159" y="580390"/>
                </a:lnTo>
                <a:lnTo>
                  <a:pt x="307972" y="576705"/>
                </a:lnTo>
                <a:lnTo>
                  <a:pt x="349178" y="566003"/>
                </a:lnTo>
                <a:lnTo>
                  <a:pt x="387306" y="548808"/>
                </a:lnTo>
                <a:lnTo>
                  <a:pt x="421883" y="525647"/>
                </a:lnTo>
                <a:lnTo>
                  <a:pt x="452437" y="497046"/>
                </a:lnTo>
                <a:lnTo>
                  <a:pt x="478495" y="463529"/>
                </a:lnTo>
                <a:lnTo>
                  <a:pt x="499584" y="425623"/>
                </a:lnTo>
                <a:lnTo>
                  <a:pt x="515233" y="383854"/>
                </a:lnTo>
                <a:lnTo>
                  <a:pt x="524969" y="338748"/>
                </a:lnTo>
                <a:lnTo>
                  <a:pt x="528320" y="290830"/>
                </a:lnTo>
                <a:lnTo>
                  <a:pt x="524969" y="242567"/>
                </a:lnTo>
                <a:lnTo>
                  <a:pt x="515233" y="197185"/>
                </a:lnTo>
                <a:lnTo>
                  <a:pt x="499584" y="155201"/>
                </a:lnTo>
                <a:lnTo>
                  <a:pt x="478495" y="117134"/>
                </a:lnTo>
                <a:lnTo>
                  <a:pt x="452437" y="83502"/>
                </a:lnTo>
                <a:lnTo>
                  <a:pt x="421883" y="54823"/>
                </a:lnTo>
                <a:lnTo>
                  <a:pt x="387306" y="31615"/>
                </a:lnTo>
                <a:lnTo>
                  <a:pt x="349178" y="14396"/>
                </a:lnTo>
                <a:lnTo>
                  <a:pt x="307972" y="3685"/>
                </a:lnTo>
                <a:lnTo>
                  <a:pt x="264159" y="0"/>
                </a:lnTo>
                <a:close/>
              </a:path>
              <a:path extrusionOk="0" h="580389" w="528320">
                <a:moveTo>
                  <a:pt x="528320" y="0"/>
                </a:moveTo>
                <a:lnTo>
                  <a:pt x="528320" y="0"/>
                </a:lnTo>
              </a:path>
              <a:path extrusionOk="0" h="580389" w="528320">
                <a:moveTo>
                  <a:pt x="0" y="580390"/>
                </a:moveTo>
                <a:lnTo>
                  <a:pt x="0" y="58039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7"/>
          <p:cNvSpPr/>
          <p:nvPr/>
        </p:nvSpPr>
        <p:spPr>
          <a:xfrm>
            <a:off x="1267460" y="5670550"/>
            <a:ext cx="528320" cy="577850"/>
          </a:xfrm>
          <a:custGeom>
            <a:rect b="b" l="l" r="r" t="t"/>
            <a:pathLst>
              <a:path extrusionOk="0" h="577850" w="528319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  <a:path extrusionOk="0" h="577850" w="528319">
                <a:moveTo>
                  <a:pt x="0" y="0"/>
                </a:moveTo>
                <a:lnTo>
                  <a:pt x="0" y="0"/>
                </a:lnTo>
              </a:path>
              <a:path extrusionOk="0" h="577850" w="528319">
                <a:moveTo>
                  <a:pt x="528320" y="577850"/>
                </a:moveTo>
                <a:lnTo>
                  <a:pt x="52832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7"/>
          <p:cNvSpPr/>
          <p:nvPr/>
        </p:nvSpPr>
        <p:spPr>
          <a:xfrm>
            <a:off x="2200910" y="5670550"/>
            <a:ext cx="529590" cy="577850"/>
          </a:xfrm>
          <a:custGeom>
            <a:rect b="b" l="l" r="r" t="t"/>
            <a:pathLst>
              <a:path extrusionOk="0" h="577850" w="529589">
                <a:moveTo>
                  <a:pt x="265429" y="0"/>
                </a:moveTo>
                <a:lnTo>
                  <a:pt x="221617" y="3648"/>
                </a:lnTo>
                <a:lnTo>
                  <a:pt x="180411" y="14254"/>
                </a:lnTo>
                <a:lnTo>
                  <a:pt x="142283" y="31306"/>
                </a:lnTo>
                <a:lnTo>
                  <a:pt x="107706" y="54295"/>
                </a:lnTo>
                <a:lnTo>
                  <a:pt x="77152" y="82708"/>
                </a:lnTo>
                <a:lnTo>
                  <a:pt x="51094" y="116037"/>
                </a:lnTo>
                <a:lnTo>
                  <a:pt x="30005" y="153770"/>
                </a:lnTo>
                <a:lnTo>
                  <a:pt x="14356" y="195397"/>
                </a:lnTo>
                <a:lnTo>
                  <a:pt x="4620" y="240407"/>
                </a:lnTo>
                <a:lnTo>
                  <a:pt x="1269" y="288290"/>
                </a:lnTo>
                <a:lnTo>
                  <a:pt x="4620" y="336208"/>
                </a:lnTo>
                <a:lnTo>
                  <a:pt x="14356" y="381314"/>
                </a:lnTo>
                <a:lnTo>
                  <a:pt x="30005" y="423083"/>
                </a:lnTo>
                <a:lnTo>
                  <a:pt x="51094" y="460989"/>
                </a:lnTo>
                <a:lnTo>
                  <a:pt x="77152" y="494506"/>
                </a:lnTo>
                <a:lnTo>
                  <a:pt x="107706" y="523107"/>
                </a:lnTo>
                <a:lnTo>
                  <a:pt x="142283" y="546268"/>
                </a:lnTo>
                <a:lnTo>
                  <a:pt x="180411" y="563463"/>
                </a:lnTo>
                <a:lnTo>
                  <a:pt x="221617" y="574165"/>
                </a:lnTo>
                <a:lnTo>
                  <a:pt x="265429" y="577850"/>
                </a:lnTo>
                <a:lnTo>
                  <a:pt x="309242" y="574165"/>
                </a:lnTo>
                <a:lnTo>
                  <a:pt x="350448" y="563463"/>
                </a:lnTo>
                <a:lnTo>
                  <a:pt x="388576" y="546268"/>
                </a:lnTo>
                <a:lnTo>
                  <a:pt x="423153" y="523107"/>
                </a:lnTo>
                <a:lnTo>
                  <a:pt x="453707" y="494506"/>
                </a:lnTo>
                <a:lnTo>
                  <a:pt x="479765" y="460989"/>
                </a:lnTo>
                <a:lnTo>
                  <a:pt x="500854" y="423083"/>
                </a:lnTo>
                <a:lnTo>
                  <a:pt x="516503" y="381314"/>
                </a:lnTo>
                <a:lnTo>
                  <a:pt x="526239" y="336208"/>
                </a:lnTo>
                <a:lnTo>
                  <a:pt x="529589" y="288290"/>
                </a:lnTo>
                <a:lnTo>
                  <a:pt x="526239" y="240407"/>
                </a:lnTo>
                <a:lnTo>
                  <a:pt x="516503" y="195397"/>
                </a:lnTo>
                <a:lnTo>
                  <a:pt x="500854" y="153770"/>
                </a:lnTo>
                <a:lnTo>
                  <a:pt x="479765" y="116037"/>
                </a:lnTo>
                <a:lnTo>
                  <a:pt x="453707" y="82708"/>
                </a:lnTo>
                <a:lnTo>
                  <a:pt x="423153" y="54295"/>
                </a:lnTo>
                <a:lnTo>
                  <a:pt x="388576" y="31306"/>
                </a:lnTo>
                <a:lnTo>
                  <a:pt x="350448" y="14254"/>
                </a:lnTo>
                <a:lnTo>
                  <a:pt x="309242" y="3648"/>
                </a:lnTo>
                <a:lnTo>
                  <a:pt x="265429" y="0"/>
                </a:lnTo>
                <a:close/>
              </a:path>
              <a:path extrusionOk="0" h="577850" w="529589">
                <a:moveTo>
                  <a:pt x="529589" y="0"/>
                </a:moveTo>
                <a:lnTo>
                  <a:pt x="529589" y="0"/>
                </a:lnTo>
              </a:path>
              <a:path extrusionOk="0" h="577850" w="529589">
                <a:moveTo>
                  <a:pt x="0" y="577850"/>
                </a:moveTo>
                <a:lnTo>
                  <a:pt x="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7"/>
          <p:cNvSpPr/>
          <p:nvPr/>
        </p:nvSpPr>
        <p:spPr>
          <a:xfrm>
            <a:off x="3281679" y="5670550"/>
            <a:ext cx="527050" cy="577850"/>
          </a:xfrm>
          <a:custGeom>
            <a:rect b="b" l="l" r="r" t="t"/>
            <a:pathLst>
              <a:path extrusionOk="0" h="577850" w="5270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  <a:path extrusionOk="0" h="577850" w="527050">
                <a:moveTo>
                  <a:pt x="0" y="0"/>
                </a:moveTo>
                <a:lnTo>
                  <a:pt x="0" y="0"/>
                </a:lnTo>
              </a:path>
              <a:path extrusionOk="0" h="577850" w="527050">
                <a:moveTo>
                  <a:pt x="527050" y="577850"/>
                </a:moveTo>
                <a:lnTo>
                  <a:pt x="52705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7"/>
          <p:cNvSpPr txBox="1"/>
          <p:nvPr/>
        </p:nvSpPr>
        <p:spPr>
          <a:xfrm>
            <a:off x="4437379" y="1169670"/>
            <a:ext cx="23495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4" name="Google Shape;904;p37"/>
          <p:cNvSpPr txBox="1"/>
          <p:nvPr/>
        </p:nvSpPr>
        <p:spPr>
          <a:xfrm>
            <a:off x="1337310" y="514539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208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5" name="Google Shape;905;p37"/>
          <p:cNvSpPr txBox="1"/>
          <p:nvPr/>
        </p:nvSpPr>
        <p:spPr>
          <a:xfrm>
            <a:off x="2272029" y="514539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288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6" name="Google Shape;906;p37"/>
          <p:cNvSpPr txBox="1"/>
          <p:nvPr/>
        </p:nvSpPr>
        <p:spPr>
          <a:xfrm>
            <a:off x="3208020" y="5221590"/>
            <a:ext cx="57785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748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7" name="Google Shape;907;p37"/>
          <p:cNvSpPr txBox="1"/>
          <p:nvPr/>
        </p:nvSpPr>
        <p:spPr>
          <a:xfrm>
            <a:off x="2830829" y="2403634"/>
            <a:ext cx="23622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5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8" name="Google Shape;908;p37"/>
          <p:cNvSpPr txBox="1"/>
          <p:nvPr/>
        </p:nvSpPr>
        <p:spPr>
          <a:xfrm>
            <a:off x="6115050" y="2403634"/>
            <a:ext cx="259079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679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9" name="Google Shape;909;p37"/>
          <p:cNvSpPr txBox="1"/>
          <p:nvPr/>
        </p:nvSpPr>
        <p:spPr>
          <a:xfrm>
            <a:off x="1871979" y="35566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Google Shape;910;p37"/>
          <p:cNvSpPr txBox="1"/>
          <p:nvPr/>
        </p:nvSpPr>
        <p:spPr>
          <a:xfrm>
            <a:off x="3848100" y="3556635"/>
            <a:ext cx="2413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1" name="Google Shape;911;p37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2" name="Google Shape;912;p37"/>
          <p:cNvSpPr txBox="1"/>
          <p:nvPr/>
        </p:nvSpPr>
        <p:spPr>
          <a:xfrm>
            <a:off x="7122159" y="3556635"/>
            <a:ext cx="23495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8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Heap-Sort (7)</a:t>
            </a:r>
            <a:endParaRPr/>
          </a:p>
        </p:txBody>
      </p:sp>
      <p:sp>
        <p:nvSpPr>
          <p:cNvPr id="918" name="Google Shape;918;p38"/>
          <p:cNvSpPr/>
          <p:nvPr/>
        </p:nvSpPr>
        <p:spPr>
          <a:xfrm>
            <a:off x="1700529" y="4168140"/>
            <a:ext cx="527050" cy="580390"/>
          </a:xfrm>
          <a:custGeom>
            <a:rect b="b" l="l" r="r" t="t"/>
            <a:pathLst>
              <a:path extrusionOk="0" h="580389" w="52705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89" y="579120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  <a:path extrusionOk="0" h="580389" w="527050">
                <a:moveTo>
                  <a:pt x="0" y="0"/>
                </a:moveTo>
                <a:lnTo>
                  <a:pt x="0" y="0"/>
                </a:lnTo>
              </a:path>
              <a:path extrusionOk="0" h="580389" w="527050">
                <a:moveTo>
                  <a:pt x="527050" y="580390"/>
                </a:moveTo>
                <a:lnTo>
                  <a:pt x="527050" y="58039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38"/>
          <p:cNvSpPr/>
          <p:nvPr/>
        </p:nvSpPr>
        <p:spPr>
          <a:xfrm>
            <a:off x="3688079" y="4141470"/>
            <a:ext cx="528320" cy="580390"/>
          </a:xfrm>
          <a:custGeom>
            <a:rect b="b" l="l" r="r" t="t"/>
            <a:pathLst>
              <a:path extrusionOk="0" h="580389" w="5283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822"/>
                </a:lnTo>
                <a:lnTo>
                  <a:pt x="13086" y="383204"/>
                </a:lnTo>
                <a:lnTo>
                  <a:pt x="28735" y="425188"/>
                </a:lnTo>
                <a:lnTo>
                  <a:pt x="49824" y="463255"/>
                </a:lnTo>
                <a:lnTo>
                  <a:pt x="75882" y="496887"/>
                </a:lnTo>
                <a:lnTo>
                  <a:pt x="106436" y="525566"/>
                </a:lnTo>
                <a:lnTo>
                  <a:pt x="141013" y="548774"/>
                </a:lnTo>
                <a:lnTo>
                  <a:pt x="179141" y="565993"/>
                </a:lnTo>
                <a:lnTo>
                  <a:pt x="220347" y="576704"/>
                </a:lnTo>
                <a:lnTo>
                  <a:pt x="264160" y="580389"/>
                </a:lnTo>
                <a:lnTo>
                  <a:pt x="307972" y="576704"/>
                </a:lnTo>
                <a:lnTo>
                  <a:pt x="349178" y="565993"/>
                </a:lnTo>
                <a:lnTo>
                  <a:pt x="387306" y="548774"/>
                </a:lnTo>
                <a:lnTo>
                  <a:pt x="421883" y="525566"/>
                </a:lnTo>
                <a:lnTo>
                  <a:pt x="452437" y="496887"/>
                </a:lnTo>
                <a:lnTo>
                  <a:pt x="478495" y="463255"/>
                </a:lnTo>
                <a:lnTo>
                  <a:pt x="499584" y="425188"/>
                </a:lnTo>
                <a:lnTo>
                  <a:pt x="515233" y="383204"/>
                </a:lnTo>
                <a:lnTo>
                  <a:pt x="524969" y="337822"/>
                </a:lnTo>
                <a:lnTo>
                  <a:pt x="528320" y="289559"/>
                </a:lnTo>
                <a:lnTo>
                  <a:pt x="524969" y="241641"/>
                </a:lnTo>
                <a:lnTo>
                  <a:pt x="515233" y="196535"/>
                </a:lnTo>
                <a:lnTo>
                  <a:pt x="499584" y="154766"/>
                </a:lnTo>
                <a:lnTo>
                  <a:pt x="478495" y="116860"/>
                </a:lnTo>
                <a:lnTo>
                  <a:pt x="452437" y="83343"/>
                </a:lnTo>
                <a:lnTo>
                  <a:pt x="421883" y="54742"/>
                </a:lnTo>
                <a:lnTo>
                  <a:pt x="387306" y="31581"/>
                </a:lnTo>
                <a:lnTo>
                  <a:pt x="349178" y="14386"/>
                </a:lnTo>
                <a:lnTo>
                  <a:pt x="307972" y="3684"/>
                </a:lnTo>
                <a:lnTo>
                  <a:pt x="264160" y="0"/>
                </a:lnTo>
                <a:close/>
              </a:path>
              <a:path extrusionOk="0" h="580389" w="528320">
                <a:moveTo>
                  <a:pt x="528320" y="0"/>
                </a:moveTo>
                <a:lnTo>
                  <a:pt x="528320" y="0"/>
                </a:lnTo>
              </a:path>
              <a:path extrusionOk="0" h="580389" w="528320">
                <a:moveTo>
                  <a:pt x="0" y="580389"/>
                </a:moveTo>
                <a:lnTo>
                  <a:pt x="0" y="58038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0" name="Google Shape;920;p38"/>
          <p:cNvGrpSpPr/>
          <p:nvPr/>
        </p:nvGrpSpPr>
        <p:grpSpPr>
          <a:xfrm>
            <a:off x="2680970" y="1904999"/>
            <a:ext cx="3812539" cy="1710690"/>
            <a:chOff x="2680970" y="1904999"/>
            <a:chExt cx="3812539" cy="1710690"/>
          </a:xfrm>
        </p:grpSpPr>
        <p:sp>
          <p:nvSpPr>
            <p:cNvPr id="921" name="Google Shape;921;p38"/>
            <p:cNvSpPr/>
            <p:nvPr/>
          </p:nvSpPr>
          <p:spPr>
            <a:xfrm>
              <a:off x="4287519" y="1904999"/>
              <a:ext cx="528320" cy="579120"/>
            </a:xfrm>
            <a:custGeom>
              <a:rect b="b" l="l" r="r" t="t"/>
              <a:pathLst>
                <a:path extrusionOk="0" h="579119" w="528320">
                  <a:moveTo>
                    <a:pt x="264159" y="0"/>
                  </a:moveTo>
                  <a:lnTo>
                    <a:pt x="307628" y="3649"/>
                  </a:lnTo>
                  <a:lnTo>
                    <a:pt x="348559" y="14264"/>
                  </a:lnTo>
                  <a:lnTo>
                    <a:pt x="386472" y="31341"/>
                  </a:lnTo>
                  <a:lnTo>
                    <a:pt x="420888" y="54376"/>
                  </a:lnTo>
                  <a:lnTo>
                    <a:pt x="451326" y="82867"/>
                  </a:lnTo>
                  <a:lnTo>
                    <a:pt x="477306" y="116311"/>
                  </a:lnTo>
                  <a:lnTo>
                    <a:pt x="498349" y="154205"/>
                  </a:lnTo>
                  <a:lnTo>
                    <a:pt x="513974" y="196047"/>
                  </a:lnTo>
                  <a:lnTo>
                    <a:pt x="523701" y="241333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333"/>
                  </a:lnTo>
                  <a:lnTo>
                    <a:pt x="13086" y="196047"/>
                  </a:lnTo>
                  <a:lnTo>
                    <a:pt x="28735" y="154205"/>
                  </a:lnTo>
                  <a:lnTo>
                    <a:pt x="49824" y="116311"/>
                  </a:lnTo>
                  <a:lnTo>
                    <a:pt x="75882" y="82867"/>
                  </a:lnTo>
                  <a:lnTo>
                    <a:pt x="106436" y="54376"/>
                  </a:lnTo>
                  <a:lnTo>
                    <a:pt x="141013" y="31341"/>
                  </a:lnTo>
                  <a:lnTo>
                    <a:pt x="179141" y="14264"/>
                  </a:lnTo>
                  <a:lnTo>
                    <a:pt x="220347" y="3649"/>
                  </a:lnTo>
                  <a:lnTo>
                    <a:pt x="264159" y="0"/>
                  </a:lnTo>
                  <a:close/>
                </a:path>
                <a:path extrusionOk="0" h="579119" w="52832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8320">
                  <a:moveTo>
                    <a:pt x="528319" y="579120"/>
                  </a:moveTo>
                  <a:lnTo>
                    <a:pt x="528319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38"/>
            <p:cNvSpPr/>
            <p:nvPr/>
          </p:nvSpPr>
          <p:spPr>
            <a:xfrm>
              <a:off x="311531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680970" y="3036569"/>
              <a:ext cx="529590" cy="579120"/>
            </a:xfrm>
            <a:custGeom>
              <a:rect b="b" l="l" r="r" t="t"/>
              <a:pathLst>
                <a:path extrusionOk="0" h="579120" w="529589">
                  <a:moveTo>
                    <a:pt x="264160" y="0"/>
                  </a:moveTo>
                  <a:lnTo>
                    <a:pt x="307972" y="3684"/>
                  </a:lnTo>
                  <a:lnTo>
                    <a:pt x="349178" y="14386"/>
                  </a:lnTo>
                  <a:lnTo>
                    <a:pt x="387306" y="31581"/>
                  </a:lnTo>
                  <a:lnTo>
                    <a:pt x="421883" y="54742"/>
                  </a:lnTo>
                  <a:lnTo>
                    <a:pt x="452437" y="83343"/>
                  </a:lnTo>
                  <a:lnTo>
                    <a:pt x="478495" y="116860"/>
                  </a:lnTo>
                  <a:lnTo>
                    <a:pt x="499584" y="154766"/>
                  </a:lnTo>
                  <a:lnTo>
                    <a:pt x="515233" y="196535"/>
                  </a:lnTo>
                  <a:lnTo>
                    <a:pt x="524969" y="241641"/>
                  </a:lnTo>
                  <a:lnTo>
                    <a:pt x="528319" y="289559"/>
                  </a:lnTo>
                  <a:lnTo>
                    <a:pt x="524969" y="337478"/>
                  </a:lnTo>
                  <a:lnTo>
                    <a:pt x="515233" y="382584"/>
                  </a:lnTo>
                  <a:lnTo>
                    <a:pt x="499584" y="424353"/>
                  </a:lnTo>
                  <a:lnTo>
                    <a:pt x="478495" y="462259"/>
                  </a:lnTo>
                  <a:lnTo>
                    <a:pt x="452437" y="495776"/>
                  </a:lnTo>
                  <a:lnTo>
                    <a:pt x="421883" y="524377"/>
                  </a:lnTo>
                  <a:lnTo>
                    <a:pt x="387306" y="547538"/>
                  </a:lnTo>
                  <a:lnTo>
                    <a:pt x="349178" y="564733"/>
                  </a:lnTo>
                  <a:lnTo>
                    <a:pt x="307972" y="575435"/>
                  </a:lnTo>
                  <a:lnTo>
                    <a:pt x="264160" y="579119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9589">
                  <a:moveTo>
                    <a:pt x="0" y="0"/>
                  </a:moveTo>
                  <a:lnTo>
                    <a:pt x="0" y="0"/>
                  </a:lnTo>
                </a:path>
                <a:path extrusionOk="0" h="579120" w="529589">
                  <a:moveTo>
                    <a:pt x="529590" y="579119"/>
                  </a:moveTo>
                  <a:lnTo>
                    <a:pt x="52959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476885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0" y="0"/>
                  </a:moveTo>
                  <a:lnTo>
                    <a:pt x="127000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5965189" y="3011169"/>
              <a:ext cx="528320" cy="580390"/>
            </a:xfrm>
            <a:custGeom>
              <a:rect b="b" l="l" r="r" t="t"/>
              <a:pathLst>
                <a:path extrusionOk="0" h="580389" w="528320">
                  <a:moveTo>
                    <a:pt x="264160" y="0"/>
                  </a:moveTo>
                  <a:lnTo>
                    <a:pt x="220383" y="3684"/>
                  </a:lnTo>
                  <a:lnTo>
                    <a:pt x="179273" y="14386"/>
                  </a:lnTo>
                  <a:lnTo>
                    <a:pt x="141287" y="31581"/>
                  </a:lnTo>
                  <a:lnTo>
                    <a:pt x="106883" y="54742"/>
                  </a:lnTo>
                  <a:lnTo>
                    <a:pt x="76517" y="83343"/>
                  </a:lnTo>
                  <a:lnTo>
                    <a:pt x="50647" y="116860"/>
                  </a:lnTo>
                  <a:lnTo>
                    <a:pt x="29730" y="154766"/>
                  </a:lnTo>
                  <a:lnTo>
                    <a:pt x="14224" y="196535"/>
                  </a:lnTo>
                  <a:lnTo>
                    <a:pt x="4584" y="241641"/>
                  </a:lnTo>
                  <a:lnTo>
                    <a:pt x="1270" y="289559"/>
                  </a:lnTo>
                  <a:lnTo>
                    <a:pt x="4584" y="337822"/>
                  </a:lnTo>
                  <a:lnTo>
                    <a:pt x="14224" y="383204"/>
                  </a:lnTo>
                  <a:lnTo>
                    <a:pt x="29730" y="425188"/>
                  </a:lnTo>
                  <a:lnTo>
                    <a:pt x="50647" y="463255"/>
                  </a:lnTo>
                  <a:lnTo>
                    <a:pt x="76517" y="496887"/>
                  </a:lnTo>
                  <a:lnTo>
                    <a:pt x="106883" y="525566"/>
                  </a:lnTo>
                  <a:lnTo>
                    <a:pt x="141287" y="548774"/>
                  </a:lnTo>
                  <a:lnTo>
                    <a:pt x="179273" y="565993"/>
                  </a:lnTo>
                  <a:lnTo>
                    <a:pt x="220383" y="576704"/>
                  </a:lnTo>
                  <a:lnTo>
                    <a:pt x="264160" y="580389"/>
                  </a:lnTo>
                  <a:lnTo>
                    <a:pt x="307972" y="576704"/>
                  </a:lnTo>
                  <a:lnTo>
                    <a:pt x="349178" y="565993"/>
                  </a:lnTo>
                  <a:lnTo>
                    <a:pt x="387306" y="548774"/>
                  </a:lnTo>
                  <a:lnTo>
                    <a:pt x="421883" y="525566"/>
                  </a:lnTo>
                  <a:lnTo>
                    <a:pt x="452437" y="496887"/>
                  </a:lnTo>
                  <a:lnTo>
                    <a:pt x="478495" y="463255"/>
                  </a:lnTo>
                  <a:lnTo>
                    <a:pt x="499584" y="425188"/>
                  </a:lnTo>
                  <a:lnTo>
                    <a:pt x="515233" y="383204"/>
                  </a:lnTo>
                  <a:lnTo>
                    <a:pt x="524969" y="337822"/>
                  </a:lnTo>
                  <a:lnTo>
                    <a:pt x="528320" y="289559"/>
                  </a:lnTo>
                  <a:lnTo>
                    <a:pt x="524969" y="241641"/>
                  </a:lnTo>
                  <a:lnTo>
                    <a:pt x="515233" y="196535"/>
                  </a:lnTo>
                  <a:lnTo>
                    <a:pt x="499584" y="154766"/>
                  </a:lnTo>
                  <a:lnTo>
                    <a:pt x="478495" y="116860"/>
                  </a:lnTo>
                  <a:lnTo>
                    <a:pt x="452437" y="83343"/>
                  </a:lnTo>
                  <a:lnTo>
                    <a:pt x="421883" y="54742"/>
                  </a:lnTo>
                  <a:lnTo>
                    <a:pt x="387306" y="31581"/>
                  </a:lnTo>
                  <a:lnTo>
                    <a:pt x="349178" y="14386"/>
                  </a:lnTo>
                  <a:lnTo>
                    <a:pt x="307972" y="3684"/>
                  </a:lnTo>
                  <a:lnTo>
                    <a:pt x="264160" y="0"/>
                  </a:lnTo>
                  <a:close/>
                </a:path>
                <a:path extrusionOk="0" h="580389" w="528320">
                  <a:moveTo>
                    <a:pt x="528320" y="0"/>
                  </a:moveTo>
                  <a:lnTo>
                    <a:pt x="528320" y="0"/>
                  </a:lnTo>
                </a:path>
                <a:path extrusionOk="0" h="580389" w="528320">
                  <a:moveTo>
                    <a:pt x="0" y="580389"/>
                  </a:moveTo>
                  <a:lnTo>
                    <a:pt x="0" y="58038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6" name="Google Shape;926;p38"/>
          <p:cNvSpPr/>
          <p:nvPr/>
        </p:nvSpPr>
        <p:spPr>
          <a:xfrm>
            <a:off x="6948169" y="4142740"/>
            <a:ext cx="528320" cy="580390"/>
          </a:xfrm>
          <a:custGeom>
            <a:rect b="b" l="l" r="r" t="t"/>
            <a:pathLst>
              <a:path extrusionOk="0" h="580389" w="528320">
                <a:moveTo>
                  <a:pt x="264159" y="0"/>
                </a:moveTo>
                <a:lnTo>
                  <a:pt x="220347" y="3685"/>
                </a:lnTo>
                <a:lnTo>
                  <a:pt x="179141" y="14396"/>
                </a:lnTo>
                <a:lnTo>
                  <a:pt x="141013" y="31615"/>
                </a:lnTo>
                <a:lnTo>
                  <a:pt x="106436" y="54823"/>
                </a:lnTo>
                <a:lnTo>
                  <a:pt x="75882" y="83502"/>
                </a:lnTo>
                <a:lnTo>
                  <a:pt x="49824" y="117134"/>
                </a:lnTo>
                <a:lnTo>
                  <a:pt x="28735" y="155201"/>
                </a:lnTo>
                <a:lnTo>
                  <a:pt x="13086" y="197185"/>
                </a:lnTo>
                <a:lnTo>
                  <a:pt x="3350" y="242567"/>
                </a:lnTo>
                <a:lnTo>
                  <a:pt x="0" y="290830"/>
                </a:lnTo>
                <a:lnTo>
                  <a:pt x="3350" y="338748"/>
                </a:lnTo>
                <a:lnTo>
                  <a:pt x="13086" y="383854"/>
                </a:lnTo>
                <a:lnTo>
                  <a:pt x="28735" y="425623"/>
                </a:lnTo>
                <a:lnTo>
                  <a:pt x="49824" y="463529"/>
                </a:lnTo>
                <a:lnTo>
                  <a:pt x="75882" y="497046"/>
                </a:lnTo>
                <a:lnTo>
                  <a:pt x="106436" y="525647"/>
                </a:lnTo>
                <a:lnTo>
                  <a:pt x="141013" y="548808"/>
                </a:lnTo>
                <a:lnTo>
                  <a:pt x="179141" y="566003"/>
                </a:lnTo>
                <a:lnTo>
                  <a:pt x="220347" y="576705"/>
                </a:lnTo>
                <a:lnTo>
                  <a:pt x="264159" y="580390"/>
                </a:lnTo>
                <a:lnTo>
                  <a:pt x="307972" y="576705"/>
                </a:lnTo>
                <a:lnTo>
                  <a:pt x="349178" y="566003"/>
                </a:lnTo>
                <a:lnTo>
                  <a:pt x="387306" y="548808"/>
                </a:lnTo>
                <a:lnTo>
                  <a:pt x="421883" y="525647"/>
                </a:lnTo>
                <a:lnTo>
                  <a:pt x="452437" y="497046"/>
                </a:lnTo>
                <a:lnTo>
                  <a:pt x="478495" y="463529"/>
                </a:lnTo>
                <a:lnTo>
                  <a:pt x="499584" y="425623"/>
                </a:lnTo>
                <a:lnTo>
                  <a:pt x="515233" y="383854"/>
                </a:lnTo>
                <a:lnTo>
                  <a:pt x="524969" y="338748"/>
                </a:lnTo>
                <a:lnTo>
                  <a:pt x="528320" y="290830"/>
                </a:lnTo>
                <a:lnTo>
                  <a:pt x="524969" y="242567"/>
                </a:lnTo>
                <a:lnTo>
                  <a:pt x="515233" y="197185"/>
                </a:lnTo>
                <a:lnTo>
                  <a:pt x="499584" y="155201"/>
                </a:lnTo>
                <a:lnTo>
                  <a:pt x="478495" y="117134"/>
                </a:lnTo>
                <a:lnTo>
                  <a:pt x="452437" y="83502"/>
                </a:lnTo>
                <a:lnTo>
                  <a:pt x="421883" y="54823"/>
                </a:lnTo>
                <a:lnTo>
                  <a:pt x="387306" y="31615"/>
                </a:lnTo>
                <a:lnTo>
                  <a:pt x="349178" y="14396"/>
                </a:lnTo>
                <a:lnTo>
                  <a:pt x="307972" y="3685"/>
                </a:lnTo>
                <a:lnTo>
                  <a:pt x="264159" y="0"/>
                </a:lnTo>
                <a:close/>
              </a:path>
              <a:path extrusionOk="0" h="580389" w="528320">
                <a:moveTo>
                  <a:pt x="528320" y="0"/>
                </a:moveTo>
                <a:lnTo>
                  <a:pt x="528320" y="0"/>
                </a:lnTo>
              </a:path>
              <a:path extrusionOk="0" h="580389" w="528320">
                <a:moveTo>
                  <a:pt x="0" y="580390"/>
                </a:moveTo>
                <a:lnTo>
                  <a:pt x="0" y="58039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4959350" y="4116070"/>
            <a:ext cx="527050" cy="580390"/>
          </a:xfrm>
          <a:custGeom>
            <a:rect b="b" l="l" r="r" t="t"/>
            <a:pathLst>
              <a:path extrusionOk="0" h="580389" w="5270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3701" y="337822"/>
                </a:lnTo>
                <a:lnTo>
                  <a:pt x="513974" y="383204"/>
                </a:lnTo>
                <a:lnTo>
                  <a:pt x="498349" y="425188"/>
                </a:lnTo>
                <a:lnTo>
                  <a:pt x="477306" y="463255"/>
                </a:lnTo>
                <a:lnTo>
                  <a:pt x="451326" y="496887"/>
                </a:lnTo>
                <a:lnTo>
                  <a:pt x="420888" y="525566"/>
                </a:lnTo>
                <a:lnTo>
                  <a:pt x="386472" y="548774"/>
                </a:lnTo>
                <a:lnTo>
                  <a:pt x="348559" y="565993"/>
                </a:lnTo>
                <a:lnTo>
                  <a:pt x="307628" y="576704"/>
                </a:lnTo>
                <a:lnTo>
                  <a:pt x="264160" y="580389"/>
                </a:lnTo>
                <a:lnTo>
                  <a:pt x="220347" y="576704"/>
                </a:lnTo>
                <a:lnTo>
                  <a:pt x="179141" y="565993"/>
                </a:lnTo>
                <a:lnTo>
                  <a:pt x="141013" y="548774"/>
                </a:lnTo>
                <a:lnTo>
                  <a:pt x="106436" y="525566"/>
                </a:lnTo>
                <a:lnTo>
                  <a:pt x="75882" y="496887"/>
                </a:lnTo>
                <a:lnTo>
                  <a:pt x="49824" y="463255"/>
                </a:lnTo>
                <a:lnTo>
                  <a:pt x="28735" y="425188"/>
                </a:lnTo>
                <a:lnTo>
                  <a:pt x="13086" y="383204"/>
                </a:lnTo>
                <a:lnTo>
                  <a:pt x="3350" y="33782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  <a:path extrusionOk="0" h="580389" w="527050">
                <a:moveTo>
                  <a:pt x="0" y="0"/>
                </a:moveTo>
                <a:lnTo>
                  <a:pt x="0" y="0"/>
                </a:lnTo>
              </a:path>
              <a:path extrusionOk="0" h="580389" w="527050">
                <a:moveTo>
                  <a:pt x="527050" y="580389"/>
                </a:moveTo>
                <a:lnTo>
                  <a:pt x="527050" y="58038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38"/>
          <p:cNvSpPr/>
          <p:nvPr/>
        </p:nvSpPr>
        <p:spPr>
          <a:xfrm>
            <a:off x="1267460" y="5670550"/>
            <a:ext cx="528320" cy="577850"/>
          </a:xfrm>
          <a:custGeom>
            <a:rect b="b" l="l" r="r" t="t"/>
            <a:pathLst>
              <a:path extrusionOk="0" h="577850" w="528319">
                <a:moveTo>
                  <a:pt x="264159" y="0"/>
                </a:moveTo>
                <a:lnTo>
                  <a:pt x="312353" y="4492"/>
                </a:lnTo>
                <a:lnTo>
                  <a:pt x="357422" y="17504"/>
                </a:lnTo>
                <a:lnTo>
                  <a:pt x="398685" y="38335"/>
                </a:lnTo>
                <a:lnTo>
                  <a:pt x="435465" y="66283"/>
                </a:lnTo>
                <a:lnTo>
                  <a:pt x="467081" y="100650"/>
                </a:lnTo>
                <a:lnTo>
                  <a:pt x="492854" y="140734"/>
                </a:lnTo>
                <a:lnTo>
                  <a:pt x="512104" y="185836"/>
                </a:lnTo>
                <a:lnTo>
                  <a:pt x="524152" y="235254"/>
                </a:lnTo>
                <a:lnTo>
                  <a:pt x="528320" y="288290"/>
                </a:lnTo>
                <a:lnTo>
                  <a:pt x="524935" y="336208"/>
                </a:lnTo>
                <a:lnTo>
                  <a:pt x="515111" y="381314"/>
                </a:lnTo>
                <a:lnTo>
                  <a:pt x="499344" y="423083"/>
                </a:lnTo>
                <a:lnTo>
                  <a:pt x="478129" y="460989"/>
                </a:lnTo>
                <a:lnTo>
                  <a:pt x="451961" y="494506"/>
                </a:lnTo>
                <a:lnTo>
                  <a:pt x="421335" y="523107"/>
                </a:lnTo>
                <a:lnTo>
                  <a:pt x="386746" y="546268"/>
                </a:lnTo>
                <a:lnTo>
                  <a:pt x="348691" y="563463"/>
                </a:lnTo>
                <a:lnTo>
                  <a:pt x="307663" y="574165"/>
                </a:lnTo>
                <a:lnTo>
                  <a:pt x="264159" y="577850"/>
                </a:lnTo>
                <a:lnTo>
                  <a:pt x="220347" y="574165"/>
                </a:lnTo>
                <a:lnTo>
                  <a:pt x="179141" y="563463"/>
                </a:lnTo>
                <a:lnTo>
                  <a:pt x="141013" y="546268"/>
                </a:lnTo>
                <a:lnTo>
                  <a:pt x="106436" y="523107"/>
                </a:lnTo>
                <a:lnTo>
                  <a:pt x="75882" y="494506"/>
                </a:lnTo>
                <a:lnTo>
                  <a:pt x="49824" y="460989"/>
                </a:lnTo>
                <a:lnTo>
                  <a:pt x="28735" y="423083"/>
                </a:lnTo>
                <a:lnTo>
                  <a:pt x="13086" y="381314"/>
                </a:lnTo>
                <a:lnTo>
                  <a:pt x="3350" y="336208"/>
                </a:lnTo>
                <a:lnTo>
                  <a:pt x="0" y="288290"/>
                </a:lnTo>
                <a:lnTo>
                  <a:pt x="3350" y="240407"/>
                </a:lnTo>
                <a:lnTo>
                  <a:pt x="13086" y="195397"/>
                </a:lnTo>
                <a:lnTo>
                  <a:pt x="28735" y="153770"/>
                </a:lnTo>
                <a:lnTo>
                  <a:pt x="49824" y="116037"/>
                </a:lnTo>
                <a:lnTo>
                  <a:pt x="75882" y="82708"/>
                </a:lnTo>
                <a:lnTo>
                  <a:pt x="106436" y="54295"/>
                </a:lnTo>
                <a:lnTo>
                  <a:pt x="141013" y="31306"/>
                </a:lnTo>
                <a:lnTo>
                  <a:pt x="179141" y="14254"/>
                </a:lnTo>
                <a:lnTo>
                  <a:pt x="220347" y="3648"/>
                </a:lnTo>
                <a:lnTo>
                  <a:pt x="264159" y="0"/>
                </a:lnTo>
                <a:close/>
              </a:path>
              <a:path extrusionOk="0" h="577850" w="528319">
                <a:moveTo>
                  <a:pt x="0" y="0"/>
                </a:moveTo>
                <a:lnTo>
                  <a:pt x="0" y="0"/>
                </a:lnTo>
              </a:path>
              <a:path extrusionOk="0" h="577850" w="528319">
                <a:moveTo>
                  <a:pt x="528320" y="577850"/>
                </a:moveTo>
                <a:lnTo>
                  <a:pt x="52832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8"/>
          <p:cNvSpPr/>
          <p:nvPr/>
        </p:nvSpPr>
        <p:spPr>
          <a:xfrm>
            <a:off x="2200910" y="5670550"/>
            <a:ext cx="529590" cy="577850"/>
          </a:xfrm>
          <a:custGeom>
            <a:rect b="b" l="l" r="r" t="t"/>
            <a:pathLst>
              <a:path extrusionOk="0" h="577850" w="529589">
                <a:moveTo>
                  <a:pt x="265429" y="0"/>
                </a:moveTo>
                <a:lnTo>
                  <a:pt x="221617" y="3648"/>
                </a:lnTo>
                <a:lnTo>
                  <a:pt x="180411" y="14254"/>
                </a:lnTo>
                <a:lnTo>
                  <a:pt x="142283" y="31306"/>
                </a:lnTo>
                <a:lnTo>
                  <a:pt x="107706" y="54295"/>
                </a:lnTo>
                <a:lnTo>
                  <a:pt x="77152" y="82708"/>
                </a:lnTo>
                <a:lnTo>
                  <a:pt x="51094" y="116037"/>
                </a:lnTo>
                <a:lnTo>
                  <a:pt x="30005" y="153770"/>
                </a:lnTo>
                <a:lnTo>
                  <a:pt x="14356" y="195397"/>
                </a:lnTo>
                <a:lnTo>
                  <a:pt x="4620" y="240407"/>
                </a:lnTo>
                <a:lnTo>
                  <a:pt x="1269" y="288290"/>
                </a:lnTo>
                <a:lnTo>
                  <a:pt x="4620" y="336208"/>
                </a:lnTo>
                <a:lnTo>
                  <a:pt x="14356" y="381314"/>
                </a:lnTo>
                <a:lnTo>
                  <a:pt x="30005" y="423083"/>
                </a:lnTo>
                <a:lnTo>
                  <a:pt x="51094" y="460989"/>
                </a:lnTo>
                <a:lnTo>
                  <a:pt x="77152" y="494506"/>
                </a:lnTo>
                <a:lnTo>
                  <a:pt x="107706" y="523107"/>
                </a:lnTo>
                <a:lnTo>
                  <a:pt x="142283" y="546268"/>
                </a:lnTo>
                <a:lnTo>
                  <a:pt x="180411" y="563463"/>
                </a:lnTo>
                <a:lnTo>
                  <a:pt x="221617" y="574165"/>
                </a:lnTo>
                <a:lnTo>
                  <a:pt x="265429" y="577850"/>
                </a:lnTo>
                <a:lnTo>
                  <a:pt x="309242" y="574165"/>
                </a:lnTo>
                <a:lnTo>
                  <a:pt x="350448" y="563463"/>
                </a:lnTo>
                <a:lnTo>
                  <a:pt x="388576" y="546268"/>
                </a:lnTo>
                <a:lnTo>
                  <a:pt x="423153" y="523107"/>
                </a:lnTo>
                <a:lnTo>
                  <a:pt x="453707" y="494506"/>
                </a:lnTo>
                <a:lnTo>
                  <a:pt x="479765" y="460989"/>
                </a:lnTo>
                <a:lnTo>
                  <a:pt x="500854" y="423083"/>
                </a:lnTo>
                <a:lnTo>
                  <a:pt x="516503" y="381314"/>
                </a:lnTo>
                <a:lnTo>
                  <a:pt x="526239" y="336208"/>
                </a:lnTo>
                <a:lnTo>
                  <a:pt x="529589" y="288290"/>
                </a:lnTo>
                <a:lnTo>
                  <a:pt x="526239" y="240407"/>
                </a:lnTo>
                <a:lnTo>
                  <a:pt x="516503" y="195397"/>
                </a:lnTo>
                <a:lnTo>
                  <a:pt x="500854" y="153770"/>
                </a:lnTo>
                <a:lnTo>
                  <a:pt x="479765" y="116037"/>
                </a:lnTo>
                <a:lnTo>
                  <a:pt x="453707" y="82708"/>
                </a:lnTo>
                <a:lnTo>
                  <a:pt x="423153" y="54295"/>
                </a:lnTo>
                <a:lnTo>
                  <a:pt x="388576" y="31306"/>
                </a:lnTo>
                <a:lnTo>
                  <a:pt x="350448" y="14254"/>
                </a:lnTo>
                <a:lnTo>
                  <a:pt x="309242" y="3648"/>
                </a:lnTo>
                <a:lnTo>
                  <a:pt x="265429" y="0"/>
                </a:lnTo>
                <a:close/>
              </a:path>
              <a:path extrusionOk="0" h="577850" w="529589">
                <a:moveTo>
                  <a:pt x="529589" y="0"/>
                </a:moveTo>
                <a:lnTo>
                  <a:pt x="529589" y="0"/>
                </a:lnTo>
              </a:path>
              <a:path extrusionOk="0" h="577850" w="529589">
                <a:moveTo>
                  <a:pt x="0" y="577850"/>
                </a:moveTo>
                <a:lnTo>
                  <a:pt x="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38"/>
          <p:cNvSpPr/>
          <p:nvPr/>
        </p:nvSpPr>
        <p:spPr>
          <a:xfrm>
            <a:off x="3281679" y="5670550"/>
            <a:ext cx="527050" cy="577850"/>
          </a:xfrm>
          <a:custGeom>
            <a:rect b="b" l="l" r="r" t="t"/>
            <a:pathLst>
              <a:path extrusionOk="0" h="577850" w="527050">
                <a:moveTo>
                  <a:pt x="262890" y="0"/>
                </a:moveTo>
                <a:lnTo>
                  <a:pt x="306702" y="3648"/>
                </a:lnTo>
                <a:lnTo>
                  <a:pt x="347908" y="14254"/>
                </a:lnTo>
                <a:lnTo>
                  <a:pt x="386036" y="31306"/>
                </a:lnTo>
                <a:lnTo>
                  <a:pt x="420613" y="54295"/>
                </a:lnTo>
                <a:lnTo>
                  <a:pt x="451167" y="82708"/>
                </a:lnTo>
                <a:lnTo>
                  <a:pt x="477225" y="116037"/>
                </a:lnTo>
                <a:lnTo>
                  <a:pt x="498314" y="153770"/>
                </a:lnTo>
                <a:lnTo>
                  <a:pt x="513963" y="195397"/>
                </a:lnTo>
                <a:lnTo>
                  <a:pt x="523699" y="240407"/>
                </a:lnTo>
                <a:lnTo>
                  <a:pt x="527050" y="288290"/>
                </a:lnTo>
                <a:lnTo>
                  <a:pt x="523699" y="336208"/>
                </a:lnTo>
                <a:lnTo>
                  <a:pt x="513963" y="381314"/>
                </a:lnTo>
                <a:lnTo>
                  <a:pt x="498314" y="423083"/>
                </a:lnTo>
                <a:lnTo>
                  <a:pt x="477225" y="460989"/>
                </a:lnTo>
                <a:lnTo>
                  <a:pt x="451167" y="494506"/>
                </a:lnTo>
                <a:lnTo>
                  <a:pt x="420613" y="523107"/>
                </a:lnTo>
                <a:lnTo>
                  <a:pt x="386036" y="546268"/>
                </a:lnTo>
                <a:lnTo>
                  <a:pt x="347908" y="563463"/>
                </a:lnTo>
                <a:lnTo>
                  <a:pt x="306702" y="574165"/>
                </a:lnTo>
                <a:lnTo>
                  <a:pt x="262890" y="577850"/>
                </a:lnTo>
                <a:lnTo>
                  <a:pt x="214739" y="573313"/>
                </a:lnTo>
                <a:lnTo>
                  <a:pt x="169788" y="560184"/>
                </a:lnTo>
                <a:lnTo>
                  <a:pt x="128693" y="539185"/>
                </a:lnTo>
                <a:lnTo>
                  <a:pt x="92114" y="511036"/>
                </a:lnTo>
                <a:lnTo>
                  <a:pt x="60709" y="476459"/>
                </a:lnTo>
                <a:lnTo>
                  <a:pt x="35136" y="436174"/>
                </a:lnTo>
                <a:lnTo>
                  <a:pt x="16055" y="390903"/>
                </a:lnTo>
                <a:lnTo>
                  <a:pt x="4123" y="341368"/>
                </a:lnTo>
                <a:lnTo>
                  <a:pt x="0" y="288290"/>
                </a:lnTo>
                <a:lnTo>
                  <a:pt x="4123" y="235254"/>
                </a:lnTo>
                <a:lnTo>
                  <a:pt x="16055" y="185836"/>
                </a:lnTo>
                <a:lnTo>
                  <a:pt x="35136" y="140734"/>
                </a:lnTo>
                <a:lnTo>
                  <a:pt x="60709" y="100650"/>
                </a:lnTo>
                <a:lnTo>
                  <a:pt x="92114" y="66283"/>
                </a:lnTo>
                <a:lnTo>
                  <a:pt x="128693" y="38335"/>
                </a:lnTo>
                <a:lnTo>
                  <a:pt x="169788" y="17504"/>
                </a:lnTo>
                <a:lnTo>
                  <a:pt x="214739" y="4492"/>
                </a:lnTo>
                <a:lnTo>
                  <a:pt x="262890" y="0"/>
                </a:lnTo>
                <a:close/>
              </a:path>
              <a:path extrusionOk="0" h="577850" w="527050">
                <a:moveTo>
                  <a:pt x="0" y="0"/>
                </a:moveTo>
                <a:lnTo>
                  <a:pt x="0" y="0"/>
                </a:lnTo>
              </a:path>
              <a:path extrusionOk="0" h="577850" w="527050">
                <a:moveTo>
                  <a:pt x="527050" y="577850"/>
                </a:moveTo>
                <a:lnTo>
                  <a:pt x="527050" y="57785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38"/>
          <p:cNvSpPr txBox="1"/>
          <p:nvPr/>
        </p:nvSpPr>
        <p:spPr>
          <a:xfrm>
            <a:off x="4437379" y="1169670"/>
            <a:ext cx="23495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2" name="Google Shape;932;p38"/>
          <p:cNvSpPr txBox="1"/>
          <p:nvPr/>
        </p:nvSpPr>
        <p:spPr>
          <a:xfrm>
            <a:off x="1337310" y="514539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3208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3" name="Google Shape;933;p38"/>
          <p:cNvSpPr txBox="1"/>
          <p:nvPr/>
        </p:nvSpPr>
        <p:spPr>
          <a:xfrm>
            <a:off x="2272029" y="5145390"/>
            <a:ext cx="4330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8288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4" name="Google Shape;934;p38"/>
          <p:cNvSpPr txBox="1"/>
          <p:nvPr/>
        </p:nvSpPr>
        <p:spPr>
          <a:xfrm>
            <a:off x="3208020" y="5221590"/>
            <a:ext cx="57785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6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7480" marR="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5" name="Google Shape;935;p38"/>
          <p:cNvSpPr txBox="1"/>
          <p:nvPr/>
        </p:nvSpPr>
        <p:spPr>
          <a:xfrm>
            <a:off x="2830829" y="2403634"/>
            <a:ext cx="23622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5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6" name="Google Shape;936;p38"/>
          <p:cNvSpPr txBox="1"/>
          <p:nvPr/>
        </p:nvSpPr>
        <p:spPr>
          <a:xfrm>
            <a:off x="1871979" y="35566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7" name="Google Shape;937;p38"/>
          <p:cNvSpPr txBox="1"/>
          <p:nvPr/>
        </p:nvSpPr>
        <p:spPr>
          <a:xfrm>
            <a:off x="6115050" y="2403634"/>
            <a:ext cx="259079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679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8" name="Google Shape;938;p38"/>
          <p:cNvSpPr txBox="1"/>
          <p:nvPr/>
        </p:nvSpPr>
        <p:spPr>
          <a:xfrm>
            <a:off x="3848100" y="3556635"/>
            <a:ext cx="2413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38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0" name="Google Shape;940;p38"/>
          <p:cNvSpPr txBox="1"/>
          <p:nvPr/>
        </p:nvSpPr>
        <p:spPr>
          <a:xfrm>
            <a:off x="7122159" y="3556635"/>
            <a:ext cx="23495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9"/>
          <p:cNvSpPr txBox="1"/>
          <p:nvPr>
            <p:ph type="title"/>
          </p:nvPr>
        </p:nvSpPr>
        <p:spPr>
          <a:xfrm>
            <a:off x="1870710" y="604520"/>
            <a:ext cx="539623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Heap-Sort (8)</a:t>
            </a:r>
            <a:endParaRPr/>
          </a:p>
        </p:txBody>
      </p:sp>
      <p:grpSp>
        <p:nvGrpSpPr>
          <p:cNvPr id="946" name="Google Shape;946;p39"/>
          <p:cNvGrpSpPr/>
          <p:nvPr/>
        </p:nvGrpSpPr>
        <p:grpSpPr>
          <a:xfrm>
            <a:off x="2680970" y="1904999"/>
            <a:ext cx="2134869" cy="1710690"/>
            <a:chOff x="2680970" y="1904999"/>
            <a:chExt cx="2134869" cy="1710690"/>
          </a:xfrm>
        </p:grpSpPr>
        <p:sp>
          <p:nvSpPr>
            <p:cNvPr id="947" name="Google Shape;947;p39"/>
            <p:cNvSpPr/>
            <p:nvPr/>
          </p:nvSpPr>
          <p:spPr>
            <a:xfrm>
              <a:off x="4287519" y="1904999"/>
              <a:ext cx="528320" cy="579120"/>
            </a:xfrm>
            <a:custGeom>
              <a:rect b="b" l="l" r="r" t="t"/>
              <a:pathLst>
                <a:path extrusionOk="0" h="579119" w="528320">
                  <a:moveTo>
                    <a:pt x="264159" y="0"/>
                  </a:moveTo>
                  <a:lnTo>
                    <a:pt x="307628" y="3649"/>
                  </a:lnTo>
                  <a:lnTo>
                    <a:pt x="348559" y="14264"/>
                  </a:lnTo>
                  <a:lnTo>
                    <a:pt x="386472" y="31341"/>
                  </a:lnTo>
                  <a:lnTo>
                    <a:pt x="420888" y="54376"/>
                  </a:lnTo>
                  <a:lnTo>
                    <a:pt x="451326" y="82867"/>
                  </a:lnTo>
                  <a:lnTo>
                    <a:pt x="477306" y="116311"/>
                  </a:lnTo>
                  <a:lnTo>
                    <a:pt x="498349" y="154205"/>
                  </a:lnTo>
                  <a:lnTo>
                    <a:pt x="513974" y="196047"/>
                  </a:lnTo>
                  <a:lnTo>
                    <a:pt x="523701" y="241333"/>
                  </a:lnTo>
                  <a:lnTo>
                    <a:pt x="527050" y="289560"/>
                  </a:lnTo>
                  <a:lnTo>
                    <a:pt x="522926" y="342638"/>
                  </a:lnTo>
                  <a:lnTo>
                    <a:pt x="510994" y="392173"/>
                  </a:lnTo>
                  <a:lnTo>
                    <a:pt x="491913" y="437444"/>
                  </a:lnTo>
                  <a:lnTo>
                    <a:pt x="466340" y="477729"/>
                  </a:lnTo>
                  <a:lnTo>
                    <a:pt x="434935" y="512306"/>
                  </a:lnTo>
                  <a:lnTo>
                    <a:pt x="398356" y="540455"/>
                  </a:lnTo>
                  <a:lnTo>
                    <a:pt x="357261" y="561454"/>
                  </a:lnTo>
                  <a:lnTo>
                    <a:pt x="312310" y="574583"/>
                  </a:lnTo>
                  <a:lnTo>
                    <a:pt x="264159" y="579120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60"/>
                  </a:lnTo>
                  <a:lnTo>
                    <a:pt x="3350" y="241333"/>
                  </a:lnTo>
                  <a:lnTo>
                    <a:pt x="13086" y="196047"/>
                  </a:lnTo>
                  <a:lnTo>
                    <a:pt x="28735" y="154205"/>
                  </a:lnTo>
                  <a:lnTo>
                    <a:pt x="49824" y="116311"/>
                  </a:lnTo>
                  <a:lnTo>
                    <a:pt x="75882" y="82867"/>
                  </a:lnTo>
                  <a:lnTo>
                    <a:pt x="106436" y="54376"/>
                  </a:lnTo>
                  <a:lnTo>
                    <a:pt x="141013" y="31341"/>
                  </a:lnTo>
                  <a:lnTo>
                    <a:pt x="179141" y="14264"/>
                  </a:lnTo>
                  <a:lnTo>
                    <a:pt x="220347" y="3649"/>
                  </a:lnTo>
                  <a:lnTo>
                    <a:pt x="264159" y="0"/>
                  </a:lnTo>
                  <a:close/>
                </a:path>
                <a:path extrusionOk="0" h="579119" w="528320">
                  <a:moveTo>
                    <a:pt x="0" y="0"/>
                  </a:moveTo>
                  <a:lnTo>
                    <a:pt x="0" y="0"/>
                  </a:lnTo>
                </a:path>
                <a:path extrusionOk="0" h="579119" w="528320">
                  <a:moveTo>
                    <a:pt x="528319" y="579120"/>
                  </a:moveTo>
                  <a:lnTo>
                    <a:pt x="528319" y="57912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3115310" y="2405379"/>
              <a:ext cx="1270000" cy="711200"/>
            </a:xfrm>
            <a:custGeom>
              <a:rect b="b" l="l" r="r" t="t"/>
              <a:pathLst>
                <a:path extrusionOk="0" h="711200" w="1270000">
                  <a:moveTo>
                    <a:pt x="1270000" y="0"/>
                  </a:moveTo>
                  <a:lnTo>
                    <a:pt x="0" y="7112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2680970" y="3036569"/>
              <a:ext cx="529590" cy="579120"/>
            </a:xfrm>
            <a:custGeom>
              <a:rect b="b" l="l" r="r" t="t"/>
              <a:pathLst>
                <a:path extrusionOk="0" h="579120" w="529589">
                  <a:moveTo>
                    <a:pt x="264160" y="0"/>
                  </a:moveTo>
                  <a:lnTo>
                    <a:pt x="307972" y="3684"/>
                  </a:lnTo>
                  <a:lnTo>
                    <a:pt x="349178" y="14386"/>
                  </a:lnTo>
                  <a:lnTo>
                    <a:pt x="387306" y="31581"/>
                  </a:lnTo>
                  <a:lnTo>
                    <a:pt x="421883" y="54742"/>
                  </a:lnTo>
                  <a:lnTo>
                    <a:pt x="452437" y="83343"/>
                  </a:lnTo>
                  <a:lnTo>
                    <a:pt x="478495" y="116860"/>
                  </a:lnTo>
                  <a:lnTo>
                    <a:pt x="499584" y="154766"/>
                  </a:lnTo>
                  <a:lnTo>
                    <a:pt x="515233" y="196535"/>
                  </a:lnTo>
                  <a:lnTo>
                    <a:pt x="524969" y="241641"/>
                  </a:lnTo>
                  <a:lnTo>
                    <a:pt x="528319" y="289559"/>
                  </a:lnTo>
                  <a:lnTo>
                    <a:pt x="524969" y="337478"/>
                  </a:lnTo>
                  <a:lnTo>
                    <a:pt x="515233" y="382584"/>
                  </a:lnTo>
                  <a:lnTo>
                    <a:pt x="499584" y="424353"/>
                  </a:lnTo>
                  <a:lnTo>
                    <a:pt x="478495" y="462259"/>
                  </a:lnTo>
                  <a:lnTo>
                    <a:pt x="452437" y="495776"/>
                  </a:lnTo>
                  <a:lnTo>
                    <a:pt x="421883" y="524377"/>
                  </a:lnTo>
                  <a:lnTo>
                    <a:pt x="387306" y="547538"/>
                  </a:lnTo>
                  <a:lnTo>
                    <a:pt x="349178" y="564733"/>
                  </a:lnTo>
                  <a:lnTo>
                    <a:pt x="307972" y="575435"/>
                  </a:lnTo>
                  <a:lnTo>
                    <a:pt x="264160" y="579119"/>
                  </a:lnTo>
                  <a:lnTo>
                    <a:pt x="220347" y="575435"/>
                  </a:lnTo>
                  <a:lnTo>
                    <a:pt x="179141" y="564733"/>
                  </a:lnTo>
                  <a:lnTo>
                    <a:pt x="141013" y="547538"/>
                  </a:lnTo>
                  <a:lnTo>
                    <a:pt x="106436" y="524377"/>
                  </a:lnTo>
                  <a:lnTo>
                    <a:pt x="75882" y="495776"/>
                  </a:lnTo>
                  <a:lnTo>
                    <a:pt x="49824" y="462259"/>
                  </a:lnTo>
                  <a:lnTo>
                    <a:pt x="28735" y="424353"/>
                  </a:lnTo>
                  <a:lnTo>
                    <a:pt x="13086" y="382584"/>
                  </a:lnTo>
                  <a:lnTo>
                    <a:pt x="3350" y="337478"/>
                  </a:lnTo>
                  <a:lnTo>
                    <a:pt x="0" y="289559"/>
                  </a:lnTo>
                  <a:lnTo>
                    <a:pt x="3350" y="241641"/>
                  </a:lnTo>
                  <a:lnTo>
                    <a:pt x="13086" y="196535"/>
                  </a:lnTo>
                  <a:lnTo>
                    <a:pt x="28735" y="154766"/>
                  </a:lnTo>
                  <a:lnTo>
                    <a:pt x="49824" y="116860"/>
                  </a:lnTo>
                  <a:lnTo>
                    <a:pt x="75882" y="83343"/>
                  </a:lnTo>
                  <a:lnTo>
                    <a:pt x="106436" y="54742"/>
                  </a:lnTo>
                  <a:lnTo>
                    <a:pt x="141013" y="31581"/>
                  </a:lnTo>
                  <a:lnTo>
                    <a:pt x="179141" y="14386"/>
                  </a:lnTo>
                  <a:lnTo>
                    <a:pt x="220347" y="3684"/>
                  </a:lnTo>
                  <a:lnTo>
                    <a:pt x="264160" y="0"/>
                  </a:lnTo>
                  <a:close/>
                </a:path>
                <a:path extrusionOk="0" h="579120" w="529589">
                  <a:moveTo>
                    <a:pt x="0" y="0"/>
                  </a:moveTo>
                  <a:lnTo>
                    <a:pt x="0" y="0"/>
                  </a:lnTo>
                </a:path>
                <a:path extrusionOk="0" h="579120" w="529589">
                  <a:moveTo>
                    <a:pt x="529590" y="579119"/>
                  </a:moveTo>
                  <a:lnTo>
                    <a:pt x="529590" y="579119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0" name="Google Shape;950;p39"/>
          <p:cNvSpPr/>
          <p:nvPr/>
        </p:nvSpPr>
        <p:spPr>
          <a:xfrm>
            <a:off x="1700529" y="4168140"/>
            <a:ext cx="527050" cy="580390"/>
          </a:xfrm>
          <a:custGeom>
            <a:rect b="b" l="l" r="r" t="t"/>
            <a:pathLst>
              <a:path extrusionOk="0" h="580389" w="527050">
                <a:moveTo>
                  <a:pt x="262889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60"/>
                </a:lnTo>
                <a:lnTo>
                  <a:pt x="523699" y="337478"/>
                </a:lnTo>
                <a:lnTo>
                  <a:pt x="513963" y="382584"/>
                </a:lnTo>
                <a:lnTo>
                  <a:pt x="498314" y="424353"/>
                </a:lnTo>
                <a:lnTo>
                  <a:pt x="477225" y="462259"/>
                </a:lnTo>
                <a:lnTo>
                  <a:pt x="451167" y="495776"/>
                </a:lnTo>
                <a:lnTo>
                  <a:pt x="420613" y="524377"/>
                </a:lnTo>
                <a:lnTo>
                  <a:pt x="386036" y="547538"/>
                </a:lnTo>
                <a:lnTo>
                  <a:pt x="347908" y="564733"/>
                </a:lnTo>
                <a:lnTo>
                  <a:pt x="306702" y="575435"/>
                </a:lnTo>
                <a:lnTo>
                  <a:pt x="262889" y="579120"/>
                </a:lnTo>
                <a:lnTo>
                  <a:pt x="214739" y="574583"/>
                </a:lnTo>
                <a:lnTo>
                  <a:pt x="169788" y="561454"/>
                </a:lnTo>
                <a:lnTo>
                  <a:pt x="128693" y="540455"/>
                </a:lnTo>
                <a:lnTo>
                  <a:pt x="92114" y="512306"/>
                </a:lnTo>
                <a:lnTo>
                  <a:pt x="60709" y="477729"/>
                </a:lnTo>
                <a:lnTo>
                  <a:pt x="35136" y="437444"/>
                </a:lnTo>
                <a:lnTo>
                  <a:pt x="16055" y="392173"/>
                </a:lnTo>
                <a:lnTo>
                  <a:pt x="4123" y="342638"/>
                </a:lnTo>
                <a:lnTo>
                  <a:pt x="0" y="289560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89" y="0"/>
                </a:lnTo>
                <a:close/>
              </a:path>
              <a:path extrusionOk="0" h="580389" w="527050">
                <a:moveTo>
                  <a:pt x="0" y="0"/>
                </a:moveTo>
                <a:lnTo>
                  <a:pt x="0" y="0"/>
                </a:lnTo>
              </a:path>
              <a:path extrusionOk="0" h="580389" w="527050">
                <a:moveTo>
                  <a:pt x="527050" y="580390"/>
                </a:moveTo>
                <a:lnTo>
                  <a:pt x="527050" y="58039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39"/>
          <p:cNvSpPr/>
          <p:nvPr/>
        </p:nvSpPr>
        <p:spPr>
          <a:xfrm>
            <a:off x="3688079" y="4141470"/>
            <a:ext cx="528320" cy="580390"/>
          </a:xfrm>
          <a:custGeom>
            <a:rect b="b" l="l" r="r" t="t"/>
            <a:pathLst>
              <a:path extrusionOk="0" h="580389" w="52832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822"/>
                </a:lnTo>
                <a:lnTo>
                  <a:pt x="13086" y="383204"/>
                </a:lnTo>
                <a:lnTo>
                  <a:pt x="28735" y="425188"/>
                </a:lnTo>
                <a:lnTo>
                  <a:pt x="49824" y="463255"/>
                </a:lnTo>
                <a:lnTo>
                  <a:pt x="75882" y="496887"/>
                </a:lnTo>
                <a:lnTo>
                  <a:pt x="106436" y="525566"/>
                </a:lnTo>
                <a:lnTo>
                  <a:pt x="141013" y="548774"/>
                </a:lnTo>
                <a:lnTo>
                  <a:pt x="179141" y="565993"/>
                </a:lnTo>
                <a:lnTo>
                  <a:pt x="220347" y="576704"/>
                </a:lnTo>
                <a:lnTo>
                  <a:pt x="264160" y="580389"/>
                </a:lnTo>
                <a:lnTo>
                  <a:pt x="307972" y="576704"/>
                </a:lnTo>
                <a:lnTo>
                  <a:pt x="349178" y="565993"/>
                </a:lnTo>
                <a:lnTo>
                  <a:pt x="387306" y="548774"/>
                </a:lnTo>
                <a:lnTo>
                  <a:pt x="421883" y="525566"/>
                </a:lnTo>
                <a:lnTo>
                  <a:pt x="452437" y="496887"/>
                </a:lnTo>
                <a:lnTo>
                  <a:pt x="478495" y="463255"/>
                </a:lnTo>
                <a:lnTo>
                  <a:pt x="499584" y="425188"/>
                </a:lnTo>
                <a:lnTo>
                  <a:pt x="515233" y="383204"/>
                </a:lnTo>
                <a:lnTo>
                  <a:pt x="524969" y="337822"/>
                </a:lnTo>
                <a:lnTo>
                  <a:pt x="528320" y="289559"/>
                </a:lnTo>
                <a:lnTo>
                  <a:pt x="524969" y="241641"/>
                </a:lnTo>
                <a:lnTo>
                  <a:pt x="515233" y="196535"/>
                </a:lnTo>
                <a:lnTo>
                  <a:pt x="499584" y="154766"/>
                </a:lnTo>
                <a:lnTo>
                  <a:pt x="478495" y="116860"/>
                </a:lnTo>
                <a:lnTo>
                  <a:pt x="452437" y="83343"/>
                </a:lnTo>
                <a:lnTo>
                  <a:pt x="421883" y="54742"/>
                </a:lnTo>
                <a:lnTo>
                  <a:pt x="387306" y="31581"/>
                </a:lnTo>
                <a:lnTo>
                  <a:pt x="349178" y="14386"/>
                </a:lnTo>
                <a:lnTo>
                  <a:pt x="307972" y="3684"/>
                </a:lnTo>
                <a:lnTo>
                  <a:pt x="264160" y="0"/>
                </a:lnTo>
                <a:close/>
              </a:path>
              <a:path extrusionOk="0" h="580389" w="528320">
                <a:moveTo>
                  <a:pt x="528320" y="0"/>
                </a:moveTo>
                <a:lnTo>
                  <a:pt x="528320" y="0"/>
                </a:lnTo>
              </a:path>
              <a:path extrusionOk="0" h="580389" w="528320">
                <a:moveTo>
                  <a:pt x="0" y="580389"/>
                </a:moveTo>
                <a:lnTo>
                  <a:pt x="0" y="58038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39"/>
          <p:cNvSpPr/>
          <p:nvPr/>
        </p:nvSpPr>
        <p:spPr>
          <a:xfrm>
            <a:off x="5965190" y="3011170"/>
            <a:ext cx="528320" cy="580390"/>
          </a:xfrm>
          <a:custGeom>
            <a:rect b="b" l="l" r="r" t="t"/>
            <a:pathLst>
              <a:path extrusionOk="0" h="580389" w="528320">
                <a:moveTo>
                  <a:pt x="264160" y="0"/>
                </a:moveTo>
                <a:lnTo>
                  <a:pt x="220383" y="3684"/>
                </a:lnTo>
                <a:lnTo>
                  <a:pt x="179273" y="14386"/>
                </a:lnTo>
                <a:lnTo>
                  <a:pt x="141287" y="31581"/>
                </a:lnTo>
                <a:lnTo>
                  <a:pt x="106883" y="54742"/>
                </a:lnTo>
                <a:lnTo>
                  <a:pt x="76517" y="83343"/>
                </a:lnTo>
                <a:lnTo>
                  <a:pt x="50647" y="116860"/>
                </a:lnTo>
                <a:lnTo>
                  <a:pt x="29730" y="154766"/>
                </a:lnTo>
                <a:lnTo>
                  <a:pt x="14224" y="196535"/>
                </a:lnTo>
                <a:lnTo>
                  <a:pt x="4584" y="241641"/>
                </a:lnTo>
                <a:lnTo>
                  <a:pt x="1270" y="289559"/>
                </a:lnTo>
                <a:lnTo>
                  <a:pt x="4584" y="337822"/>
                </a:lnTo>
                <a:lnTo>
                  <a:pt x="14224" y="383204"/>
                </a:lnTo>
                <a:lnTo>
                  <a:pt x="29730" y="425188"/>
                </a:lnTo>
                <a:lnTo>
                  <a:pt x="50647" y="463255"/>
                </a:lnTo>
                <a:lnTo>
                  <a:pt x="76517" y="496887"/>
                </a:lnTo>
                <a:lnTo>
                  <a:pt x="106883" y="525566"/>
                </a:lnTo>
                <a:lnTo>
                  <a:pt x="141287" y="548774"/>
                </a:lnTo>
                <a:lnTo>
                  <a:pt x="179273" y="565993"/>
                </a:lnTo>
                <a:lnTo>
                  <a:pt x="220383" y="576704"/>
                </a:lnTo>
                <a:lnTo>
                  <a:pt x="264160" y="580389"/>
                </a:lnTo>
                <a:lnTo>
                  <a:pt x="307972" y="576704"/>
                </a:lnTo>
                <a:lnTo>
                  <a:pt x="349178" y="565993"/>
                </a:lnTo>
                <a:lnTo>
                  <a:pt x="387306" y="548774"/>
                </a:lnTo>
                <a:lnTo>
                  <a:pt x="421883" y="525566"/>
                </a:lnTo>
                <a:lnTo>
                  <a:pt x="452437" y="496887"/>
                </a:lnTo>
                <a:lnTo>
                  <a:pt x="478495" y="463255"/>
                </a:lnTo>
                <a:lnTo>
                  <a:pt x="499584" y="425188"/>
                </a:lnTo>
                <a:lnTo>
                  <a:pt x="515233" y="383204"/>
                </a:lnTo>
                <a:lnTo>
                  <a:pt x="524969" y="337822"/>
                </a:lnTo>
                <a:lnTo>
                  <a:pt x="528320" y="289559"/>
                </a:lnTo>
                <a:lnTo>
                  <a:pt x="524969" y="241641"/>
                </a:lnTo>
                <a:lnTo>
                  <a:pt x="515233" y="196535"/>
                </a:lnTo>
                <a:lnTo>
                  <a:pt x="499584" y="154766"/>
                </a:lnTo>
                <a:lnTo>
                  <a:pt x="478495" y="116860"/>
                </a:lnTo>
                <a:lnTo>
                  <a:pt x="452437" y="83343"/>
                </a:lnTo>
                <a:lnTo>
                  <a:pt x="421883" y="54742"/>
                </a:lnTo>
                <a:lnTo>
                  <a:pt x="387306" y="31581"/>
                </a:lnTo>
                <a:lnTo>
                  <a:pt x="349178" y="14386"/>
                </a:lnTo>
                <a:lnTo>
                  <a:pt x="307972" y="3684"/>
                </a:lnTo>
                <a:lnTo>
                  <a:pt x="264160" y="0"/>
                </a:lnTo>
                <a:close/>
              </a:path>
              <a:path extrusionOk="0" h="580389" w="528320">
                <a:moveTo>
                  <a:pt x="528320" y="0"/>
                </a:moveTo>
                <a:lnTo>
                  <a:pt x="528320" y="0"/>
                </a:lnTo>
              </a:path>
              <a:path extrusionOk="0" h="580389" w="528320">
                <a:moveTo>
                  <a:pt x="0" y="580389"/>
                </a:moveTo>
                <a:lnTo>
                  <a:pt x="0" y="58038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39"/>
          <p:cNvSpPr/>
          <p:nvPr/>
        </p:nvSpPr>
        <p:spPr>
          <a:xfrm>
            <a:off x="6948169" y="4142740"/>
            <a:ext cx="528320" cy="580390"/>
          </a:xfrm>
          <a:custGeom>
            <a:rect b="b" l="l" r="r" t="t"/>
            <a:pathLst>
              <a:path extrusionOk="0" h="580389" w="528320">
                <a:moveTo>
                  <a:pt x="264159" y="0"/>
                </a:moveTo>
                <a:lnTo>
                  <a:pt x="220347" y="3685"/>
                </a:lnTo>
                <a:lnTo>
                  <a:pt x="179141" y="14396"/>
                </a:lnTo>
                <a:lnTo>
                  <a:pt x="141013" y="31615"/>
                </a:lnTo>
                <a:lnTo>
                  <a:pt x="106436" y="54823"/>
                </a:lnTo>
                <a:lnTo>
                  <a:pt x="75882" y="83502"/>
                </a:lnTo>
                <a:lnTo>
                  <a:pt x="49824" y="117134"/>
                </a:lnTo>
                <a:lnTo>
                  <a:pt x="28735" y="155201"/>
                </a:lnTo>
                <a:lnTo>
                  <a:pt x="13086" y="197185"/>
                </a:lnTo>
                <a:lnTo>
                  <a:pt x="3350" y="242567"/>
                </a:lnTo>
                <a:lnTo>
                  <a:pt x="0" y="290830"/>
                </a:lnTo>
                <a:lnTo>
                  <a:pt x="3350" y="338748"/>
                </a:lnTo>
                <a:lnTo>
                  <a:pt x="13086" y="383854"/>
                </a:lnTo>
                <a:lnTo>
                  <a:pt x="28735" y="425623"/>
                </a:lnTo>
                <a:lnTo>
                  <a:pt x="49824" y="463529"/>
                </a:lnTo>
                <a:lnTo>
                  <a:pt x="75882" y="497046"/>
                </a:lnTo>
                <a:lnTo>
                  <a:pt x="106436" y="525647"/>
                </a:lnTo>
                <a:lnTo>
                  <a:pt x="141013" y="548808"/>
                </a:lnTo>
                <a:lnTo>
                  <a:pt x="179141" y="566003"/>
                </a:lnTo>
                <a:lnTo>
                  <a:pt x="220347" y="576705"/>
                </a:lnTo>
                <a:lnTo>
                  <a:pt x="264159" y="580390"/>
                </a:lnTo>
                <a:lnTo>
                  <a:pt x="307972" y="576705"/>
                </a:lnTo>
                <a:lnTo>
                  <a:pt x="349178" y="566003"/>
                </a:lnTo>
                <a:lnTo>
                  <a:pt x="387306" y="548808"/>
                </a:lnTo>
                <a:lnTo>
                  <a:pt x="421883" y="525647"/>
                </a:lnTo>
                <a:lnTo>
                  <a:pt x="452437" y="497046"/>
                </a:lnTo>
                <a:lnTo>
                  <a:pt x="478495" y="463529"/>
                </a:lnTo>
                <a:lnTo>
                  <a:pt x="499584" y="425623"/>
                </a:lnTo>
                <a:lnTo>
                  <a:pt x="515233" y="383854"/>
                </a:lnTo>
                <a:lnTo>
                  <a:pt x="524969" y="338748"/>
                </a:lnTo>
                <a:lnTo>
                  <a:pt x="528320" y="290830"/>
                </a:lnTo>
                <a:lnTo>
                  <a:pt x="524969" y="242567"/>
                </a:lnTo>
                <a:lnTo>
                  <a:pt x="515233" y="197185"/>
                </a:lnTo>
                <a:lnTo>
                  <a:pt x="499584" y="155201"/>
                </a:lnTo>
                <a:lnTo>
                  <a:pt x="478495" y="117134"/>
                </a:lnTo>
                <a:lnTo>
                  <a:pt x="452437" y="83502"/>
                </a:lnTo>
                <a:lnTo>
                  <a:pt x="421883" y="54823"/>
                </a:lnTo>
                <a:lnTo>
                  <a:pt x="387306" y="31615"/>
                </a:lnTo>
                <a:lnTo>
                  <a:pt x="349178" y="14396"/>
                </a:lnTo>
                <a:lnTo>
                  <a:pt x="307972" y="3685"/>
                </a:lnTo>
                <a:lnTo>
                  <a:pt x="264159" y="0"/>
                </a:lnTo>
                <a:close/>
              </a:path>
              <a:path extrusionOk="0" h="580389" w="528320">
                <a:moveTo>
                  <a:pt x="528320" y="0"/>
                </a:moveTo>
                <a:lnTo>
                  <a:pt x="528320" y="0"/>
                </a:lnTo>
              </a:path>
              <a:path extrusionOk="0" h="580389" w="528320">
                <a:moveTo>
                  <a:pt x="0" y="580390"/>
                </a:moveTo>
                <a:lnTo>
                  <a:pt x="0" y="58039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39"/>
          <p:cNvSpPr/>
          <p:nvPr/>
        </p:nvSpPr>
        <p:spPr>
          <a:xfrm>
            <a:off x="4959350" y="4116070"/>
            <a:ext cx="527050" cy="580390"/>
          </a:xfrm>
          <a:custGeom>
            <a:rect b="b" l="l" r="r" t="t"/>
            <a:pathLst>
              <a:path extrusionOk="0" h="580389" w="5270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3701" y="337822"/>
                </a:lnTo>
                <a:lnTo>
                  <a:pt x="513974" y="383204"/>
                </a:lnTo>
                <a:lnTo>
                  <a:pt x="498349" y="425188"/>
                </a:lnTo>
                <a:lnTo>
                  <a:pt x="477306" y="463255"/>
                </a:lnTo>
                <a:lnTo>
                  <a:pt x="451326" y="496887"/>
                </a:lnTo>
                <a:lnTo>
                  <a:pt x="420888" y="525566"/>
                </a:lnTo>
                <a:lnTo>
                  <a:pt x="386472" y="548774"/>
                </a:lnTo>
                <a:lnTo>
                  <a:pt x="348559" y="565993"/>
                </a:lnTo>
                <a:lnTo>
                  <a:pt x="307628" y="576704"/>
                </a:lnTo>
                <a:lnTo>
                  <a:pt x="264160" y="580389"/>
                </a:lnTo>
                <a:lnTo>
                  <a:pt x="220347" y="576704"/>
                </a:lnTo>
                <a:lnTo>
                  <a:pt x="179141" y="565993"/>
                </a:lnTo>
                <a:lnTo>
                  <a:pt x="141013" y="548774"/>
                </a:lnTo>
                <a:lnTo>
                  <a:pt x="106436" y="525566"/>
                </a:lnTo>
                <a:lnTo>
                  <a:pt x="75882" y="496887"/>
                </a:lnTo>
                <a:lnTo>
                  <a:pt x="49824" y="463255"/>
                </a:lnTo>
                <a:lnTo>
                  <a:pt x="28735" y="425188"/>
                </a:lnTo>
                <a:lnTo>
                  <a:pt x="13086" y="383204"/>
                </a:lnTo>
                <a:lnTo>
                  <a:pt x="3350" y="33782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  <a:path extrusionOk="0" h="580389" w="527050">
                <a:moveTo>
                  <a:pt x="0" y="0"/>
                </a:moveTo>
                <a:lnTo>
                  <a:pt x="0" y="0"/>
                </a:lnTo>
              </a:path>
              <a:path extrusionOk="0" h="580389" w="527050">
                <a:moveTo>
                  <a:pt x="527050" y="580389"/>
                </a:moveTo>
                <a:lnTo>
                  <a:pt x="527050" y="58038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39"/>
          <p:cNvSpPr/>
          <p:nvPr/>
        </p:nvSpPr>
        <p:spPr>
          <a:xfrm>
            <a:off x="1282700" y="5398770"/>
            <a:ext cx="527050" cy="579120"/>
          </a:xfrm>
          <a:custGeom>
            <a:rect b="b" l="l" r="r" t="t"/>
            <a:pathLst>
              <a:path extrusionOk="0" h="579120" w="527050">
                <a:moveTo>
                  <a:pt x="262890" y="0"/>
                </a:moveTo>
                <a:lnTo>
                  <a:pt x="306702" y="3684"/>
                </a:lnTo>
                <a:lnTo>
                  <a:pt x="347908" y="14386"/>
                </a:lnTo>
                <a:lnTo>
                  <a:pt x="386036" y="31581"/>
                </a:lnTo>
                <a:lnTo>
                  <a:pt x="420613" y="54742"/>
                </a:lnTo>
                <a:lnTo>
                  <a:pt x="451167" y="83343"/>
                </a:lnTo>
                <a:lnTo>
                  <a:pt x="477225" y="116860"/>
                </a:lnTo>
                <a:lnTo>
                  <a:pt x="498314" y="154766"/>
                </a:lnTo>
                <a:lnTo>
                  <a:pt x="513963" y="196535"/>
                </a:lnTo>
                <a:lnTo>
                  <a:pt x="523699" y="241641"/>
                </a:lnTo>
                <a:lnTo>
                  <a:pt x="527050" y="289559"/>
                </a:lnTo>
                <a:lnTo>
                  <a:pt x="523699" y="337442"/>
                </a:lnTo>
                <a:lnTo>
                  <a:pt x="513963" y="382452"/>
                </a:lnTo>
                <a:lnTo>
                  <a:pt x="498314" y="424079"/>
                </a:lnTo>
                <a:lnTo>
                  <a:pt x="477225" y="461812"/>
                </a:lnTo>
                <a:lnTo>
                  <a:pt x="451167" y="495141"/>
                </a:lnTo>
                <a:lnTo>
                  <a:pt x="420613" y="523554"/>
                </a:lnTo>
                <a:lnTo>
                  <a:pt x="386036" y="546543"/>
                </a:lnTo>
                <a:lnTo>
                  <a:pt x="347908" y="563595"/>
                </a:lnTo>
                <a:lnTo>
                  <a:pt x="306702" y="574201"/>
                </a:lnTo>
                <a:lnTo>
                  <a:pt x="262890" y="577849"/>
                </a:lnTo>
                <a:lnTo>
                  <a:pt x="214739" y="573357"/>
                </a:lnTo>
                <a:lnTo>
                  <a:pt x="169788" y="560345"/>
                </a:lnTo>
                <a:lnTo>
                  <a:pt x="128693" y="539514"/>
                </a:lnTo>
                <a:lnTo>
                  <a:pt x="92114" y="511566"/>
                </a:lnTo>
                <a:lnTo>
                  <a:pt x="60709" y="477199"/>
                </a:lnTo>
                <a:lnTo>
                  <a:pt x="35136" y="437115"/>
                </a:lnTo>
                <a:lnTo>
                  <a:pt x="16055" y="392013"/>
                </a:lnTo>
                <a:lnTo>
                  <a:pt x="4123" y="342595"/>
                </a:lnTo>
                <a:lnTo>
                  <a:pt x="0" y="289559"/>
                </a:lnTo>
                <a:lnTo>
                  <a:pt x="4123" y="236481"/>
                </a:lnTo>
                <a:lnTo>
                  <a:pt x="16055" y="186946"/>
                </a:lnTo>
                <a:lnTo>
                  <a:pt x="35136" y="141675"/>
                </a:lnTo>
                <a:lnTo>
                  <a:pt x="60709" y="101390"/>
                </a:lnTo>
                <a:lnTo>
                  <a:pt x="92114" y="66813"/>
                </a:lnTo>
                <a:lnTo>
                  <a:pt x="128693" y="38664"/>
                </a:lnTo>
                <a:lnTo>
                  <a:pt x="169788" y="17665"/>
                </a:lnTo>
                <a:lnTo>
                  <a:pt x="214739" y="4536"/>
                </a:lnTo>
                <a:lnTo>
                  <a:pt x="262890" y="0"/>
                </a:lnTo>
                <a:close/>
              </a:path>
              <a:path extrusionOk="0" h="579120" w="527050">
                <a:moveTo>
                  <a:pt x="0" y="0"/>
                </a:moveTo>
                <a:lnTo>
                  <a:pt x="0" y="0"/>
                </a:lnTo>
              </a:path>
              <a:path extrusionOk="0" h="579120" w="527050">
                <a:moveTo>
                  <a:pt x="527050" y="579119"/>
                </a:moveTo>
                <a:lnTo>
                  <a:pt x="527050" y="57911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39"/>
          <p:cNvSpPr/>
          <p:nvPr/>
        </p:nvSpPr>
        <p:spPr>
          <a:xfrm>
            <a:off x="2217420" y="5398770"/>
            <a:ext cx="527050" cy="579120"/>
          </a:xfrm>
          <a:custGeom>
            <a:rect b="b" l="l" r="r" t="t"/>
            <a:pathLst>
              <a:path extrusionOk="0" h="579120" w="527050">
                <a:moveTo>
                  <a:pt x="264160" y="0"/>
                </a:moveTo>
                <a:lnTo>
                  <a:pt x="220347" y="3684"/>
                </a:lnTo>
                <a:lnTo>
                  <a:pt x="179141" y="14386"/>
                </a:lnTo>
                <a:lnTo>
                  <a:pt x="141013" y="31581"/>
                </a:lnTo>
                <a:lnTo>
                  <a:pt x="106436" y="54742"/>
                </a:lnTo>
                <a:lnTo>
                  <a:pt x="75882" y="83343"/>
                </a:lnTo>
                <a:lnTo>
                  <a:pt x="49824" y="116860"/>
                </a:lnTo>
                <a:lnTo>
                  <a:pt x="28735" y="154766"/>
                </a:lnTo>
                <a:lnTo>
                  <a:pt x="13086" y="196535"/>
                </a:lnTo>
                <a:lnTo>
                  <a:pt x="3350" y="241641"/>
                </a:lnTo>
                <a:lnTo>
                  <a:pt x="0" y="289559"/>
                </a:lnTo>
                <a:lnTo>
                  <a:pt x="3350" y="337442"/>
                </a:lnTo>
                <a:lnTo>
                  <a:pt x="13086" y="382452"/>
                </a:lnTo>
                <a:lnTo>
                  <a:pt x="28735" y="424079"/>
                </a:lnTo>
                <a:lnTo>
                  <a:pt x="49824" y="461812"/>
                </a:lnTo>
                <a:lnTo>
                  <a:pt x="75882" y="495141"/>
                </a:lnTo>
                <a:lnTo>
                  <a:pt x="106436" y="523554"/>
                </a:lnTo>
                <a:lnTo>
                  <a:pt x="141013" y="546543"/>
                </a:lnTo>
                <a:lnTo>
                  <a:pt x="179141" y="563595"/>
                </a:lnTo>
                <a:lnTo>
                  <a:pt x="220347" y="574201"/>
                </a:lnTo>
                <a:lnTo>
                  <a:pt x="264160" y="577849"/>
                </a:lnTo>
                <a:lnTo>
                  <a:pt x="312310" y="573357"/>
                </a:lnTo>
                <a:lnTo>
                  <a:pt x="357261" y="560345"/>
                </a:lnTo>
                <a:lnTo>
                  <a:pt x="398356" y="539514"/>
                </a:lnTo>
                <a:lnTo>
                  <a:pt x="434935" y="511566"/>
                </a:lnTo>
                <a:lnTo>
                  <a:pt x="466340" y="477199"/>
                </a:lnTo>
                <a:lnTo>
                  <a:pt x="491913" y="437115"/>
                </a:lnTo>
                <a:lnTo>
                  <a:pt x="510994" y="392013"/>
                </a:lnTo>
                <a:lnTo>
                  <a:pt x="522926" y="342595"/>
                </a:lnTo>
                <a:lnTo>
                  <a:pt x="527050" y="289559"/>
                </a:lnTo>
                <a:lnTo>
                  <a:pt x="522926" y="236481"/>
                </a:lnTo>
                <a:lnTo>
                  <a:pt x="510994" y="186946"/>
                </a:lnTo>
                <a:lnTo>
                  <a:pt x="491913" y="141675"/>
                </a:lnTo>
                <a:lnTo>
                  <a:pt x="466340" y="101390"/>
                </a:lnTo>
                <a:lnTo>
                  <a:pt x="434935" y="66813"/>
                </a:lnTo>
                <a:lnTo>
                  <a:pt x="398356" y="38664"/>
                </a:lnTo>
                <a:lnTo>
                  <a:pt x="357261" y="17665"/>
                </a:lnTo>
                <a:lnTo>
                  <a:pt x="312310" y="4536"/>
                </a:lnTo>
                <a:lnTo>
                  <a:pt x="264160" y="0"/>
                </a:lnTo>
                <a:close/>
              </a:path>
              <a:path extrusionOk="0" h="579120" w="527050">
                <a:moveTo>
                  <a:pt x="527050" y="0"/>
                </a:moveTo>
                <a:lnTo>
                  <a:pt x="527050" y="0"/>
                </a:lnTo>
              </a:path>
              <a:path extrusionOk="0" h="579120" w="527050">
                <a:moveTo>
                  <a:pt x="0" y="579119"/>
                </a:moveTo>
                <a:lnTo>
                  <a:pt x="0" y="57911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39"/>
          <p:cNvSpPr/>
          <p:nvPr/>
        </p:nvSpPr>
        <p:spPr>
          <a:xfrm>
            <a:off x="3295650" y="5398770"/>
            <a:ext cx="527050" cy="579120"/>
          </a:xfrm>
          <a:custGeom>
            <a:rect b="b" l="l" r="r" t="t"/>
            <a:pathLst>
              <a:path extrusionOk="0" h="579120" w="527050">
                <a:moveTo>
                  <a:pt x="264160" y="0"/>
                </a:moveTo>
                <a:lnTo>
                  <a:pt x="312310" y="4536"/>
                </a:lnTo>
                <a:lnTo>
                  <a:pt x="357261" y="17665"/>
                </a:lnTo>
                <a:lnTo>
                  <a:pt x="398356" y="38664"/>
                </a:lnTo>
                <a:lnTo>
                  <a:pt x="434935" y="66813"/>
                </a:lnTo>
                <a:lnTo>
                  <a:pt x="466340" y="101390"/>
                </a:lnTo>
                <a:lnTo>
                  <a:pt x="491913" y="141675"/>
                </a:lnTo>
                <a:lnTo>
                  <a:pt x="510994" y="186946"/>
                </a:lnTo>
                <a:lnTo>
                  <a:pt x="522926" y="236481"/>
                </a:lnTo>
                <a:lnTo>
                  <a:pt x="527050" y="289559"/>
                </a:lnTo>
                <a:lnTo>
                  <a:pt x="522926" y="342595"/>
                </a:lnTo>
                <a:lnTo>
                  <a:pt x="510994" y="392013"/>
                </a:lnTo>
                <a:lnTo>
                  <a:pt x="491913" y="437115"/>
                </a:lnTo>
                <a:lnTo>
                  <a:pt x="466340" y="477199"/>
                </a:lnTo>
                <a:lnTo>
                  <a:pt x="434935" y="511566"/>
                </a:lnTo>
                <a:lnTo>
                  <a:pt x="398356" y="539514"/>
                </a:lnTo>
                <a:lnTo>
                  <a:pt x="357261" y="560345"/>
                </a:lnTo>
                <a:lnTo>
                  <a:pt x="312310" y="573357"/>
                </a:lnTo>
                <a:lnTo>
                  <a:pt x="264160" y="577849"/>
                </a:lnTo>
                <a:lnTo>
                  <a:pt x="220347" y="574201"/>
                </a:lnTo>
                <a:lnTo>
                  <a:pt x="179141" y="563595"/>
                </a:lnTo>
                <a:lnTo>
                  <a:pt x="141013" y="546543"/>
                </a:lnTo>
                <a:lnTo>
                  <a:pt x="106436" y="523554"/>
                </a:lnTo>
                <a:lnTo>
                  <a:pt x="75882" y="495141"/>
                </a:lnTo>
                <a:lnTo>
                  <a:pt x="49824" y="461812"/>
                </a:lnTo>
                <a:lnTo>
                  <a:pt x="28735" y="424079"/>
                </a:lnTo>
                <a:lnTo>
                  <a:pt x="13086" y="382452"/>
                </a:lnTo>
                <a:lnTo>
                  <a:pt x="3350" y="337442"/>
                </a:lnTo>
                <a:lnTo>
                  <a:pt x="0" y="289559"/>
                </a:lnTo>
                <a:lnTo>
                  <a:pt x="3350" y="241641"/>
                </a:lnTo>
                <a:lnTo>
                  <a:pt x="13086" y="196535"/>
                </a:lnTo>
                <a:lnTo>
                  <a:pt x="28735" y="154766"/>
                </a:lnTo>
                <a:lnTo>
                  <a:pt x="49824" y="116860"/>
                </a:lnTo>
                <a:lnTo>
                  <a:pt x="75882" y="83343"/>
                </a:lnTo>
                <a:lnTo>
                  <a:pt x="106436" y="54742"/>
                </a:lnTo>
                <a:lnTo>
                  <a:pt x="141013" y="31581"/>
                </a:lnTo>
                <a:lnTo>
                  <a:pt x="179141" y="14386"/>
                </a:lnTo>
                <a:lnTo>
                  <a:pt x="220347" y="3684"/>
                </a:lnTo>
                <a:lnTo>
                  <a:pt x="264160" y="0"/>
                </a:lnTo>
                <a:close/>
              </a:path>
              <a:path extrusionOk="0" h="579120" w="527050">
                <a:moveTo>
                  <a:pt x="0" y="0"/>
                </a:moveTo>
                <a:lnTo>
                  <a:pt x="0" y="0"/>
                </a:lnTo>
              </a:path>
              <a:path extrusionOk="0" h="579120" w="527050">
                <a:moveTo>
                  <a:pt x="527050" y="579119"/>
                </a:moveTo>
                <a:lnTo>
                  <a:pt x="527050" y="579119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39"/>
          <p:cNvSpPr txBox="1"/>
          <p:nvPr/>
        </p:nvSpPr>
        <p:spPr>
          <a:xfrm>
            <a:off x="4437379" y="1169670"/>
            <a:ext cx="23495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00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39"/>
          <p:cNvSpPr txBox="1"/>
          <p:nvPr/>
        </p:nvSpPr>
        <p:spPr>
          <a:xfrm>
            <a:off x="3665220" y="5977954"/>
            <a:ext cx="15303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39"/>
          <p:cNvSpPr txBox="1"/>
          <p:nvPr/>
        </p:nvSpPr>
        <p:spPr>
          <a:xfrm>
            <a:off x="4227829" y="5977954"/>
            <a:ext cx="15303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9"/>
          <p:cNvSpPr txBox="1"/>
          <p:nvPr/>
        </p:nvSpPr>
        <p:spPr>
          <a:xfrm>
            <a:off x="4791709" y="5977954"/>
            <a:ext cx="15303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39"/>
          <p:cNvSpPr txBox="1"/>
          <p:nvPr/>
        </p:nvSpPr>
        <p:spPr>
          <a:xfrm>
            <a:off x="5350509" y="5977954"/>
            <a:ext cx="15303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9"/>
          <p:cNvSpPr txBox="1"/>
          <p:nvPr/>
        </p:nvSpPr>
        <p:spPr>
          <a:xfrm>
            <a:off x="5911850" y="5977954"/>
            <a:ext cx="15303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39"/>
          <p:cNvSpPr txBox="1"/>
          <p:nvPr/>
        </p:nvSpPr>
        <p:spPr>
          <a:xfrm>
            <a:off x="6482079" y="5977954"/>
            <a:ext cx="15303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9"/>
          <p:cNvSpPr txBox="1"/>
          <p:nvPr/>
        </p:nvSpPr>
        <p:spPr>
          <a:xfrm>
            <a:off x="7042150" y="5977954"/>
            <a:ext cx="15303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39"/>
          <p:cNvSpPr txBox="1"/>
          <p:nvPr/>
        </p:nvSpPr>
        <p:spPr>
          <a:xfrm>
            <a:off x="7567930" y="5977954"/>
            <a:ext cx="27876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39"/>
          <p:cNvSpPr txBox="1"/>
          <p:nvPr/>
        </p:nvSpPr>
        <p:spPr>
          <a:xfrm>
            <a:off x="8163559" y="5977954"/>
            <a:ext cx="28003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39"/>
          <p:cNvSpPr txBox="1"/>
          <p:nvPr/>
        </p:nvSpPr>
        <p:spPr>
          <a:xfrm>
            <a:off x="8723630" y="5977954"/>
            <a:ext cx="28003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39"/>
          <p:cNvSpPr txBox="1"/>
          <p:nvPr/>
        </p:nvSpPr>
        <p:spPr>
          <a:xfrm>
            <a:off x="2830829" y="2403634"/>
            <a:ext cx="236220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45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0" name="Google Shape;970;p39"/>
          <p:cNvSpPr txBox="1"/>
          <p:nvPr/>
        </p:nvSpPr>
        <p:spPr>
          <a:xfrm>
            <a:off x="1871979" y="3556635"/>
            <a:ext cx="2286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96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1" name="Google Shape;971;p39"/>
          <p:cNvSpPr txBox="1"/>
          <p:nvPr/>
        </p:nvSpPr>
        <p:spPr>
          <a:xfrm>
            <a:off x="3848100" y="3556635"/>
            <a:ext cx="2413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2" name="Google Shape;972;p39"/>
          <p:cNvSpPr txBox="1"/>
          <p:nvPr/>
        </p:nvSpPr>
        <p:spPr>
          <a:xfrm>
            <a:off x="1327150" y="4662646"/>
            <a:ext cx="2510790" cy="1309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775">
            <a:spAutoFit/>
          </a:bodyPr>
          <a:lstStyle/>
          <a:p>
            <a:pPr indent="0" lvl="0" marL="157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	9	</a:t>
            </a:r>
            <a:r>
              <a:rPr baseline="-25000"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baseline="-25000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	14	16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3" name="Google Shape;973;p39"/>
          <p:cNvSpPr txBox="1"/>
          <p:nvPr/>
        </p:nvSpPr>
        <p:spPr>
          <a:xfrm>
            <a:off x="6115050" y="2403634"/>
            <a:ext cx="259079" cy="1180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4450">
            <a:spAutoFit/>
          </a:bodyPr>
          <a:lstStyle/>
          <a:p>
            <a:pPr indent="0" lvl="0" marL="679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4" name="Google Shape;974;p39"/>
          <p:cNvSpPr txBox="1"/>
          <p:nvPr/>
        </p:nvSpPr>
        <p:spPr>
          <a:xfrm>
            <a:off x="5114290" y="3578860"/>
            <a:ext cx="246379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048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5" name="Google Shape;975;p39"/>
          <p:cNvSpPr txBox="1"/>
          <p:nvPr/>
        </p:nvSpPr>
        <p:spPr>
          <a:xfrm>
            <a:off x="7122159" y="3556635"/>
            <a:ext cx="23495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925">
            <a:spAutoFit/>
          </a:bodyPr>
          <a:lstStyle/>
          <a:p>
            <a:pPr indent="0" lvl="0" marL="44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3859529" y="604520"/>
            <a:ext cx="14224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>
            <a:off x="1477010" y="3274059"/>
            <a:ext cx="2585720" cy="381000"/>
          </a:xfrm>
          <a:custGeom>
            <a:rect b="b" l="l" r="r" t="t"/>
            <a:pathLst>
              <a:path extrusionOk="0" h="381000" w="2585720">
                <a:moveTo>
                  <a:pt x="152400" y="0"/>
                </a:moveTo>
                <a:lnTo>
                  <a:pt x="201411" y="7559"/>
                </a:lnTo>
                <a:lnTo>
                  <a:pt x="243352" y="28773"/>
                </a:lnTo>
                <a:lnTo>
                  <a:pt x="276026" y="61447"/>
                </a:lnTo>
                <a:lnTo>
                  <a:pt x="297240" y="103388"/>
                </a:lnTo>
                <a:lnTo>
                  <a:pt x="304800" y="152400"/>
                </a:lnTo>
                <a:lnTo>
                  <a:pt x="297240" y="201411"/>
                </a:lnTo>
                <a:lnTo>
                  <a:pt x="276026" y="243352"/>
                </a:lnTo>
                <a:lnTo>
                  <a:pt x="243352" y="276026"/>
                </a:lnTo>
                <a:lnTo>
                  <a:pt x="201411" y="297240"/>
                </a:lnTo>
                <a:lnTo>
                  <a:pt x="152400" y="304800"/>
                </a:lnTo>
                <a:lnTo>
                  <a:pt x="103388" y="297240"/>
                </a:lnTo>
                <a:lnTo>
                  <a:pt x="61447" y="276026"/>
                </a:lnTo>
                <a:lnTo>
                  <a:pt x="28773" y="243352"/>
                </a:lnTo>
                <a:lnTo>
                  <a:pt x="7559" y="201411"/>
                </a:lnTo>
                <a:lnTo>
                  <a:pt x="0" y="152400"/>
                </a:lnTo>
                <a:lnTo>
                  <a:pt x="7559" y="103388"/>
                </a:lnTo>
                <a:lnTo>
                  <a:pt x="28773" y="61447"/>
                </a:lnTo>
                <a:lnTo>
                  <a:pt x="61447" y="28773"/>
                </a:lnTo>
                <a:lnTo>
                  <a:pt x="103388" y="7559"/>
                </a:lnTo>
                <a:lnTo>
                  <a:pt x="152400" y="0"/>
                </a:lnTo>
                <a:close/>
              </a:path>
              <a:path extrusionOk="0" h="381000" w="2585720">
                <a:moveTo>
                  <a:pt x="0" y="0"/>
                </a:moveTo>
                <a:lnTo>
                  <a:pt x="0" y="0"/>
                </a:lnTo>
              </a:path>
              <a:path extrusionOk="0" h="381000" w="2585720">
                <a:moveTo>
                  <a:pt x="304800" y="306069"/>
                </a:moveTo>
                <a:lnTo>
                  <a:pt x="304800" y="306069"/>
                </a:lnTo>
              </a:path>
              <a:path extrusionOk="0" h="381000" w="2585720">
                <a:moveTo>
                  <a:pt x="2433319" y="78739"/>
                </a:moveTo>
                <a:lnTo>
                  <a:pt x="2482331" y="86166"/>
                </a:lnTo>
                <a:lnTo>
                  <a:pt x="2524272" y="107066"/>
                </a:lnTo>
                <a:lnTo>
                  <a:pt x="2556946" y="139364"/>
                </a:lnTo>
                <a:lnTo>
                  <a:pt x="2578160" y="180990"/>
                </a:lnTo>
                <a:lnTo>
                  <a:pt x="2585719" y="229869"/>
                </a:lnTo>
                <a:lnTo>
                  <a:pt x="2578160" y="278262"/>
                </a:lnTo>
                <a:lnTo>
                  <a:pt x="2556946" y="319826"/>
                </a:lnTo>
                <a:lnTo>
                  <a:pt x="2524272" y="352308"/>
                </a:lnTo>
                <a:lnTo>
                  <a:pt x="2482331" y="373451"/>
                </a:lnTo>
                <a:lnTo>
                  <a:pt x="2433319" y="381000"/>
                </a:lnTo>
                <a:lnTo>
                  <a:pt x="2384308" y="373451"/>
                </a:lnTo>
                <a:lnTo>
                  <a:pt x="2342367" y="352308"/>
                </a:lnTo>
                <a:lnTo>
                  <a:pt x="2309693" y="319826"/>
                </a:lnTo>
                <a:lnTo>
                  <a:pt x="2288479" y="278262"/>
                </a:lnTo>
                <a:lnTo>
                  <a:pt x="2280919" y="229869"/>
                </a:lnTo>
                <a:lnTo>
                  <a:pt x="2288479" y="180990"/>
                </a:lnTo>
                <a:lnTo>
                  <a:pt x="2309693" y="139364"/>
                </a:lnTo>
                <a:lnTo>
                  <a:pt x="2342367" y="107066"/>
                </a:lnTo>
                <a:lnTo>
                  <a:pt x="2384308" y="86166"/>
                </a:lnTo>
                <a:lnTo>
                  <a:pt x="2433319" y="78739"/>
                </a:lnTo>
                <a:close/>
              </a:path>
              <a:path extrusionOk="0" h="381000" w="2585720">
                <a:moveTo>
                  <a:pt x="2280919" y="78739"/>
                </a:moveTo>
                <a:lnTo>
                  <a:pt x="2280919" y="78739"/>
                </a:lnTo>
              </a:path>
              <a:path extrusionOk="0" h="381000" w="2585720">
                <a:moveTo>
                  <a:pt x="2585719" y="381000"/>
                </a:moveTo>
                <a:lnTo>
                  <a:pt x="2585719" y="38100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3841750" y="3247390"/>
            <a:ext cx="1384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869950" y="3731259"/>
            <a:ext cx="304800" cy="303530"/>
          </a:xfrm>
          <a:custGeom>
            <a:rect b="b" l="l" r="r" t="t"/>
            <a:pathLst>
              <a:path extrusionOk="0" h="303529" w="304800">
                <a:moveTo>
                  <a:pt x="152400" y="0"/>
                </a:moveTo>
                <a:lnTo>
                  <a:pt x="201411" y="7548"/>
                </a:lnTo>
                <a:lnTo>
                  <a:pt x="243352" y="28691"/>
                </a:lnTo>
                <a:lnTo>
                  <a:pt x="276026" y="61173"/>
                </a:lnTo>
                <a:lnTo>
                  <a:pt x="297240" y="102737"/>
                </a:lnTo>
                <a:lnTo>
                  <a:pt x="304800" y="151129"/>
                </a:lnTo>
                <a:lnTo>
                  <a:pt x="297240" y="200141"/>
                </a:lnTo>
                <a:lnTo>
                  <a:pt x="276026" y="242082"/>
                </a:lnTo>
                <a:lnTo>
                  <a:pt x="243352" y="274756"/>
                </a:lnTo>
                <a:lnTo>
                  <a:pt x="201411" y="295970"/>
                </a:lnTo>
                <a:lnTo>
                  <a:pt x="152400" y="303529"/>
                </a:lnTo>
                <a:lnTo>
                  <a:pt x="103388" y="295970"/>
                </a:lnTo>
                <a:lnTo>
                  <a:pt x="61447" y="274756"/>
                </a:lnTo>
                <a:lnTo>
                  <a:pt x="28773" y="242082"/>
                </a:lnTo>
                <a:lnTo>
                  <a:pt x="7559" y="200141"/>
                </a:lnTo>
                <a:lnTo>
                  <a:pt x="0" y="151129"/>
                </a:lnTo>
                <a:lnTo>
                  <a:pt x="7559" y="102737"/>
                </a:lnTo>
                <a:lnTo>
                  <a:pt x="28773" y="61173"/>
                </a:lnTo>
                <a:lnTo>
                  <a:pt x="61447" y="28691"/>
                </a:lnTo>
                <a:lnTo>
                  <a:pt x="103388" y="7548"/>
                </a:lnTo>
                <a:lnTo>
                  <a:pt x="152400" y="0"/>
                </a:lnTo>
                <a:close/>
              </a:path>
              <a:path extrusionOk="0" h="303529" w="304800">
                <a:moveTo>
                  <a:pt x="0" y="0"/>
                </a:moveTo>
                <a:lnTo>
                  <a:pt x="0" y="0"/>
                </a:lnTo>
              </a:path>
              <a:path extrusionOk="0" h="303529" w="304800">
                <a:moveTo>
                  <a:pt x="304800" y="303529"/>
                </a:moveTo>
                <a:lnTo>
                  <a:pt x="304800" y="30352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953769" y="3627120"/>
            <a:ext cx="1384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457200" y="3731259"/>
            <a:ext cx="4212590" cy="863600"/>
          </a:xfrm>
          <a:custGeom>
            <a:rect b="b" l="l" r="r" t="t"/>
            <a:pathLst>
              <a:path extrusionOk="0" h="863600" w="4212590">
                <a:moveTo>
                  <a:pt x="1704339" y="0"/>
                </a:moveTo>
                <a:lnTo>
                  <a:pt x="1753351" y="7548"/>
                </a:lnTo>
                <a:lnTo>
                  <a:pt x="1795292" y="28691"/>
                </a:lnTo>
                <a:lnTo>
                  <a:pt x="1827966" y="61173"/>
                </a:lnTo>
                <a:lnTo>
                  <a:pt x="1849180" y="102737"/>
                </a:lnTo>
                <a:lnTo>
                  <a:pt x="1856739" y="151129"/>
                </a:lnTo>
                <a:lnTo>
                  <a:pt x="1849180" y="200141"/>
                </a:lnTo>
                <a:lnTo>
                  <a:pt x="1827966" y="242082"/>
                </a:lnTo>
                <a:lnTo>
                  <a:pt x="1795292" y="274756"/>
                </a:lnTo>
                <a:lnTo>
                  <a:pt x="1753351" y="295970"/>
                </a:lnTo>
                <a:lnTo>
                  <a:pt x="1704339" y="303529"/>
                </a:lnTo>
                <a:lnTo>
                  <a:pt x="1655328" y="295970"/>
                </a:lnTo>
                <a:lnTo>
                  <a:pt x="1613387" y="274756"/>
                </a:lnTo>
                <a:lnTo>
                  <a:pt x="1580713" y="242082"/>
                </a:lnTo>
                <a:lnTo>
                  <a:pt x="1559499" y="200141"/>
                </a:lnTo>
                <a:lnTo>
                  <a:pt x="1551939" y="151129"/>
                </a:lnTo>
                <a:lnTo>
                  <a:pt x="1559499" y="102737"/>
                </a:lnTo>
                <a:lnTo>
                  <a:pt x="1580713" y="61173"/>
                </a:lnTo>
                <a:lnTo>
                  <a:pt x="1613387" y="28691"/>
                </a:lnTo>
                <a:lnTo>
                  <a:pt x="1655328" y="7548"/>
                </a:lnTo>
                <a:lnTo>
                  <a:pt x="1704339" y="0"/>
                </a:lnTo>
                <a:close/>
              </a:path>
              <a:path extrusionOk="0" h="863600" w="4212590">
                <a:moveTo>
                  <a:pt x="1551939" y="0"/>
                </a:moveTo>
                <a:lnTo>
                  <a:pt x="1551939" y="0"/>
                </a:lnTo>
              </a:path>
              <a:path extrusionOk="0" h="863600" w="4212590">
                <a:moveTo>
                  <a:pt x="1856739" y="303529"/>
                </a:moveTo>
                <a:lnTo>
                  <a:pt x="1856739" y="303529"/>
                </a:lnTo>
              </a:path>
              <a:path extrusionOk="0" h="863600" w="4212590">
                <a:moveTo>
                  <a:pt x="151129" y="557529"/>
                </a:moveTo>
                <a:lnTo>
                  <a:pt x="200141" y="565089"/>
                </a:lnTo>
                <a:lnTo>
                  <a:pt x="242082" y="586303"/>
                </a:lnTo>
                <a:lnTo>
                  <a:pt x="274756" y="618977"/>
                </a:lnTo>
                <a:lnTo>
                  <a:pt x="295970" y="660918"/>
                </a:lnTo>
                <a:lnTo>
                  <a:pt x="303530" y="709929"/>
                </a:lnTo>
                <a:lnTo>
                  <a:pt x="295970" y="758941"/>
                </a:lnTo>
                <a:lnTo>
                  <a:pt x="274756" y="800882"/>
                </a:lnTo>
                <a:lnTo>
                  <a:pt x="242082" y="833556"/>
                </a:lnTo>
                <a:lnTo>
                  <a:pt x="200141" y="854770"/>
                </a:lnTo>
                <a:lnTo>
                  <a:pt x="151129" y="862329"/>
                </a:lnTo>
                <a:lnTo>
                  <a:pt x="102737" y="854770"/>
                </a:lnTo>
                <a:lnTo>
                  <a:pt x="61173" y="833556"/>
                </a:lnTo>
                <a:lnTo>
                  <a:pt x="28691" y="800882"/>
                </a:lnTo>
                <a:lnTo>
                  <a:pt x="7548" y="758941"/>
                </a:lnTo>
                <a:lnTo>
                  <a:pt x="0" y="709929"/>
                </a:lnTo>
                <a:lnTo>
                  <a:pt x="7548" y="660918"/>
                </a:lnTo>
                <a:lnTo>
                  <a:pt x="28691" y="618977"/>
                </a:lnTo>
                <a:lnTo>
                  <a:pt x="61173" y="586303"/>
                </a:lnTo>
                <a:lnTo>
                  <a:pt x="102737" y="565089"/>
                </a:lnTo>
                <a:lnTo>
                  <a:pt x="151129" y="557529"/>
                </a:lnTo>
                <a:close/>
              </a:path>
              <a:path extrusionOk="0" h="863600" w="4212590">
                <a:moveTo>
                  <a:pt x="0" y="557529"/>
                </a:moveTo>
                <a:lnTo>
                  <a:pt x="0" y="557529"/>
                </a:lnTo>
              </a:path>
              <a:path extrusionOk="0" h="863600" w="4212590">
                <a:moveTo>
                  <a:pt x="304800" y="863600"/>
                </a:moveTo>
                <a:lnTo>
                  <a:pt x="304800" y="863600"/>
                </a:lnTo>
              </a:path>
              <a:path extrusionOk="0" h="863600" w="4212590">
                <a:moveTo>
                  <a:pt x="2921000" y="76200"/>
                </a:moveTo>
                <a:lnTo>
                  <a:pt x="2969524" y="83759"/>
                </a:lnTo>
                <a:lnTo>
                  <a:pt x="3011403" y="104973"/>
                </a:lnTo>
                <a:lnTo>
                  <a:pt x="3044261" y="137647"/>
                </a:lnTo>
                <a:lnTo>
                  <a:pt x="3065719" y="179588"/>
                </a:lnTo>
                <a:lnTo>
                  <a:pt x="3073400" y="228600"/>
                </a:lnTo>
                <a:lnTo>
                  <a:pt x="3065719" y="277611"/>
                </a:lnTo>
                <a:lnTo>
                  <a:pt x="3044261" y="319552"/>
                </a:lnTo>
                <a:lnTo>
                  <a:pt x="3011403" y="352226"/>
                </a:lnTo>
                <a:lnTo>
                  <a:pt x="2969524" y="373440"/>
                </a:lnTo>
                <a:lnTo>
                  <a:pt x="2921000" y="381000"/>
                </a:lnTo>
                <a:lnTo>
                  <a:pt x="2871988" y="373440"/>
                </a:lnTo>
                <a:lnTo>
                  <a:pt x="2830047" y="352226"/>
                </a:lnTo>
                <a:lnTo>
                  <a:pt x="2797373" y="319552"/>
                </a:lnTo>
                <a:lnTo>
                  <a:pt x="2776159" y="277611"/>
                </a:lnTo>
                <a:lnTo>
                  <a:pt x="2768600" y="228600"/>
                </a:lnTo>
                <a:lnTo>
                  <a:pt x="2776159" y="179588"/>
                </a:lnTo>
                <a:lnTo>
                  <a:pt x="2797373" y="137647"/>
                </a:lnTo>
                <a:lnTo>
                  <a:pt x="2830047" y="104973"/>
                </a:lnTo>
                <a:lnTo>
                  <a:pt x="2871988" y="83759"/>
                </a:lnTo>
                <a:lnTo>
                  <a:pt x="2921000" y="76200"/>
                </a:lnTo>
                <a:close/>
              </a:path>
              <a:path extrusionOk="0" h="863600" w="4212590">
                <a:moveTo>
                  <a:pt x="2768600" y="76200"/>
                </a:moveTo>
                <a:lnTo>
                  <a:pt x="2768600" y="76200"/>
                </a:lnTo>
              </a:path>
              <a:path extrusionOk="0" h="863600" w="4212590">
                <a:moveTo>
                  <a:pt x="3073400" y="381000"/>
                </a:moveTo>
                <a:lnTo>
                  <a:pt x="3073400" y="381000"/>
                </a:lnTo>
              </a:path>
              <a:path extrusionOk="0" h="863600" w="4212590">
                <a:moveTo>
                  <a:pt x="4060190" y="76200"/>
                </a:moveTo>
                <a:lnTo>
                  <a:pt x="4108714" y="83759"/>
                </a:lnTo>
                <a:lnTo>
                  <a:pt x="4150593" y="104973"/>
                </a:lnTo>
                <a:lnTo>
                  <a:pt x="4183451" y="137647"/>
                </a:lnTo>
                <a:lnTo>
                  <a:pt x="4204909" y="179588"/>
                </a:lnTo>
                <a:lnTo>
                  <a:pt x="4212590" y="228600"/>
                </a:lnTo>
                <a:lnTo>
                  <a:pt x="4204909" y="277611"/>
                </a:lnTo>
                <a:lnTo>
                  <a:pt x="4183451" y="319552"/>
                </a:lnTo>
                <a:lnTo>
                  <a:pt x="4150593" y="352226"/>
                </a:lnTo>
                <a:lnTo>
                  <a:pt x="4108714" y="373440"/>
                </a:lnTo>
                <a:lnTo>
                  <a:pt x="4060190" y="381000"/>
                </a:lnTo>
                <a:lnTo>
                  <a:pt x="4011178" y="373440"/>
                </a:lnTo>
                <a:lnTo>
                  <a:pt x="3969237" y="352226"/>
                </a:lnTo>
                <a:lnTo>
                  <a:pt x="3936563" y="319552"/>
                </a:lnTo>
                <a:lnTo>
                  <a:pt x="3915349" y="277611"/>
                </a:lnTo>
                <a:lnTo>
                  <a:pt x="3907790" y="228600"/>
                </a:lnTo>
                <a:lnTo>
                  <a:pt x="3915349" y="179588"/>
                </a:lnTo>
                <a:lnTo>
                  <a:pt x="3936563" y="137647"/>
                </a:lnTo>
                <a:lnTo>
                  <a:pt x="3969237" y="104973"/>
                </a:lnTo>
                <a:lnTo>
                  <a:pt x="4011178" y="83759"/>
                </a:lnTo>
                <a:lnTo>
                  <a:pt x="4060190" y="76200"/>
                </a:lnTo>
                <a:close/>
              </a:path>
              <a:path extrusionOk="0" h="863600" w="4212590">
                <a:moveTo>
                  <a:pt x="3907790" y="76200"/>
                </a:moveTo>
                <a:lnTo>
                  <a:pt x="3907790" y="76200"/>
                </a:lnTo>
              </a:path>
              <a:path extrusionOk="0" h="863600" w="4212590">
                <a:moveTo>
                  <a:pt x="4212590" y="381000"/>
                </a:moveTo>
                <a:lnTo>
                  <a:pt x="4212590" y="38100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539750" y="4185920"/>
            <a:ext cx="1384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609600" y="2895600"/>
            <a:ext cx="5356860" cy="1699260"/>
          </a:xfrm>
          <a:custGeom>
            <a:rect b="b" l="l" r="r" t="t"/>
            <a:pathLst>
              <a:path extrusionOk="0" h="1699260" w="5356860">
                <a:moveTo>
                  <a:pt x="1019810" y="379729"/>
                </a:moveTo>
                <a:lnTo>
                  <a:pt x="1855470" y="151129"/>
                </a:lnTo>
              </a:path>
              <a:path extrusionOk="0" h="1699260" w="5356860">
                <a:moveTo>
                  <a:pt x="412750" y="836930"/>
                </a:moveTo>
                <a:lnTo>
                  <a:pt x="868680" y="532129"/>
                </a:lnTo>
              </a:path>
              <a:path extrusionOk="0" h="1699260" w="5356860">
                <a:moveTo>
                  <a:pt x="1172210" y="532129"/>
                </a:moveTo>
                <a:lnTo>
                  <a:pt x="1551939" y="836930"/>
                </a:lnTo>
              </a:path>
              <a:path extrusionOk="0" h="1699260" w="5356860">
                <a:moveTo>
                  <a:pt x="260350" y="988060"/>
                </a:moveTo>
                <a:lnTo>
                  <a:pt x="0" y="1393189"/>
                </a:lnTo>
              </a:path>
              <a:path extrusionOk="0" h="1699260" w="5356860">
                <a:moveTo>
                  <a:pt x="810260" y="1393189"/>
                </a:moveTo>
                <a:lnTo>
                  <a:pt x="859139" y="1400749"/>
                </a:lnTo>
                <a:lnTo>
                  <a:pt x="900765" y="1421963"/>
                </a:lnTo>
                <a:lnTo>
                  <a:pt x="933063" y="1454637"/>
                </a:lnTo>
                <a:lnTo>
                  <a:pt x="953963" y="1496578"/>
                </a:lnTo>
                <a:lnTo>
                  <a:pt x="961390" y="1545589"/>
                </a:lnTo>
                <a:lnTo>
                  <a:pt x="953963" y="1594601"/>
                </a:lnTo>
                <a:lnTo>
                  <a:pt x="933063" y="1636542"/>
                </a:lnTo>
                <a:lnTo>
                  <a:pt x="900765" y="1669216"/>
                </a:lnTo>
                <a:lnTo>
                  <a:pt x="859139" y="1690430"/>
                </a:lnTo>
                <a:lnTo>
                  <a:pt x="810260" y="1697989"/>
                </a:lnTo>
                <a:lnTo>
                  <a:pt x="761867" y="1690430"/>
                </a:lnTo>
                <a:lnTo>
                  <a:pt x="720303" y="1669216"/>
                </a:lnTo>
                <a:lnTo>
                  <a:pt x="687821" y="1636542"/>
                </a:lnTo>
                <a:lnTo>
                  <a:pt x="666678" y="1594601"/>
                </a:lnTo>
                <a:lnTo>
                  <a:pt x="659130" y="1545589"/>
                </a:lnTo>
                <a:lnTo>
                  <a:pt x="666678" y="1496578"/>
                </a:lnTo>
                <a:lnTo>
                  <a:pt x="687821" y="1454637"/>
                </a:lnTo>
                <a:lnTo>
                  <a:pt x="720303" y="1421963"/>
                </a:lnTo>
                <a:lnTo>
                  <a:pt x="761867" y="1400749"/>
                </a:lnTo>
                <a:lnTo>
                  <a:pt x="810260" y="1393189"/>
                </a:lnTo>
                <a:close/>
              </a:path>
              <a:path extrusionOk="0" h="1699260" w="5356860">
                <a:moveTo>
                  <a:pt x="659130" y="1393189"/>
                </a:moveTo>
                <a:lnTo>
                  <a:pt x="659130" y="1393189"/>
                </a:lnTo>
              </a:path>
              <a:path extrusionOk="0" h="1699260" w="5356860">
                <a:moveTo>
                  <a:pt x="962660" y="1699260"/>
                </a:moveTo>
                <a:lnTo>
                  <a:pt x="962660" y="1699260"/>
                </a:lnTo>
              </a:path>
              <a:path extrusionOk="0" h="1699260" w="5356860">
                <a:moveTo>
                  <a:pt x="565150" y="988060"/>
                </a:moveTo>
                <a:lnTo>
                  <a:pt x="811530" y="1393189"/>
                </a:lnTo>
              </a:path>
              <a:path extrusionOk="0" h="1699260" w="5356860">
                <a:moveTo>
                  <a:pt x="1214120" y="1393189"/>
                </a:moveTo>
                <a:lnTo>
                  <a:pt x="1262999" y="1400749"/>
                </a:lnTo>
                <a:lnTo>
                  <a:pt x="1304625" y="1421963"/>
                </a:lnTo>
                <a:lnTo>
                  <a:pt x="1336923" y="1454637"/>
                </a:lnTo>
                <a:lnTo>
                  <a:pt x="1357823" y="1496578"/>
                </a:lnTo>
                <a:lnTo>
                  <a:pt x="1365250" y="1545589"/>
                </a:lnTo>
                <a:lnTo>
                  <a:pt x="1357823" y="1594601"/>
                </a:lnTo>
                <a:lnTo>
                  <a:pt x="1336923" y="1636542"/>
                </a:lnTo>
                <a:lnTo>
                  <a:pt x="1304625" y="1669216"/>
                </a:lnTo>
                <a:lnTo>
                  <a:pt x="1262999" y="1690430"/>
                </a:lnTo>
                <a:lnTo>
                  <a:pt x="1214120" y="1697989"/>
                </a:lnTo>
                <a:lnTo>
                  <a:pt x="1165860" y="1690430"/>
                </a:lnTo>
                <a:lnTo>
                  <a:pt x="1124610" y="1669216"/>
                </a:lnTo>
                <a:lnTo>
                  <a:pt x="1092504" y="1636542"/>
                </a:lnTo>
                <a:lnTo>
                  <a:pt x="1071676" y="1594601"/>
                </a:lnTo>
                <a:lnTo>
                  <a:pt x="1064260" y="1545589"/>
                </a:lnTo>
                <a:lnTo>
                  <a:pt x="1071676" y="1496578"/>
                </a:lnTo>
                <a:lnTo>
                  <a:pt x="1092504" y="1454637"/>
                </a:lnTo>
                <a:lnTo>
                  <a:pt x="1124610" y="1421963"/>
                </a:lnTo>
                <a:lnTo>
                  <a:pt x="1165859" y="1400749"/>
                </a:lnTo>
                <a:lnTo>
                  <a:pt x="1214120" y="1393189"/>
                </a:lnTo>
                <a:close/>
              </a:path>
              <a:path extrusionOk="0" h="1699260" w="5356860">
                <a:moveTo>
                  <a:pt x="1064260" y="1393189"/>
                </a:moveTo>
                <a:lnTo>
                  <a:pt x="1064260" y="1393189"/>
                </a:lnTo>
              </a:path>
              <a:path extrusionOk="0" h="1699260" w="5356860">
                <a:moveTo>
                  <a:pt x="1366520" y="1699260"/>
                </a:moveTo>
                <a:lnTo>
                  <a:pt x="1366520" y="1699260"/>
                </a:lnTo>
              </a:path>
              <a:path extrusionOk="0" h="1699260" w="5356860">
                <a:moveTo>
                  <a:pt x="1443989" y="1094739"/>
                </a:moveTo>
                <a:lnTo>
                  <a:pt x="1215389" y="1393189"/>
                </a:lnTo>
              </a:path>
              <a:path extrusionOk="0" h="1699260" w="5356860">
                <a:moveTo>
                  <a:pt x="1855470" y="1393189"/>
                </a:moveTo>
                <a:lnTo>
                  <a:pt x="1903862" y="1400749"/>
                </a:lnTo>
                <a:lnTo>
                  <a:pt x="1945426" y="1421963"/>
                </a:lnTo>
                <a:lnTo>
                  <a:pt x="1977908" y="1454637"/>
                </a:lnTo>
                <a:lnTo>
                  <a:pt x="1999051" y="1496578"/>
                </a:lnTo>
                <a:lnTo>
                  <a:pt x="2006600" y="1545589"/>
                </a:lnTo>
                <a:lnTo>
                  <a:pt x="1999051" y="1594601"/>
                </a:lnTo>
                <a:lnTo>
                  <a:pt x="1977908" y="1636542"/>
                </a:lnTo>
                <a:lnTo>
                  <a:pt x="1945426" y="1669216"/>
                </a:lnTo>
                <a:lnTo>
                  <a:pt x="1903862" y="1690430"/>
                </a:lnTo>
                <a:lnTo>
                  <a:pt x="1855470" y="1697989"/>
                </a:lnTo>
                <a:lnTo>
                  <a:pt x="1806590" y="1690430"/>
                </a:lnTo>
                <a:lnTo>
                  <a:pt x="1764964" y="1669216"/>
                </a:lnTo>
                <a:lnTo>
                  <a:pt x="1732666" y="1636542"/>
                </a:lnTo>
                <a:lnTo>
                  <a:pt x="1711766" y="1594601"/>
                </a:lnTo>
                <a:lnTo>
                  <a:pt x="1704339" y="1545589"/>
                </a:lnTo>
                <a:lnTo>
                  <a:pt x="1711766" y="1496578"/>
                </a:lnTo>
                <a:lnTo>
                  <a:pt x="1732666" y="1454637"/>
                </a:lnTo>
                <a:lnTo>
                  <a:pt x="1764964" y="1421963"/>
                </a:lnTo>
                <a:lnTo>
                  <a:pt x="1806590" y="1400749"/>
                </a:lnTo>
                <a:lnTo>
                  <a:pt x="1855470" y="1393189"/>
                </a:lnTo>
                <a:close/>
              </a:path>
              <a:path extrusionOk="0" h="1699260" w="5356860">
                <a:moveTo>
                  <a:pt x="1704339" y="1393189"/>
                </a:moveTo>
                <a:lnTo>
                  <a:pt x="1704339" y="1393189"/>
                </a:lnTo>
              </a:path>
              <a:path extrusionOk="0" h="1699260" w="5356860">
                <a:moveTo>
                  <a:pt x="2007870" y="1699260"/>
                </a:moveTo>
                <a:lnTo>
                  <a:pt x="2007870" y="1699260"/>
                </a:lnTo>
              </a:path>
              <a:path extrusionOk="0" h="1699260" w="5356860">
                <a:moveTo>
                  <a:pt x="1659889" y="1094739"/>
                </a:moveTo>
                <a:lnTo>
                  <a:pt x="1855470" y="1393189"/>
                </a:lnTo>
              </a:path>
              <a:path extrusionOk="0" h="1699260" w="5356860">
                <a:moveTo>
                  <a:pt x="2159000" y="152400"/>
                </a:moveTo>
                <a:lnTo>
                  <a:pt x="3302000" y="457200"/>
                </a:lnTo>
              </a:path>
              <a:path extrusionOk="0" h="1699260" w="5356860">
                <a:moveTo>
                  <a:pt x="3148329" y="608329"/>
                </a:moveTo>
                <a:lnTo>
                  <a:pt x="2768600" y="911860"/>
                </a:lnTo>
              </a:path>
              <a:path extrusionOk="0" h="1699260" w="5356860">
                <a:moveTo>
                  <a:pt x="3453129" y="608329"/>
                </a:moveTo>
                <a:lnTo>
                  <a:pt x="3907790" y="911860"/>
                </a:lnTo>
              </a:path>
              <a:path extrusionOk="0" h="1699260" w="5356860">
                <a:moveTo>
                  <a:pt x="2354580" y="1393189"/>
                </a:moveTo>
                <a:lnTo>
                  <a:pt x="2403591" y="1400749"/>
                </a:lnTo>
                <a:lnTo>
                  <a:pt x="2445532" y="1421963"/>
                </a:lnTo>
                <a:lnTo>
                  <a:pt x="2478206" y="1454637"/>
                </a:lnTo>
                <a:lnTo>
                  <a:pt x="2499420" y="1496578"/>
                </a:lnTo>
                <a:lnTo>
                  <a:pt x="2506980" y="1545589"/>
                </a:lnTo>
                <a:lnTo>
                  <a:pt x="2499420" y="1594601"/>
                </a:lnTo>
                <a:lnTo>
                  <a:pt x="2478206" y="1636542"/>
                </a:lnTo>
                <a:lnTo>
                  <a:pt x="2445532" y="1669216"/>
                </a:lnTo>
                <a:lnTo>
                  <a:pt x="2403591" y="1690430"/>
                </a:lnTo>
                <a:lnTo>
                  <a:pt x="2354580" y="1697989"/>
                </a:lnTo>
                <a:lnTo>
                  <a:pt x="2305568" y="1690430"/>
                </a:lnTo>
                <a:lnTo>
                  <a:pt x="2263627" y="1669216"/>
                </a:lnTo>
                <a:lnTo>
                  <a:pt x="2230953" y="1636542"/>
                </a:lnTo>
                <a:lnTo>
                  <a:pt x="2209739" y="1594601"/>
                </a:lnTo>
                <a:lnTo>
                  <a:pt x="2202180" y="1545589"/>
                </a:lnTo>
                <a:lnTo>
                  <a:pt x="2209739" y="1496578"/>
                </a:lnTo>
                <a:lnTo>
                  <a:pt x="2230953" y="1454637"/>
                </a:lnTo>
                <a:lnTo>
                  <a:pt x="2263627" y="1421963"/>
                </a:lnTo>
                <a:lnTo>
                  <a:pt x="2305568" y="1400749"/>
                </a:lnTo>
                <a:lnTo>
                  <a:pt x="2354580" y="1393189"/>
                </a:lnTo>
                <a:close/>
              </a:path>
              <a:path extrusionOk="0" h="1699260" w="5356860">
                <a:moveTo>
                  <a:pt x="2202180" y="1393189"/>
                </a:moveTo>
                <a:lnTo>
                  <a:pt x="2202180" y="1393189"/>
                </a:lnTo>
              </a:path>
              <a:path extrusionOk="0" h="1699260" w="5356860">
                <a:moveTo>
                  <a:pt x="2506980" y="1699260"/>
                </a:moveTo>
                <a:lnTo>
                  <a:pt x="2506980" y="1699260"/>
                </a:lnTo>
              </a:path>
              <a:path extrusionOk="0" h="1699260" w="5356860">
                <a:moveTo>
                  <a:pt x="2616200" y="1064260"/>
                </a:moveTo>
                <a:lnTo>
                  <a:pt x="2355850" y="1393189"/>
                </a:lnTo>
              </a:path>
              <a:path extrusionOk="0" h="1699260" w="5356860">
                <a:moveTo>
                  <a:pt x="3114040" y="1393189"/>
                </a:moveTo>
                <a:lnTo>
                  <a:pt x="3163051" y="1400749"/>
                </a:lnTo>
                <a:lnTo>
                  <a:pt x="3204992" y="1421963"/>
                </a:lnTo>
                <a:lnTo>
                  <a:pt x="3237666" y="1454637"/>
                </a:lnTo>
                <a:lnTo>
                  <a:pt x="3258880" y="1496578"/>
                </a:lnTo>
                <a:lnTo>
                  <a:pt x="3266440" y="1545589"/>
                </a:lnTo>
                <a:lnTo>
                  <a:pt x="3258880" y="1594601"/>
                </a:lnTo>
                <a:lnTo>
                  <a:pt x="3237666" y="1636542"/>
                </a:lnTo>
                <a:lnTo>
                  <a:pt x="3204992" y="1669216"/>
                </a:lnTo>
                <a:lnTo>
                  <a:pt x="3163051" y="1690430"/>
                </a:lnTo>
                <a:lnTo>
                  <a:pt x="3114040" y="1697989"/>
                </a:lnTo>
                <a:lnTo>
                  <a:pt x="3065028" y="1690430"/>
                </a:lnTo>
                <a:lnTo>
                  <a:pt x="3023087" y="1669216"/>
                </a:lnTo>
                <a:lnTo>
                  <a:pt x="2990413" y="1636542"/>
                </a:lnTo>
                <a:lnTo>
                  <a:pt x="2969199" y="1594601"/>
                </a:lnTo>
                <a:lnTo>
                  <a:pt x="2961640" y="1545589"/>
                </a:lnTo>
                <a:lnTo>
                  <a:pt x="2969199" y="1496578"/>
                </a:lnTo>
                <a:lnTo>
                  <a:pt x="2990413" y="1454637"/>
                </a:lnTo>
                <a:lnTo>
                  <a:pt x="3023087" y="1421963"/>
                </a:lnTo>
                <a:lnTo>
                  <a:pt x="3065028" y="1400749"/>
                </a:lnTo>
                <a:lnTo>
                  <a:pt x="3114040" y="1393189"/>
                </a:lnTo>
                <a:close/>
              </a:path>
              <a:path extrusionOk="0" h="1699260" w="5356860">
                <a:moveTo>
                  <a:pt x="2961640" y="1393189"/>
                </a:moveTo>
                <a:lnTo>
                  <a:pt x="2961640" y="1393189"/>
                </a:lnTo>
              </a:path>
              <a:path extrusionOk="0" h="1699260" w="5356860">
                <a:moveTo>
                  <a:pt x="3267710" y="1699260"/>
                </a:moveTo>
                <a:lnTo>
                  <a:pt x="3267710" y="1699260"/>
                </a:lnTo>
              </a:path>
              <a:path extrusionOk="0" h="1699260" w="5356860">
                <a:moveTo>
                  <a:pt x="2921000" y="1064260"/>
                </a:moveTo>
                <a:lnTo>
                  <a:pt x="3115310" y="1393189"/>
                </a:lnTo>
              </a:path>
              <a:path extrusionOk="0" h="1699260" w="5356860">
                <a:moveTo>
                  <a:pt x="2006600" y="0"/>
                </a:moveTo>
                <a:lnTo>
                  <a:pt x="2055611" y="7559"/>
                </a:lnTo>
                <a:lnTo>
                  <a:pt x="2097552" y="28773"/>
                </a:lnTo>
                <a:lnTo>
                  <a:pt x="2130226" y="61447"/>
                </a:lnTo>
                <a:lnTo>
                  <a:pt x="2151440" y="103388"/>
                </a:lnTo>
                <a:lnTo>
                  <a:pt x="2159000" y="152400"/>
                </a:lnTo>
                <a:lnTo>
                  <a:pt x="2151440" y="201411"/>
                </a:lnTo>
                <a:lnTo>
                  <a:pt x="2130226" y="243352"/>
                </a:lnTo>
                <a:lnTo>
                  <a:pt x="2097552" y="276026"/>
                </a:lnTo>
                <a:lnTo>
                  <a:pt x="2055611" y="297240"/>
                </a:lnTo>
                <a:lnTo>
                  <a:pt x="2006600" y="304800"/>
                </a:lnTo>
                <a:lnTo>
                  <a:pt x="1957588" y="297240"/>
                </a:lnTo>
                <a:lnTo>
                  <a:pt x="1915647" y="276026"/>
                </a:lnTo>
                <a:lnTo>
                  <a:pt x="1882973" y="243352"/>
                </a:lnTo>
                <a:lnTo>
                  <a:pt x="1861759" y="201411"/>
                </a:lnTo>
                <a:lnTo>
                  <a:pt x="1854200" y="152400"/>
                </a:lnTo>
                <a:lnTo>
                  <a:pt x="1861759" y="103388"/>
                </a:lnTo>
                <a:lnTo>
                  <a:pt x="1882973" y="61447"/>
                </a:lnTo>
                <a:lnTo>
                  <a:pt x="1915647" y="28773"/>
                </a:lnTo>
                <a:lnTo>
                  <a:pt x="1957588" y="7559"/>
                </a:lnTo>
                <a:lnTo>
                  <a:pt x="2006600" y="0"/>
                </a:lnTo>
                <a:close/>
              </a:path>
              <a:path extrusionOk="0" h="1699260" w="5356860">
                <a:moveTo>
                  <a:pt x="1854200" y="0"/>
                </a:moveTo>
                <a:lnTo>
                  <a:pt x="1854200" y="0"/>
                </a:lnTo>
              </a:path>
              <a:path extrusionOk="0" h="1699260" w="5356860">
                <a:moveTo>
                  <a:pt x="2159000" y="304800"/>
                </a:moveTo>
                <a:lnTo>
                  <a:pt x="2159000" y="304800"/>
                </a:lnTo>
              </a:path>
              <a:path extrusionOk="0" h="1699260" w="5356860">
                <a:moveTo>
                  <a:pt x="5205730" y="378460"/>
                </a:moveTo>
                <a:lnTo>
                  <a:pt x="5254122" y="385886"/>
                </a:lnTo>
                <a:lnTo>
                  <a:pt x="5295686" y="406786"/>
                </a:lnTo>
                <a:lnTo>
                  <a:pt x="5328168" y="439084"/>
                </a:lnTo>
                <a:lnTo>
                  <a:pt x="5349311" y="480710"/>
                </a:lnTo>
                <a:lnTo>
                  <a:pt x="5356860" y="529589"/>
                </a:lnTo>
                <a:lnTo>
                  <a:pt x="5349311" y="577982"/>
                </a:lnTo>
                <a:lnTo>
                  <a:pt x="5328168" y="619546"/>
                </a:lnTo>
                <a:lnTo>
                  <a:pt x="5295686" y="652028"/>
                </a:lnTo>
                <a:lnTo>
                  <a:pt x="5254122" y="673171"/>
                </a:lnTo>
                <a:lnTo>
                  <a:pt x="5205730" y="680720"/>
                </a:lnTo>
                <a:lnTo>
                  <a:pt x="5157337" y="673171"/>
                </a:lnTo>
                <a:lnTo>
                  <a:pt x="5115773" y="652028"/>
                </a:lnTo>
                <a:lnTo>
                  <a:pt x="5083291" y="619546"/>
                </a:lnTo>
                <a:lnTo>
                  <a:pt x="5062148" y="577982"/>
                </a:lnTo>
                <a:lnTo>
                  <a:pt x="5054600" y="529589"/>
                </a:lnTo>
                <a:lnTo>
                  <a:pt x="5062148" y="480710"/>
                </a:lnTo>
                <a:lnTo>
                  <a:pt x="5083291" y="439084"/>
                </a:lnTo>
                <a:lnTo>
                  <a:pt x="5115773" y="406786"/>
                </a:lnTo>
                <a:lnTo>
                  <a:pt x="5157337" y="385886"/>
                </a:lnTo>
                <a:lnTo>
                  <a:pt x="5205730" y="378460"/>
                </a:lnTo>
                <a:close/>
              </a:path>
              <a:path extrusionOk="0" h="1699260" w="5356860">
                <a:moveTo>
                  <a:pt x="5054600" y="378460"/>
                </a:moveTo>
                <a:lnTo>
                  <a:pt x="5054600" y="378460"/>
                </a:lnTo>
              </a:path>
              <a:path extrusionOk="0" h="1699260" w="5356860">
                <a:moveTo>
                  <a:pt x="5356860" y="681989"/>
                </a:moveTo>
                <a:lnTo>
                  <a:pt x="5356860" y="68198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1560830" y="3171190"/>
            <a:ext cx="432308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7932419" y="3348990"/>
            <a:ext cx="303530" cy="302260"/>
          </a:xfrm>
          <a:custGeom>
            <a:rect b="b" l="l" r="r" t="t"/>
            <a:pathLst>
              <a:path extrusionOk="0" h="302260" w="303529">
                <a:moveTo>
                  <a:pt x="151129" y="0"/>
                </a:moveTo>
                <a:lnTo>
                  <a:pt x="200141" y="7548"/>
                </a:lnTo>
                <a:lnTo>
                  <a:pt x="242082" y="28691"/>
                </a:lnTo>
                <a:lnTo>
                  <a:pt x="274756" y="61173"/>
                </a:lnTo>
                <a:lnTo>
                  <a:pt x="295970" y="102737"/>
                </a:lnTo>
                <a:lnTo>
                  <a:pt x="303529" y="151130"/>
                </a:lnTo>
                <a:lnTo>
                  <a:pt x="295970" y="199522"/>
                </a:lnTo>
                <a:lnTo>
                  <a:pt x="274756" y="241086"/>
                </a:lnTo>
                <a:lnTo>
                  <a:pt x="242082" y="273568"/>
                </a:lnTo>
                <a:lnTo>
                  <a:pt x="200141" y="294711"/>
                </a:lnTo>
                <a:lnTo>
                  <a:pt x="151129" y="302260"/>
                </a:lnTo>
                <a:lnTo>
                  <a:pt x="102250" y="294711"/>
                </a:lnTo>
                <a:lnTo>
                  <a:pt x="60624" y="273568"/>
                </a:lnTo>
                <a:lnTo>
                  <a:pt x="28326" y="241086"/>
                </a:lnTo>
                <a:lnTo>
                  <a:pt x="7426" y="199522"/>
                </a:lnTo>
                <a:lnTo>
                  <a:pt x="0" y="151130"/>
                </a:lnTo>
                <a:lnTo>
                  <a:pt x="7426" y="102737"/>
                </a:lnTo>
                <a:lnTo>
                  <a:pt x="28326" y="61173"/>
                </a:lnTo>
                <a:lnTo>
                  <a:pt x="60624" y="28691"/>
                </a:lnTo>
                <a:lnTo>
                  <a:pt x="102250" y="7548"/>
                </a:lnTo>
                <a:lnTo>
                  <a:pt x="151129" y="0"/>
                </a:lnTo>
                <a:close/>
              </a:path>
              <a:path extrusionOk="0" h="302260" w="303529">
                <a:moveTo>
                  <a:pt x="0" y="0"/>
                </a:moveTo>
                <a:lnTo>
                  <a:pt x="0" y="0"/>
                </a:lnTo>
              </a:path>
              <a:path extrusionOk="0" h="302260" w="303529">
                <a:moveTo>
                  <a:pt x="303529" y="302260"/>
                </a:moveTo>
                <a:lnTo>
                  <a:pt x="303529" y="30226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 txBox="1"/>
          <p:nvPr/>
        </p:nvSpPr>
        <p:spPr>
          <a:xfrm>
            <a:off x="8014969" y="3243579"/>
            <a:ext cx="1384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5059679" y="3727450"/>
            <a:ext cx="1436370" cy="302260"/>
          </a:xfrm>
          <a:custGeom>
            <a:rect b="b" l="l" r="r" t="t"/>
            <a:pathLst>
              <a:path extrusionOk="0" h="302260" w="1436370">
                <a:moveTo>
                  <a:pt x="151130" y="0"/>
                </a:moveTo>
                <a:lnTo>
                  <a:pt x="200009" y="7548"/>
                </a:lnTo>
                <a:lnTo>
                  <a:pt x="241635" y="28691"/>
                </a:lnTo>
                <a:lnTo>
                  <a:pt x="273933" y="61173"/>
                </a:lnTo>
                <a:lnTo>
                  <a:pt x="294833" y="102737"/>
                </a:lnTo>
                <a:lnTo>
                  <a:pt x="302260" y="151130"/>
                </a:lnTo>
                <a:lnTo>
                  <a:pt x="294833" y="199522"/>
                </a:lnTo>
                <a:lnTo>
                  <a:pt x="273933" y="241086"/>
                </a:lnTo>
                <a:lnTo>
                  <a:pt x="241635" y="273568"/>
                </a:lnTo>
                <a:lnTo>
                  <a:pt x="200009" y="294711"/>
                </a:lnTo>
                <a:lnTo>
                  <a:pt x="151130" y="302260"/>
                </a:lnTo>
                <a:lnTo>
                  <a:pt x="102737" y="294711"/>
                </a:lnTo>
                <a:lnTo>
                  <a:pt x="61173" y="273568"/>
                </a:lnTo>
                <a:lnTo>
                  <a:pt x="28691" y="241086"/>
                </a:lnTo>
                <a:lnTo>
                  <a:pt x="7548" y="199522"/>
                </a:lnTo>
                <a:lnTo>
                  <a:pt x="0" y="151130"/>
                </a:lnTo>
                <a:lnTo>
                  <a:pt x="7548" y="102737"/>
                </a:lnTo>
                <a:lnTo>
                  <a:pt x="28691" y="61173"/>
                </a:lnTo>
                <a:lnTo>
                  <a:pt x="61173" y="28691"/>
                </a:lnTo>
                <a:lnTo>
                  <a:pt x="102737" y="7548"/>
                </a:lnTo>
                <a:lnTo>
                  <a:pt x="151130" y="0"/>
                </a:lnTo>
                <a:close/>
              </a:path>
              <a:path extrusionOk="0" h="302260" w="1436370">
                <a:moveTo>
                  <a:pt x="0" y="0"/>
                </a:moveTo>
                <a:lnTo>
                  <a:pt x="0" y="0"/>
                </a:lnTo>
              </a:path>
              <a:path extrusionOk="0" h="302260" w="1436370">
                <a:moveTo>
                  <a:pt x="303530" y="302260"/>
                </a:moveTo>
                <a:lnTo>
                  <a:pt x="303530" y="302260"/>
                </a:lnTo>
              </a:path>
              <a:path extrusionOk="0" h="302260" w="1436370">
                <a:moveTo>
                  <a:pt x="1283970" y="0"/>
                </a:moveTo>
                <a:lnTo>
                  <a:pt x="1332981" y="7548"/>
                </a:lnTo>
                <a:lnTo>
                  <a:pt x="1374922" y="28691"/>
                </a:lnTo>
                <a:lnTo>
                  <a:pt x="1407596" y="61173"/>
                </a:lnTo>
                <a:lnTo>
                  <a:pt x="1428810" y="102737"/>
                </a:lnTo>
                <a:lnTo>
                  <a:pt x="1436370" y="151130"/>
                </a:lnTo>
                <a:lnTo>
                  <a:pt x="1428810" y="199522"/>
                </a:lnTo>
                <a:lnTo>
                  <a:pt x="1407596" y="241086"/>
                </a:lnTo>
                <a:lnTo>
                  <a:pt x="1374922" y="273568"/>
                </a:lnTo>
                <a:lnTo>
                  <a:pt x="1332981" y="294711"/>
                </a:lnTo>
                <a:lnTo>
                  <a:pt x="1283970" y="302260"/>
                </a:lnTo>
                <a:lnTo>
                  <a:pt x="1235090" y="294711"/>
                </a:lnTo>
                <a:lnTo>
                  <a:pt x="1193464" y="273568"/>
                </a:lnTo>
                <a:lnTo>
                  <a:pt x="1161166" y="241086"/>
                </a:lnTo>
                <a:lnTo>
                  <a:pt x="1140266" y="199522"/>
                </a:lnTo>
                <a:lnTo>
                  <a:pt x="1132840" y="151130"/>
                </a:lnTo>
                <a:lnTo>
                  <a:pt x="1140266" y="102737"/>
                </a:lnTo>
                <a:lnTo>
                  <a:pt x="1161166" y="61173"/>
                </a:lnTo>
                <a:lnTo>
                  <a:pt x="1193464" y="28691"/>
                </a:lnTo>
                <a:lnTo>
                  <a:pt x="1235090" y="7548"/>
                </a:lnTo>
                <a:lnTo>
                  <a:pt x="1283970" y="0"/>
                </a:lnTo>
                <a:close/>
              </a:path>
              <a:path extrusionOk="0" h="302260" w="1436370">
                <a:moveTo>
                  <a:pt x="1132840" y="0"/>
                </a:moveTo>
                <a:lnTo>
                  <a:pt x="1132840" y="0"/>
                </a:lnTo>
              </a:path>
              <a:path extrusionOk="0" h="302260" w="1436370">
                <a:moveTo>
                  <a:pt x="1436370" y="302260"/>
                </a:moveTo>
                <a:lnTo>
                  <a:pt x="1436370" y="30226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6275070" y="3622040"/>
            <a:ext cx="1384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7402830" y="3801109"/>
            <a:ext cx="303530" cy="304800"/>
          </a:xfrm>
          <a:custGeom>
            <a:rect b="b" l="l" r="r" t="t"/>
            <a:pathLst>
              <a:path extrusionOk="0" h="304800" w="303529">
                <a:moveTo>
                  <a:pt x="151129" y="0"/>
                </a:moveTo>
                <a:lnTo>
                  <a:pt x="200141" y="7559"/>
                </a:lnTo>
                <a:lnTo>
                  <a:pt x="242082" y="28773"/>
                </a:lnTo>
                <a:lnTo>
                  <a:pt x="274756" y="61447"/>
                </a:lnTo>
                <a:lnTo>
                  <a:pt x="295970" y="103388"/>
                </a:lnTo>
                <a:lnTo>
                  <a:pt x="303529" y="152400"/>
                </a:lnTo>
                <a:lnTo>
                  <a:pt x="295970" y="200792"/>
                </a:lnTo>
                <a:lnTo>
                  <a:pt x="274756" y="242356"/>
                </a:lnTo>
                <a:lnTo>
                  <a:pt x="242082" y="274838"/>
                </a:lnTo>
                <a:lnTo>
                  <a:pt x="200141" y="295981"/>
                </a:lnTo>
                <a:lnTo>
                  <a:pt x="151129" y="303529"/>
                </a:lnTo>
                <a:lnTo>
                  <a:pt x="102737" y="295981"/>
                </a:lnTo>
                <a:lnTo>
                  <a:pt x="61173" y="274838"/>
                </a:lnTo>
                <a:lnTo>
                  <a:pt x="28691" y="242356"/>
                </a:lnTo>
                <a:lnTo>
                  <a:pt x="7548" y="200792"/>
                </a:lnTo>
                <a:lnTo>
                  <a:pt x="0" y="152400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  <a:path extrusionOk="0" h="304800" w="303529">
                <a:moveTo>
                  <a:pt x="0" y="0"/>
                </a:moveTo>
                <a:lnTo>
                  <a:pt x="0" y="0"/>
                </a:lnTo>
              </a:path>
              <a:path extrusionOk="0" h="304800" w="303529">
                <a:moveTo>
                  <a:pt x="303529" y="304800"/>
                </a:moveTo>
                <a:lnTo>
                  <a:pt x="303529" y="30480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7485380" y="3696970"/>
            <a:ext cx="1384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7924800" y="4267200"/>
            <a:ext cx="303530" cy="303530"/>
          </a:xfrm>
          <a:custGeom>
            <a:rect b="b" l="l" r="r" t="t"/>
            <a:pathLst>
              <a:path extrusionOk="0" h="303529" w="303529">
                <a:moveTo>
                  <a:pt x="151129" y="0"/>
                </a:moveTo>
                <a:lnTo>
                  <a:pt x="200141" y="7426"/>
                </a:lnTo>
                <a:lnTo>
                  <a:pt x="242082" y="28326"/>
                </a:lnTo>
                <a:lnTo>
                  <a:pt x="274756" y="60624"/>
                </a:lnTo>
                <a:lnTo>
                  <a:pt x="295970" y="102250"/>
                </a:lnTo>
                <a:lnTo>
                  <a:pt x="303529" y="151130"/>
                </a:lnTo>
                <a:lnTo>
                  <a:pt x="295970" y="200141"/>
                </a:lnTo>
                <a:lnTo>
                  <a:pt x="274756" y="242082"/>
                </a:lnTo>
                <a:lnTo>
                  <a:pt x="242082" y="274756"/>
                </a:lnTo>
                <a:lnTo>
                  <a:pt x="200141" y="295970"/>
                </a:lnTo>
                <a:lnTo>
                  <a:pt x="151129" y="303530"/>
                </a:lnTo>
                <a:lnTo>
                  <a:pt x="102250" y="295970"/>
                </a:lnTo>
                <a:lnTo>
                  <a:pt x="60624" y="274756"/>
                </a:lnTo>
                <a:lnTo>
                  <a:pt x="28326" y="242082"/>
                </a:lnTo>
                <a:lnTo>
                  <a:pt x="7426" y="200141"/>
                </a:lnTo>
                <a:lnTo>
                  <a:pt x="0" y="151130"/>
                </a:lnTo>
                <a:lnTo>
                  <a:pt x="7426" y="102250"/>
                </a:lnTo>
                <a:lnTo>
                  <a:pt x="28326" y="60624"/>
                </a:lnTo>
                <a:lnTo>
                  <a:pt x="60624" y="28326"/>
                </a:lnTo>
                <a:lnTo>
                  <a:pt x="102250" y="7426"/>
                </a:lnTo>
                <a:lnTo>
                  <a:pt x="151129" y="0"/>
                </a:lnTo>
                <a:close/>
              </a:path>
              <a:path extrusionOk="0" h="303529" w="303529">
                <a:moveTo>
                  <a:pt x="0" y="0"/>
                </a:moveTo>
                <a:lnTo>
                  <a:pt x="0" y="0"/>
                </a:lnTo>
              </a:path>
              <a:path extrusionOk="0" h="303529" w="303529">
                <a:moveTo>
                  <a:pt x="303529" y="303530"/>
                </a:moveTo>
                <a:lnTo>
                  <a:pt x="303529" y="30353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7950200" y="4161790"/>
            <a:ext cx="25146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4648200" y="4281170"/>
            <a:ext cx="303530" cy="303530"/>
          </a:xfrm>
          <a:custGeom>
            <a:rect b="b" l="l" r="r" t="t"/>
            <a:pathLst>
              <a:path extrusionOk="0" h="303529" w="303529">
                <a:moveTo>
                  <a:pt x="151129" y="0"/>
                </a:moveTo>
                <a:lnTo>
                  <a:pt x="200141" y="7559"/>
                </a:lnTo>
                <a:lnTo>
                  <a:pt x="242082" y="28773"/>
                </a:lnTo>
                <a:lnTo>
                  <a:pt x="274756" y="61447"/>
                </a:lnTo>
                <a:lnTo>
                  <a:pt x="295970" y="103388"/>
                </a:lnTo>
                <a:lnTo>
                  <a:pt x="303529" y="152399"/>
                </a:lnTo>
                <a:lnTo>
                  <a:pt x="295970" y="200792"/>
                </a:lnTo>
                <a:lnTo>
                  <a:pt x="274756" y="242356"/>
                </a:lnTo>
                <a:lnTo>
                  <a:pt x="242082" y="274838"/>
                </a:lnTo>
                <a:lnTo>
                  <a:pt x="200141" y="295981"/>
                </a:lnTo>
                <a:lnTo>
                  <a:pt x="151129" y="303529"/>
                </a:lnTo>
                <a:lnTo>
                  <a:pt x="102737" y="295981"/>
                </a:lnTo>
                <a:lnTo>
                  <a:pt x="61173" y="274838"/>
                </a:lnTo>
                <a:lnTo>
                  <a:pt x="28691" y="242356"/>
                </a:lnTo>
                <a:lnTo>
                  <a:pt x="7548" y="200792"/>
                </a:lnTo>
                <a:lnTo>
                  <a:pt x="0" y="152399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  <a:path extrusionOk="0" h="303529" w="303529">
                <a:moveTo>
                  <a:pt x="0" y="0"/>
                </a:moveTo>
                <a:lnTo>
                  <a:pt x="0" y="0"/>
                </a:lnTo>
              </a:path>
              <a:path extrusionOk="0" h="303529" w="303529">
                <a:moveTo>
                  <a:pt x="303529" y="303529"/>
                </a:moveTo>
                <a:lnTo>
                  <a:pt x="303529" y="30352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1325880" y="3703320"/>
            <a:ext cx="4018279" cy="751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797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	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	7	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aseline="30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	10	11	12	13	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aseline="30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5455920" y="4281170"/>
            <a:ext cx="703580" cy="303530"/>
          </a:xfrm>
          <a:custGeom>
            <a:rect b="b" l="l" r="r" t="t"/>
            <a:pathLst>
              <a:path extrusionOk="0" h="303529" w="703579">
                <a:moveTo>
                  <a:pt x="151129" y="0"/>
                </a:moveTo>
                <a:lnTo>
                  <a:pt x="199522" y="7559"/>
                </a:lnTo>
                <a:lnTo>
                  <a:pt x="241086" y="28773"/>
                </a:lnTo>
                <a:lnTo>
                  <a:pt x="273568" y="61447"/>
                </a:lnTo>
                <a:lnTo>
                  <a:pt x="294711" y="103388"/>
                </a:lnTo>
                <a:lnTo>
                  <a:pt x="302259" y="152399"/>
                </a:lnTo>
                <a:lnTo>
                  <a:pt x="294711" y="200792"/>
                </a:lnTo>
                <a:lnTo>
                  <a:pt x="273568" y="242356"/>
                </a:lnTo>
                <a:lnTo>
                  <a:pt x="241086" y="274838"/>
                </a:lnTo>
                <a:lnTo>
                  <a:pt x="199522" y="295981"/>
                </a:lnTo>
                <a:lnTo>
                  <a:pt x="151129" y="303529"/>
                </a:lnTo>
                <a:lnTo>
                  <a:pt x="102737" y="295981"/>
                </a:lnTo>
                <a:lnTo>
                  <a:pt x="61173" y="274838"/>
                </a:lnTo>
                <a:lnTo>
                  <a:pt x="28691" y="242356"/>
                </a:lnTo>
                <a:lnTo>
                  <a:pt x="7548" y="200792"/>
                </a:lnTo>
                <a:lnTo>
                  <a:pt x="0" y="152399"/>
                </a:lnTo>
                <a:lnTo>
                  <a:pt x="7548" y="103388"/>
                </a:lnTo>
                <a:lnTo>
                  <a:pt x="28691" y="61447"/>
                </a:lnTo>
                <a:lnTo>
                  <a:pt x="61173" y="28773"/>
                </a:lnTo>
                <a:lnTo>
                  <a:pt x="102737" y="7559"/>
                </a:lnTo>
                <a:lnTo>
                  <a:pt x="151129" y="0"/>
                </a:lnTo>
                <a:close/>
              </a:path>
              <a:path extrusionOk="0" h="303529" w="703579">
                <a:moveTo>
                  <a:pt x="0" y="0"/>
                </a:moveTo>
                <a:lnTo>
                  <a:pt x="0" y="0"/>
                </a:lnTo>
              </a:path>
              <a:path extrusionOk="0" h="303529" w="703579">
                <a:moveTo>
                  <a:pt x="302259" y="303529"/>
                </a:moveTo>
                <a:lnTo>
                  <a:pt x="302259" y="303529"/>
                </a:lnTo>
              </a:path>
              <a:path extrusionOk="0" h="303529" w="703579">
                <a:moveTo>
                  <a:pt x="552450" y="0"/>
                </a:moveTo>
                <a:lnTo>
                  <a:pt x="600842" y="7559"/>
                </a:lnTo>
                <a:lnTo>
                  <a:pt x="642406" y="28773"/>
                </a:lnTo>
                <a:lnTo>
                  <a:pt x="674888" y="61447"/>
                </a:lnTo>
                <a:lnTo>
                  <a:pt x="696031" y="103388"/>
                </a:lnTo>
                <a:lnTo>
                  <a:pt x="703579" y="152399"/>
                </a:lnTo>
                <a:lnTo>
                  <a:pt x="696031" y="200792"/>
                </a:lnTo>
                <a:lnTo>
                  <a:pt x="674888" y="242356"/>
                </a:lnTo>
                <a:lnTo>
                  <a:pt x="642406" y="274838"/>
                </a:lnTo>
                <a:lnTo>
                  <a:pt x="600842" y="295981"/>
                </a:lnTo>
                <a:lnTo>
                  <a:pt x="552450" y="303529"/>
                </a:lnTo>
                <a:lnTo>
                  <a:pt x="504189" y="295981"/>
                </a:lnTo>
                <a:lnTo>
                  <a:pt x="462940" y="274838"/>
                </a:lnTo>
                <a:lnTo>
                  <a:pt x="430834" y="242356"/>
                </a:lnTo>
                <a:lnTo>
                  <a:pt x="410006" y="200792"/>
                </a:lnTo>
                <a:lnTo>
                  <a:pt x="402589" y="152399"/>
                </a:lnTo>
                <a:lnTo>
                  <a:pt x="410006" y="103388"/>
                </a:lnTo>
                <a:lnTo>
                  <a:pt x="430834" y="61447"/>
                </a:lnTo>
                <a:lnTo>
                  <a:pt x="462940" y="28773"/>
                </a:lnTo>
                <a:lnTo>
                  <a:pt x="504189" y="7559"/>
                </a:lnTo>
                <a:lnTo>
                  <a:pt x="552450" y="0"/>
                </a:lnTo>
                <a:close/>
              </a:path>
              <a:path extrusionOk="0" h="303529" w="703579">
                <a:moveTo>
                  <a:pt x="402589" y="0"/>
                </a:moveTo>
                <a:lnTo>
                  <a:pt x="402589" y="0"/>
                </a:lnTo>
              </a:path>
              <a:path extrusionOk="0" h="303529" w="703579">
                <a:moveTo>
                  <a:pt x="703579" y="303529"/>
                </a:moveTo>
                <a:lnTo>
                  <a:pt x="703579" y="30352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5537200" y="4177029"/>
            <a:ext cx="54102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	9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6496050" y="4281170"/>
            <a:ext cx="798830" cy="303530"/>
          </a:xfrm>
          <a:custGeom>
            <a:rect b="b" l="l" r="r" t="t"/>
            <a:pathLst>
              <a:path extrusionOk="0" h="303529" w="798829">
                <a:moveTo>
                  <a:pt x="149859" y="0"/>
                </a:moveTo>
                <a:lnTo>
                  <a:pt x="198120" y="7559"/>
                </a:lnTo>
                <a:lnTo>
                  <a:pt x="239369" y="28773"/>
                </a:lnTo>
                <a:lnTo>
                  <a:pt x="271475" y="61447"/>
                </a:lnTo>
                <a:lnTo>
                  <a:pt x="292303" y="103388"/>
                </a:lnTo>
                <a:lnTo>
                  <a:pt x="299720" y="152399"/>
                </a:lnTo>
                <a:lnTo>
                  <a:pt x="292303" y="200792"/>
                </a:lnTo>
                <a:lnTo>
                  <a:pt x="271475" y="242356"/>
                </a:lnTo>
                <a:lnTo>
                  <a:pt x="239369" y="274838"/>
                </a:lnTo>
                <a:lnTo>
                  <a:pt x="198120" y="295981"/>
                </a:lnTo>
                <a:lnTo>
                  <a:pt x="149859" y="303529"/>
                </a:lnTo>
                <a:lnTo>
                  <a:pt x="101600" y="295981"/>
                </a:lnTo>
                <a:lnTo>
                  <a:pt x="60350" y="274838"/>
                </a:lnTo>
                <a:lnTo>
                  <a:pt x="28244" y="242356"/>
                </a:lnTo>
                <a:lnTo>
                  <a:pt x="7416" y="200792"/>
                </a:lnTo>
                <a:lnTo>
                  <a:pt x="0" y="152399"/>
                </a:lnTo>
                <a:lnTo>
                  <a:pt x="7416" y="103388"/>
                </a:lnTo>
                <a:lnTo>
                  <a:pt x="28244" y="61447"/>
                </a:lnTo>
                <a:lnTo>
                  <a:pt x="60350" y="28773"/>
                </a:lnTo>
                <a:lnTo>
                  <a:pt x="101599" y="7559"/>
                </a:lnTo>
                <a:lnTo>
                  <a:pt x="149859" y="0"/>
                </a:lnTo>
                <a:close/>
              </a:path>
              <a:path extrusionOk="0" h="303529" w="798829">
                <a:moveTo>
                  <a:pt x="0" y="0"/>
                </a:moveTo>
                <a:lnTo>
                  <a:pt x="0" y="0"/>
                </a:lnTo>
              </a:path>
              <a:path extrusionOk="0" h="303529" w="798829">
                <a:moveTo>
                  <a:pt x="299720" y="303529"/>
                </a:moveTo>
                <a:lnTo>
                  <a:pt x="299720" y="303529"/>
                </a:lnTo>
              </a:path>
              <a:path extrusionOk="0" h="303529" w="798829">
                <a:moveTo>
                  <a:pt x="646429" y="0"/>
                </a:moveTo>
                <a:lnTo>
                  <a:pt x="695441" y="7559"/>
                </a:lnTo>
                <a:lnTo>
                  <a:pt x="737382" y="28773"/>
                </a:lnTo>
                <a:lnTo>
                  <a:pt x="770056" y="61447"/>
                </a:lnTo>
                <a:lnTo>
                  <a:pt x="791270" y="103388"/>
                </a:lnTo>
                <a:lnTo>
                  <a:pt x="798829" y="152399"/>
                </a:lnTo>
                <a:lnTo>
                  <a:pt x="791270" y="200792"/>
                </a:lnTo>
                <a:lnTo>
                  <a:pt x="770056" y="242356"/>
                </a:lnTo>
                <a:lnTo>
                  <a:pt x="737382" y="274838"/>
                </a:lnTo>
                <a:lnTo>
                  <a:pt x="695441" y="295981"/>
                </a:lnTo>
                <a:lnTo>
                  <a:pt x="646429" y="303529"/>
                </a:lnTo>
                <a:lnTo>
                  <a:pt x="597550" y="295981"/>
                </a:lnTo>
                <a:lnTo>
                  <a:pt x="555924" y="274838"/>
                </a:lnTo>
                <a:lnTo>
                  <a:pt x="523626" y="242356"/>
                </a:lnTo>
                <a:lnTo>
                  <a:pt x="502726" y="200792"/>
                </a:lnTo>
                <a:lnTo>
                  <a:pt x="495300" y="152399"/>
                </a:lnTo>
                <a:lnTo>
                  <a:pt x="502726" y="103388"/>
                </a:lnTo>
                <a:lnTo>
                  <a:pt x="523626" y="61447"/>
                </a:lnTo>
                <a:lnTo>
                  <a:pt x="555924" y="28773"/>
                </a:lnTo>
                <a:lnTo>
                  <a:pt x="597550" y="7559"/>
                </a:lnTo>
                <a:lnTo>
                  <a:pt x="646429" y="0"/>
                </a:lnTo>
                <a:close/>
              </a:path>
              <a:path extrusionOk="0" h="303529" w="798829">
                <a:moveTo>
                  <a:pt x="495300" y="0"/>
                </a:moveTo>
                <a:lnTo>
                  <a:pt x="495300" y="0"/>
                </a:lnTo>
              </a:path>
              <a:path extrusionOk="0" h="303529" w="798829">
                <a:moveTo>
                  <a:pt x="798829" y="303529"/>
                </a:moveTo>
                <a:lnTo>
                  <a:pt x="798829" y="30352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6520180" y="4177029"/>
            <a:ext cx="7480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	11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4799329" y="2895600"/>
            <a:ext cx="3285490" cy="1416050"/>
          </a:xfrm>
          <a:custGeom>
            <a:rect b="b" l="l" r="r" t="t"/>
            <a:pathLst>
              <a:path extrusionOk="0" h="1416050" w="3285490">
                <a:moveTo>
                  <a:pt x="1016000" y="378460"/>
                </a:moveTo>
                <a:lnTo>
                  <a:pt x="1845310" y="152400"/>
                </a:lnTo>
              </a:path>
              <a:path extrusionOk="0" h="1416050" w="3285490">
                <a:moveTo>
                  <a:pt x="411480" y="831850"/>
                </a:moveTo>
                <a:lnTo>
                  <a:pt x="864870" y="529589"/>
                </a:lnTo>
              </a:path>
              <a:path extrusionOk="0" h="1416050" w="3285490">
                <a:moveTo>
                  <a:pt x="1167130" y="529589"/>
                </a:moveTo>
                <a:lnTo>
                  <a:pt x="1545590" y="831850"/>
                </a:lnTo>
              </a:path>
              <a:path extrusionOk="0" h="1416050" w="3285490">
                <a:moveTo>
                  <a:pt x="260350" y="982980"/>
                </a:moveTo>
                <a:lnTo>
                  <a:pt x="0" y="1385570"/>
                </a:lnTo>
              </a:path>
              <a:path extrusionOk="0" h="1416050" w="3285490">
                <a:moveTo>
                  <a:pt x="562610" y="982980"/>
                </a:moveTo>
                <a:lnTo>
                  <a:pt x="807720" y="1385570"/>
                </a:lnTo>
              </a:path>
              <a:path extrusionOk="0" h="1416050" w="3285490">
                <a:moveTo>
                  <a:pt x="1437640" y="1089660"/>
                </a:moveTo>
                <a:lnTo>
                  <a:pt x="1209040" y="1385570"/>
                </a:lnTo>
              </a:path>
              <a:path extrusionOk="0" h="1416050" w="3285490">
                <a:moveTo>
                  <a:pt x="1652270" y="1089660"/>
                </a:moveTo>
                <a:lnTo>
                  <a:pt x="1846579" y="1385570"/>
                </a:lnTo>
              </a:path>
              <a:path extrusionOk="0" h="1416050" w="3285490">
                <a:moveTo>
                  <a:pt x="2148840" y="152400"/>
                </a:moveTo>
                <a:lnTo>
                  <a:pt x="3285490" y="454660"/>
                </a:lnTo>
              </a:path>
              <a:path extrusionOk="0" h="1416050" w="3285490">
                <a:moveTo>
                  <a:pt x="3133090" y="604520"/>
                </a:moveTo>
                <a:lnTo>
                  <a:pt x="2754629" y="906780"/>
                </a:lnTo>
              </a:path>
              <a:path extrusionOk="0" h="1416050" w="3285490">
                <a:moveTo>
                  <a:pt x="2896870" y="1143000"/>
                </a:moveTo>
                <a:lnTo>
                  <a:pt x="3232150" y="1416050"/>
                </a:lnTo>
              </a:path>
              <a:path extrusionOk="0" h="1416050" w="3285490">
                <a:moveTo>
                  <a:pt x="2603500" y="1057910"/>
                </a:moveTo>
                <a:lnTo>
                  <a:pt x="2344420" y="1385570"/>
                </a:lnTo>
              </a:path>
              <a:path extrusionOk="0" h="1416050" w="3285490">
                <a:moveTo>
                  <a:pt x="1997710" y="0"/>
                </a:moveTo>
                <a:lnTo>
                  <a:pt x="2046102" y="7426"/>
                </a:lnTo>
                <a:lnTo>
                  <a:pt x="2087666" y="28326"/>
                </a:lnTo>
                <a:lnTo>
                  <a:pt x="2120148" y="60624"/>
                </a:lnTo>
                <a:lnTo>
                  <a:pt x="2141291" y="102250"/>
                </a:lnTo>
                <a:lnTo>
                  <a:pt x="2148840" y="151129"/>
                </a:lnTo>
                <a:lnTo>
                  <a:pt x="2141291" y="200141"/>
                </a:lnTo>
                <a:lnTo>
                  <a:pt x="2120148" y="242082"/>
                </a:lnTo>
                <a:lnTo>
                  <a:pt x="2087666" y="274756"/>
                </a:lnTo>
                <a:lnTo>
                  <a:pt x="2046102" y="295970"/>
                </a:lnTo>
                <a:lnTo>
                  <a:pt x="1997710" y="303529"/>
                </a:lnTo>
                <a:lnTo>
                  <a:pt x="1948698" y="295970"/>
                </a:lnTo>
                <a:lnTo>
                  <a:pt x="1906757" y="274756"/>
                </a:lnTo>
                <a:lnTo>
                  <a:pt x="1874083" y="242082"/>
                </a:lnTo>
                <a:lnTo>
                  <a:pt x="1852869" y="200141"/>
                </a:lnTo>
                <a:lnTo>
                  <a:pt x="1845310" y="151129"/>
                </a:lnTo>
                <a:lnTo>
                  <a:pt x="1852869" y="102250"/>
                </a:lnTo>
                <a:lnTo>
                  <a:pt x="1874083" y="60624"/>
                </a:lnTo>
                <a:lnTo>
                  <a:pt x="1906757" y="28326"/>
                </a:lnTo>
                <a:lnTo>
                  <a:pt x="1948698" y="7426"/>
                </a:lnTo>
                <a:lnTo>
                  <a:pt x="1997710" y="0"/>
                </a:lnTo>
                <a:close/>
              </a:path>
              <a:path extrusionOk="0" h="1416050" w="3285490">
                <a:moveTo>
                  <a:pt x="1845310" y="0"/>
                </a:moveTo>
                <a:lnTo>
                  <a:pt x="1845310" y="0"/>
                </a:lnTo>
              </a:path>
              <a:path extrusionOk="0" h="1416050" w="3285490">
                <a:moveTo>
                  <a:pt x="2148840" y="303529"/>
                </a:moveTo>
                <a:lnTo>
                  <a:pt x="2148840" y="30352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1310639" y="1818640"/>
            <a:ext cx="6667500" cy="1242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0325">
            <a:spAutoFit/>
          </a:bodyPr>
          <a:lstStyle/>
          <a:p>
            <a:pPr indent="-254000" lvl="0" marL="266700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tree– if not full, then the </a:t>
            </a:r>
            <a:r>
              <a:rPr lang="en-US" sz="2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unfilled level is </a:t>
            </a:r>
            <a:r>
              <a:rPr lang="en-US" sz="28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filled in from left to right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4460" marR="0" rtl="0" algn="ctr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	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381000" y="5029200"/>
            <a:ext cx="2438400" cy="898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3175">
            <a:spAutoFit/>
          </a:bodyPr>
          <a:lstStyle/>
          <a:p>
            <a:pPr indent="0" lvl="0" marL="1663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Parent(i)=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8077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⎣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i/2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⎦</a:t>
            </a:r>
            <a:endParaRPr sz="2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36" name="Google Shape;136;p10"/>
          <p:cNvSpPr txBox="1"/>
          <p:nvPr/>
        </p:nvSpPr>
        <p:spPr>
          <a:xfrm>
            <a:off x="3124200" y="5029200"/>
            <a:ext cx="2438400" cy="97345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99375">
            <a:spAutoFit/>
          </a:bodyPr>
          <a:lstStyle/>
          <a:p>
            <a:pPr indent="0" lvl="0" marL="31877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Left(i)=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3317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2i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 txBox="1"/>
          <p:nvPr/>
        </p:nvSpPr>
        <p:spPr>
          <a:xfrm>
            <a:off x="5943600" y="5029200"/>
            <a:ext cx="2667000" cy="898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3175">
            <a:spAutoFit/>
          </a:bodyPr>
          <a:lstStyle/>
          <a:p>
            <a:pPr indent="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Right(i)=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557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2i + 1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5029200" y="2667000"/>
            <a:ext cx="2819400" cy="1828800"/>
          </a:xfrm>
          <a:custGeom>
            <a:rect b="b" l="l" r="r" t="t"/>
            <a:pathLst>
              <a:path extrusionOk="0" h="1828800" w="2819400">
                <a:moveTo>
                  <a:pt x="152400" y="0"/>
                </a:moveTo>
                <a:lnTo>
                  <a:pt x="2819400" y="1828800"/>
                </a:lnTo>
              </a:path>
              <a:path extrusionOk="0" h="1828800" w="2819400">
                <a:moveTo>
                  <a:pt x="0" y="1676400"/>
                </a:moveTo>
                <a:lnTo>
                  <a:pt x="2819400" y="0"/>
                </a:lnTo>
              </a:path>
            </a:pathLst>
          </a:custGeom>
          <a:noFill/>
          <a:ln cap="flat" cmpd="sng" w="38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3859529" y="604520"/>
            <a:ext cx="14224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144" name="Google Shape;144;p11"/>
          <p:cNvSpPr txBox="1"/>
          <p:nvPr/>
        </p:nvSpPr>
        <p:spPr>
          <a:xfrm>
            <a:off x="764540" y="1979929"/>
            <a:ext cx="7620634" cy="3630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0" lvl="0" marL="355600" marR="314325" rtl="0" algn="l">
              <a:lnSpc>
                <a:spcPct val="107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heap property of a tree is a condition that must be true for  the tree to be considered a heap.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2564765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Min-heap property</a:t>
            </a:r>
            <a:r>
              <a:rPr lang="en-US" sz="2200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min-heaps, requires  </a:t>
            </a:r>
            <a:r>
              <a:rPr lang="en-US" sz="2200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A[parent(i)] </a:t>
            </a:r>
            <a:r>
              <a:rPr lang="en-US" sz="2200">
                <a:solidFill>
                  <a:srgbClr val="66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</a:t>
            </a:r>
            <a:r>
              <a:rPr lang="en-US" sz="2200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A[i]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the root of any sub-tree holds the </a:t>
            </a:r>
            <a:r>
              <a:rPr b="1" i="1" lang="en-US" sz="22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</a:t>
            </a:r>
            <a:r>
              <a:rPr i="1" lang="en-US" sz="22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in that sub-tree.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247142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Max-heap property</a:t>
            </a:r>
            <a:r>
              <a:rPr lang="en-US" sz="2200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max-heaps, requires  </a:t>
            </a:r>
            <a:r>
              <a:rPr lang="en-US" sz="2200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A[parent(i)] </a:t>
            </a:r>
            <a:r>
              <a:rPr lang="en-US" sz="2200">
                <a:solidFill>
                  <a:srgbClr val="6633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</a:t>
            </a:r>
            <a:r>
              <a:rPr lang="en-US" sz="2200">
                <a:solidFill>
                  <a:srgbClr val="66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A[i]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of any sub-tree holds the </a:t>
            </a:r>
            <a:r>
              <a:rPr b="1" i="1" lang="en-US" sz="22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greatest </a:t>
            </a:r>
            <a:r>
              <a:rPr i="1" lang="en-US" sz="22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in the sub-tree.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3859529" y="604520"/>
            <a:ext cx="14224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>
            <a:off x="2767329" y="3728720"/>
            <a:ext cx="486409" cy="483870"/>
          </a:xfrm>
          <a:custGeom>
            <a:rect b="b" l="l" r="r" t="t"/>
            <a:pathLst>
              <a:path extrusionOk="0" h="483870" w="486410">
                <a:moveTo>
                  <a:pt x="242569" y="0"/>
                </a:moveTo>
                <a:lnTo>
                  <a:pt x="292737" y="4742"/>
                </a:lnTo>
                <a:lnTo>
                  <a:pt x="338871" y="18414"/>
                </a:lnTo>
                <a:lnTo>
                  <a:pt x="380154" y="40183"/>
                </a:lnTo>
                <a:lnTo>
                  <a:pt x="415766" y="69214"/>
                </a:lnTo>
                <a:lnTo>
                  <a:pt x="444889" y="104675"/>
                </a:lnTo>
                <a:lnTo>
                  <a:pt x="466705" y="145732"/>
                </a:lnTo>
                <a:lnTo>
                  <a:pt x="480394" y="191551"/>
                </a:lnTo>
                <a:lnTo>
                  <a:pt x="485140" y="241299"/>
                </a:lnTo>
                <a:lnTo>
                  <a:pt x="480394" y="291102"/>
                </a:lnTo>
                <a:lnTo>
                  <a:pt x="466705" y="337065"/>
                </a:lnTo>
                <a:lnTo>
                  <a:pt x="444889" y="378326"/>
                </a:lnTo>
                <a:lnTo>
                  <a:pt x="415766" y="414019"/>
                </a:lnTo>
                <a:lnTo>
                  <a:pt x="380154" y="443284"/>
                </a:lnTo>
                <a:lnTo>
                  <a:pt x="338871" y="465256"/>
                </a:lnTo>
                <a:lnTo>
                  <a:pt x="292737" y="479072"/>
                </a:lnTo>
                <a:lnTo>
                  <a:pt x="242569" y="483869"/>
                </a:lnTo>
                <a:lnTo>
                  <a:pt x="192402" y="479072"/>
                </a:lnTo>
                <a:lnTo>
                  <a:pt x="146268" y="465256"/>
                </a:lnTo>
                <a:lnTo>
                  <a:pt x="104985" y="443284"/>
                </a:lnTo>
                <a:lnTo>
                  <a:pt x="69373" y="414019"/>
                </a:lnTo>
                <a:lnTo>
                  <a:pt x="40250" y="378326"/>
                </a:lnTo>
                <a:lnTo>
                  <a:pt x="18434" y="337065"/>
                </a:lnTo>
                <a:lnTo>
                  <a:pt x="4745" y="291102"/>
                </a:lnTo>
                <a:lnTo>
                  <a:pt x="0" y="241299"/>
                </a:lnTo>
                <a:lnTo>
                  <a:pt x="4745" y="191551"/>
                </a:lnTo>
                <a:lnTo>
                  <a:pt x="18434" y="145732"/>
                </a:lnTo>
                <a:lnTo>
                  <a:pt x="40250" y="104675"/>
                </a:lnTo>
                <a:lnTo>
                  <a:pt x="69373" y="69214"/>
                </a:lnTo>
                <a:lnTo>
                  <a:pt x="104985" y="40183"/>
                </a:lnTo>
                <a:lnTo>
                  <a:pt x="146268" y="18414"/>
                </a:lnTo>
                <a:lnTo>
                  <a:pt x="192402" y="4742"/>
                </a:lnTo>
                <a:lnTo>
                  <a:pt x="242569" y="0"/>
                </a:lnTo>
                <a:close/>
              </a:path>
              <a:path extrusionOk="0" h="483870" w="486410">
                <a:moveTo>
                  <a:pt x="0" y="0"/>
                </a:moveTo>
                <a:lnTo>
                  <a:pt x="0" y="0"/>
                </a:lnTo>
              </a:path>
              <a:path extrusionOk="0" h="483870" w="486410">
                <a:moveTo>
                  <a:pt x="486409" y="483869"/>
                </a:moveTo>
                <a:lnTo>
                  <a:pt x="486409" y="48386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2921000" y="3851909"/>
            <a:ext cx="1778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6396990" y="3850640"/>
            <a:ext cx="485140" cy="481330"/>
          </a:xfrm>
          <a:custGeom>
            <a:rect b="b" l="l" r="r" t="t"/>
            <a:pathLst>
              <a:path extrusionOk="0" h="481329" w="485140">
                <a:moveTo>
                  <a:pt x="242569" y="0"/>
                </a:moveTo>
                <a:lnTo>
                  <a:pt x="292318" y="4742"/>
                </a:lnTo>
                <a:lnTo>
                  <a:pt x="338137" y="18414"/>
                </a:lnTo>
                <a:lnTo>
                  <a:pt x="379194" y="40183"/>
                </a:lnTo>
                <a:lnTo>
                  <a:pt x="414655" y="69214"/>
                </a:lnTo>
                <a:lnTo>
                  <a:pt x="443686" y="104675"/>
                </a:lnTo>
                <a:lnTo>
                  <a:pt x="465455" y="145732"/>
                </a:lnTo>
                <a:lnTo>
                  <a:pt x="479127" y="191551"/>
                </a:lnTo>
                <a:lnTo>
                  <a:pt x="483869" y="241300"/>
                </a:lnTo>
                <a:lnTo>
                  <a:pt x="479127" y="290629"/>
                </a:lnTo>
                <a:lnTo>
                  <a:pt x="465454" y="336133"/>
                </a:lnTo>
                <a:lnTo>
                  <a:pt x="443686" y="376964"/>
                </a:lnTo>
                <a:lnTo>
                  <a:pt x="414654" y="412273"/>
                </a:lnTo>
                <a:lnTo>
                  <a:pt x="379194" y="441213"/>
                </a:lnTo>
                <a:lnTo>
                  <a:pt x="338137" y="462934"/>
                </a:lnTo>
                <a:lnTo>
                  <a:pt x="292318" y="476589"/>
                </a:lnTo>
                <a:lnTo>
                  <a:pt x="242569" y="481330"/>
                </a:lnTo>
                <a:lnTo>
                  <a:pt x="192767" y="476589"/>
                </a:lnTo>
                <a:lnTo>
                  <a:pt x="146804" y="462934"/>
                </a:lnTo>
                <a:lnTo>
                  <a:pt x="105543" y="441213"/>
                </a:lnTo>
                <a:lnTo>
                  <a:pt x="69849" y="412273"/>
                </a:lnTo>
                <a:lnTo>
                  <a:pt x="40585" y="376964"/>
                </a:lnTo>
                <a:lnTo>
                  <a:pt x="18613" y="336133"/>
                </a:lnTo>
                <a:lnTo>
                  <a:pt x="4797" y="290629"/>
                </a:lnTo>
                <a:lnTo>
                  <a:pt x="0" y="241300"/>
                </a:lnTo>
                <a:lnTo>
                  <a:pt x="4797" y="191551"/>
                </a:lnTo>
                <a:lnTo>
                  <a:pt x="18613" y="145732"/>
                </a:lnTo>
                <a:lnTo>
                  <a:pt x="40585" y="104675"/>
                </a:lnTo>
                <a:lnTo>
                  <a:pt x="69849" y="69215"/>
                </a:lnTo>
                <a:lnTo>
                  <a:pt x="105543" y="40183"/>
                </a:lnTo>
                <a:lnTo>
                  <a:pt x="146804" y="18415"/>
                </a:lnTo>
                <a:lnTo>
                  <a:pt x="192767" y="4742"/>
                </a:lnTo>
                <a:lnTo>
                  <a:pt x="242569" y="0"/>
                </a:lnTo>
                <a:close/>
              </a:path>
              <a:path extrusionOk="0" h="481329" w="485140">
                <a:moveTo>
                  <a:pt x="0" y="0"/>
                </a:moveTo>
                <a:lnTo>
                  <a:pt x="0" y="0"/>
                </a:lnTo>
              </a:path>
              <a:path extrusionOk="0" h="481329" w="485140">
                <a:moveTo>
                  <a:pt x="485139" y="481330"/>
                </a:moveTo>
                <a:lnTo>
                  <a:pt x="485139" y="48133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6550659" y="3972559"/>
            <a:ext cx="1778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1800860" y="4455159"/>
            <a:ext cx="485140" cy="481330"/>
          </a:xfrm>
          <a:custGeom>
            <a:rect b="b" l="l" r="r" t="t"/>
            <a:pathLst>
              <a:path extrusionOk="0" h="481329" w="485139">
                <a:moveTo>
                  <a:pt x="242569" y="0"/>
                </a:moveTo>
                <a:lnTo>
                  <a:pt x="292372" y="4742"/>
                </a:lnTo>
                <a:lnTo>
                  <a:pt x="338335" y="18414"/>
                </a:lnTo>
                <a:lnTo>
                  <a:pt x="379596" y="40183"/>
                </a:lnTo>
                <a:lnTo>
                  <a:pt x="415289" y="69214"/>
                </a:lnTo>
                <a:lnTo>
                  <a:pt x="444554" y="104675"/>
                </a:lnTo>
                <a:lnTo>
                  <a:pt x="466526" y="145732"/>
                </a:lnTo>
                <a:lnTo>
                  <a:pt x="480342" y="191551"/>
                </a:lnTo>
                <a:lnTo>
                  <a:pt x="485139" y="241300"/>
                </a:lnTo>
                <a:lnTo>
                  <a:pt x="480342" y="290629"/>
                </a:lnTo>
                <a:lnTo>
                  <a:pt x="466526" y="336133"/>
                </a:lnTo>
                <a:lnTo>
                  <a:pt x="444554" y="376964"/>
                </a:lnTo>
                <a:lnTo>
                  <a:pt x="415289" y="412273"/>
                </a:lnTo>
                <a:lnTo>
                  <a:pt x="379596" y="441213"/>
                </a:lnTo>
                <a:lnTo>
                  <a:pt x="338335" y="462934"/>
                </a:lnTo>
                <a:lnTo>
                  <a:pt x="292372" y="476589"/>
                </a:lnTo>
                <a:lnTo>
                  <a:pt x="242569" y="481329"/>
                </a:lnTo>
                <a:lnTo>
                  <a:pt x="192767" y="476589"/>
                </a:lnTo>
                <a:lnTo>
                  <a:pt x="146804" y="462934"/>
                </a:lnTo>
                <a:lnTo>
                  <a:pt x="105543" y="441213"/>
                </a:lnTo>
                <a:lnTo>
                  <a:pt x="69850" y="412273"/>
                </a:lnTo>
                <a:lnTo>
                  <a:pt x="40585" y="376964"/>
                </a:lnTo>
                <a:lnTo>
                  <a:pt x="18613" y="336133"/>
                </a:lnTo>
                <a:lnTo>
                  <a:pt x="4797" y="290629"/>
                </a:lnTo>
                <a:lnTo>
                  <a:pt x="0" y="241300"/>
                </a:lnTo>
                <a:lnTo>
                  <a:pt x="4797" y="191551"/>
                </a:lnTo>
                <a:lnTo>
                  <a:pt x="18613" y="145732"/>
                </a:lnTo>
                <a:lnTo>
                  <a:pt x="40585" y="104675"/>
                </a:lnTo>
                <a:lnTo>
                  <a:pt x="69850" y="69214"/>
                </a:lnTo>
                <a:lnTo>
                  <a:pt x="105543" y="40183"/>
                </a:lnTo>
                <a:lnTo>
                  <a:pt x="146804" y="18414"/>
                </a:lnTo>
                <a:lnTo>
                  <a:pt x="192767" y="4742"/>
                </a:lnTo>
                <a:lnTo>
                  <a:pt x="242569" y="0"/>
                </a:lnTo>
                <a:close/>
              </a:path>
              <a:path extrusionOk="0" h="481329" w="485139">
                <a:moveTo>
                  <a:pt x="0" y="0"/>
                </a:moveTo>
                <a:lnTo>
                  <a:pt x="0" y="0"/>
                </a:lnTo>
              </a:path>
              <a:path extrusionOk="0" h="481329" w="485139">
                <a:moveTo>
                  <a:pt x="485139" y="481329"/>
                </a:moveTo>
                <a:lnTo>
                  <a:pt x="485139" y="48132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1954529" y="4424679"/>
            <a:ext cx="177800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27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3614420" y="4455159"/>
            <a:ext cx="485140" cy="481330"/>
          </a:xfrm>
          <a:custGeom>
            <a:rect b="b" l="l" r="r" t="t"/>
            <a:pathLst>
              <a:path extrusionOk="0" h="481329" w="485139">
                <a:moveTo>
                  <a:pt x="241300" y="0"/>
                </a:moveTo>
                <a:lnTo>
                  <a:pt x="291102" y="4742"/>
                </a:lnTo>
                <a:lnTo>
                  <a:pt x="337065" y="18414"/>
                </a:lnTo>
                <a:lnTo>
                  <a:pt x="378326" y="40183"/>
                </a:lnTo>
                <a:lnTo>
                  <a:pt x="414019" y="69214"/>
                </a:lnTo>
                <a:lnTo>
                  <a:pt x="443284" y="104675"/>
                </a:lnTo>
                <a:lnTo>
                  <a:pt x="465256" y="145732"/>
                </a:lnTo>
                <a:lnTo>
                  <a:pt x="479072" y="191551"/>
                </a:lnTo>
                <a:lnTo>
                  <a:pt x="483869" y="241300"/>
                </a:lnTo>
                <a:lnTo>
                  <a:pt x="479072" y="290629"/>
                </a:lnTo>
                <a:lnTo>
                  <a:pt x="465256" y="336133"/>
                </a:lnTo>
                <a:lnTo>
                  <a:pt x="443284" y="376964"/>
                </a:lnTo>
                <a:lnTo>
                  <a:pt x="414020" y="412273"/>
                </a:lnTo>
                <a:lnTo>
                  <a:pt x="378326" y="441213"/>
                </a:lnTo>
                <a:lnTo>
                  <a:pt x="337065" y="462934"/>
                </a:lnTo>
                <a:lnTo>
                  <a:pt x="291102" y="476589"/>
                </a:lnTo>
                <a:lnTo>
                  <a:pt x="241300" y="481329"/>
                </a:lnTo>
                <a:lnTo>
                  <a:pt x="191551" y="476589"/>
                </a:lnTo>
                <a:lnTo>
                  <a:pt x="145732" y="462934"/>
                </a:lnTo>
                <a:lnTo>
                  <a:pt x="104675" y="441213"/>
                </a:lnTo>
                <a:lnTo>
                  <a:pt x="69214" y="412273"/>
                </a:lnTo>
                <a:lnTo>
                  <a:pt x="40183" y="376964"/>
                </a:lnTo>
                <a:lnTo>
                  <a:pt x="18414" y="336133"/>
                </a:lnTo>
                <a:lnTo>
                  <a:pt x="4742" y="290629"/>
                </a:lnTo>
                <a:lnTo>
                  <a:pt x="0" y="241300"/>
                </a:lnTo>
                <a:lnTo>
                  <a:pt x="4742" y="191551"/>
                </a:lnTo>
                <a:lnTo>
                  <a:pt x="18415" y="145732"/>
                </a:lnTo>
                <a:lnTo>
                  <a:pt x="40183" y="104675"/>
                </a:lnTo>
                <a:lnTo>
                  <a:pt x="69215" y="69214"/>
                </a:lnTo>
                <a:lnTo>
                  <a:pt x="104675" y="40183"/>
                </a:lnTo>
                <a:lnTo>
                  <a:pt x="145732" y="18414"/>
                </a:lnTo>
                <a:lnTo>
                  <a:pt x="191551" y="4742"/>
                </a:lnTo>
                <a:lnTo>
                  <a:pt x="241300" y="0"/>
                </a:lnTo>
                <a:close/>
              </a:path>
              <a:path extrusionOk="0" h="481329" w="485139">
                <a:moveTo>
                  <a:pt x="0" y="0"/>
                </a:moveTo>
                <a:lnTo>
                  <a:pt x="0" y="0"/>
                </a:lnTo>
              </a:path>
              <a:path extrusionOk="0" h="481329" w="485139">
                <a:moveTo>
                  <a:pt x="485139" y="481329"/>
                </a:moveTo>
                <a:lnTo>
                  <a:pt x="485139" y="48132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3768090" y="4424679"/>
            <a:ext cx="177800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27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5549900" y="4574540"/>
            <a:ext cx="486409" cy="486409"/>
          </a:xfrm>
          <a:custGeom>
            <a:rect b="b" l="l" r="r" t="t"/>
            <a:pathLst>
              <a:path extrusionOk="0" h="486410" w="486410">
                <a:moveTo>
                  <a:pt x="242570" y="0"/>
                </a:moveTo>
                <a:lnTo>
                  <a:pt x="292792" y="4799"/>
                </a:lnTo>
                <a:lnTo>
                  <a:pt x="339070" y="18633"/>
                </a:lnTo>
                <a:lnTo>
                  <a:pt x="380555" y="40652"/>
                </a:lnTo>
                <a:lnTo>
                  <a:pt x="416401" y="70008"/>
                </a:lnTo>
                <a:lnTo>
                  <a:pt x="445757" y="105854"/>
                </a:lnTo>
                <a:lnTo>
                  <a:pt x="467776" y="147339"/>
                </a:lnTo>
                <a:lnTo>
                  <a:pt x="481610" y="193617"/>
                </a:lnTo>
                <a:lnTo>
                  <a:pt x="486410" y="243840"/>
                </a:lnTo>
                <a:lnTo>
                  <a:pt x="481610" y="293642"/>
                </a:lnTo>
                <a:lnTo>
                  <a:pt x="467776" y="339605"/>
                </a:lnTo>
                <a:lnTo>
                  <a:pt x="445757" y="380866"/>
                </a:lnTo>
                <a:lnTo>
                  <a:pt x="416401" y="416560"/>
                </a:lnTo>
                <a:lnTo>
                  <a:pt x="380555" y="445824"/>
                </a:lnTo>
                <a:lnTo>
                  <a:pt x="339070" y="467796"/>
                </a:lnTo>
                <a:lnTo>
                  <a:pt x="292792" y="481612"/>
                </a:lnTo>
                <a:lnTo>
                  <a:pt x="242570" y="486410"/>
                </a:lnTo>
                <a:lnTo>
                  <a:pt x="192767" y="481612"/>
                </a:lnTo>
                <a:lnTo>
                  <a:pt x="146804" y="467796"/>
                </a:lnTo>
                <a:lnTo>
                  <a:pt x="105543" y="445824"/>
                </a:lnTo>
                <a:lnTo>
                  <a:pt x="69850" y="416560"/>
                </a:lnTo>
                <a:lnTo>
                  <a:pt x="40585" y="380866"/>
                </a:lnTo>
                <a:lnTo>
                  <a:pt x="18613" y="339605"/>
                </a:lnTo>
                <a:lnTo>
                  <a:pt x="4797" y="293642"/>
                </a:lnTo>
                <a:lnTo>
                  <a:pt x="0" y="243840"/>
                </a:lnTo>
                <a:lnTo>
                  <a:pt x="4797" y="193617"/>
                </a:lnTo>
                <a:lnTo>
                  <a:pt x="18613" y="147339"/>
                </a:lnTo>
                <a:lnTo>
                  <a:pt x="40585" y="105854"/>
                </a:lnTo>
                <a:lnTo>
                  <a:pt x="69849" y="70008"/>
                </a:lnTo>
                <a:lnTo>
                  <a:pt x="105543" y="40652"/>
                </a:lnTo>
                <a:lnTo>
                  <a:pt x="146804" y="18633"/>
                </a:lnTo>
                <a:lnTo>
                  <a:pt x="192767" y="4799"/>
                </a:lnTo>
                <a:lnTo>
                  <a:pt x="242570" y="0"/>
                </a:lnTo>
                <a:close/>
              </a:path>
              <a:path extrusionOk="0" h="486410" w="486410">
                <a:moveTo>
                  <a:pt x="0" y="0"/>
                </a:moveTo>
                <a:lnTo>
                  <a:pt x="0" y="0"/>
                </a:lnTo>
              </a:path>
              <a:path extrusionOk="0" h="486410" w="486410">
                <a:moveTo>
                  <a:pt x="486410" y="486410"/>
                </a:moveTo>
                <a:lnTo>
                  <a:pt x="486410" y="48641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5703570" y="4546600"/>
            <a:ext cx="177800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3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7362190" y="4574540"/>
            <a:ext cx="486409" cy="486409"/>
          </a:xfrm>
          <a:custGeom>
            <a:rect b="b" l="l" r="r" t="t"/>
            <a:pathLst>
              <a:path extrusionOk="0" h="486410" w="486409">
                <a:moveTo>
                  <a:pt x="243839" y="0"/>
                </a:moveTo>
                <a:lnTo>
                  <a:pt x="293642" y="4799"/>
                </a:lnTo>
                <a:lnTo>
                  <a:pt x="339605" y="18633"/>
                </a:lnTo>
                <a:lnTo>
                  <a:pt x="380866" y="40652"/>
                </a:lnTo>
                <a:lnTo>
                  <a:pt x="416559" y="70008"/>
                </a:lnTo>
                <a:lnTo>
                  <a:pt x="445824" y="105854"/>
                </a:lnTo>
                <a:lnTo>
                  <a:pt x="467796" y="147339"/>
                </a:lnTo>
                <a:lnTo>
                  <a:pt x="481612" y="193617"/>
                </a:lnTo>
                <a:lnTo>
                  <a:pt x="486409" y="243840"/>
                </a:lnTo>
                <a:lnTo>
                  <a:pt x="481612" y="293642"/>
                </a:lnTo>
                <a:lnTo>
                  <a:pt x="467796" y="339605"/>
                </a:lnTo>
                <a:lnTo>
                  <a:pt x="445824" y="380866"/>
                </a:lnTo>
                <a:lnTo>
                  <a:pt x="416559" y="416560"/>
                </a:lnTo>
                <a:lnTo>
                  <a:pt x="380866" y="445824"/>
                </a:lnTo>
                <a:lnTo>
                  <a:pt x="339605" y="467796"/>
                </a:lnTo>
                <a:lnTo>
                  <a:pt x="293642" y="481612"/>
                </a:lnTo>
                <a:lnTo>
                  <a:pt x="243839" y="486410"/>
                </a:lnTo>
                <a:lnTo>
                  <a:pt x="193617" y="481612"/>
                </a:lnTo>
                <a:lnTo>
                  <a:pt x="147339" y="467796"/>
                </a:lnTo>
                <a:lnTo>
                  <a:pt x="105854" y="445824"/>
                </a:lnTo>
                <a:lnTo>
                  <a:pt x="70008" y="416560"/>
                </a:lnTo>
                <a:lnTo>
                  <a:pt x="40652" y="380866"/>
                </a:lnTo>
                <a:lnTo>
                  <a:pt x="18633" y="339605"/>
                </a:lnTo>
                <a:lnTo>
                  <a:pt x="4799" y="293642"/>
                </a:lnTo>
                <a:lnTo>
                  <a:pt x="0" y="243840"/>
                </a:lnTo>
                <a:lnTo>
                  <a:pt x="4799" y="193617"/>
                </a:lnTo>
                <a:lnTo>
                  <a:pt x="18633" y="147339"/>
                </a:lnTo>
                <a:lnTo>
                  <a:pt x="40652" y="105854"/>
                </a:lnTo>
                <a:lnTo>
                  <a:pt x="70008" y="70008"/>
                </a:lnTo>
                <a:lnTo>
                  <a:pt x="105854" y="40652"/>
                </a:lnTo>
                <a:lnTo>
                  <a:pt x="147339" y="18633"/>
                </a:lnTo>
                <a:lnTo>
                  <a:pt x="193617" y="4799"/>
                </a:lnTo>
                <a:lnTo>
                  <a:pt x="243839" y="0"/>
                </a:lnTo>
                <a:close/>
              </a:path>
              <a:path extrusionOk="0" h="486410" w="486409">
                <a:moveTo>
                  <a:pt x="0" y="0"/>
                </a:moveTo>
                <a:lnTo>
                  <a:pt x="0" y="0"/>
                </a:lnTo>
              </a:path>
              <a:path extrusionOk="0" h="486410" w="486409">
                <a:moveTo>
                  <a:pt x="486409" y="486410"/>
                </a:moveTo>
                <a:lnTo>
                  <a:pt x="486409" y="48641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7517130" y="4546600"/>
            <a:ext cx="177800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333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1143000" y="5341620"/>
            <a:ext cx="485140" cy="483870"/>
          </a:xfrm>
          <a:custGeom>
            <a:rect b="b" l="l" r="r" t="t"/>
            <a:pathLst>
              <a:path extrusionOk="0" h="483870" w="485139">
                <a:moveTo>
                  <a:pt x="242569" y="0"/>
                </a:moveTo>
                <a:lnTo>
                  <a:pt x="292372" y="4742"/>
                </a:lnTo>
                <a:lnTo>
                  <a:pt x="338335" y="18414"/>
                </a:lnTo>
                <a:lnTo>
                  <a:pt x="379596" y="40183"/>
                </a:lnTo>
                <a:lnTo>
                  <a:pt x="415290" y="69214"/>
                </a:lnTo>
                <a:lnTo>
                  <a:pt x="444554" y="104675"/>
                </a:lnTo>
                <a:lnTo>
                  <a:pt x="466526" y="145732"/>
                </a:lnTo>
                <a:lnTo>
                  <a:pt x="480342" y="191551"/>
                </a:lnTo>
                <a:lnTo>
                  <a:pt x="485139" y="241299"/>
                </a:lnTo>
                <a:lnTo>
                  <a:pt x="480342" y="291102"/>
                </a:lnTo>
                <a:lnTo>
                  <a:pt x="466526" y="337065"/>
                </a:lnTo>
                <a:lnTo>
                  <a:pt x="444554" y="378326"/>
                </a:lnTo>
                <a:lnTo>
                  <a:pt x="415290" y="414019"/>
                </a:lnTo>
                <a:lnTo>
                  <a:pt x="379596" y="443284"/>
                </a:lnTo>
                <a:lnTo>
                  <a:pt x="338335" y="465256"/>
                </a:lnTo>
                <a:lnTo>
                  <a:pt x="292372" y="479072"/>
                </a:lnTo>
                <a:lnTo>
                  <a:pt x="242569" y="483869"/>
                </a:lnTo>
                <a:lnTo>
                  <a:pt x="192402" y="479072"/>
                </a:lnTo>
                <a:lnTo>
                  <a:pt x="146268" y="465256"/>
                </a:lnTo>
                <a:lnTo>
                  <a:pt x="104985" y="443284"/>
                </a:lnTo>
                <a:lnTo>
                  <a:pt x="69373" y="414019"/>
                </a:lnTo>
                <a:lnTo>
                  <a:pt x="40250" y="378326"/>
                </a:lnTo>
                <a:lnTo>
                  <a:pt x="18434" y="337065"/>
                </a:lnTo>
                <a:lnTo>
                  <a:pt x="4745" y="291102"/>
                </a:lnTo>
                <a:lnTo>
                  <a:pt x="0" y="241299"/>
                </a:lnTo>
                <a:lnTo>
                  <a:pt x="4745" y="191551"/>
                </a:lnTo>
                <a:lnTo>
                  <a:pt x="18434" y="145732"/>
                </a:lnTo>
                <a:lnTo>
                  <a:pt x="40250" y="104675"/>
                </a:lnTo>
                <a:lnTo>
                  <a:pt x="69373" y="69214"/>
                </a:lnTo>
                <a:lnTo>
                  <a:pt x="104985" y="40183"/>
                </a:lnTo>
                <a:lnTo>
                  <a:pt x="146268" y="18414"/>
                </a:lnTo>
                <a:lnTo>
                  <a:pt x="192402" y="4742"/>
                </a:lnTo>
                <a:lnTo>
                  <a:pt x="242569" y="0"/>
                </a:lnTo>
                <a:close/>
              </a:path>
              <a:path extrusionOk="0" h="483870" w="485139">
                <a:moveTo>
                  <a:pt x="0" y="0"/>
                </a:moveTo>
                <a:lnTo>
                  <a:pt x="0" y="0"/>
                </a:lnTo>
              </a:path>
              <a:path extrusionOk="0" h="483870" w="485139">
                <a:moveTo>
                  <a:pt x="485139" y="483869"/>
                </a:moveTo>
                <a:lnTo>
                  <a:pt x="485139" y="48386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1296669" y="5312409"/>
            <a:ext cx="177800" cy="5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3339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2437129" y="5341620"/>
            <a:ext cx="481330" cy="483870"/>
          </a:xfrm>
          <a:custGeom>
            <a:rect b="b" l="l" r="r" t="t"/>
            <a:pathLst>
              <a:path extrusionOk="0" h="483870" w="481330">
                <a:moveTo>
                  <a:pt x="240030" y="0"/>
                </a:moveTo>
                <a:lnTo>
                  <a:pt x="289723" y="4742"/>
                </a:lnTo>
                <a:lnTo>
                  <a:pt x="335399" y="18414"/>
                </a:lnTo>
                <a:lnTo>
                  <a:pt x="376252" y="40183"/>
                </a:lnTo>
                <a:lnTo>
                  <a:pt x="411479" y="69214"/>
                </a:lnTo>
                <a:lnTo>
                  <a:pt x="440278" y="104675"/>
                </a:lnTo>
                <a:lnTo>
                  <a:pt x="461843" y="145732"/>
                </a:lnTo>
                <a:lnTo>
                  <a:pt x="475371" y="191551"/>
                </a:lnTo>
                <a:lnTo>
                  <a:pt x="480059" y="241299"/>
                </a:lnTo>
                <a:lnTo>
                  <a:pt x="475371" y="291102"/>
                </a:lnTo>
                <a:lnTo>
                  <a:pt x="461843" y="337065"/>
                </a:lnTo>
                <a:lnTo>
                  <a:pt x="440278" y="378326"/>
                </a:lnTo>
                <a:lnTo>
                  <a:pt x="411480" y="414019"/>
                </a:lnTo>
                <a:lnTo>
                  <a:pt x="376252" y="443284"/>
                </a:lnTo>
                <a:lnTo>
                  <a:pt x="335399" y="465256"/>
                </a:lnTo>
                <a:lnTo>
                  <a:pt x="289723" y="479072"/>
                </a:lnTo>
                <a:lnTo>
                  <a:pt x="240030" y="483869"/>
                </a:lnTo>
                <a:lnTo>
                  <a:pt x="190700" y="479072"/>
                </a:lnTo>
                <a:lnTo>
                  <a:pt x="145196" y="465256"/>
                </a:lnTo>
                <a:lnTo>
                  <a:pt x="104365" y="443284"/>
                </a:lnTo>
                <a:lnTo>
                  <a:pt x="69056" y="414019"/>
                </a:lnTo>
                <a:lnTo>
                  <a:pt x="40116" y="378326"/>
                </a:lnTo>
                <a:lnTo>
                  <a:pt x="18395" y="337065"/>
                </a:lnTo>
                <a:lnTo>
                  <a:pt x="4740" y="291102"/>
                </a:lnTo>
                <a:lnTo>
                  <a:pt x="0" y="241299"/>
                </a:lnTo>
                <a:lnTo>
                  <a:pt x="4740" y="191551"/>
                </a:lnTo>
                <a:lnTo>
                  <a:pt x="18395" y="145732"/>
                </a:lnTo>
                <a:lnTo>
                  <a:pt x="40116" y="104675"/>
                </a:lnTo>
                <a:lnTo>
                  <a:pt x="69056" y="69214"/>
                </a:lnTo>
                <a:lnTo>
                  <a:pt x="104365" y="40183"/>
                </a:lnTo>
                <a:lnTo>
                  <a:pt x="145196" y="18414"/>
                </a:lnTo>
                <a:lnTo>
                  <a:pt x="190700" y="4742"/>
                </a:lnTo>
                <a:lnTo>
                  <a:pt x="240030" y="0"/>
                </a:lnTo>
                <a:close/>
              </a:path>
              <a:path extrusionOk="0" h="483870" w="481330">
                <a:moveTo>
                  <a:pt x="0" y="0"/>
                </a:moveTo>
                <a:lnTo>
                  <a:pt x="0" y="0"/>
                </a:lnTo>
              </a:path>
              <a:path extrusionOk="0" h="483870" w="481330">
                <a:moveTo>
                  <a:pt x="481330" y="483869"/>
                </a:moveTo>
                <a:lnTo>
                  <a:pt x="481330" y="48386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2588260" y="5312409"/>
            <a:ext cx="177800" cy="5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3975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2"/>
          <p:cNvSpPr/>
          <p:nvPr/>
        </p:nvSpPr>
        <p:spPr>
          <a:xfrm>
            <a:off x="3079750" y="5341620"/>
            <a:ext cx="481330" cy="483870"/>
          </a:xfrm>
          <a:custGeom>
            <a:rect b="b" l="l" r="r" t="t"/>
            <a:pathLst>
              <a:path extrusionOk="0" h="483870" w="481329">
                <a:moveTo>
                  <a:pt x="240029" y="0"/>
                </a:moveTo>
                <a:lnTo>
                  <a:pt x="289778" y="4742"/>
                </a:lnTo>
                <a:lnTo>
                  <a:pt x="335597" y="18414"/>
                </a:lnTo>
                <a:lnTo>
                  <a:pt x="376654" y="40183"/>
                </a:lnTo>
                <a:lnTo>
                  <a:pt x="412115" y="69214"/>
                </a:lnTo>
                <a:lnTo>
                  <a:pt x="441146" y="104675"/>
                </a:lnTo>
                <a:lnTo>
                  <a:pt x="462915" y="145732"/>
                </a:lnTo>
                <a:lnTo>
                  <a:pt x="476587" y="191551"/>
                </a:lnTo>
                <a:lnTo>
                  <a:pt x="481329" y="241299"/>
                </a:lnTo>
                <a:lnTo>
                  <a:pt x="476587" y="291102"/>
                </a:lnTo>
                <a:lnTo>
                  <a:pt x="462914" y="337065"/>
                </a:lnTo>
                <a:lnTo>
                  <a:pt x="441146" y="378326"/>
                </a:lnTo>
                <a:lnTo>
                  <a:pt x="412114" y="414019"/>
                </a:lnTo>
                <a:lnTo>
                  <a:pt x="376654" y="443284"/>
                </a:lnTo>
                <a:lnTo>
                  <a:pt x="335597" y="465256"/>
                </a:lnTo>
                <a:lnTo>
                  <a:pt x="289778" y="479072"/>
                </a:lnTo>
                <a:lnTo>
                  <a:pt x="240029" y="483869"/>
                </a:lnTo>
                <a:lnTo>
                  <a:pt x="190700" y="479072"/>
                </a:lnTo>
                <a:lnTo>
                  <a:pt x="145196" y="465256"/>
                </a:lnTo>
                <a:lnTo>
                  <a:pt x="104365" y="443284"/>
                </a:lnTo>
                <a:lnTo>
                  <a:pt x="69056" y="414019"/>
                </a:lnTo>
                <a:lnTo>
                  <a:pt x="40116" y="378326"/>
                </a:lnTo>
                <a:lnTo>
                  <a:pt x="18395" y="337065"/>
                </a:lnTo>
                <a:lnTo>
                  <a:pt x="4740" y="291102"/>
                </a:lnTo>
                <a:lnTo>
                  <a:pt x="0" y="241299"/>
                </a:lnTo>
                <a:lnTo>
                  <a:pt x="4740" y="191551"/>
                </a:lnTo>
                <a:lnTo>
                  <a:pt x="18395" y="145732"/>
                </a:lnTo>
                <a:lnTo>
                  <a:pt x="40116" y="104675"/>
                </a:lnTo>
                <a:lnTo>
                  <a:pt x="69056" y="69214"/>
                </a:lnTo>
                <a:lnTo>
                  <a:pt x="104365" y="40183"/>
                </a:lnTo>
                <a:lnTo>
                  <a:pt x="145196" y="18414"/>
                </a:lnTo>
                <a:lnTo>
                  <a:pt x="190700" y="4742"/>
                </a:lnTo>
                <a:lnTo>
                  <a:pt x="240029" y="0"/>
                </a:lnTo>
                <a:close/>
              </a:path>
              <a:path extrusionOk="0" h="483870" w="481329">
                <a:moveTo>
                  <a:pt x="0" y="0"/>
                </a:moveTo>
                <a:lnTo>
                  <a:pt x="0" y="0"/>
                </a:lnTo>
              </a:path>
              <a:path extrusionOk="0" h="483870" w="481329">
                <a:moveTo>
                  <a:pt x="481329" y="483869"/>
                </a:moveTo>
                <a:lnTo>
                  <a:pt x="481329" y="48386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3232150" y="5312409"/>
            <a:ext cx="177800" cy="5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778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" name="Google Shape;168;p12"/>
          <p:cNvGrpSpPr/>
          <p:nvPr/>
        </p:nvGrpSpPr>
        <p:grpSpPr>
          <a:xfrm>
            <a:off x="4099559" y="5341620"/>
            <a:ext cx="481330" cy="483870"/>
            <a:chOff x="4099559" y="5341620"/>
            <a:chExt cx="481330" cy="483870"/>
          </a:xfrm>
        </p:grpSpPr>
        <p:sp>
          <p:nvSpPr>
            <p:cNvPr id="169" name="Google Shape;169;p12"/>
            <p:cNvSpPr/>
            <p:nvPr/>
          </p:nvSpPr>
          <p:spPr>
            <a:xfrm>
              <a:off x="4099559" y="5341620"/>
              <a:ext cx="480059" cy="483870"/>
            </a:xfrm>
            <a:custGeom>
              <a:rect b="b" l="l" r="r" t="t"/>
              <a:pathLst>
                <a:path extrusionOk="0" h="483870" w="480060">
                  <a:moveTo>
                    <a:pt x="240029" y="0"/>
                  </a:moveTo>
                  <a:lnTo>
                    <a:pt x="190336" y="4742"/>
                  </a:lnTo>
                  <a:lnTo>
                    <a:pt x="144660" y="18414"/>
                  </a:lnTo>
                  <a:lnTo>
                    <a:pt x="103807" y="40183"/>
                  </a:lnTo>
                  <a:lnTo>
                    <a:pt x="68579" y="69214"/>
                  </a:lnTo>
                  <a:lnTo>
                    <a:pt x="39781" y="104675"/>
                  </a:lnTo>
                  <a:lnTo>
                    <a:pt x="18216" y="145732"/>
                  </a:lnTo>
                  <a:lnTo>
                    <a:pt x="4688" y="191551"/>
                  </a:lnTo>
                  <a:lnTo>
                    <a:pt x="0" y="241299"/>
                  </a:lnTo>
                  <a:lnTo>
                    <a:pt x="4688" y="291102"/>
                  </a:lnTo>
                  <a:lnTo>
                    <a:pt x="18216" y="337065"/>
                  </a:lnTo>
                  <a:lnTo>
                    <a:pt x="39781" y="378326"/>
                  </a:lnTo>
                  <a:lnTo>
                    <a:pt x="68579" y="414019"/>
                  </a:lnTo>
                  <a:lnTo>
                    <a:pt x="103807" y="443284"/>
                  </a:lnTo>
                  <a:lnTo>
                    <a:pt x="144660" y="465256"/>
                  </a:lnTo>
                  <a:lnTo>
                    <a:pt x="190336" y="479072"/>
                  </a:lnTo>
                  <a:lnTo>
                    <a:pt x="240029" y="483869"/>
                  </a:lnTo>
                  <a:lnTo>
                    <a:pt x="289359" y="479072"/>
                  </a:lnTo>
                  <a:lnTo>
                    <a:pt x="334863" y="465256"/>
                  </a:lnTo>
                  <a:lnTo>
                    <a:pt x="375694" y="443284"/>
                  </a:lnTo>
                  <a:lnTo>
                    <a:pt x="411003" y="414019"/>
                  </a:lnTo>
                  <a:lnTo>
                    <a:pt x="439943" y="378326"/>
                  </a:lnTo>
                  <a:lnTo>
                    <a:pt x="461664" y="337065"/>
                  </a:lnTo>
                  <a:lnTo>
                    <a:pt x="475319" y="291102"/>
                  </a:lnTo>
                  <a:lnTo>
                    <a:pt x="480060" y="241299"/>
                  </a:lnTo>
                  <a:lnTo>
                    <a:pt x="475319" y="191551"/>
                  </a:lnTo>
                  <a:lnTo>
                    <a:pt x="461664" y="145732"/>
                  </a:lnTo>
                  <a:lnTo>
                    <a:pt x="439943" y="104675"/>
                  </a:lnTo>
                  <a:lnTo>
                    <a:pt x="411003" y="69214"/>
                  </a:lnTo>
                  <a:lnTo>
                    <a:pt x="375694" y="40183"/>
                  </a:lnTo>
                  <a:lnTo>
                    <a:pt x="334863" y="18414"/>
                  </a:lnTo>
                  <a:lnTo>
                    <a:pt x="289359" y="4742"/>
                  </a:lnTo>
                  <a:lnTo>
                    <a:pt x="240029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4099559" y="5341620"/>
              <a:ext cx="481330" cy="483870"/>
            </a:xfrm>
            <a:custGeom>
              <a:rect b="b" l="l" r="r" t="t"/>
              <a:pathLst>
                <a:path extrusionOk="0" h="483870" w="481329">
                  <a:moveTo>
                    <a:pt x="240029" y="0"/>
                  </a:moveTo>
                  <a:lnTo>
                    <a:pt x="289359" y="4742"/>
                  </a:lnTo>
                  <a:lnTo>
                    <a:pt x="334863" y="18414"/>
                  </a:lnTo>
                  <a:lnTo>
                    <a:pt x="375694" y="40183"/>
                  </a:lnTo>
                  <a:lnTo>
                    <a:pt x="411003" y="69214"/>
                  </a:lnTo>
                  <a:lnTo>
                    <a:pt x="439943" y="104675"/>
                  </a:lnTo>
                  <a:lnTo>
                    <a:pt x="461664" y="145732"/>
                  </a:lnTo>
                  <a:lnTo>
                    <a:pt x="475319" y="191551"/>
                  </a:lnTo>
                  <a:lnTo>
                    <a:pt x="480060" y="241299"/>
                  </a:lnTo>
                  <a:lnTo>
                    <a:pt x="475319" y="291102"/>
                  </a:lnTo>
                  <a:lnTo>
                    <a:pt x="461664" y="337065"/>
                  </a:lnTo>
                  <a:lnTo>
                    <a:pt x="439943" y="378326"/>
                  </a:lnTo>
                  <a:lnTo>
                    <a:pt x="411003" y="414019"/>
                  </a:lnTo>
                  <a:lnTo>
                    <a:pt x="375694" y="443284"/>
                  </a:lnTo>
                  <a:lnTo>
                    <a:pt x="334863" y="465256"/>
                  </a:lnTo>
                  <a:lnTo>
                    <a:pt x="289359" y="479072"/>
                  </a:lnTo>
                  <a:lnTo>
                    <a:pt x="240029" y="483869"/>
                  </a:lnTo>
                  <a:lnTo>
                    <a:pt x="190336" y="479072"/>
                  </a:lnTo>
                  <a:lnTo>
                    <a:pt x="144660" y="465256"/>
                  </a:lnTo>
                  <a:lnTo>
                    <a:pt x="103807" y="443284"/>
                  </a:lnTo>
                  <a:lnTo>
                    <a:pt x="68579" y="414019"/>
                  </a:lnTo>
                  <a:lnTo>
                    <a:pt x="39781" y="378326"/>
                  </a:lnTo>
                  <a:lnTo>
                    <a:pt x="18216" y="337065"/>
                  </a:lnTo>
                  <a:lnTo>
                    <a:pt x="4688" y="291102"/>
                  </a:lnTo>
                  <a:lnTo>
                    <a:pt x="0" y="241299"/>
                  </a:lnTo>
                  <a:lnTo>
                    <a:pt x="4688" y="191551"/>
                  </a:lnTo>
                  <a:lnTo>
                    <a:pt x="18216" y="145732"/>
                  </a:lnTo>
                  <a:lnTo>
                    <a:pt x="39781" y="104675"/>
                  </a:lnTo>
                  <a:lnTo>
                    <a:pt x="68579" y="69214"/>
                  </a:lnTo>
                  <a:lnTo>
                    <a:pt x="103807" y="40183"/>
                  </a:lnTo>
                  <a:lnTo>
                    <a:pt x="144660" y="18414"/>
                  </a:lnTo>
                  <a:lnTo>
                    <a:pt x="190336" y="4742"/>
                  </a:lnTo>
                  <a:lnTo>
                    <a:pt x="240029" y="0"/>
                  </a:lnTo>
                  <a:close/>
                </a:path>
                <a:path extrusionOk="0" h="483870" w="481329">
                  <a:moveTo>
                    <a:pt x="0" y="0"/>
                  </a:moveTo>
                  <a:lnTo>
                    <a:pt x="0" y="0"/>
                  </a:lnTo>
                </a:path>
                <a:path extrusionOk="0" h="483870" w="481329">
                  <a:moveTo>
                    <a:pt x="481329" y="483869"/>
                  </a:moveTo>
                  <a:lnTo>
                    <a:pt x="481329" y="483869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2"/>
          <p:cNvSpPr txBox="1"/>
          <p:nvPr/>
        </p:nvSpPr>
        <p:spPr>
          <a:xfrm>
            <a:off x="4250690" y="5312409"/>
            <a:ext cx="177800" cy="5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05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2" name="Google Shape;172;p12"/>
          <p:cNvGrpSpPr/>
          <p:nvPr/>
        </p:nvGrpSpPr>
        <p:grpSpPr>
          <a:xfrm>
            <a:off x="4892040" y="5341620"/>
            <a:ext cx="485140" cy="483870"/>
            <a:chOff x="4892040" y="5341620"/>
            <a:chExt cx="485140" cy="483870"/>
          </a:xfrm>
        </p:grpSpPr>
        <p:sp>
          <p:nvSpPr>
            <p:cNvPr id="173" name="Google Shape;173;p12"/>
            <p:cNvSpPr/>
            <p:nvPr/>
          </p:nvSpPr>
          <p:spPr>
            <a:xfrm>
              <a:off x="4892040" y="5341620"/>
              <a:ext cx="485140" cy="483870"/>
            </a:xfrm>
            <a:custGeom>
              <a:rect b="b" l="l" r="r" t="t"/>
              <a:pathLst>
                <a:path extrusionOk="0" h="483870" w="485139">
                  <a:moveTo>
                    <a:pt x="242570" y="0"/>
                  </a:moveTo>
                  <a:lnTo>
                    <a:pt x="192767" y="4742"/>
                  </a:lnTo>
                  <a:lnTo>
                    <a:pt x="146804" y="18414"/>
                  </a:lnTo>
                  <a:lnTo>
                    <a:pt x="105543" y="40183"/>
                  </a:lnTo>
                  <a:lnTo>
                    <a:pt x="69849" y="69214"/>
                  </a:lnTo>
                  <a:lnTo>
                    <a:pt x="40585" y="104675"/>
                  </a:lnTo>
                  <a:lnTo>
                    <a:pt x="18613" y="145732"/>
                  </a:lnTo>
                  <a:lnTo>
                    <a:pt x="4797" y="191551"/>
                  </a:lnTo>
                  <a:lnTo>
                    <a:pt x="0" y="241299"/>
                  </a:lnTo>
                  <a:lnTo>
                    <a:pt x="4797" y="291102"/>
                  </a:lnTo>
                  <a:lnTo>
                    <a:pt x="18613" y="337065"/>
                  </a:lnTo>
                  <a:lnTo>
                    <a:pt x="40585" y="378326"/>
                  </a:lnTo>
                  <a:lnTo>
                    <a:pt x="69850" y="414019"/>
                  </a:lnTo>
                  <a:lnTo>
                    <a:pt x="105543" y="443284"/>
                  </a:lnTo>
                  <a:lnTo>
                    <a:pt x="146804" y="465256"/>
                  </a:lnTo>
                  <a:lnTo>
                    <a:pt x="192767" y="479072"/>
                  </a:lnTo>
                  <a:lnTo>
                    <a:pt x="242570" y="483869"/>
                  </a:lnTo>
                  <a:lnTo>
                    <a:pt x="292372" y="479072"/>
                  </a:lnTo>
                  <a:lnTo>
                    <a:pt x="338335" y="465256"/>
                  </a:lnTo>
                  <a:lnTo>
                    <a:pt x="379596" y="443284"/>
                  </a:lnTo>
                  <a:lnTo>
                    <a:pt x="415290" y="414019"/>
                  </a:lnTo>
                  <a:lnTo>
                    <a:pt x="444554" y="378326"/>
                  </a:lnTo>
                  <a:lnTo>
                    <a:pt x="466526" y="337065"/>
                  </a:lnTo>
                  <a:lnTo>
                    <a:pt x="480342" y="291102"/>
                  </a:lnTo>
                  <a:lnTo>
                    <a:pt x="485139" y="241299"/>
                  </a:lnTo>
                  <a:lnTo>
                    <a:pt x="480342" y="191551"/>
                  </a:lnTo>
                  <a:lnTo>
                    <a:pt x="466526" y="145732"/>
                  </a:lnTo>
                  <a:lnTo>
                    <a:pt x="444554" y="104675"/>
                  </a:lnTo>
                  <a:lnTo>
                    <a:pt x="415289" y="69214"/>
                  </a:lnTo>
                  <a:lnTo>
                    <a:pt x="379596" y="40183"/>
                  </a:lnTo>
                  <a:lnTo>
                    <a:pt x="338335" y="18414"/>
                  </a:lnTo>
                  <a:lnTo>
                    <a:pt x="292372" y="4742"/>
                  </a:lnTo>
                  <a:lnTo>
                    <a:pt x="242570" y="0"/>
                  </a:ln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4892040" y="5341620"/>
              <a:ext cx="485140" cy="483870"/>
            </a:xfrm>
            <a:custGeom>
              <a:rect b="b" l="l" r="r" t="t"/>
              <a:pathLst>
                <a:path extrusionOk="0" h="483870" w="485139">
                  <a:moveTo>
                    <a:pt x="242570" y="0"/>
                  </a:moveTo>
                  <a:lnTo>
                    <a:pt x="292372" y="4742"/>
                  </a:lnTo>
                  <a:lnTo>
                    <a:pt x="338335" y="18414"/>
                  </a:lnTo>
                  <a:lnTo>
                    <a:pt x="379596" y="40183"/>
                  </a:lnTo>
                  <a:lnTo>
                    <a:pt x="415289" y="69214"/>
                  </a:lnTo>
                  <a:lnTo>
                    <a:pt x="444554" y="104675"/>
                  </a:lnTo>
                  <a:lnTo>
                    <a:pt x="466526" y="145732"/>
                  </a:lnTo>
                  <a:lnTo>
                    <a:pt x="480342" y="191551"/>
                  </a:lnTo>
                  <a:lnTo>
                    <a:pt x="485139" y="241299"/>
                  </a:lnTo>
                  <a:lnTo>
                    <a:pt x="480342" y="291102"/>
                  </a:lnTo>
                  <a:lnTo>
                    <a:pt x="466526" y="337065"/>
                  </a:lnTo>
                  <a:lnTo>
                    <a:pt x="444554" y="378326"/>
                  </a:lnTo>
                  <a:lnTo>
                    <a:pt x="415290" y="414019"/>
                  </a:lnTo>
                  <a:lnTo>
                    <a:pt x="379596" y="443284"/>
                  </a:lnTo>
                  <a:lnTo>
                    <a:pt x="338335" y="465256"/>
                  </a:lnTo>
                  <a:lnTo>
                    <a:pt x="292372" y="479072"/>
                  </a:lnTo>
                  <a:lnTo>
                    <a:pt x="242570" y="483869"/>
                  </a:lnTo>
                  <a:lnTo>
                    <a:pt x="192767" y="479072"/>
                  </a:lnTo>
                  <a:lnTo>
                    <a:pt x="146804" y="465256"/>
                  </a:lnTo>
                  <a:lnTo>
                    <a:pt x="105543" y="443284"/>
                  </a:lnTo>
                  <a:lnTo>
                    <a:pt x="69850" y="414019"/>
                  </a:lnTo>
                  <a:lnTo>
                    <a:pt x="40585" y="378326"/>
                  </a:lnTo>
                  <a:lnTo>
                    <a:pt x="18613" y="337065"/>
                  </a:lnTo>
                  <a:lnTo>
                    <a:pt x="4797" y="291102"/>
                  </a:lnTo>
                  <a:lnTo>
                    <a:pt x="0" y="241299"/>
                  </a:lnTo>
                  <a:lnTo>
                    <a:pt x="4797" y="191551"/>
                  </a:lnTo>
                  <a:lnTo>
                    <a:pt x="18613" y="145732"/>
                  </a:lnTo>
                  <a:lnTo>
                    <a:pt x="40585" y="104675"/>
                  </a:lnTo>
                  <a:lnTo>
                    <a:pt x="69849" y="69214"/>
                  </a:lnTo>
                  <a:lnTo>
                    <a:pt x="105543" y="40183"/>
                  </a:lnTo>
                  <a:lnTo>
                    <a:pt x="146804" y="18414"/>
                  </a:lnTo>
                  <a:lnTo>
                    <a:pt x="192767" y="4742"/>
                  </a:lnTo>
                  <a:lnTo>
                    <a:pt x="242570" y="0"/>
                  </a:lnTo>
                  <a:close/>
                </a:path>
                <a:path extrusionOk="0" h="483870" w="485139">
                  <a:moveTo>
                    <a:pt x="0" y="0"/>
                  </a:moveTo>
                  <a:lnTo>
                    <a:pt x="0" y="0"/>
                  </a:lnTo>
                </a:path>
                <a:path extrusionOk="0" h="483870" w="485139">
                  <a:moveTo>
                    <a:pt x="485139" y="483869"/>
                  </a:moveTo>
                  <a:lnTo>
                    <a:pt x="485139" y="483869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2"/>
          <p:cNvSpPr txBox="1"/>
          <p:nvPr/>
        </p:nvSpPr>
        <p:spPr>
          <a:xfrm>
            <a:off x="5045709" y="5312409"/>
            <a:ext cx="177800" cy="54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9050" marR="0" rtl="0" algn="l">
              <a:lnSpc>
                <a:spcPct val="11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2"/>
          <p:cNvSpPr/>
          <p:nvPr/>
        </p:nvSpPr>
        <p:spPr>
          <a:xfrm>
            <a:off x="1385569" y="3124200"/>
            <a:ext cx="6220460" cy="2217420"/>
          </a:xfrm>
          <a:custGeom>
            <a:rect b="b" l="l" r="r" t="t"/>
            <a:pathLst>
              <a:path extrusionOk="0" h="2217420" w="6220459">
                <a:moveTo>
                  <a:pt x="1624330" y="604519"/>
                </a:moveTo>
                <a:lnTo>
                  <a:pt x="2952750" y="242570"/>
                </a:lnTo>
              </a:path>
              <a:path extrusionOk="0" h="2217420" w="6220459">
                <a:moveTo>
                  <a:pt x="659130" y="1330960"/>
                </a:moveTo>
                <a:lnTo>
                  <a:pt x="1381760" y="847089"/>
                </a:lnTo>
              </a:path>
              <a:path extrusionOk="0" h="2217420" w="6220459">
                <a:moveTo>
                  <a:pt x="1866900" y="847089"/>
                </a:moveTo>
                <a:lnTo>
                  <a:pt x="2471420" y="1330960"/>
                </a:lnTo>
              </a:path>
              <a:path extrusionOk="0" h="2217420" w="6220459">
                <a:moveTo>
                  <a:pt x="416560" y="1572260"/>
                </a:moveTo>
                <a:lnTo>
                  <a:pt x="0" y="2217420"/>
                </a:lnTo>
              </a:path>
              <a:path extrusionOk="0" h="2217420" w="6220459">
                <a:moveTo>
                  <a:pt x="900430" y="1572260"/>
                </a:moveTo>
                <a:lnTo>
                  <a:pt x="1291590" y="2217420"/>
                </a:lnTo>
              </a:path>
              <a:path extrusionOk="0" h="2217420" w="6220459">
                <a:moveTo>
                  <a:pt x="2299970" y="1742439"/>
                </a:moveTo>
                <a:lnTo>
                  <a:pt x="1934209" y="2217420"/>
                </a:lnTo>
              </a:path>
              <a:path extrusionOk="0" h="2217420" w="6220459">
                <a:moveTo>
                  <a:pt x="2642870" y="1742439"/>
                </a:moveTo>
                <a:lnTo>
                  <a:pt x="2954020" y="2217420"/>
                </a:lnTo>
              </a:path>
              <a:path extrusionOk="0" h="2217420" w="6220459">
                <a:moveTo>
                  <a:pt x="3437890" y="242570"/>
                </a:moveTo>
                <a:lnTo>
                  <a:pt x="5253989" y="726439"/>
                </a:lnTo>
              </a:path>
              <a:path extrusionOk="0" h="2217420" w="6220459">
                <a:moveTo>
                  <a:pt x="5011420" y="967739"/>
                </a:moveTo>
                <a:lnTo>
                  <a:pt x="4406900" y="1450339"/>
                </a:lnTo>
              </a:path>
              <a:path extrusionOk="0" h="2217420" w="6220459">
                <a:moveTo>
                  <a:pt x="5496559" y="967739"/>
                </a:moveTo>
                <a:lnTo>
                  <a:pt x="6220459" y="1450339"/>
                </a:lnTo>
              </a:path>
              <a:path extrusionOk="0" h="2217420" w="6220459">
                <a:moveTo>
                  <a:pt x="4164329" y="1694180"/>
                </a:moveTo>
                <a:lnTo>
                  <a:pt x="3749040" y="2217420"/>
                </a:lnTo>
              </a:path>
              <a:path extrusionOk="0" h="2217420" w="6220459">
                <a:moveTo>
                  <a:pt x="3195320" y="0"/>
                </a:moveTo>
                <a:lnTo>
                  <a:pt x="3245068" y="4742"/>
                </a:lnTo>
                <a:lnTo>
                  <a:pt x="3290887" y="18415"/>
                </a:lnTo>
                <a:lnTo>
                  <a:pt x="3331944" y="40183"/>
                </a:lnTo>
                <a:lnTo>
                  <a:pt x="3367405" y="69215"/>
                </a:lnTo>
                <a:lnTo>
                  <a:pt x="3396436" y="104675"/>
                </a:lnTo>
                <a:lnTo>
                  <a:pt x="3418205" y="145732"/>
                </a:lnTo>
                <a:lnTo>
                  <a:pt x="3431877" y="191551"/>
                </a:lnTo>
                <a:lnTo>
                  <a:pt x="3436620" y="241300"/>
                </a:lnTo>
                <a:lnTo>
                  <a:pt x="3431877" y="291102"/>
                </a:lnTo>
                <a:lnTo>
                  <a:pt x="3418204" y="337065"/>
                </a:lnTo>
                <a:lnTo>
                  <a:pt x="3396436" y="378326"/>
                </a:lnTo>
                <a:lnTo>
                  <a:pt x="3367404" y="414019"/>
                </a:lnTo>
                <a:lnTo>
                  <a:pt x="3331944" y="443284"/>
                </a:lnTo>
                <a:lnTo>
                  <a:pt x="3290887" y="465256"/>
                </a:lnTo>
                <a:lnTo>
                  <a:pt x="3245068" y="479072"/>
                </a:lnTo>
                <a:lnTo>
                  <a:pt x="3195320" y="483869"/>
                </a:lnTo>
                <a:lnTo>
                  <a:pt x="3145517" y="479072"/>
                </a:lnTo>
                <a:lnTo>
                  <a:pt x="3099554" y="465256"/>
                </a:lnTo>
                <a:lnTo>
                  <a:pt x="3058293" y="443284"/>
                </a:lnTo>
                <a:lnTo>
                  <a:pt x="3022600" y="414020"/>
                </a:lnTo>
                <a:lnTo>
                  <a:pt x="2993335" y="378326"/>
                </a:lnTo>
                <a:lnTo>
                  <a:pt x="2971363" y="337065"/>
                </a:lnTo>
                <a:lnTo>
                  <a:pt x="2957547" y="291102"/>
                </a:lnTo>
                <a:lnTo>
                  <a:pt x="2952750" y="241300"/>
                </a:lnTo>
                <a:lnTo>
                  <a:pt x="2957547" y="191551"/>
                </a:lnTo>
                <a:lnTo>
                  <a:pt x="2971363" y="145732"/>
                </a:lnTo>
                <a:lnTo>
                  <a:pt x="2993335" y="104675"/>
                </a:lnTo>
                <a:lnTo>
                  <a:pt x="3022599" y="69214"/>
                </a:lnTo>
                <a:lnTo>
                  <a:pt x="3058293" y="40183"/>
                </a:lnTo>
                <a:lnTo>
                  <a:pt x="3099554" y="18414"/>
                </a:lnTo>
                <a:lnTo>
                  <a:pt x="3145517" y="4742"/>
                </a:lnTo>
                <a:lnTo>
                  <a:pt x="3195320" y="0"/>
                </a:lnTo>
                <a:close/>
              </a:path>
              <a:path extrusionOk="0" h="2217420" w="6220459">
                <a:moveTo>
                  <a:pt x="2952750" y="0"/>
                </a:moveTo>
                <a:lnTo>
                  <a:pt x="2952750" y="0"/>
                </a:lnTo>
              </a:path>
              <a:path extrusionOk="0" h="2217420" w="6220459">
                <a:moveTo>
                  <a:pt x="3437890" y="483869"/>
                </a:moveTo>
                <a:lnTo>
                  <a:pt x="3437890" y="48386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2"/>
          <p:cNvSpPr txBox="1"/>
          <p:nvPr/>
        </p:nvSpPr>
        <p:spPr>
          <a:xfrm>
            <a:off x="459740" y="1827529"/>
            <a:ext cx="7015480" cy="2170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425">
            <a:spAutoFit/>
          </a:bodyPr>
          <a:lstStyle/>
          <a:p>
            <a:pPr indent="-62229" lvl="0" marL="355600" marR="5080" rtl="0" algn="l">
              <a:lnSpc>
                <a:spcPct val="107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Looks like a max heap, but max-heap property is violated at  indices 11 and 12. Why?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360680" rtl="0" algn="l">
              <a:lnSpc>
                <a:spcPct val="107727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those nodes’ parents have smaller values than their  children.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26185" marR="0" rtl="0" algn="ctr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268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0" rtl="0" algn="ctr">
              <a:lnSpc>
                <a:spcPct val="1075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43525" marR="0" rtl="0" algn="ctr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95" y="482600"/>
            <a:ext cx="8809990" cy="586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type="title"/>
          </p:nvPr>
        </p:nvSpPr>
        <p:spPr>
          <a:xfrm>
            <a:off x="3717290" y="756920"/>
            <a:ext cx="142240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188" name="Google Shape;188;p14"/>
          <p:cNvSpPr txBox="1"/>
          <p:nvPr/>
        </p:nvSpPr>
        <p:spPr>
          <a:xfrm>
            <a:off x="878839" y="1480820"/>
            <a:ext cx="7257415" cy="281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either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A[i] is greater than A[i], the greatest child  is exchanged with A[i]. So, A[i] moves down in the heap.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move of A[i] may have caused a violation of the max-  heap property at it’s new location.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736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we must recursively call Max-Heapify(A,i) at the  location i where the node “lands”.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above is the top-down approach of Max-Heapify(A,i)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5972809" y="4847590"/>
            <a:ext cx="259079" cy="284480"/>
          </a:xfrm>
          <a:custGeom>
            <a:rect b="b" l="l" r="r" t="t"/>
            <a:pathLst>
              <a:path extrusionOk="0" h="284479" w="259079">
                <a:moveTo>
                  <a:pt x="128269" y="0"/>
                </a:moveTo>
                <a:lnTo>
                  <a:pt x="170027" y="7112"/>
                </a:lnTo>
                <a:lnTo>
                  <a:pt x="205689" y="27025"/>
                </a:lnTo>
                <a:lnTo>
                  <a:pt x="233425" y="57607"/>
                </a:lnTo>
                <a:lnTo>
                  <a:pt x="251409" y="96723"/>
                </a:lnTo>
                <a:lnTo>
                  <a:pt x="257810" y="142240"/>
                </a:lnTo>
                <a:lnTo>
                  <a:pt x="251409" y="187756"/>
                </a:lnTo>
                <a:lnTo>
                  <a:pt x="233425" y="226872"/>
                </a:lnTo>
                <a:lnTo>
                  <a:pt x="205689" y="257454"/>
                </a:lnTo>
                <a:lnTo>
                  <a:pt x="170027" y="277368"/>
                </a:lnTo>
                <a:lnTo>
                  <a:pt x="128269" y="284480"/>
                </a:lnTo>
                <a:lnTo>
                  <a:pt x="87132" y="277368"/>
                </a:lnTo>
                <a:lnTo>
                  <a:pt x="51846" y="257454"/>
                </a:lnTo>
                <a:lnTo>
                  <a:pt x="24302" y="226872"/>
                </a:lnTo>
                <a:lnTo>
                  <a:pt x="6390" y="187756"/>
                </a:lnTo>
                <a:lnTo>
                  <a:pt x="0" y="142240"/>
                </a:lnTo>
                <a:lnTo>
                  <a:pt x="6390" y="96723"/>
                </a:lnTo>
                <a:lnTo>
                  <a:pt x="24302" y="57607"/>
                </a:lnTo>
                <a:lnTo>
                  <a:pt x="51846" y="27025"/>
                </a:lnTo>
                <a:lnTo>
                  <a:pt x="87132" y="7111"/>
                </a:lnTo>
                <a:lnTo>
                  <a:pt x="128269" y="0"/>
                </a:lnTo>
                <a:close/>
              </a:path>
              <a:path extrusionOk="0" h="284479" w="259079">
                <a:moveTo>
                  <a:pt x="0" y="0"/>
                </a:moveTo>
                <a:lnTo>
                  <a:pt x="0" y="0"/>
                </a:lnTo>
              </a:path>
              <a:path extrusionOk="0" h="284479" w="259079">
                <a:moveTo>
                  <a:pt x="259079" y="284480"/>
                </a:moveTo>
                <a:lnTo>
                  <a:pt x="259079" y="28448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6018529" y="4900929"/>
            <a:ext cx="1676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7912100" y="4919979"/>
            <a:ext cx="259079" cy="280670"/>
          </a:xfrm>
          <a:custGeom>
            <a:rect b="b" l="l" r="r" t="t"/>
            <a:pathLst>
              <a:path extrusionOk="0" h="280670" w="259079">
                <a:moveTo>
                  <a:pt x="128270" y="0"/>
                </a:moveTo>
                <a:lnTo>
                  <a:pt x="170027" y="6979"/>
                </a:lnTo>
                <a:lnTo>
                  <a:pt x="205689" y="26578"/>
                </a:lnTo>
                <a:lnTo>
                  <a:pt x="233425" y="56784"/>
                </a:lnTo>
                <a:lnTo>
                  <a:pt x="251409" y="95585"/>
                </a:lnTo>
                <a:lnTo>
                  <a:pt x="257809" y="140970"/>
                </a:lnTo>
                <a:lnTo>
                  <a:pt x="251409" y="185734"/>
                </a:lnTo>
                <a:lnTo>
                  <a:pt x="233425" y="224160"/>
                </a:lnTo>
                <a:lnTo>
                  <a:pt x="205689" y="254172"/>
                </a:lnTo>
                <a:lnTo>
                  <a:pt x="170027" y="273700"/>
                </a:lnTo>
                <a:lnTo>
                  <a:pt x="128270" y="280670"/>
                </a:lnTo>
                <a:lnTo>
                  <a:pt x="87132" y="273700"/>
                </a:lnTo>
                <a:lnTo>
                  <a:pt x="51846" y="254172"/>
                </a:lnTo>
                <a:lnTo>
                  <a:pt x="24302" y="224160"/>
                </a:lnTo>
                <a:lnTo>
                  <a:pt x="6390" y="185734"/>
                </a:lnTo>
                <a:lnTo>
                  <a:pt x="0" y="140970"/>
                </a:lnTo>
                <a:lnTo>
                  <a:pt x="6390" y="95585"/>
                </a:lnTo>
                <a:lnTo>
                  <a:pt x="24302" y="56784"/>
                </a:lnTo>
                <a:lnTo>
                  <a:pt x="51846" y="26578"/>
                </a:lnTo>
                <a:lnTo>
                  <a:pt x="87132" y="6979"/>
                </a:lnTo>
                <a:lnTo>
                  <a:pt x="128270" y="0"/>
                </a:lnTo>
                <a:close/>
              </a:path>
              <a:path extrusionOk="0" h="280670" w="259079">
                <a:moveTo>
                  <a:pt x="0" y="0"/>
                </a:moveTo>
                <a:lnTo>
                  <a:pt x="0" y="0"/>
                </a:lnTo>
              </a:path>
              <a:path extrusionOk="0" h="280670" w="259079">
                <a:moveTo>
                  <a:pt x="259079" y="280670"/>
                </a:moveTo>
                <a:lnTo>
                  <a:pt x="259079" y="28067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7993380" y="497205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4"/>
          <p:cNvSpPr/>
          <p:nvPr/>
        </p:nvSpPr>
        <p:spPr>
          <a:xfrm>
            <a:off x="5455920" y="5273040"/>
            <a:ext cx="260350" cy="280670"/>
          </a:xfrm>
          <a:custGeom>
            <a:rect b="b" l="l" r="r" t="t"/>
            <a:pathLst>
              <a:path extrusionOk="0" h="280670" w="260350">
                <a:moveTo>
                  <a:pt x="129539" y="0"/>
                </a:moveTo>
                <a:lnTo>
                  <a:pt x="171297" y="6969"/>
                </a:lnTo>
                <a:lnTo>
                  <a:pt x="206959" y="26497"/>
                </a:lnTo>
                <a:lnTo>
                  <a:pt x="234695" y="56509"/>
                </a:lnTo>
                <a:lnTo>
                  <a:pt x="252679" y="94935"/>
                </a:lnTo>
                <a:lnTo>
                  <a:pt x="259079" y="139700"/>
                </a:lnTo>
                <a:lnTo>
                  <a:pt x="252679" y="185084"/>
                </a:lnTo>
                <a:lnTo>
                  <a:pt x="234695" y="223885"/>
                </a:lnTo>
                <a:lnTo>
                  <a:pt x="206959" y="254091"/>
                </a:lnTo>
                <a:lnTo>
                  <a:pt x="171297" y="273690"/>
                </a:lnTo>
                <a:lnTo>
                  <a:pt x="129539" y="280670"/>
                </a:lnTo>
                <a:lnTo>
                  <a:pt x="87782" y="273690"/>
                </a:lnTo>
                <a:lnTo>
                  <a:pt x="52120" y="254091"/>
                </a:lnTo>
                <a:lnTo>
                  <a:pt x="24384" y="223885"/>
                </a:lnTo>
                <a:lnTo>
                  <a:pt x="6400" y="185084"/>
                </a:lnTo>
                <a:lnTo>
                  <a:pt x="0" y="139700"/>
                </a:lnTo>
                <a:lnTo>
                  <a:pt x="6400" y="94935"/>
                </a:lnTo>
                <a:lnTo>
                  <a:pt x="24384" y="56509"/>
                </a:lnTo>
                <a:lnTo>
                  <a:pt x="52120" y="26497"/>
                </a:lnTo>
                <a:lnTo>
                  <a:pt x="87782" y="6969"/>
                </a:lnTo>
                <a:lnTo>
                  <a:pt x="129539" y="0"/>
                </a:lnTo>
                <a:close/>
              </a:path>
              <a:path extrusionOk="0" h="280670" w="260350">
                <a:moveTo>
                  <a:pt x="0" y="0"/>
                </a:moveTo>
                <a:lnTo>
                  <a:pt x="0" y="0"/>
                </a:lnTo>
              </a:path>
              <a:path extrusionOk="0" h="280670" w="260350">
                <a:moveTo>
                  <a:pt x="260350" y="280670"/>
                </a:moveTo>
                <a:lnTo>
                  <a:pt x="260350" y="28067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5502909" y="5323840"/>
            <a:ext cx="1676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6424929" y="5273040"/>
            <a:ext cx="259079" cy="280670"/>
          </a:xfrm>
          <a:custGeom>
            <a:rect b="b" l="l" r="r" t="t"/>
            <a:pathLst>
              <a:path extrusionOk="0" h="280670" w="259079">
                <a:moveTo>
                  <a:pt x="128270" y="0"/>
                </a:moveTo>
                <a:lnTo>
                  <a:pt x="170159" y="6969"/>
                </a:lnTo>
                <a:lnTo>
                  <a:pt x="206136" y="26497"/>
                </a:lnTo>
                <a:lnTo>
                  <a:pt x="234248" y="56509"/>
                </a:lnTo>
                <a:lnTo>
                  <a:pt x="252547" y="94935"/>
                </a:lnTo>
                <a:lnTo>
                  <a:pt x="259079" y="139700"/>
                </a:lnTo>
                <a:lnTo>
                  <a:pt x="252547" y="185084"/>
                </a:lnTo>
                <a:lnTo>
                  <a:pt x="234248" y="223885"/>
                </a:lnTo>
                <a:lnTo>
                  <a:pt x="206136" y="254091"/>
                </a:lnTo>
                <a:lnTo>
                  <a:pt x="170159" y="273690"/>
                </a:lnTo>
                <a:lnTo>
                  <a:pt x="128270" y="280670"/>
                </a:lnTo>
                <a:lnTo>
                  <a:pt x="87132" y="273690"/>
                </a:lnTo>
                <a:lnTo>
                  <a:pt x="51846" y="254091"/>
                </a:lnTo>
                <a:lnTo>
                  <a:pt x="24302" y="223885"/>
                </a:lnTo>
                <a:lnTo>
                  <a:pt x="6390" y="185084"/>
                </a:lnTo>
                <a:lnTo>
                  <a:pt x="0" y="139700"/>
                </a:lnTo>
                <a:lnTo>
                  <a:pt x="6390" y="94935"/>
                </a:lnTo>
                <a:lnTo>
                  <a:pt x="24302" y="56509"/>
                </a:lnTo>
                <a:lnTo>
                  <a:pt x="51846" y="26497"/>
                </a:lnTo>
                <a:lnTo>
                  <a:pt x="87132" y="6969"/>
                </a:lnTo>
                <a:lnTo>
                  <a:pt x="128270" y="0"/>
                </a:lnTo>
                <a:close/>
              </a:path>
              <a:path extrusionOk="0" h="280670" w="259079">
                <a:moveTo>
                  <a:pt x="0" y="0"/>
                </a:moveTo>
                <a:lnTo>
                  <a:pt x="0" y="0"/>
                </a:lnTo>
              </a:path>
              <a:path extrusionOk="0" h="280670" w="259079">
                <a:moveTo>
                  <a:pt x="259079" y="280670"/>
                </a:moveTo>
                <a:lnTo>
                  <a:pt x="259079" y="28067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6470650" y="5323840"/>
            <a:ext cx="1676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7458709" y="5342890"/>
            <a:ext cx="259079" cy="283210"/>
          </a:xfrm>
          <a:custGeom>
            <a:rect b="b" l="l" r="r" t="t"/>
            <a:pathLst>
              <a:path extrusionOk="0" h="283210" w="259079">
                <a:moveTo>
                  <a:pt x="129540" y="0"/>
                </a:moveTo>
                <a:lnTo>
                  <a:pt x="171297" y="6979"/>
                </a:lnTo>
                <a:lnTo>
                  <a:pt x="206959" y="26578"/>
                </a:lnTo>
                <a:lnTo>
                  <a:pt x="234696" y="56784"/>
                </a:lnTo>
                <a:lnTo>
                  <a:pt x="252679" y="95585"/>
                </a:lnTo>
                <a:lnTo>
                  <a:pt x="259080" y="140970"/>
                </a:lnTo>
                <a:lnTo>
                  <a:pt x="252679" y="186486"/>
                </a:lnTo>
                <a:lnTo>
                  <a:pt x="234696" y="225602"/>
                </a:lnTo>
                <a:lnTo>
                  <a:pt x="206959" y="256184"/>
                </a:lnTo>
                <a:lnTo>
                  <a:pt x="171297" y="276098"/>
                </a:lnTo>
                <a:lnTo>
                  <a:pt x="129540" y="283210"/>
                </a:lnTo>
                <a:lnTo>
                  <a:pt x="87782" y="276098"/>
                </a:lnTo>
                <a:lnTo>
                  <a:pt x="52120" y="256184"/>
                </a:lnTo>
                <a:lnTo>
                  <a:pt x="24384" y="225602"/>
                </a:lnTo>
                <a:lnTo>
                  <a:pt x="6400" y="186486"/>
                </a:lnTo>
                <a:lnTo>
                  <a:pt x="0" y="140970"/>
                </a:lnTo>
                <a:lnTo>
                  <a:pt x="6400" y="95585"/>
                </a:lnTo>
                <a:lnTo>
                  <a:pt x="24384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40" y="0"/>
                </a:lnTo>
                <a:close/>
              </a:path>
              <a:path extrusionOk="0" h="283210" w="259079">
                <a:moveTo>
                  <a:pt x="0" y="0"/>
                </a:moveTo>
                <a:lnTo>
                  <a:pt x="0" y="0"/>
                </a:lnTo>
              </a:path>
              <a:path extrusionOk="0" h="283210" w="259079">
                <a:moveTo>
                  <a:pt x="259080" y="283210"/>
                </a:moveTo>
                <a:lnTo>
                  <a:pt x="259080" y="28321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7539990" y="5394959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8426450" y="5342890"/>
            <a:ext cx="259079" cy="283210"/>
          </a:xfrm>
          <a:custGeom>
            <a:rect b="b" l="l" r="r" t="t"/>
            <a:pathLst>
              <a:path extrusionOk="0" h="283210" w="259079">
                <a:moveTo>
                  <a:pt x="129540" y="0"/>
                </a:moveTo>
                <a:lnTo>
                  <a:pt x="171297" y="6979"/>
                </a:lnTo>
                <a:lnTo>
                  <a:pt x="206959" y="26578"/>
                </a:lnTo>
                <a:lnTo>
                  <a:pt x="234696" y="56784"/>
                </a:lnTo>
                <a:lnTo>
                  <a:pt x="252679" y="95585"/>
                </a:lnTo>
                <a:lnTo>
                  <a:pt x="259079" y="140970"/>
                </a:lnTo>
                <a:lnTo>
                  <a:pt x="252679" y="186486"/>
                </a:lnTo>
                <a:lnTo>
                  <a:pt x="234696" y="225602"/>
                </a:lnTo>
                <a:lnTo>
                  <a:pt x="206959" y="256184"/>
                </a:lnTo>
                <a:lnTo>
                  <a:pt x="171297" y="276098"/>
                </a:lnTo>
                <a:lnTo>
                  <a:pt x="129540" y="283210"/>
                </a:lnTo>
                <a:lnTo>
                  <a:pt x="87782" y="276098"/>
                </a:lnTo>
                <a:lnTo>
                  <a:pt x="52120" y="256184"/>
                </a:lnTo>
                <a:lnTo>
                  <a:pt x="24384" y="225602"/>
                </a:lnTo>
                <a:lnTo>
                  <a:pt x="6400" y="186486"/>
                </a:lnTo>
                <a:lnTo>
                  <a:pt x="0" y="140970"/>
                </a:lnTo>
                <a:lnTo>
                  <a:pt x="6400" y="95585"/>
                </a:lnTo>
                <a:lnTo>
                  <a:pt x="24384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40" y="0"/>
                </a:lnTo>
                <a:close/>
              </a:path>
              <a:path extrusionOk="0" h="283210" w="259079">
                <a:moveTo>
                  <a:pt x="0" y="0"/>
                </a:moveTo>
                <a:lnTo>
                  <a:pt x="0" y="0"/>
                </a:lnTo>
              </a:path>
              <a:path extrusionOk="0" h="283210" w="259079">
                <a:moveTo>
                  <a:pt x="259079" y="283210"/>
                </a:moveTo>
                <a:lnTo>
                  <a:pt x="259079" y="28321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 txBox="1"/>
          <p:nvPr/>
        </p:nvSpPr>
        <p:spPr>
          <a:xfrm>
            <a:off x="8509000" y="5394959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5105400" y="5791200"/>
            <a:ext cx="259079" cy="283210"/>
          </a:xfrm>
          <a:custGeom>
            <a:rect b="b" l="l" r="r" t="t"/>
            <a:pathLst>
              <a:path extrusionOk="0" h="283210" w="259079">
                <a:moveTo>
                  <a:pt x="129539" y="0"/>
                </a:moveTo>
                <a:lnTo>
                  <a:pt x="170809" y="6979"/>
                </a:lnTo>
                <a:lnTo>
                  <a:pt x="206410" y="26578"/>
                </a:lnTo>
                <a:lnTo>
                  <a:pt x="234330" y="56784"/>
                </a:lnTo>
                <a:lnTo>
                  <a:pt x="252557" y="95585"/>
                </a:lnTo>
                <a:lnTo>
                  <a:pt x="259079" y="140969"/>
                </a:lnTo>
                <a:lnTo>
                  <a:pt x="252557" y="186354"/>
                </a:lnTo>
                <a:lnTo>
                  <a:pt x="234330" y="225155"/>
                </a:lnTo>
                <a:lnTo>
                  <a:pt x="206410" y="255361"/>
                </a:lnTo>
                <a:lnTo>
                  <a:pt x="170809" y="274960"/>
                </a:lnTo>
                <a:lnTo>
                  <a:pt x="129539" y="281940"/>
                </a:lnTo>
                <a:lnTo>
                  <a:pt x="87782" y="274960"/>
                </a:lnTo>
                <a:lnTo>
                  <a:pt x="52120" y="255361"/>
                </a:lnTo>
                <a:lnTo>
                  <a:pt x="24384" y="225155"/>
                </a:lnTo>
                <a:lnTo>
                  <a:pt x="6400" y="186354"/>
                </a:lnTo>
                <a:lnTo>
                  <a:pt x="0" y="140969"/>
                </a:lnTo>
                <a:lnTo>
                  <a:pt x="6400" y="95585"/>
                </a:lnTo>
                <a:lnTo>
                  <a:pt x="24384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39" y="0"/>
                </a:lnTo>
                <a:close/>
              </a:path>
              <a:path extrusionOk="0" h="283210" w="259079">
                <a:moveTo>
                  <a:pt x="0" y="0"/>
                </a:moveTo>
                <a:lnTo>
                  <a:pt x="0" y="0"/>
                </a:lnTo>
              </a:path>
              <a:path extrusionOk="0" h="283210" w="259079">
                <a:moveTo>
                  <a:pt x="259079" y="283209"/>
                </a:moveTo>
                <a:lnTo>
                  <a:pt x="259079" y="28320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 txBox="1"/>
          <p:nvPr/>
        </p:nvSpPr>
        <p:spPr>
          <a:xfrm>
            <a:off x="5152390" y="5843270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/>
          <p:nvPr/>
        </p:nvSpPr>
        <p:spPr>
          <a:xfrm>
            <a:off x="5796279" y="5791200"/>
            <a:ext cx="600710" cy="283210"/>
          </a:xfrm>
          <a:custGeom>
            <a:rect b="b" l="l" r="r" t="t"/>
            <a:pathLst>
              <a:path extrusionOk="0" h="283210" w="600710">
                <a:moveTo>
                  <a:pt x="128270" y="0"/>
                </a:moveTo>
                <a:lnTo>
                  <a:pt x="169407" y="6979"/>
                </a:lnTo>
                <a:lnTo>
                  <a:pt x="204693" y="26578"/>
                </a:lnTo>
                <a:lnTo>
                  <a:pt x="232237" y="56784"/>
                </a:lnTo>
                <a:lnTo>
                  <a:pt x="250149" y="95585"/>
                </a:lnTo>
                <a:lnTo>
                  <a:pt x="256540" y="140969"/>
                </a:lnTo>
                <a:lnTo>
                  <a:pt x="250149" y="186354"/>
                </a:lnTo>
                <a:lnTo>
                  <a:pt x="232237" y="225155"/>
                </a:lnTo>
                <a:lnTo>
                  <a:pt x="204693" y="255361"/>
                </a:lnTo>
                <a:lnTo>
                  <a:pt x="169407" y="274960"/>
                </a:lnTo>
                <a:lnTo>
                  <a:pt x="128270" y="281940"/>
                </a:lnTo>
                <a:lnTo>
                  <a:pt x="86644" y="274960"/>
                </a:lnTo>
                <a:lnTo>
                  <a:pt x="51297" y="255361"/>
                </a:lnTo>
                <a:lnTo>
                  <a:pt x="23936" y="225155"/>
                </a:lnTo>
                <a:lnTo>
                  <a:pt x="6268" y="186354"/>
                </a:lnTo>
                <a:lnTo>
                  <a:pt x="0" y="140969"/>
                </a:lnTo>
                <a:lnTo>
                  <a:pt x="6268" y="95585"/>
                </a:lnTo>
                <a:lnTo>
                  <a:pt x="23936" y="56784"/>
                </a:lnTo>
                <a:lnTo>
                  <a:pt x="51297" y="26578"/>
                </a:lnTo>
                <a:lnTo>
                  <a:pt x="86644" y="6979"/>
                </a:lnTo>
                <a:lnTo>
                  <a:pt x="128270" y="0"/>
                </a:lnTo>
                <a:close/>
              </a:path>
              <a:path extrusionOk="0" h="283210" w="600710">
                <a:moveTo>
                  <a:pt x="0" y="0"/>
                </a:moveTo>
                <a:lnTo>
                  <a:pt x="0" y="0"/>
                </a:lnTo>
              </a:path>
              <a:path extrusionOk="0" h="283210" w="600710">
                <a:moveTo>
                  <a:pt x="256540" y="283209"/>
                </a:moveTo>
                <a:lnTo>
                  <a:pt x="256540" y="283209"/>
                </a:lnTo>
              </a:path>
              <a:path extrusionOk="0" h="283210" w="600710">
                <a:moveTo>
                  <a:pt x="471170" y="0"/>
                </a:moveTo>
                <a:lnTo>
                  <a:pt x="512927" y="6979"/>
                </a:lnTo>
                <a:lnTo>
                  <a:pt x="548589" y="26578"/>
                </a:lnTo>
                <a:lnTo>
                  <a:pt x="576326" y="56784"/>
                </a:lnTo>
                <a:lnTo>
                  <a:pt x="594309" y="95585"/>
                </a:lnTo>
                <a:lnTo>
                  <a:pt x="600710" y="140969"/>
                </a:lnTo>
                <a:lnTo>
                  <a:pt x="594309" y="186354"/>
                </a:lnTo>
                <a:lnTo>
                  <a:pt x="576326" y="225155"/>
                </a:lnTo>
                <a:lnTo>
                  <a:pt x="548589" y="255361"/>
                </a:lnTo>
                <a:lnTo>
                  <a:pt x="512927" y="274960"/>
                </a:lnTo>
                <a:lnTo>
                  <a:pt x="471170" y="281940"/>
                </a:lnTo>
                <a:lnTo>
                  <a:pt x="430032" y="274960"/>
                </a:lnTo>
                <a:lnTo>
                  <a:pt x="394746" y="255361"/>
                </a:lnTo>
                <a:lnTo>
                  <a:pt x="367202" y="225155"/>
                </a:lnTo>
                <a:lnTo>
                  <a:pt x="349290" y="186354"/>
                </a:lnTo>
                <a:lnTo>
                  <a:pt x="342900" y="140969"/>
                </a:lnTo>
                <a:lnTo>
                  <a:pt x="349290" y="95585"/>
                </a:lnTo>
                <a:lnTo>
                  <a:pt x="367202" y="56784"/>
                </a:lnTo>
                <a:lnTo>
                  <a:pt x="394746" y="26578"/>
                </a:lnTo>
                <a:lnTo>
                  <a:pt x="430032" y="6979"/>
                </a:lnTo>
                <a:lnTo>
                  <a:pt x="471170" y="0"/>
                </a:lnTo>
                <a:close/>
              </a:path>
              <a:path extrusionOk="0" h="283210" w="600710">
                <a:moveTo>
                  <a:pt x="342900" y="0"/>
                </a:moveTo>
                <a:lnTo>
                  <a:pt x="342900" y="0"/>
                </a:lnTo>
              </a:path>
              <a:path extrusionOk="0" h="283210" w="600710">
                <a:moveTo>
                  <a:pt x="600710" y="283209"/>
                </a:moveTo>
                <a:lnTo>
                  <a:pt x="600710" y="28320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5842000" y="5843270"/>
            <a:ext cx="5092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6684009" y="5791200"/>
            <a:ext cx="256540" cy="283210"/>
          </a:xfrm>
          <a:custGeom>
            <a:rect b="b" l="l" r="r" t="t"/>
            <a:pathLst>
              <a:path extrusionOk="0" h="283210" w="256540">
                <a:moveTo>
                  <a:pt x="128270" y="0"/>
                </a:moveTo>
                <a:lnTo>
                  <a:pt x="169407" y="6979"/>
                </a:lnTo>
                <a:lnTo>
                  <a:pt x="204693" y="26578"/>
                </a:lnTo>
                <a:lnTo>
                  <a:pt x="232237" y="56784"/>
                </a:lnTo>
                <a:lnTo>
                  <a:pt x="250149" y="95585"/>
                </a:lnTo>
                <a:lnTo>
                  <a:pt x="256540" y="140969"/>
                </a:lnTo>
                <a:lnTo>
                  <a:pt x="250149" y="186354"/>
                </a:lnTo>
                <a:lnTo>
                  <a:pt x="232237" y="225155"/>
                </a:lnTo>
                <a:lnTo>
                  <a:pt x="204693" y="255361"/>
                </a:lnTo>
                <a:lnTo>
                  <a:pt x="169407" y="274960"/>
                </a:lnTo>
                <a:lnTo>
                  <a:pt x="128270" y="281940"/>
                </a:lnTo>
                <a:lnTo>
                  <a:pt x="86644" y="274960"/>
                </a:lnTo>
                <a:lnTo>
                  <a:pt x="51297" y="255361"/>
                </a:lnTo>
                <a:lnTo>
                  <a:pt x="23936" y="225155"/>
                </a:lnTo>
                <a:lnTo>
                  <a:pt x="6268" y="186354"/>
                </a:lnTo>
                <a:lnTo>
                  <a:pt x="0" y="140969"/>
                </a:lnTo>
                <a:lnTo>
                  <a:pt x="6268" y="95585"/>
                </a:lnTo>
                <a:lnTo>
                  <a:pt x="23936" y="56784"/>
                </a:lnTo>
                <a:lnTo>
                  <a:pt x="51297" y="26578"/>
                </a:lnTo>
                <a:lnTo>
                  <a:pt x="86644" y="6979"/>
                </a:lnTo>
                <a:lnTo>
                  <a:pt x="128270" y="0"/>
                </a:lnTo>
                <a:close/>
              </a:path>
              <a:path extrusionOk="0" h="283210" w="256540">
                <a:moveTo>
                  <a:pt x="0" y="0"/>
                </a:moveTo>
                <a:lnTo>
                  <a:pt x="0" y="0"/>
                </a:lnTo>
              </a:path>
              <a:path extrusionOk="0" h="283210" w="256540">
                <a:moveTo>
                  <a:pt x="256540" y="283209"/>
                </a:moveTo>
                <a:lnTo>
                  <a:pt x="256540" y="28320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6729730" y="5843270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7106919" y="5791200"/>
            <a:ext cx="259079" cy="283210"/>
          </a:xfrm>
          <a:custGeom>
            <a:rect b="b" l="l" r="r" t="t"/>
            <a:pathLst>
              <a:path extrusionOk="0" h="283210" w="259079">
                <a:moveTo>
                  <a:pt x="129539" y="0"/>
                </a:moveTo>
                <a:lnTo>
                  <a:pt x="171297" y="6979"/>
                </a:lnTo>
                <a:lnTo>
                  <a:pt x="206959" y="26578"/>
                </a:lnTo>
                <a:lnTo>
                  <a:pt x="234695" y="56784"/>
                </a:lnTo>
                <a:lnTo>
                  <a:pt x="252679" y="95585"/>
                </a:lnTo>
                <a:lnTo>
                  <a:pt x="259079" y="140969"/>
                </a:lnTo>
                <a:lnTo>
                  <a:pt x="252679" y="186354"/>
                </a:lnTo>
                <a:lnTo>
                  <a:pt x="234695" y="225155"/>
                </a:lnTo>
                <a:lnTo>
                  <a:pt x="206959" y="255361"/>
                </a:lnTo>
                <a:lnTo>
                  <a:pt x="171297" y="274960"/>
                </a:lnTo>
                <a:lnTo>
                  <a:pt x="129539" y="281940"/>
                </a:lnTo>
                <a:lnTo>
                  <a:pt x="87782" y="274960"/>
                </a:lnTo>
                <a:lnTo>
                  <a:pt x="52120" y="255361"/>
                </a:lnTo>
                <a:lnTo>
                  <a:pt x="24383" y="225155"/>
                </a:lnTo>
                <a:lnTo>
                  <a:pt x="6400" y="186354"/>
                </a:lnTo>
                <a:lnTo>
                  <a:pt x="0" y="140969"/>
                </a:lnTo>
                <a:lnTo>
                  <a:pt x="6400" y="95585"/>
                </a:lnTo>
                <a:lnTo>
                  <a:pt x="24383" y="56784"/>
                </a:lnTo>
                <a:lnTo>
                  <a:pt x="52120" y="26578"/>
                </a:lnTo>
                <a:lnTo>
                  <a:pt x="87782" y="6979"/>
                </a:lnTo>
                <a:lnTo>
                  <a:pt x="129539" y="0"/>
                </a:lnTo>
                <a:close/>
              </a:path>
              <a:path extrusionOk="0" h="283210" w="259079">
                <a:moveTo>
                  <a:pt x="0" y="0"/>
                </a:moveTo>
                <a:lnTo>
                  <a:pt x="0" y="0"/>
                </a:lnTo>
              </a:path>
              <a:path extrusionOk="0" h="283210" w="259079">
                <a:moveTo>
                  <a:pt x="259079" y="283209"/>
                </a:moveTo>
                <a:lnTo>
                  <a:pt x="259079" y="283209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7188200" y="584327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5234940" y="4495800"/>
            <a:ext cx="3322320" cy="1295400"/>
          </a:xfrm>
          <a:custGeom>
            <a:rect b="b" l="l" r="r" t="t"/>
            <a:pathLst>
              <a:path extrusionOk="0" h="1295400" w="3322320">
                <a:moveTo>
                  <a:pt x="867410" y="351789"/>
                </a:moveTo>
                <a:lnTo>
                  <a:pt x="1576069" y="139700"/>
                </a:lnTo>
              </a:path>
              <a:path extrusionOk="0" h="1295400" w="3322320">
                <a:moveTo>
                  <a:pt x="351789" y="777240"/>
                </a:moveTo>
                <a:lnTo>
                  <a:pt x="737870" y="494030"/>
                </a:lnTo>
              </a:path>
              <a:path extrusionOk="0" h="1295400" w="3322320">
                <a:moveTo>
                  <a:pt x="996950" y="494030"/>
                </a:moveTo>
                <a:lnTo>
                  <a:pt x="1319530" y="777240"/>
                </a:lnTo>
              </a:path>
              <a:path extrusionOk="0" h="1295400" w="3322320">
                <a:moveTo>
                  <a:pt x="222250" y="918210"/>
                </a:moveTo>
                <a:lnTo>
                  <a:pt x="0" y="1295400"/>
                </a:lnTo>
              </a:path>
              <a:path extrusionOk="0" h="1295400" w="3322320">
                <a:moveTo>
                  <a:pt x="481330" y="918210"/>
                </a:moveTo>
                <a:lnTo>
                  <a:pt x="689610" y="1295400"/>
                </a:lnTo>
              </a:path>
              <a:path extrusionOk="0" h="1295400" w="3322320">
                <a:moveTo>
                  <a:pt x="1228089" y="1017269"/>
                </a:moveTo>
                <a:lnTo>
                  <a:pt x="1032510" y="1295400"/>
                </a:lnTo>
              </a:path>
              <a:path extrusionOk="0" h="1295400" w="3322320">
                <a:moveTo>
                  <a:pt x="1410969" y="1017269"/>
                </a:moveTo>
                <a:lnTo>
                  <a:pt x="1577339" y="1295400"/>
                </a:lnTo>
              </a:path>
              <a:path extrusionOk="0" h="1295400" w="3322320">
                <a:moveTo>
                  <a:pt x="1835150" y="140969"/>
                </a:moveTo>
                <a:lnTo>
                  <a:pt x="2805430" y="424180"/>
                </a:lnTo>
              </a:path>
              <a:path extrusionOk="0" h="1295400" w="3322320">
                <a:moveTo>
                  <a:pt x="2677160" y="565150"/>
                </a:moveTo>
                <a:lnTo>
                  <a:pt x="2353310" y="847090"/>
                </a:lnTo>
              </a:path>
              <a:path extrusionOk="0" h="1295400" w="3322320">
                <a:moveTo>
                  <a:pt x="2934969" y="565150"/>
                </a:moveTo>
                <a:lnTo>
                  <a:pt x="3322319" y="847090"/>
                </a:lnTo>
              </a:path>
              <a:path extrusionOk="0" h="1295400" w="3322320">
                <a:moveTo>
                  <a:pt x="2223769" y="989330"/>
                </a:moveTo>
                <a:lnTo>
                  <a:pt x="2001519" y="1295400"/>
                </a:lnTo>
              </a:path>
              <a:path extrusionOk="0" h="1295400" w="3322320">
                <a:moveTo>
                  <a:pt x="1705610" y="0"/>
                </a:moveTo>
                <a:lnTo>
                  <a:pt x="1747367" y="6979"/>
                </a:lnTo>
                <a:lnTo>
                  <a:pt x="1783029" y="26578"/>
                </a:lnTo>
                <a:lnTo>
                  <a:pt x="1810765" y="56784"/>
                </a:lnTo>
                <a:lnTo>
                  <a:pt x="1828749" y="95585"/>
                </a:lnTo>
                <a:lnTo>
                  <a:pt x="1835150" y="140969"/>
                </a:lnTo>
                <a:lnTo>
                  <a:pt x="1828749" y="186974"/>
                </a:lnTo>
                <a:lnTo>
                  <a:pt x="1810765" y="226151"/>
                </a:lnTo>
                <a:lnTo>
                  <a:pt x="1783029" y="256550"/>
                </a:lnTo>
                <a:lnTo>
                  <a:pt x="1747367" y="276219"/>
                </a:lnTo>
                <a:lnTo>
                  <a:pt x="1705610" y="283210"/>
                </a:lnTo>
                <a:lnTo>
                  <a:pt x="1663852" y="276219"/>
                </a:lnTo>
                <a:lnTo>
                  <a:pt x="1628190" y="256550"/>
                </a:lnTo>
                <a:lnTo>
                  <a:pt x="1600454" y="226151"/>
                </a:lnTo>
                <a:lnTo>
                  <a:pt x="1582470" y="186974"/>
                </a:lnTo>
                <a:lnTo>
                  <a:pt x="1576069" y="140969"/>
                </a:lnTo>
                <a:lnTo>
                  <a:pt x="1582470" y="95585"/>
                </a:lnTo>
                <a:lnTo>
                  <a:pt x="1600454" y="56784"/>
                </a:lnTo>
                <a:lnTo>
                  <a:pt x="1628190" y="26578"/>
                </a:lnTo>
                <a:lnTo>
                  <a:pt x="1663852" y="6979"/>
                </a:lnTo>
                <a:lnTo>
                  <a:pt x="1705610" y="0"/>
                </a:lnTo>
                <a:close/>
              </a:path>
              <a:path extrusionOk="0" h="1295400" w="3322320">
                <a:moveTo>
                  <a:pt x="1576069" y="0"/>
                </a:moveTo>
                <a:lnTo>
                  <a:pt x="1576069" y="0"/>
                </a:lnTo>
              </a:path>
              <a:path extrusionOk="0" h="1295400" w="3322320">
                <a:moveTo>
                  <a:pt x="1835150" y="283210"/>
                </a:moveTo>
                <a:lnTo>
                  <a:pt x="1835150" y="283210"/>
                </a:lnTo>
              </a:path>
            </a:pathLst>
          </a:cu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 txBox="1"/>
          <p:nvPr/>
        </p:nvSpPr>
        <p:spPr>
          <a:xfrm>
            <a:off x="6858000" y="4549140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/>
        </p:nvSpPr>
        <p:spPr>
          <a:xfrm>
            <a:off x="2928620" y="299720"/>
            <a:ext cx="42316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Max-Heapify(A,1)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1476147" y="1709827"/>
            <a:ext cx="225244" cy="2252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1518919" y="1733550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3086507" y="1764437"/>
            <a:ext cx="222704" cy="2227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3162300" y="1786890"/>
            <a:ext cx="838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1048157" y="2032407"/>
            <a:ext cx="225244" cy="22397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1078230" y="2054859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1852067" y="2032407"/>
            <a:ext cx="223974" cy="22397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1882139" y="2054859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2710587" y="2085747"/>
            <a:ext cx="223974" cy="22397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5"/>
          <p:cNvSpPr txBox="1"/>
          <p:nvPr/>
        </p:nvSpPr>
        <p:spPr>
          <a:xfrm>
            <a:off x="2774950" y="210947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3513227" y="2085747"/>
            <a:ext cx="225244" cy="22397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5"/>
          <p:cNvSpPr txBox="1"/>
          <p:nvPr/>
        </p:nvSpPr>
        <p:spPr>
          <a:xfrm>
            <a:off x="3577590" y="210947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757327" y="2424837"/>
            <a:ext cx="223974" cy="22524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 txBox="1"/>
          <p:nvPr/>
        </p:nvSpPr>
        <p:spPr>
          <a:xfrm>
            <a:off x="786130" y="2448559"/>
            <a:ext cx="1676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5"/>
          <p:cNvGrpSpPr/>
          <p:nvPr/>
        </p:nvGrpSpPr>
        <p:grpSpPr>
          <a:xfrm>
            <a:off x="1330097" y="2424837"/>
            <a:ext cx="507184" cy="225244"/>
            <a:chOff x="1330097" y="2424837"/>
            <a:chExt cx="507184" cy="225244"/>
          </a:xfrm>
        </p:grpSpPr>
        <p:sp>
          <p:nvSpPr>
            <p:cNvPr id="231" name="Google Shape;231;p15"/>
            <p:cNvSpPr/>
            <p:nvPr/>
          </p:nvSpPr>
          <p:spPr>
            <a:xfrm>
              <a:off x="1330097" y="2424837"/>
              <a:ext cx="222704" cy="225244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614577" y="2424837"/>
              <a:ext cx="222704" cy="225244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5"/>
          <p:cNvSpPr txBox="1"/>
          <p:nvPr/>
        </p:nvSpPr>
        <p:spPr>
          <a:xfrm>
            <a:off x="1358900" y="2448559"/>
            <a:ext cx="4508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15"/>
          <p:cNvGrpSpPr/>
          <p:nvPr/>
        </p:nvGrpSpPr>
        <p:grpSpPr>
          <a:xfrm>
            <a:off x="2067967" y="2424837"/>
            <a:ext cx="574494" cy="225244"/>
            <a:chOff x="2067967" y="2424837"/>
            <a:chExt cx="574494" cy="225244"/>
          </a:xfrm>
        </p:grpSpPr>
        <p:sp>
          <p:nvSpPr>
            <p:cNvPr id="235" name="Google Shape;235;p15"/>
            <p:cNvSpPr/>
            <p:nvPr/>
          </p:nvSpPr>
          <p:spPr>
            <a:xfrm>
              <a:off x="2067967" y="2424837"/>
              <a:ext cx="221434" cy="225244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418487" y="2424837"/>
              <a:ext cx="223974" cy="225244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15"/>
          <p:cNvSpPr txBox="1"/>
          <p:nvPr/>
        </p:nvSpPr>
        <p:spPr>
          <a:xfrm>
            <a:off x="2095500" y="2448559"/>
            <a:ext cx="4838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5"/>
          <p:cNvGrpSpPr/>
          <p:nvPr/>
        </p:nvGrpSpPr>
        <p:grpSpPr>
          <a:xfrm>
            <a:off x="869950" y="1443127"/>
            <a:ext cx="2755900" cy="986383"/>
            <a:chOff x="869950" y="1443127"/>
            <a:chExt cx="2755900" cy="986383"/>
          </a:xfrm>
        </p:grpSpPr>
        <p:sp>
          <p:nvSpPr>
            <p:cNvPr id="239" name="Google Shape;239;p15"/>
            <p:cNvSpPr/>
            <p:nvPr/>
          </p:nvSpPr>
          <p:spPr>
            <a:xfrm>
              <a:off x="869950" y="1554480"/>
              <a:ext cx="2755900" cy="875030"/>
            </a:xfrm>
            <a:custGeom>
              <a:rect b="b" l="l" r="r" t="t"/>
              <a:pathLst>
                <a:path extrusionOk="0" h="875030" w="2755900">
                  <a:moveTo>
                    <a:pt x="718819" y="160020"/>
                  </a:moveTo>
                  <a:lnTo>
                    <a:pt x="1308100" y="0"/>
                  </a:lnTo>
                </a:path>
                <a:path extrusionOk="0" h="875030" w="2755900">
                  <a:moveTo>
                    <a:pt x="290830" y="482600"/>
                  </a:moveTo>
                  <a:lnTo>
                    <a:pt x="612140" y="267970"/>
                  </a:lnTo>
                </a:path>
                <a:path extrusionOk="0" h="875030" w="2755900">
                  <a:moveTo>
                    <a:pt x="826769" y="267970"/>
                  </a:moveTo>
                  <a:lnTo>
                    <a:pt x="1094739" y="482600"/>
                  </a:lnTo>
                </a:path>
                <a:path extrusionOk="0" h="875030" w="2755900">
                  <a:moveTo>
                    <a:pt x="184150" y="590550"/>
                  </a:moveTo>
                  <a:lnTo>
                    <a:pt x="0" y="875030"/>
                  </a:lnTo>
                </a:path>
                <a:path extrusionOk="0" h="875030" w="2755900">
                  <a:moveTo>
                    <a:pt x="398780" y="590550"/>
                  </a:moveTo>
                  <a:lnTo>
                    <a:pt x="571500" y="875030"/>
                  </a:lnTo>
                </a:path>
                <a:path extrusionOk="0" h="875030" w="2755900">
                  <a:moveTo>
                    <a:pt x="1018539" y="665480"/>
                  </a:moveTo>
                  <a:lnTo>
                    <a:pt x="857250" y="875030"/>
                  </a:lnTo>
                </a:path>
                <a:path extrusionOk="0" h="875030" w="2755900">
                  <a:moveTo>
                    <a:pt x="1170939" y="665480"/>
                  </a:moveTo>
                  <a:lnTo>
                    <a:pt x="1309370" y="875030"/>
                  </a:lnTo>
                </a:path>
                <a:path extrusionOk="0" h="875030" w="2755900">
                  <a:moveTo>
                    <a:pt x="1522730" y="1270"/>
                  </a:moveTo>
                  <a:lnTo>
                    <a:pt x="2327910" y="215900"/>
                  </a:lnTo>
                </a:path>
                <a:path extrusionOk="0" h="875030" w="2755900">
                  <a:moveTo>
                    <a:pt x="2221230" y="321310"/>
                  </a:moveTo>
                  <a:lnTo>
                    <a:pt x="1953260" y="535940"/>
                  </a:lnTo>
                </a:path>
                <a:path extrusionOk="0" h="875030" w="2755900">
                  <a:moveTo>
                    <a:pt x="2434590" y="321310"/>
                  </a:moveTo>
                  <a:lnTo>
                    <a:pt x="2755900" y="535940"/>
                  </a:lnTo>
                </a:path>
                <a:path extrusionOk="0" h="875030" w="2755900">
                  <a:moveTo>
                    <a:pt x="1845310" y="643890"/>
                  </a:moveTo>
                  <a:lnTo>
                    <a:pt x="1661160" y="87503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2172107" y="1443127"/>
              <a:ext cx="225244" cy="223974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15"/>
          <p:cNvSpPr txBox="1"/>
          <p:nvPr/>
        </p:nvSpPr>
        <p:spPr>
          <a:xfrm>
            <a:off x="2214879" y="1466850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5"/>
          <p:cNvGrpSpPr/>
          <p:nvPr/>
        </p:nvGrpSpPr>
        <p:grpSpPr>
          <a:xfrm>
            <a:off x="5743347" y="1786027"/>
            <a:ext cx="1833064" cy="277314"/>
            <a:chOff x="5743347" y="1786027"/>
            <a:chExt cx="1833064" cy="277314"/>
          </a:xfrm>
        </p:grpSpPr>
        <p:sp>
          <p:nvSpPr>
            <p:cNvPr id="243" name="Google Shape;243;p15"/>
            <p:cNvSpPr/>
            <p:nvPr/>
          </p:nvSpPr>
          <p:spPr>
            <a:xfrm>
              <a:off x="5743347" y="1786027"/>
              <a:ext cx="225244" cy="225244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7352437" y="1840637"/>
              <a:ext cx="223974" cy="222704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15"/>
          <p:cNvSpPr txBox="1"/>
          <p:nvPr/>
        </p:nvSpPr>
        <p:spPr>
          <a:xfrm>
            <a:off x="7416800" y="186309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5315357" y="2108607"/>
            <a:ext cx="225244" cy="222704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5345429" y="2131059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6119267" y="2108607"/>
            <a:ext cx="223974" cy="22270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6148070" y="2131059"/>
            <a:ext cx="1676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6977788" y="2161947"/>
            <a:ext cx="223974" cy="223974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040880" y="218440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7780427" y="2161947"/>
            <a:ext cx="223974" cy="223974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 txBox="1"/>
          <p:nvPr/>
        </p:nvSpPr>
        <p:spPr>
          <a:xfrm>
            <a:off x="7844790" y="218440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5024527" y="2501037"/>
            <a:ext cx="223974" cy="223974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5053329" y="2524759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15"/>
          <p:cNvGrpSpPr/>
          <p:nvPr/>
        </p:nvGrpSpPr>
        <p:grpSpPr>
          <a:xfrm>
            <a:off x="5597297" y="2501037"/>
            <a:ext cx="507184" cy="223974"/>
            <a:chOff x="5597297" y="2501037"/>
            <a:chExt cx="507184" cy="223974"/>
          </a:xfrm>
        </p:grpSpPr>
        <p:sp>
          <p:nvSpPr>
            <p:cNvPr id="257" name="Google Shape;257;p15"/>
            <p:cNvSpPr/>
            <p:nvPr/>
          </p:nvSpPr>
          <p:spPr>
            <a:xfrm>
              <a:off x="5597297" y="2501037"/>
              <a:ext cx="222704" cy="223974"/>
            </a:xfrm>
            <a:prstGeom prst="rect">
              <a:avLst/>
            </a:prstGeom>
            <a:blipFill rotWithShape="1">
              <a:blip r:embed="rId2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5881777" y="2501037"/>
              <a:ext cx="222704" cy="223974"/>
            </a:xfrm>
            <a:prstGeom prst="rect">
              <a:avLst/>
            </a:prstGeom>
            <a:blipFill rotWithShape="1">
              <a:blip r:embed="rId2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5"/>
          <p:cNvSpPr txBox="1"/>
          <p:nvPr/>
        </p:nvSpPr>
        <p:spPr>
          <a:xfrm>
            <a:off x="5626100" y="2524759"/>
            <a:ext cx="4508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15"/>
          <p:cNvGrpSpPr/>
          <p:nvPr/>
        </p:nvGrpSpPr>
        <p:grpSpPr>
          <a:xfrm>
            <a:off x="6335167" y="2501037"/>
            <a:ext cx="574494" cy="223974"/>
            <a:chOff x="6335167" y="2501037"/>
            <a:chExt cx="574494" cy="223974"/>
          </a:xfrm>
        </p:grpSpPr>
        <p:sp>
          <p:nvSpPr>
            <p:cNvPr id="261" name="Google Shape;261;p15"/>
            <p:cNvSpPr/>
            <p:nvPr/>
          </p:nvSpPr>
          <p:spPr>
            <a:xfrm>
              <a:off x="6335167" y="2501037"/>
              <a:ext cx="221434" cy="223974"/>
            </a:xfrm>
            <a:prstGeom prst="rect">
              <a:avLst/>
            </a:prstGeom>
            <a:blipFill rotWithShape="1">
              <a:blip r:embed="rId2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6685687" y="2501037"/>
              <a:ext cx="223974" cy="223974"/>
            </a:xfrm>
            <a:prstGeom prst="rect">
              <a:avLst/>
            </a:prstGeom>
            <a:blipFill rotWithShape="1">
              <a:blip r:embed="rId2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5"/>
          <p:cNvSpPr txBox="1"/>
          <p:nvPr/>
        </p:nvSpPr>
        <p:spPr>
          <a:xfrm>
            <a:off x="6362700" y="2524759"/>
            <a:ext cx="4838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15"/>
          <p:cNvGrpSpPr/>
          <p:nvPr/>
        </p:nvGrpSpPr>
        <p:grpSpPr>
          <a:xfrm>
            <a:off x="5137150" y="1519327"/>
            <a:ext cx="2755900" cy="986383"/>
            <a:chOff x="5137150" y="1519327"/>
            <a:chExt cx="2755900" cy="986383"/>
          </a:xfrm>
        </p:grpSpPr>
        <p:sp>
          <p:nvSpPr>
            <p:cNvPr id="265" name="Google Shape;265;p15"/>
            <p:cNvSpPr/>
            <p:nvPr/>
          </p:nvSpPr>
          <p:spPr>
            <a:xfrm>
              <a:off x="5137150" y="1630680"/>
              <a:ext cx="2755900" cy="875030"/>
            </a:xfrm>
            <a:custGeom>
              <a:rect b="b" l="l" r="r" t="t"/>
              <a:pathLst>
                <a:path extrusionOk="0" h="875030" w="2755900">
                  <a:moveTo>
                    <a:pt x="718820" y="160020"/>
                  </a:moveTo>
                  <a:lnTo>
                    <a:pt x="1308100" y="0"/>
                  </a:lnTo>
                </a:path>
                <a:path extrusionOk="0" h="875030" w="2755900">
                  <a:moveTo>
                    <a:pt x="290829" y="482600"/>
                  </a:moveTo>
                  <a:lnTo>
                    <a:pt x="612139" y="267970"/>
                  </a:lnTo>
                </a:path>
                <a:path extrusionOk="0" h="875030" w="2755900">
                  <a:moveTo>
                    <a:pt x="826770" y="267970"/>
                  </a:moveTo>
                  <a:lnTo>
                    <a:pt x="1094739" y="482600"/>
                  </a:lnTo>
                </a:path>
                <a:path extrusionOk="0" h="875030" w="2755900">
                  <a:moveTo>
                    <a:pt x="184150" y="589280"/>
                  </a:moveTo>
                  <a:lnTo>
                    <a:pt x="0" y="875030"/>
                  </a:lnTo>
                </a:path>
                <a:path extrusionOk="0" h="875030" w="2755900">
                  <a:moveTo>
                    <a:pt x="398779" y="589280"/>
                  </a:moveTo>
                  <a:lnTo>
                    <a:pt x="571500" y="875030"/>
                  </a:lnTo>
                </a:path>
                <a:path extrusionOk="0" h="875030" w="2755900">
                  <a:moveTo>
                    <a:pt x="1018539" y="665480"/>
                  </a:moveTo>
                  <a:lnTo>
                    <a:pt x="857250" y="875030"/>
                  </a:lnTo>
                </a:path>
                <a:path extrusionOk="0" h="875030" w="2755900">
                  <a:moveTo>
                    <a:pt x="1170939" y="665480"/>
                  </a:moveTo>
                  <a:lnTo>
                    <a:pt x="1308100" y="875030"/>
                  </a:lnTo>
                </a:path>
                <a:path extrusionOk="0" h="875030" w="2755900">
                  <a:moveTo>
                    <a:pt x="1522729" y="0"/>
                  </a:moveTo>
                  <a:lnTo>
                    <a:pt x="2327909" y="214630"/>
                  </a:lnTo>
                </a:path>
                <a:path extrusionOk="0" h="875030" w="2755900">
                  <a:moveTo>
                    <a:pt x="2219959" y="321310"/>
                  </a:moveTo>
                  <a:lnTo>
                    <a:pt x="1953259" y="535940"/>
                  </a:lnTo>
                </a:path>
                <a:path extrusionOk="0" h="875030" w="2755900">
                  <a:moveTo>
                    <a:pt x="2434590" y="321310"/>
                  </a:moveTo>
                  <a:lnTo>
                    <a:pt x="2755900" y="535940"/>
                  </a:lnTo>
                </a:path>
                <a:path extrusionOk="0" h="875030" w="2755900">
                  <a:moveTo>
                    <a:pt x="1845309" y="643890"/>
                  </a:moveTo>
                  <a:lnTo>
                    <a:pt x="1661159" y="87503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6439307" y="1519327"/>
              <a:ext cx="225244" cy="223974"/>
            </a:xfrm>
            <a:prstGeom prst="rect">
              <a:avLst/>
            </a:prstGeom>
            <a:blipFill rotWithShape="1">
              <a:blip r:embed="rId2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5"/>
          <p:cNvSpPr txBox="1"/>
          <p:nvPr/>
        </p:nvSpPr>
        <p:spPr>
          <a:xfrm>
            <a:off x="5562600" y="1447800"/>
            <a:ext cx="1219200" cy="60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07950">
            <a:spAutoFit/>
          </a:bodyPr>
          <a:lstStyle/>
          <a:p>
            <a:pPr indent="0" lvl="0" marL="0" marR="15113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352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1295400" y="1371600"/>
            <a:ext cx="2209800" cy="685800"/>
          </a:xfrm>
          <a:custGeom>
            <a:rect b="b" l="l" r="r" t="t"/>
            <a:pathLst>
              <a:path extrusionOk="0" h="685800" w="2209800">
                <a:moveTo>
                  <a:pt x="1104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09800" y="0"/>
                </a:lnTo>
                <a:lnTo>
                  <a:pt x="2209800" y="685800"/>
                </a:lnTo>
                <a:lnTo>
                  <a:pt x="1104900" y="6858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5"/>
          <p:cNvSpPr/>
          <p:nvPr/>
        </p:nvSpPr>
        <p:spPr>
          <a:xfrm>
            <a:off x="1628547" y="3386227"/>
            <a:ext cx="225244" cy="225244"/>
          </a:xfrm>
          <a:prstGeom prst="rect">
            <a:avLst/>
          </a:prstGeom>
          <a:blipFill rotWithShape="1">
            <a:blip r:embed="rId2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1671320" y="3409950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3237637" y="3440837"/>
            <a:ext cx="223974" cy="222704"/>
          </a:xfrm>
          <a:prstGeom prst="rect">
            <a:avLst/>
          </a:prstGeom>
          <a:blipFill rotWithShape="1">
            <a:blip r:embed="rId2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3302000" y="346329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1200557" y="3708807"/>
            <a:ext cx="225244" cy="222704"/>
          </a:xfrm>
          <a:prstGeom prst="rect">
            <a:avLst/>
          </a:prstGeom>
          <a:blipFill rotWithShape="1">
            <a:blip r:embed="rId2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1243330" y="3731259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5"/>
          <p:cNvSpPr/>
          <p:nvPr/>
        </p:nvSpPr>
        <p:spPr>
          <a:xfrm>
            <a:off x="2004467" y="3708807"/>
            <a:ext cx="223974" cy="222704"/>
          </a:xfrm>
          <a:prstGeom prst="rect">
            <a:avLst/>
          </a:prstGeom>
          <a:blipFill rotWithShape="1">
            <a:blip r:embed="rId3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2045970" y="3731259"/>
            <a:ext cx="1549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5"/>
          <p:cNvSpPr/>
          <p:nvPr/>
        </p:nvSpPr>
        <p:spPr>
          <a:xfrm>
            <a:off x="2862987" y="3762147"/>
            <a:ext cx="223974" cy="223974"/>
          </a:xfrm>
          <a:prstGeom prst="rect">
            <a:avLst/>
          </a:prstGeom>
          <a:blipFill rotWithShape="1">
            <a:blip r:embed="rId3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2926079" y="378460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3665627" y="3762147"/>
            <a:ext cx="223974" cy="223974"/>
          </a:xfrm>
          <a:prstGeom prst="rect">
            <a:avLst/>
          </a:prstGeom>
          <a:blipFill rotWithShape="1">
            <a:blip r:embed="rId3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3729990" y="378460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909727" y="4101237"/>
            <a:ext cx="223974" cy="223974"/>
          </a:xfrm>
          <a:prstGeom prst="rect">
            <a:avLst/>
          </a:prstGeom>
          <a:blipFill rotWithShape="1">
            <a:blip r:embed="rId3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938530" y="4124959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15"/>
          <p:cNvGrpSpPr/>
          <p:nvPr/>
        </p:nvGrpSpPr>
        <p:grpSpPr>
          <a:xfrm>
            <a:off x="1482497" y="4101237"/>
            <a:ext cx="507184" cy="223974"/>
            <a:chOff x="1482497" y="4101237"/>
            <a:chExt cx="507184" cy="223974"/>
          </a:xfrm>
        </p:grpSpPr>
        <p:sp>
          <p:nvSpPr>
            <p:cNvPr id="284" name="Google Shape;284;p15"/>
            <p:cNvSpPr/>
            <p:nvPr/>
          </p:nvSpPr>
          <p:spPr>
            <a:xfrm>
              <a:off x="1482497" y="4101237"/>
              <a:ext cx="222704" cy="223974"/>
            </a:xfrm>
            <a:prstGeom prst="rect">
              <a:avLst/>
            </a:prstGeom>
            <a:blipFill rotWithShape="1">
              <a:blip r:embed="rId3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766977" y="4101237"/>
              <a:ext cx="222704" cy="223974"/>
            </a:xfrm>
            <a:prstGeom prst="rect">
              <a:avLst/>
            </a:prstGeom>
            <a:blipFill rotWithShape="1">
              <a:blip r:embed="rId3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15"/>
          <p:cNvSpPr txBox="1"/>
          <p:nvPr/>
        </p:nvSpPr>
        <p:spPr>
          <a:xfrm>
            <a:off x="1511300" y="4124959"/>
            <a:ext cx="4508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15"/>
          <p:cNvGrpSpPr/>
          <p:nvPr/>
        </p:nvGrpSpPr>
        <p:grpSpPr>
          <a:xfrm>
            <a:off x="2220367" y="4101237"/>
            <a:ext cx="574494" cy="223974"/>
            <a:chOff x="2220367" y="4101237"/>
            <a:chExt cx="574494" cy="223974"/>
          </a:xfrm>
        </p:grpSpPr>
        <p:sp>
          <p:nvSpPr>
            <p:cNvPr id="288" name="Google Shape;288;p15"/>
            <p:cNvSpPr/>
            <p:nvPr/>
          </p:nvSpPr>
          <p:spPr>
            <a:xfrm>
              <a:off x="2220367" y="4101237"/>
              <a:ext cx="221434" cy="223974"/>
            </a:xfrm>
            <a:prstGeom prst="rect">
              <a:avLst/>
            </a:prstGeom>
            <a:blipFill rotWithShape="1">
              <a:blip r:embed="rId3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570887" y="4101237"/>
              <a:ext cx="223974" cy="223974"/>
            </a:xfrm>
            <a:prstGeom prst="rect">
              <a:avLst/>
            </a:prstGeom>
            <a:blipFill rotWithShape="1">
              <a:blip r:embed="rId3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15"/>
          <p:cNvSpPr txBox="1"/>
          <p:nvPr/>
        </p:nvSpPr>
        <p:spPr>
          <a:xfrm>
            <a:off x="2247900" y="4124959"/>
            <a:ext cx="4838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15"/>
          <p:cNvGrpSpPr/>
          <p:nvPr/>
        </p:nvGrpSpPr>
        <p:grpSpPr>
          <a:xfrm>
            <a:off x="1022350" y="3119527"/>
            <a:ext cx="2755900" cy="986382"/>
            <a:chOff x="1022350" y="3119527"/>
            <a:chExt cx="2755900" cy="986382"/>
          </a:xfrm>
        </p:grpSpPr>
        <p:sp>
          <p:nvSpPr>
            <p:cNvPr id="292" name="Google Shape;292;p15"/>
            <p:cNvSpPr/>
            <p:nvPr/>
          </p:nvSpPr>
          <p:spPr>
            <a:xfrm>
              <a:off x="1022350" y="3230879"/>
              <a:ext cx="2755900" cy="875030"/>
            </a:xfrm>
            <a:custGeom>
              <a:rect b="b" l="l" r="r" t="t"/>
              <a:pathLst>
                <a:path extrusionOk="0" h="875029" w="2755900">
                  <a:moveTo>
                    <a:pt x="718819" y="160020"/>
                  </a:moveTo>
                  <a:lnTo>
                    <a:pt x="1308100" y="0"/>
                  </a:lnTo>
                </a:path>
                <a:path extrusionOk="0" h="875029" w="2755900">
                  <a:moveTo>
                    <a:pt x="290830" y="482600"/>
                  </a:moveTo>
                  <a:lnTo>
                    <a:pt x="612139" y="267970"/>
                  </a:lnTo>
                </a:path>
                <a:path extrusionOk="0" h="875029" w="2755900">
                  <a:moveTo>
                    <a:pt x="826769" y="267970"/>
                  </a:moveTo>
                  <a:lnTo>
                    <a:pt x="1094739" y="482600"/>
                  </a:lnTo>
                </a:path>
                <a:path extrusionOk="0" h="875029" w="2755900">
                  <a:moveTo>
                    <a:pt x="184150" y="589280"/>
                  </a:moveTo>
                  <a:lnTo>
                    <a:pt x="0" y="875030"/>
                  </a:lnTo>
                </a:path>
                <a:path extrusionOk="0" h="875029" w="2755900">
                  <a:moveTo>
                    <a:pt x="398780" y="589280"/>
                  </a:moveTo>
                  <a:lnTo>
                    <a:pt x="571500" y="875030"/>
                  </a:lnTo>
                </a:path>
                <a:path extrusionOk="0" h="875029" w="2755900">
                  <a:moveTo>
                    <a:pt x="1018539" y="665480"/>
                  </a:moveTo>
                  <a:lnTo>
                    <a:pt x="857250" y="875030"/>
                  </a:lnTo>
                </a:path>
                <a:path extrusionOk="0" h="875029" w="2755900">
                  <a:moveTo>
                    <a:pt x="1170939" y="665480"/>
                  </a:moveTo>
                  <a:lnTo>
                    <a:pt x="1308100" y="875030"/>
                  </a:lnTo>
                </a:path>
                <a:path extrusionOk="0" h="875029" w="2755900">
                  <a:moveTo>
                    <a:pt x="1522730" y="0"/>
                  </a:moveTo>
                  <a:lnTo>
                    <a:pt x="2327910" y="214630"/>
                  </a:lnTo>
                </a:path>
                <a:path extrusionOk="0" h="875029" w="2755900">
                  <a:moveTo>
                    <a:pt x="2219960" y="321310"/>
                  </a:moveTo>
                  <a:lnTo>
                    <a:pt x="1953260" y="535940"/>
                  </a:lnTo>
                </a:path>
                <a:path extrusionOk="0" h="875029" w="2755900">
                  <a:moveTo>
                    <a:pt x="2434590" y="321310"/>
                  </a:moveTo>
                  <a:lnTo>
                    <a:pt x="2755900" y="535940"/>
                  </a:lnTo>
                </a:path>
                <a:path extrusionOk="0" h="875029" w="2755900">
                  <a:moveTo>
                    <a:pt x="1845310" y="643890"/>
                  </a:moveTo>
                  <a:lnTo>
                    <a:pt x="1661160" y="87503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2324507" y="3119527"/>
              <a:ext cx="225244" cy="223974"/>
            </a:xfrm>
            <a:prstGeom prst="rect">
              <a:avLst/>
            </a:prstGeom>
            <a:blipFill rotWithShape="1">
              <a:blip r:embed="rId3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15"/>
          <p:cNvSpPr txBox="1"/>
          <p:nvPr/>
        </p:nvSpPr>
        <p:spPr>
          <a:xfrm>
            <a:off x="2354579" y="3143250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1066800" y="3352800"/>
            <a:ext cx="1219200" cy="609600"/>
          </a:xfrm>
          <a:custGeom>
            <a:rect b="b" l="l" r="r" t="t"/>
            <a:pathLst>
              <a:path extrusionOk="0" h="609600" w="1219200">
                <a:moveTo>
                  <a:pt x="609600" y="609600"/>
                </a:moveTo>
                <a:lnTo>
                  <a:pt x="0" y="609600"/>
                </a:lnTo>
                <a:lnTo>
                  <a:pt x="0" y="0"/>
                </a:lnTo>
                <a:lnTo>
                  <a:pt x="1219200" y="0"/>
                </a:lnTo>
                <a:lnTo>
                  <a:pt x="1219200" y="609600"/>
                </a:lnTo>
                <a:lnTo>
                  <a:pt x="609600" y="6096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15"/>
          <p:cNvGrpSpPr/>
          <p:nvPr/>
        </p:nvGrpSpPr>
        <p:grpSpPr>
          <a:xfrm>
            <a:off x="5743347" y="3538627"/>
            <a:ext cx="1833064" cy="277314"/>
            <a:chOff x="5743347" y="3538627"/>
            <a:chExt cx="1833064" cy="277314"/>
          </a:xfrm>
        </p:grpSpPr>
        <p:sp>
          <p:nvSpPr>
            <p:cNvPr id="297" name="Google Shape;297;p15"/>
            <p:cNvSpPr/>
            <p:nvPr/>
          </p:nvSpPr>
          <p:spPr>
            <a:xfrm>
              <a:off x="5743347" y="3538627"/>
              <a:ext cx="225244" cy="225244"/>
            </a:xfrm>
            <a:prstGeom prst="rect">
              <a:avLst/>
            </a:prstGeom>
            <a:blipFill rotWithShape="1">
              <a:blip r:embed="rId3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7352437" y="3593237"/>
              <a:ext cx="223974" cy="222704"/>
            </a:xfrm>
            <a:prstGeom prst="rect">
              <a:avLst/>
            </a:prstGeom>
            <a:blipFill rotWithShape="1">
              <a:blip r:embed="rId4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15"/>
          <p:cNvSpPr txBox="1"/>
          <p:nvPr/>
        </p:nvSpPr>
        <p:spPr>
          <a:xfrm>
            <a:off x="7416800" y="361569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5315357" y="3861207"/>
            <a:ext cx="225244" cy="223974"/>
          </a:xfrm>
          <a:prstGeom prst="rect">
            <a:avLst/>
          </a:prstGeom>
          <a:blipFill rotWithShape="1">
            <a:blip r:embed="rId4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5181600" y="3505200"/>
            <a:ext cx="914400" cy="60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0" lvl="0" marL="6045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58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6119267" y="3861207"/>
            <a:ext cx="223974" cy="223974"/>
          </a:xfrm>
          <a:prstGeom prst="rect">
            <a:avLst/>
          </a:prstGeom>
          <a:blipFill rotWithShape="1">
            <a:blip r:embed="rId4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6148070" y="3883659"/>
            <a:ext cx="1676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6977788" y="3914547"/>
            <a:ext cx="223974" cy="223974"/>
          </a:xfrm>
          <a:prstGeom prst="rect">
            <a:avLst/>
          </a:prstGeom>
          <a:blipFill rotWithShape="1">
            <a:blip r:embed="rId4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7040880" y="393827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7780427" y="3914547"/>
            <a:ext cx="223974" cy="223974"/>
          </a:xfrm>
          <a:prstGeom prst="rect">
            <a:avLst/>
          </a:prstGeom>
          <a:blipFill rotWithShape="1">
            <a:blip r:embed="rId4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7844790" y="393827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15"/>
          <p:cNvGrpSpPr/>
          <p:nvPr/>
        </p:nvGrpSpPr>
        <p:grpSpPr>
          <a:xfrm>
            <a:off x="5024527" y="4253637"/>
            <a:ext cx="1079954" cy="225244"/>
            <a:chOff x="5024527" y="4253637"/>
            <a:chExt cx="1079954" cy="225244"/>
          </a:xfrm>
        </p:grpSpPr>
        <p:sp>
          <p:nvSpPr>
            <p:cNvPr id="309" name="Google Shape;309;p15"/>
            <p:cNvSpPr/>
            <p:nvPr/>
          </p:nvSpPr>
          <p:spPr>
            <a:xfrm>
              <a:off x="5024527" y="4253637"/>
              <a:ext cx="223974" cy="225244"/>
            </a:xfrm>
            <a:prstGeom prst="rect">
              <a:avLst/>
            </a:prstGeom>
            <a:blipFill rotWithShape="1">
              <a:blip r:embed="rId4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5597297" y="4253637"/>
              <a:ext cx="222704" cy="225244"/>
            </a:xfrm>
            <a:prstGeom prst="rect">
              <a:avLst/>
            </a:prstGeom>
            <a:blipFill rotWithShape="1">
              <a:blip r:embed="rId4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5881777" y="4253637"/>
              <a:ext cx="222704" cy="225244"/>
            </a:xfrm>
            <a:prstGeom prst="rect">
              <a:avLst/>
            </a:prstGeom>
            <a:blipFill rotWithShape="1">
              <a:blip r:embed="rId4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15"/>
          <p:cNvSpPr txBox="1"/>
          <p:nvPr/>
        </p:nvSpPr>
        <p:spPr>
          <a:xfrm>
            <a:off x="5053329" y="4277359"/>
            <a:ext cx="1023619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	16	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15"/>
          <p:cNvGrpSpPr/>
          <p:nvPr/>
        </p:nvGrpSpPr>
        <p:grpSpPr>
          <a:xfrm>
            <a:off x="6335167" y="4253637"/>
            <a:ext cx="574494" cy="225244"/>
            <a:chOff x="6335167" y="4253637"/>
            <a:chExt cx="574494" cy="225244"/>
          </a:xfrm>
        </p:grpSpPr>
        <p:sp>
          <p:nvSpPr>
            <p:cNvPr id="314" name="Google Shape;314;p15"/>
            <p:cNvSpPr/>
            <p:nvPr/>
          </p:nvSpPr>
          <p:spPr>
            <a:xfrm>
              <a:off x="6335167" y="4253637"/>
              <a:ext cx="221434" cy="225244"/>
            </a:xfrm>
            <a:prstGeom prst="rect">
              <a:avLst/>
            </a:prstGeom>
            <a:blipFill rotWithShape="1">
              <a:blip r:embed="rId4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685687" y="4253637"/>
              <a:ext cx="223974" cy="225244"/>
            </a:xfrm>
            <a:prstGeom prst="rect">
              <a:avLst/>
            </a:prstGeom>
            <a:blipFill rotWithShape="1">
              <a:blip r:embed="rId4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5"/>
          <p:cNvSpPr txBox="1"/>
          <p:nvPr/>
        </p:nvSpPr>
        <p:spPr>
          <a:xfrm>
            <a:off x="6362700" y="4277359"/>
            <a:ext cx="4838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15"/>
          <p:cNvGrpSpPr/>
          <p:nvPr/>
        </p:nvGrpSpPr>
        <p:grpSpPr>
          <a:xfrm>
            <a:off x="5137150" y="3271927"/>
            <a:ext cx="2755900" cy="986383"/>
            <a:chOff x="5137150" y="3271927"/>
            <a:chExt cx="2755900" cy="986383"/>
          </a:xfrm>
        </p:grpSpPr>
        <p:sp>
          <p:nvSpPr>
            <p:cNvPr id="318" name="Google Shape;318;p15"/>
            <p:cNvSpPr/>
            <p:nvPr/>
          </p:nvSpPr>
          <p:spPr>
            <a:xfrm>
              <a:off x="5137150" y="3383280"/>
              <a:ext cx="2755900" cy="875030"/>
            </a:xfrm>
            <a:custGeom>
              <a:rect b="b" l="l" r="r" t="t"/>
              <a:pathLst>
                <a:path extrusionOk="0" h="875029" w="2755900">
                  <a:moveTo>
                    <a:pt x="718820" y="160020"/>
                  </a:moveTo>
                  <a:lnTo>
                    <a:pt x="1308100" y="0"/>
                  </a:lnTo>
                </a:path>
                <a:path extrusionOk="0" h="875029" w="2755900">
                  <a:moveTo>
                    <a:pt x="290829" y="482600"/>
                  </a:moveTo>
                  <a:lnTo>
                    <a:pt x="612139" y="267970"/>
                  </a:lnTo>
                </a:path>
                <a:path extrusionOk="0" h="875029" w="2755900">
                  <a:moveTo>
                    <a:pt x="826770" y="267970"/>
                  </a:moveTo>
                  <a:lnTo>
                    <a:pt x="1094739" y="482600"/>
                  </a:lnTo>
                </a:path>
                <a:path extrusionOk="0" h="875029" w="2755900">
                  <a:moveTo>
                    <a:pt x="184150" y="590550"/>
                  </a:moveTo>
                  <a:lnTo>
                    <a:pt x="0" y="875030"/>
                  </a:lnTo>
                </a:path>
                <a:path extrusionOk="0" h="875029" w="2755900">
                  <a:moveTo>
                    <a:pt x="398779" y="590550"/>
                  </a:moveTo>
                  <a:lnTo>
                    <a:pt x="571500" y="875030"/>
                  </a:lnTo>
                </a:path>
                <a:path extrusionOk="0" h="875029" w="2755900">
                  <a:moveTo>
                    <a:pt x="1018539" y="665480"/>
                  </a:moveTo>
                  <a:lnTo>
                    <a:pt x="857250" y="875030"/>
                  </a:lnTo>
                </a:path>
                <a:path extrusionOk="0" h="875029" w="2755900">
                  <a:moveTo>
                    <a:pt x="1170939" y="665480"/>
                  </a:moveTo>
                  <a:lnTo>
                    <a:pt x="1308100" y="875030"/>
                  </a:lnTo>
                </a:path>
                <a:path extrusionOk="0" h="875029" w="2755900">
                  <a:moveTo>
                    <a:pt x="1522729" y="1270"/>
                  </a:moveTo>
                  <a:lnTo>
                    <a:pt x="2327909" y="215900"/>
                  </a:lnTo>
                </a:path>
                <a:path extrusionOk="0" h="875029" w="2755900">
                  <a:moveTo>
                    <a:pt x="2219959" y="321310"/>
                  </a:moveTo>
                  <a:lnTo>
                    <a:pt x="1953259" y="535940"/>
                  </a:lnTo>
                </a:path>
                <a:path extrusionOk="0" h="875029" w="2755900">
                  <a:moveTo>
                    <a:pt x="2434590" y="321310"/>
                  </a:moveTo>
                  <a:lnTo>
                    <a:pt x="2755900" y="535940"/>
                  </a:lnTo>
                </a:path>
                <a:path extrusionOk="0" h="875029" w="2755900">
                  <a:moveTo>
                    <a:pt x="1845309" y="643890"/>
                  </a:moveTo>
                  <a:lnTo>
                    <a:pt x="1661159" y="87503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439307" y="3271927"/>
              <a:ext cx="225244" cy="223974"/>
            </a:xfrm>
            <a:prstGeom prst="rect">
              <a:avLst/>
            </a:prstGeom>
            <a:blipFill rotWithShape="1">
              <a:blip r:embed="rId5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15"/>
          <p:cNvSpPr txBox="1"/>
          <p:nvPr/>
        </p:nvSpPr>
        <p:spPr>
          <a:xfrm>
            <a:off x="6469379" y="3295650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5"/>
          <p:cNvSpPr/>
          <p:nvPr/>
        </p:nvSpPr>
        <p:spPr>
          <a:xfrm>
            <a:off x="1628547" y="5138827"/>
            <a:ext cx="225244" cy="225244"/>
          </a:xfrm>
          <a:prstGeom prst="rect">
            <a:avLst/>
          </a:prstGeom>
          <a:blipFill rotWithShape="1">
            <a:blip r:embed="rId3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5"/>
          <p:cNvSpPr txBox="1"/>
          <p:nvPr/>
        </p:nvSpPr>
        <p:spPr>
          <a:xfrm>
            <a:off x="1658620" y="5162550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5"/>
          <p:cNvSpPr/>
          <p:nvPr/>
        </p:nvSpPr>
        <p:spPr>
          <a:xfrm>
            <a:off x="3237637" y="5193437"/>
            <a:ext cx="223974" cy="222704"/>
          </a:xfrm>
          <a:prstGeom prst="rect">
            <a:avLst/>
          </a:prstGeom>
          <a:blipFill rotWithShape="1">
            <a:blip r:embed="rId5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3302000" y="521589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5"/>
          <p:cNvSpPr/>
          <p:nvPr/>
        </p:nvSpPr>
        <p:spPr>
          <a:xfrm>
            <a:off x="1200557" y="5461407"/>
            <a:ext cx="225244" cy="223974"/>
          </a:xfrm>
          <a:prstGeom prst="rect">
            <a:avLst/>
          </a:prstGeom>
          <a:blipFill rotWithShape="1">
            <a:blip r:embed="rId5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243330" y="5483859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5"/>
          <p:cNvSpPr/>
          <p:nvPr/>
        </p:nvSpPr>
        <p:spPr>
          <a:xfrm>
            <a:off x="2004467" y="5461407"/>
            <a:ext cx="223974" cy="223974"/>
          </a:xfrm>
          <a:prstGeom prst="rect">
            <a:avLst/>
          </a:prstGeom>
          <a:blipFill rotWithShape="1">
            <a:blip r:embed="rId5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5"/>
          <p:cNvSpPr txBox="1"/>
          <p:nvPr/>
        </p:nvSpPr>
        <p:spPr>
          <a:xfrm>
            <a:off x="2033270" y="5483859"/>
            <a:ext cx="1676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2862987" y="5514747"/>
            <a:ext cx="223974" cy="223974"/>
          </a:xfrm>
          <a:prstGeom prst="rect">
            <a:avLst/>
          </a:prstGeom>
          <a:blipFill rotWithShape="1">
            <a:blip r:embed="rId5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 txBox="1"/>
          <p:nvPr/>
        </p:nvSpPr>
        <p:spPr>
          <a:xfrm>
            <a:off x="2926079" y="553847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5"/>
          <p:cNvSpPr/>
          <p:nvPr/>
        </p:nvSpPr>
        <p:spPr>
          <a:xfrm>
            <a:off x="3665627" y="5514747"/>
            <a:ext cx="223974" cy="223974"/>
          </a:xfrm>
          <a:prstGeom prst="rect">
            <a:avLst/>
          </a:prstGeom>
          <a:blipFill rotWithShape="1">
            <a:blip r:embed="rId5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3729990" y="553847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5"/>
          <p:cNvSpPr/>
          <p:nvPr/>
        </p:nvSpPr>
        <p:spPr>
          <a:xfrm>
            <a:off x="909727" y="5853837"/>
            <a:ext cx="223974" cy="225244"/>
          </a:xfrm>
          <a:prstGeom prst="rect">
            <a:avLst/>
          </a:prstGeom>
          <a:blipFill rotWithShape="1">
            <a:blip r:embed="rId5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5"/>
          <p:cNvSpPr txBox="1"/>
          <p:nvPr/>
        </p:nvSpPr>
        <p:spPr>
          <a:xfrm>
            <a:off x="951230" y="5877559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15"/>
          <p:cNvGrpSpPr/>
          <p:nvPr/>
        </p:nvGrpSpPr>
        <p:grpSpPr>
          <a:xfrm>
            <a:off x="1482497" y="5853837"/>
            <a:ext cx="507184" cy="225244"/>
            <a:chOff x="1482497" y="5853837"/>
            <a:chExt cx="507184" cy="225244"/>
          </a:xfrm>
        </p:grpSpPr>
        <p:sp>
          <p:nvSpPr>
            <p:cNvPr id="336" name="Google Shape;336;p15"/>
            <p:cNvSpPr/>
            <p:nvPr/>
          </p:nvSpPr>
          <p:spPr>
            <a:xfrm>
              <a:off x="1482497" y="5853837"/>
              <a:ext cx="222704" cy="225244"/>
            </a:xfrm>
            <a:prstGeom prst="rect">
              <a:avLst/>
            </a:prstGeom>
            <a:blipFill rotWithShape="1">
              <a:blip r:embed="rId5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766977" y="5853837"/>
              <a:ext cx="222704" cy="225244"/>
            </a:xfrm>
            <a:prstGeom prst="rect">
              <a:avLst/>
            </a:prstGeom>
            <a:blipFill rotWithShape="1">
              <a:blip r:embed="rId5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5"/>
          <p:cNvSpPr txBox="1"/>
          <p:nvPr/>
        </p:nvSpPr>
        <p:spPr>
          <a:xfrm>
            <a:off x="1524000" y="5877559"/>
            <a:ext cx="4381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15"/>
          <p:cNvGrpSpPr/>
          <p:nvPr/>
        </p:nvGrpSpPr>
        <p:grpSpPr>
          <a:xfrm>
            <a:off x="2220367" y="5853837"/>
            <a:ext cx="574494" cy="225244"/>
            <a:chOff x="2220367" y="5853837"/>
            <a:chExt cx="574494" cy="225244"/>
          </a:xfrm>
        </p:grpSpPr>
        <p:sp>
          <p:nvSpPr>
            <p:cNvPr id="340" name="Google Shape;340;p15"/>
            <p:cNvSpPr/>
            <p:nvPr/>
          </p:nvSpPr>
          <p:spPr>
            <a:xfrm>
              <a:off x="2220367" y="5853837"/>
              <a:ext cx="221434" cy="225244"/>
            </a:xfrm>
            <a:prstGeom prst="rect">
              <a:avLst/>
            </a:prstGeom>
            <a:blipFill rotWithShape="1">
              <a:blip r:embed="rId5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2570887" y="5853837"/>
              <a:ext cx="223974" cy="225244"/>
            </a:xfrm>
            <a:prstGeom prst="rect">
              <a:avLst/>
            </a:prstGeom>
            <a:blipFill rotWithShape="1">
              <a:blip r:embed="rId6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15"/>
          <p:cNvSpPr txBox="1"/>
          <p:nvPr/>
        </p:nvSpPr>
        <p:spPr>
          <a:xfrm>
            <a:off x="2247900" y="5877559"/>
            <a:ext cx="4838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5"/>
          <p:cNvGrpSpPr/>
          <p:nvPr/>
        </p:nvGrpSpPr>
        <p:grpSpPr>
          <a:xfrm>
            <a:off x="1022350" y="4872127"/>
            <a:ext cx="2755900" cy="986383"/>
            <a:chOff x="1022350" y="4872127"/>
            <a:chExt cx="2755900" cy="986383"/>
          </a:xfrm>
        </p:grpSpPr>
        <p:sp>
          <p:nvSpPr>
            <p:cNvPr id="344" name="Google Shape;344;p15"/>
            <p:cNvSpPr/>
            <p:nvPr/>
          </p:nvSpPr>
          <p:spPr>
            <a:xfrm>
              <a:off x="1022350" y="4983480"/>
              <a:ext cx="2755900" cy="875030"/>
            </a:xfrm>
            <a:custGeom>
              <a:rect b="b" l="l" r="r" t="t"/>
              <a:pathLst>
                <a:path extrusionOk="0" h="875029" w="2755900">
                  <a:moveTo>
                    <a:pt x="718819" y="160020"/>
                  </a:moveTo>
                  <a:lnTo>
                    <a:pt x="1308100" y="0"/>
                  </a:lnTo>
                </a:path>
                <a:path extrusionOk="0" h="875029" w="2755900">
                  <a:moveTo>
                    <a:pt x="290830" y="482600"/>
                  </a:moveTo>
                  <a:lnTo>
                    <a:pt x="612139" y="267970"/>
                  </a:lnTo>
                </a:path>
                <a:path extrusionOk="0" h="875029" w="2755900">
                  <a:moveTo>
                    <a:pt x="826769" y="267970"/>
                  </a:moveTo>
                  <a:lnTo>
                    <a:pt x="1094739" y="482600"/>
                  </a:lnTo>
                </a:path>
                <a:path extrusionOk="0" h="875029" w="2755900">
                  <a:moveTo>
                    <a:pt x="184150" y="590550"/>
                  </a:moveTo>
                  <a:lnTo>
                    <a:pt x="0" y="875030"/>
                  </a:lnTo>
                </a:path>
                <a:path extrusionOk="0" h="875029" w="2755900">
                  <a:moveTo>
                    <a:pt x="398780" y="590550"/>
                  </a:moveTo>
                  <a:lnTo>
                    <a:pt x="571500" y="875030"/>
                  </a:lnTo>
                </a:path>
                <a:path extrusionOk="0" h="875029" w="2755900">
                  <a:moveTo>
                    <a:pt x="1018539" y="665480"/>
                  </a:moveTo>
                  <a:lnTo>
                    <a:pt x="857250" y="875030"/>
                  </a:lnTo>
                </a:path>
                <a:path extrusionOk="0" h="875029" w="2755900">
                  <a:moveTo>
                    <a:pt x="1170939" y="665480"/>
                  </a:moveTo>
                  <a:lnTo>
                    <a:pt x="1308100" y="875030"/>
                  </a:lnTo>
                </a:path>
                <a:path extrusionOk="0" h="875029" w="2755900">
                  <a:moveTo>
                    <a:pt x="1522730" y="1270"/>
                  </a:moveTo>
                  <a:lnTo>
                    <a:pt x="2327910" y="215900"/>
                  </a:lnTo>
                </a:path>
                <a:path extrusionOk="0" h="875029" w="2755900">
                  <a:moveTo>
                    <a:pt x="2219960" y="321310"/>
                  </a:moveTo>
                  <a:lnTo>
                    <a:pt x="1953260" y="535940"/>
                  </a:lnTo>
                </a:path>
                <a:path extrusionOk="0" h="875029" w="2755900">
                  <a:moveTo>
                    <a:pt x="2434590" y="321310"/>
                  </a:moveTo>
                  <a:lnTo>
                    <a:pt x="2755900" y="535940"/>
                  </a:lnTo>
                </a:path>
                <a:path extrusionOk="0" h="875029" w="2755900">
                  <a:moveTo>
                    <a:pt x="1845310" y="643890"/>
                  </a:moveTo>
                  <a:lnTo>
                    <a:pt x="1661160" y="87503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324507" y="4872127"/>
              <a:ext cx="225244" cy="223974"/>
            </a:xfrm>
            <a:prstGeom prst="rect">
              <a:avLst/>
            </a:prstGeom>
            <a:blipFill rotWithShape="1">
              <a:blip r:embed="rId6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15"/>
          <p:cNvSpPr txBox="1"/>
          <p:nvPr/>
        </p:nvSpPr>
        <p:spPr>
          <a:xfrm>
            <a:off x="2354579" y="4895850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5"/>
          <p:cNvSpPr/>
          <p:nvPr/>
        </p:nvSpPr>
        <p:spPr>
          <a:xfrm>
            <a:off x="838200" y="5410200"/>
            <a:ext cx="914400" cy="762000"/>
          </a:xfrm>
          <a:custGeom>
            <a:rect b="b" l="l" r="r" t="t"/>
            <a:pathLst>
              <a:path extrusionOk="0" h="762000" w="914400">
                <a:moveTo>
                  <a:pt x="457200" y="762000"/>
                </a:moveTo>
                <a:lnTo>
                  <a:pt x="0" y="762000"/>
                </a:lnTo>
                <a:lnTo>
                  <a:pt x="0" y="0"/>
                </a:lnTo>
                <a:lnTo>
                  <a:pt x="914400" y="0"/>
                </a:lnTo>
                <a:lnTo>
                  <a:pt x="914400" y="762000"/>
                </a:lnTo>
                <a:lnTo>
                  <a:pt x="457200" y="762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5"/>
          <p:cNvSpPr/>
          <p:nvPr/>
        </p:nvSpPr>
        <p:spPr>
          <a:xfrm>
            <a:off x="5971947" y="5138827"/>
            <a:ext cx="225244" cy="225244"/>
          </a:xfrm>
          <a:prstGeom prst="rect">
            <a:avLst/>
          </a:prstGeom>
          <a:blipFill rotWithShape="1">
            <a:blip r:embed="rId3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5"/>
          <p:cNvSpPr txBox="1"/>
          <p:nvPr/>
        </p:nvSpPr>
        <p:spPr>
          <a:xfrm>
            <a:off x="6002020" y="5162550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5"/>
          <p:cNvSpPr/>
          <p:nvPr/>
        </p:nvSpPr>
        <p:spPr>
          <a:xfrm>
            <a:off x="7581038" y="5193437"/>
            <a:ext cx="223974" cy="222704"/>
          </a:xfrm>
          <a:prstGeom prst="rect">
            <a:avLst/>
          </a:prstGeom>
          <a:blipFill rotWithShape="1">
            <a:blip r:embed="rId6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5"/>
          <p:cNvSpPr txBox="1"/>
          <p:nvPr/>
        </p:nvSpPr>
        <p:spPr>
          <a:xfrm>
            <a:off x="7645400" y="521589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15"/>
          <p:cNvGrpSpPr/>
          <p:nvPr/>
        </p:nvGrpSpPr>
        <p:grpSpPr>
          <a:xfrm>
            <a:off x="5543957" y="5461407"/>
            <a:ext cx="1027884" cy="223974"/>
            <a:chOff x="5543957" y="5461407"/>
            <a:chExt cx="1027884" cy="223974"/>
          </a:xfrm>
        </p:grpSpPr>
        <p:sp>
          <p:nvSpPr>
            <p:cNvPr id="353" name="Google Shape;353;p15"/>
            <p:cNvSpPr/>
            <p:nvPr/>
          </p:nvSpPr>
          <p:spPr>
            <a:xfrm>
              <a:off x="5543957" y="5461407"/>
              <a:ext cx="225244" cy="223974"/>
            </a:xfrm>
            <a:prstGeom prst="rect">
              <a:avLst/>
            </a:prstGeom>
            <a:blipFill rotWithShape="1">
              <a:blip r:embed="rId6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6347867" y="5461407"/>
              <a:ext cx="223974" cy="223974"/>
            </a:xfrm>
            <a:prstGeom prst="rect">
              <a:avLst/>
            </a:prstGeom>
            <a:blipFill rotWithShape="1">
              <a:blip r:embed="rId6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15"/>
          <p:cNvSpPr txBox="1"/>
          <p:nvPr/>
        </p:nvSpPr>
        <p:spPr>
          <a:xfrm>
            <a:off x="6376670" y="5483859"/>
            <a:ext cx="16764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7206388" y="5514747"/>
            <a:ext cx="223974" cy="223974"/>
          </a:xfrm>
          <a:prstGeom prst="rect">
            <a:avLst/>
          </a:prstGeom>
          <a:blipFill rotWithShape="1">
            <a:blip r:embed="rId6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7269480" y="553847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5"/>
          <p:cNvSpPr/>
          <p:nvPr/>
        </p:nvSpPr>
        <p:spPr>
          <a:xfrm>
            <a:off x="8009027" y="5514747"/>
            <a:ext cx="223974" cy="223974"/>
          </a:xfrm>
          <a:prstGeom prst="rect">
            <a:avLst/>
          </a:prstGeom>
          <a:blipFill rotWithShape="1">
            <a:blip r:embed="rId6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5"/>
          <p:cNvSpPr txBox="1"/>
          <p:nvPr/>
        </p:nvSpPr>
        <p:spPr>
          <a:xfrm>
            <a:off x="8073390" y="5538470"/>
            <a:ext cx="9652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5"/>
          <p:cNvSpPr/>
          <p:nvPr/>
        </p:nvSpPr>
        <p:spPr>
          <a:xfrm>
            <a:off x="5253127" y="5853837"/>
            <a:ext cx="223974" cy="225244"/>
          </a:xfrm>
          <a:prstGeom prst="rect">
            <a:avLst/>
          </a:prstGeom>
          <a:blipFill rotWithShape="1">
            <a:blip r:embed="rId6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5"/>
          <p:cNvSpPr txBox="1"/>
          <p:nvPr/>
        </p:nvSpPr>
        <p:spPr>
          <a:xfrm>
            <a:off x="5181600" y="5410200"/>
            <a:ext cx="609600" cy="76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0" lvl="0" marL="4044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2395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15"/>
          <p:cNvGrpSpPr/>
          <p:nvPr/>
        </p:nvGrpSpPr>
        <p:grpSpPr>
          <a:xfrm>
            <a:off x="5825897" y="5853837"/>
            <a:ext cx="507184" cy="225244"/>
            <a:chOff x="5825897" y="5853837"/>
            <a:chExt cx="507184" cy="225244"/>
          </a:xfrm>
        </p:grpSpPr>
        <p:sp>
          <p:nvSpPr>
            <p:cNvPr id="363" name="Google Shape;363;p15"/>
            <p:cNvSpPr/>
            <p:nvPr/>
          </p:nvSpPr>
          <p:spPr>
            <a:xfrm>
              <a:off x="5825897" y="5853837"/>
              <a:ext cx="222704" cy="225244"/>
            </a:xfrm>
            <a:prstGeom prst="rect">
              <a:avLst/>
            </a:prstGeom>
            <a:blipFill rotWithShape="1">
              <a:blip r:embed="rId6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6110377" y="5853837"/>
              <a:ext cx="222704" cy="225244"/>
            </a:xfrm>
            <a:prstGeom prst="rect">
              <a:avLst/>
            </a:prstGeom>
            <a:blipFill rotWithShape="1">
              <a:blip r:embed="rId6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15"/>
          <p:cNvSpPr txBox="1"/>
          <p:nvPr/>
        </p:nvSpPr>
        <p:spPr>
          <a:xfrm>
            <a:off x="5854700" y="5877559"/>
            <a:ext cx="4508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17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6" name="Google Shape;366;p15"/>
          <p:cNvGrpSpPr/>
          <p:nvPr/>
        </p:nvGrpSpPr>
        <p:grpSpPr>
          <a:xfrm>
            <a:off x="6563767" y="5853837"/>
            <a:ext cx="574494" cy="225244"/>
            <a:chOff x="6563767" y="5853837"/>
            <a:chExt cx="574494" cy="225244"/>
          </a:xfrm>
        </p:grpSpPr>
        <p:sp>
          <p:nvSpPr>
            <p:cNvPr id="367" name="Google Shape;367;p15"/>
            <p:cNvSpPr/>
            <p:nvPr/>
          </p:nvSpPr>
          <p:spPr>
            <a:xfrm>
              <a:off x="6563767" y="5853837"/>
              <a:ext cx="221434" cy="225244"/>
            </a:xfrm>
            <a:prstGeom prst="rect">
              <a:avLst/>
            </a:prstGeom>
            <a:blipFill rotWithShape="1">
              <a:blip r:embed="rId7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6914287" y="5853837"/>
              <a:ext cx="223974" cy="225244"/>
            </a:xfrm>
            <a:prstGeom prst="rect">
              <a:avLst/>
            </a:prstGeom>
            <a:blipFill rotWithShape="1">
              <a:blip r:embed="rId7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Google Shape;369;p15"/>
          <p:cNvSpPr txBox="1"/>
          <p:nvPr/>
        </p:nvSpPr>
        <p:spPr>
          <a:xfrm>
            <a:off x="6591300" y="5877559"/>
            <a:ext cx="4838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	1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0" name="Google Shape;370;p15"/>
          <p:cNvGrpSpPr/>
          <p:nvPr/>
        </p:nvGrpSpPr>
        <p:grpSpPr>
          <a:xfrm>
            <a:off x="5365750" y="4872127"/>
            <a:ext cx="2755900" cy="986383"/>
            <a:chOff x="5365750" y="4872127"/>
            <a:chExt cx="2755900" cy="986383"/>
          </a:xfrm>
        </p:grpSpPr>
        <p:sp>
          <p:nvSpPr>
            <p:cNvPr id="371" name="Google Shape;371;p15"/>
            <p:cNvSpPr/>
            <p:nvPr/>
          </p:nvSpPr>
          <p:spPr>
            <a:xfrm>
              <a:off x="5365750" y="4983480"/>
              <a:ext cx="2755900" cy="875030"/>
            </a:xfrm>
            <a:custGeom>
              <a:rect b="b" l="l" r="r" t="t"/>
              <a:pathLst>
                <a:path extrusionOk="0" h="875029" w="2755900">
                  <a:moveTo>
                    <a:pt x="718820" y="160020"/>
                  </a:moveTo>
                  <a:lnTo>
                    <a:pt x="1308100" y="0"/>
                  </a:lnTo>
                </a:path>
                <a:path extrusionOk="0" h="875029" w="2755900">
                  <a:moveTo>
                    <a:pt x="290829" y="482600"/>
                  </a:moveTo>
                  <a:lnTo>
                    <a:pt x="612139" y="267970"/>
                  </a:lnTo>
                </a:path>
                <a:path extrusionOk="0" h="875029" w="2755900">
                  <a:moveTo>
                    <a:pt x="826770" y="267970"/>
                  </a:moveTo>
                  <a:lnTo>
                    <a:pt x="1094739" y="482600"/>
                  </a:lnTo>
                </a:path>
                <a:path extrusionOk="0" h="875029" w="2755900">
                  <a:moveTo>
                    <a:pt x="184150" y="590550"/>
                  </a:moveTo>
                  <a:lnTo>
                    <a:pt x="0" y="875030"/>
                  </a:lnTo>
                </a:path>
                <a:path extrusionOk="0" h="875029" w="2755900">
                  <a:moveTo>
                    <a:pt x="398779" y="590550"/>
                  </a:moveTo>
                  <a:lnTo>
                    <a:pt x="571500" y="875030"/>
                  </a:lnTo>
                </a:path>
                <a:path extrusionOk="0" h="875029" w="2755900">
                  <a:moveTo>
                    <a:pt x="1018539" y="665480"/>
                  </a:moveTo>
                  <a:lnTo>
                    <a:pt x="857250" y="875030"/>
                  </a:lnTo>
                </a:path>
                <a:path extrusionOk="0" h="875029" w="2755900">
                  <a:moveTo>
                    <a:pt x="1170940" y="665480"/>
                  </a:moveTo>
                  <a:lnTo>
                    <a:pt x="1308100" y="875030"/>
                  </a:lnTo>
                </a:path>
                <a:path extrusionOk="0" h="875029" w="2755900">
                  <a:moveTo>
                    <a:pt x="1522729" y="1270"/>
                  </a:moveTo>
                  <a:lnTo>
                    <a:pt x="2327909" y="215900"/>
                  </a:lnTo>
                </a:path>
                <a:path extrusionOk="0" h="875029" w="2755900">
                  <a:moveTo>
                    <a:pt x="2219959" y="321310"/>
                  </a:moveTo>
                  <a:lnTo>
                    <a:pt x="1953259" y="535940"/>
                  </a:lnTo>
                </a:path>
                <a:path extrusionOk="0" h="875029" w="2755900">
                  <a:moveTo>
                    <a:pt x="2434590" y="321310"/>
                  </a:moveTo>
                  <a:lnTo>
                    <a:pt x="2755900" y="535940"/>
                  </a:lnTo>
                </a:path>
                <a:path extrusionOk="0" h="875029" w="2755900">
                  <a:moveTo>
                    <a:pt x="1845309" y="643890"/>
                  </a:moveTo>
                  <a:lnTo>
                    <a:pt x="1661159" y="875030"/>
                  </a:lnTo>
                </a:path>
              </a:pathLst>
            </a:custGeom>
            <a:noFill/>
            <a:ln cap="flat" cmpd="sng" w="9525">
              <a:solidFill>
                <a:srgbClr val="FF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6667907" y="4872127"/>
              <a:ext cx="225244" cy="223974"/>
            </a:xfrm>
            <a:prstGeom prst="rect">
              <a:avLst/>
            </a:prstGeom>
            <a:blipFill rotWithShape="1">
              <a:blip r:embed="rId7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15"/>
          <p:cNvSpPr txBox="1"/>
          <p:nvPr/>
        </p:nvSpPr>
        <p:spPr>
          <a:xfrm>
            <a:off x="6697980" y="4895850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5"/>
          <p:cNvGrpSpPr/>
          <p:nvPr/>
        </p:nvGrpSpPr>
        <p:grpSpPr>
          <a:xfrm>
            <a:off x="4114800" y="1904999"/>
            <a:ext cx="762000" cy="152400"/>
            <a:chOff x="4114800" y="1904999"/>
            <a:chExt cx="762000" cy="152400"/>
          </a:xfrm>
        </p:grpSpPr>
        <p:sp>
          <p:nvSpPr>
            <p:cNvPr id="375" name="Google Shape;375;p15"/>
            <p:cNvSpPr/>
            <p:nvPr/>
          </p:nvSpPr>
          <p:spPr>
            <a:xfrm>
              <a:off x="4114800" y="1904999"/>
              <a:ext cx="762000" cy="152400"/>
            </a:xfrm>
            <a:custGeom>
              <a:rect b="b" l="l" r="r" t="t"/>
              <a:pathLst>
                <a:path extrusionOk="0" h="152400" w="762000">
                  <a:moveTo>
                    <a:pt x="571500" y="0"/>
                  </a:moveTo>
                  <a:lnTo>
                    <a:pt x="5715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571500" y="114300"/>
                  </a:lnTo>
                  <a:lnTo>
                    <a:pt x="571500" y="152400"/>
                  </a:lnTo>
                  <a:lnTo>
                    <a:pt x="762000" y="762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BADF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4114800" y="1904999"/>
              <a:ext cx="762000" cy="152400"/>
            </a:xfrm>
            <a:custGeom>
              <a:rect b="b" l="l" r="r" t="t"/>
              <a:pathLst>
                <a:path extrusionOk="0" h="152400" w="762000">
                  <a:moveTo>
                    <a:pt x="0" y="38100"/>
                  </a:moveTo>
                  <a:lnTo>
                    <a:pt x="571500" y="38100"/>
                  </a:lnTo>
                  <a:lnTo>
                    <a:pt x="571500" y="0"/>
                  </a:lnTo>
                  <a:lnTo>
                    <a:pt x="762000" y="76200"/>
                  </a:lnTo>
                  <a:lnTo>
                    <a:pt x="571500" y="152400"/>
                  </a:lnTo>
                  <a:lnTo>
                    <a:pt x="57150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  <a:path extrusionOk="0" h="152400" w="762000">
                  <a:moveTo>
                    <a:pt x="0" y="0"/>
                  </a:moveTo>
                  <a:lnTo>
                    <a:pt x="0" y="0"/>
                  </a:lnTo>
                </a:path>
                <a:path extrusionOk="0" h="152400" w="762000">
                  <a:moveTo>
                    <a:pt x="762000" y="152400"/>
                  </a:moveTo>
                  <a:lnTo>
                    <a:pt x="762000" y="1524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15"/>
          <p:cNvGrpSpPr/>
          <p:nvPr/>
        </p:nvGrpSpPr>
        <p:grpSpPr>
          <a:xfrm>
            <a:off x="4114800" y="3733800"/>
            <a:ext cx="762000" cy="152400"/>
            <a:chOff x="4114800" y="3733800"/>
            <a:chExt cx="762000" cy="152400"/>
          </a:xfrm>
        </p:grpSpPr>
        <p:sp>
          <p:nvSpPr>
            <p:cNvPr id="378" name="Google Shape;378;p15"/>
            <p:cNvSpPr/>
            <p:nvPr/>
          </p:nvSpPr>
          <p:spPr>
            <a:xfrm>
              <a:off x="4114800" y="3733800"/>
              <a:ext cx="762000" cy="152400"/>
            </a:xfrm>
            <a:custGeom>
              <a:rect b="b" l="l" r="r" t="t"/>
              <a:pathLst>
                <a:path extrusionOk="0" h="152400" w="762000">
                  <a:moveTo>
                    <a:pt x="571500" y="0"/>
                  </a:moveTo>
                  <a:lnTo>
                    <a:pt x="5715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571500" y="114300"/>
                  </a:lnTo>
                  <a:lnTo>
                    <a:pt x="571500" y="152400"/>
                  </a:lnTo>
                  <a:lnTo>
                    <a:pt x="762000" y="762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BADF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114800" y="3733800"/>
              <a:ext cx="762000" cy="152400"/>
            </a:xfrm>
            <a:custGeom>
              <a:rect b="b" l="l" r="r" t="t"/>
              <a:pathLst>
                <a:path extrusionOk="0" h="152400" w="762000">
                  <a:moveTo>
                    <a:pt x="0" y="38100"/>
                  </a:moveTo>
                  <a:lnTo>
                    <a:pt x="571500" y="38100"/>
                  </a:lnTo>
                  <a:lnTo>
                    <a:pt x="571500" y="0"/>
                  </a:lnTo>
                  <a:lnTo>
                    <a:pt x="762000" y="76200"/>
                  </a:lnTo>
                  <a:lnTo>
                    <a:pt x="571500" y="152400"/>
                  </a:lnTo>
                  <a:lnTo>
                    <a:pt x="57150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  <a:path extrusionOk="0" h="152400" w="762000">
                  <a:moveTo>
                    <a:pt x="0" y="0"/>
                  </a:moveTo>
                  <a:lnTo>
                    <a:pt x="0" y="0"/>
                  </a:lnTo>
                </a:path>
                <a:path extrusionOk="0" h="152400" w="762000">
                  <a:moveTo>
                    <a:pt x="762000" y="152400"/>
                  </a:moveTo>
                  <a:lnTo>
                    <a:pt x="762000" y="1524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15"/>
          <p:cNvGrpSpPr/>
          <p:nvPr/>
        </p:nvGrpSpPr>
        <p:grpSpPr>
          <a:xfrm>
            <a:off x="4114800" y="5562600"/>
            <a:ext cx="762000" cy="152400"/>
            <a:chOff x="4114800" y="5562600"/>
            <a:chExt cx="762000" cy="152400"/>
          </a:xfrm>
        </p:grpSpPr>
        <p:sp>
          <p:nvSpPr>
            <p:cNvPr id="381" name="Google Shape;381;p15"/>
            <p:cNvSpPr/>
            <p:nvPr/>
          </p:nvSpPr>
          <p:spPr>
            <a:xfrm>
              <a:off x="4114800" y="5562600"/>
              <a:ext cx="762000" cy="152400"/>
            </a:xfrm>
            <a:custGeom>
              <a:rect b="b" l="l" r="r" t="t"/>
              <a:pathLst>
                <a:path extrusionOk="0" h="152400" w="762000">
                  <a:moveTo>
                    <a:pt x="571500" y="0"/>
                  </a:moveTo>
                  <a:lnTo>
                    <a:pt x="57150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571500" y="114300"/>
                  </a:lnTo>
                  <a:lnTo>
                    <a:pt x="571500" y="152400"/>
                  </a:lnTo>
                  <a:lnTo>
                    <a:pt x="762000" y="76200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BADF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114800" y="5562600"/>
              <a:ext cx="762000" cy="152400"/>
            </a:xfrm>
            <a:custGeom>
              <a:rect b="b" l="l" r="r" t="t"/>
              <a:pathLst>
                <a:path extrusionOk="0" h="152400" w="762000">
                  <a:moveTo>
                    <a:pt x="0" y="38100"/>
                  </a:moveTo>
                  <a:lnTo>
                    <a:pt x="571500" y="38100"/>
                  </a:lnTo>
                  <a:lnTo>
                    <a:pt x="571500" y="0"/>
                  </a:lnTo>
                  <a:lnTo>
                    <a:pt x="762000" y="76200"/>
                  </a:lnTo>
                  <a:lnTo>
                    <a:pt x="571500" y="152400"/>
                  </a:lnTo>
                  <a:lnTo>
                    <a:pt x="57150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  <a:path extrusionOk="0" h="152400" w="762000">
                  <a:moveTo>
                    <a:pt x="0" y="0"/>
                  </a:moveTo>
                  <a:lnTo>
                    <a:pt x="0" y="0"/>
                  </a:lnTo>
                </a:path>
                <a:path extrusionOk="0" h="152400" w="762000">
                  <a:moveTo>
                    <a:pt x="762000" y="152400"/>
                  </a:moveTo>
                  <a:lnTo>
                    <a:pt x="762000" y="1524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15"/>
          <p:cNvGrpSpPr/>
          <p:nvPr/>
        </p:nvGrpSpPr>
        <p:grpSpPr>
          <a:xfrm>
            <a:off x="4051300" y="2518409"/>
            <a:ext cx="736600" cy="415290"/>
            <a:chOff x="4051300" y="2518409"/>
            <a:chExt cx="736600" cy="415290"/>
          </a:xfrm>
        </p:grpSpPr>
        <p:sp>
          <p:nvSpPr>
            <p:cNvPr id="384" name="Google Shape;384;p15"/>
            <p:cNvSpPr/>
            <p:nvPr/>
          </p:nvSpPr>
          <p:spPr>
            <a:xfrm>
              <a:off x="4089400" y="2518409"/>
              <a:ext cx="678180" cy="415290"/>
            </a:xfrm>
            <a:custGeom>
              <a:rect b="b" l="l" r="r" t="t"/>
              <a:pathLst>
                <a:path extrusionOk="0" h="415289" w="678179">
                  <a:moveTo>
                    <a:pt x="640079" y="0"/>
                  </a:moveTo>
                  <a:lnTo>
                    <a:pt x="146050" y="287019"/>
                  </a:lnTo>
                  <a:lnTo>
                    <a:pt x="127000" y="254000"/>
                  </a:lnTo>
                  <a:lnTo>
                    <a:pt x="0" y="415289"/>
                  </a:lnTo>
                  <a:lnTo>
                    <a:pt x="203200" y="386079"/>
                  </a:lnTo>
                  <a:lnTo>
                    <a:pt x="184150" y="353060"/>
                  </a:lnTo>
                  <a:lnTo>
                    <a:pt x="678179" y="66039"/>
                  </a:lnTo>
                  <a:lnTo>
                    <a:pt x="640079" y="0"/>
                  </a:lnTo>
                  <a:close/>
                </a:path>
              </a:pathLst>
            </a:custGeom>
            <a:solidFill>
              <a:srgbClr val="BADF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4051300" y="2518409"/>
              <a:ext cx="736600" cy="415290"/>
            </a:xfrm>
            <a:custGeom>
              <a:rect b="b" l="l" r="r" t="t"/>
              <a:pathLst>
                <a:path extrusionOk="0" h="415289" w="736600">
                  <a:moveTo>
                    <a:pt x="716279" y="66039"/>
                  </a:moveTo>
                  <a:lnTo>
                    <a:pt x="222250" y="353060"/>
                  </a:lnTo>
                  <a:lnTo>
                    <a:pt x="241300" y="386079"/>
                  </a:lnTo>
                  <a:lnTo>
                    <a:pt x="38100" y="415289"/>
                  </a:lnTo>
                  <a:lnTo>
                    <a:pt x="165100" y="254000"/>
                  </a:lnTo>
                  <a:lnTo>
                    <a:pt x="184150" y="287019"/>
                  </a:lnTo>
                  <a:lnTo>
                    <a:pt x="678179" y="0"/>
                  </a:lnTo>
                  <a:lnTo>
                    <a:pt x="716279" y="66039"/>
                  </a:lnTo>
                  <a:close/>
                </a:path>
                <a:path extrusionOk="0" h="415289" w="736600">
                  <a:moveTo>
                    <a:pt x="736600" y="99060"/>
                  </a:moveTo>
                  <a:lnTo>
                    <a:pt x="736600" y="99060"/>
                  </a:lnTo>
                </a:path>
                <a:path extrusionOk="0" h="415289" w="736600">
                  <a:moveTo>
                    <a:pt x="0" y="349250"/>
                  </a:moveTo>
                  <a:lnTo>
                    <a:pt x="0" y="34925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15"/>
          <p:cNvGrpSpPr/>
          <p:nvPr/>
        </p:nvGrpSpPr>
        <p:grpSpPr>
          <a:xfrm>
            <a:off x="4127500" y="4575809"/>
            <a:ext cx="736600" cy="415290"/>
            <a:chOff x="4127500" y="4575809"/>
            <a:chExt cx="736600" cy="415290"/>
          </a:xfrm>
        </p:grpSpPr>
        <p:sp>
          <p:nvSpPr>
            <p:cNvPr id="387" name="Google Shape;387;p15"/>
            <p:cNvSpPr/>
            <p:nvPr/>
          </p:nvSpPr>
          <p:spPr>
            <a:xfrm>
              <a:off x="4165600" y="4575809"/>
              <a:ext cx="679450" cy="415290"/>
            </a:xfrm>
            <a:custGeom>
              <a:rect b="b" l="l" r="r" t="t"/>
              <a:pathLst>
                <a:path extrusionOk="0" h="415289" w="679450">
                  <a:moveTo>
                    <a:pt x="641350" y="0"/>
                  </a:moveTo>
                  <a:lnTo>
                    <a:pt x="146050" y="287019"/>
                  </a:lnTo>
                  <a:lnTo>
                    <a:pt x="127000" y="254000"/>
                  </a:lnTo>
                  <a:lnTo>
                    <a:pt x="0" y="415289"/>
                  </a:lnTo>
                  <a:lnTo>
                    <a:pt x="203200" y="386079"/>
                  </a:lnTo>
                  <a:lnTo>
                    <a:pt x="184150" y="353059"/>
                  </a:lnTo>
                  <a:lnTo>
                    <a:pt x="679450" y="66039"/>
                  </a:lnTo>
                  <a:lnTo>
                    <a:pt x="641350" y="0"/>
                  </a:lnTo>
                  <a:close/>
                </a:path>
              </a:pathLst>
            </a:custGeom>
            <a:solidFill>
              <a:srgbClr val="BADF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4127500" y="4575809"/>
              <a:ext cx="736600" cy="415290"/>
            </a:xfrm>
            <a:custGeom>
              <a:rect b="b" l="l" r="r" t="t"/>
              <a:pathLst>
                <a:path extrusionOk="0" h="415289" w="736600">
                  <a:moveTo>
                    <a:pt x="717550" y="66039"/>
                  </a:moveTo>
                  <a:lnTo>
                    <a:pt x="222250" y="353059"/>
                  </a:lnTo>
                  <a:lnTo>
                    <a:pt x="241300" y="386079"/>
                  </a:lnTo>
                  <a:lnTo>
                    <a:pt x="38100" y="415289"/>
                  </a:lnTo>
                  <a:lnTo>
                    <a:pt x="165100" y="254000"/>
                  </a:lnTo>
                  <a:lnTo>
                    <a:pt x="184150" y="287019"/>
                  </a:lnTo>
                  <a:lnTo>
                    <a:pt x="679450" y="0"/>
                  </a:lnTo>
                  <a:lnTo>
                    <a:pt x="717550" y="66039"/>
                  </a:lnTo>
                  <a:close/>
                </a:path>
                <a:path extrusionOk="0" h="415289" w="736600">
                  <a:moveTo>
                    <a:pt x="736600" y="99059"/>
                  </a:moveTo>
                  <a:lnTo>
                    <a:pt x="736600" y="99059"/>
                  </a:lnTo>
                </a:path>
                <a:path extrusionOk="0" h="415289" w="736600">
                  <a:moveTo>
                    <a:pt x="0" y="349250"/>
                  </a:moveTo>
                  <a:lnTo>
                    <a:pt x="0" y="34925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