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3T05:38:11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3011 8475 406 0,'6'-8'78'0,"1"2"-5"16,-2 2-47-16,-2 3-16 15,0-2-2-15,0 6 72 16,3-2-50-16,3 0 32 16,-2 0-25-16,1 2-1 0,-2 0-17 15,4 0-5-15,-4 2 1 16,3 1 14-16,0 4-9 15,3 2 3-15,0 4 8 16,1 3-12-16,-2 2-11 16,-1 3-4-16,-1-1 1 15,-3 3-1-15,2 1 13 16,-5 2-7-16,-3 4 6 16,-3 4 1-16,-2 6 5 15,-8 1-10-15,2 3 0 16,-4-1 9-16,-1-4-6 15,1-9-13-15,2-5 6 16,2-8-6-16,5-9 4 16,-1-5 10-16,4-6 14 15,3-4-19-15,-2-9-11 0,-1-4-2 16,3-6-4-16,0-3 6 16,5-1-7-16,5 5 3 15,2 3 0-15,0 7-1 16,3 2-5-16,6 7 8 15,0 1 0-15,3 7-5 16,1 0 1-16,3 4 5 16,2 1 0-16,0 0 0 15,0 0 0-15,1-4 1 16,-3-2 1-16,1-2-1 16,-7-4 0-16,1-2 0 15,-3-2 0-15,-3-8-8 0,-1-1-69 16,-2 0-90-1,-4-2-186-15</inkml:trace>
  <inkml:trace contextRef="#ctx0" brushRef="#br0" timeOffset="6129.66">19073 11846 323 0,'4'-7'436'16,"0"2"-377"-16,-4 1 31 15,-1 3-21-15,-2 0-30 16,3 1-20-16,0 1-18 16,3 0 0-16,1 2 7 15,4 3 10-15,2 1 18 16,8 2-7-16,4 0 0 16,8-1-11-16,8 1 6 15,10-1-14-15,11-1 1 16,14-2-9-16,8-1-2 0,17-3 0 15,11-2 3-15,10-1-2 16,7-4 2-16,-4 0 5 16,-13 2-1-16,-21 3-7 15,-24 2 0-15,-22 1 0 16,-20 2 10-16,-11-1 8 16,-7-2 5-16,-4 0-4 15,-3-2-19-15,3 2-3 16,-1-1-15-16,1-1-103 15,4 2-157-15,3 1-214 16</inkml:trace>
  <inkml:trace contextRef="#ctx0" brushRef="#br0" timeOffset="8039.86">21804 11576 420 0,'1'0'19'16,"2"0"65"-16,-3 0-16 15,4 2-17-15,-2-2-14 16,-1 1 12-16,-1 0 22 16,0 1-12-16,0-2-13 15,-1 3 2-15,-1-2-2 16,-3 3-8-16,-3-1-10 16,-1 2-9-16,-6 3-2 15,-3 1-5-15,-4 4 2 0,-2 2-14 16,-4 2 5-16,0 2 3 15,-2-2 5-15,0 1-10 16,2-5 10-16,2-4-11 16,4-3 24-16,4-5-11 15,3-4-11-15,3-2 0 16,3-3 0-16,-2-3-3 16,-3-4-1-16,-3-4 0 15,-2-2 0-15,-2-1 0 16,-36-45 0-16,48 55 0 15,3 2 0-15,0-1 0 16,0-2-2-16,-7-12 4 16,1 0-2-16,-1-1 0 0,-1-2 0 15,2-2 0-15,0 2 9 16,0-1 1-16,1-1-7 16,0 2 4-16,2 1-6 15,0-1 3-15,6 2-3 16,2-2-1-16,2-3 0 15,5 4 1-15,0-2-1 16,3 1 0-16,2 3 1 16,0-2-1-16,1 4 0 15,5 0 0-15,-2 1-1 16,2 3 1-16,2-1-1 16,3 4 0-16,3 1-3 15,5-1 3-15,0 3 1 16,3 1 0-16,-1 6 0 0,1 2-3 15,-1 4 3-15,-1 5-5 16,0 5 5-16,-1 5 0 16,0 6-1-16,0 4 1 15,0 6-2-15,-1 7 0 16,0 6 2-16,-1 6 0 16,-3 4 2-16,-8 4-2 15,-4 0 0-15,-8 0 1 16,-11 0 0-16,-12-1 1 15,-9 2-2-15,-10 2-5 16,-8 3-39-16,-4 1-159 0,-3 0-386 16</inkml:trace>
  <inkml:trace contextRef="#ctx0" brushRef="#br0" timeOffset="11819.95">21523 10599 757 0,'0'-7'16'0,"-1"0"48"0,-2 1-9 15,-2 0-24-15,4 3 18 16,1 1-40-16,0-1-2 15,0 3-6-15,3-2 9 16,-2 1 17-16,1 0 12 16,1-1-16-16,-2 2-9 15,1 0-4-15,1 3 25 16,0 3-6-16,4 2-9 16,0 3-20-16,2 1 9 15,2-1-1-15,1-2-3 16,-2-2 11-16,6-7 12 15,4-9-14-15,7-12-8 16,13-17-6-16,9-13 0 0,10-12-3 16,3-4-22-1,-2 0-40-15,-5 8-44 0,-12 7-91 16,-10 12-226-16</inkml:trace>
  <inkml:trace contextRef="#ctx0" brushRef="#br0" timeOffset="19682.13">13556 10706 600 0,'3'-7'121'0,"-3"-2"-48"16,0 4-5-16,-1-1-12 16,-1 1-24-16,2 2-15 15,2 1-9-15,-2 0 3 16,1 2 7-16,-1 0 2 16,0 1 15-16,0-2-8 15,2 1-3-15,-2 0 6 0,0 0-12 16,0 0-6-16,0 1-11 15,0-1 3-15,0 0-4 16,0 3 0-16,1-2-1 16,2 3 2-16,-1 4-1 15,6 2 4-15,-2 2-4 16,4 0 0-16,-3 0 1 16,2-1 2-16,0-3-1 15,2-1-2-15,-2-5 1 16,4-4 0-16,2-7 6 0,4-8-6 15,5-6-1 1,0-5 0-16,3-3-15 16,-2 2-26-16,-5 10-24 0,-8 4-63 15,-5 10-42-15,-4 7-170 16</inkml:trace>
  <inkml:trace contextRef="#ctx0" brushRef="#br0" timeOffset="34666.19">7374 5297 367 0,'-24'10'57'16,"0"0"64"-16,9-7-120 15,11-5 44-15,2 1 43 0,1 0-48 16,1-1-25-16,-2 1-6 16,-2-1 2-16,3 1 6 15,1 1-1-15,-2-2-13 16,2 2 5-16,0-1 1 16,0-1-9-16,0 1 8 15,0 1-7-15,0 0 1 16,0 0-1-16,0 0-1 15,0 0 1-15,-1 0-1 16,1 0 0-16,1 0-4 16,-1 0 4-16,3 1-2 15,1 1 4-15,4-2-3 16,1 1 2-16,7-1-1 0,5-1 0 16,6-2 1-1,13-2 0-15,2-3-1 16,4 0-3-16,0 1-2 0,-5 2 4 15,-8 0-10-15,-11 3 3 16,-6 2-2-16,-7 0 9 16,-4 2 1-16,-4-1-1 15,1-1 2-15,-2 2 1 16,-2-2-2-16,1 0 1 16,1 0-1-16,0 0 1 15,-2-2-1-15,4 2 0 16,-2 0 0-16,0 0-1 15,-2 2 1-15,2-2-4 16,-1 2-30-16,-1 1-9 0,1-1-26 16,-2 1-93-16,0 2-152 15</inkml:trace>
  <inkml:trace contextRef="#ctx0" brushRef="#br0" timeOffset="35141.08">7335 5363 318 0,'-9'0'104'0,"3"3"40"15,3-3-106-15,2 0-8 0,1-3-11 16,-2 3-5-16,2 0-10 16,0 0-2-16,2 0-4 15,-1 3 4 1,4-6 3-16,5 3-2 0,4-4 2 16,11-2-3-16,9-5-2 15,11-2 0-15,7-5 0 16,2 1-27-16,-2 2-47 15,-10 2-79-15,-8 4-13 16</inkml:trace>
  <inkml:trace contextRef="#ctx0" brushRef="#br0" timeOffset="56615.38">13621 15213 386 0,'-2'0'26'16,"2"3"-25"-16,0-3 25 0,0 0 55 16,2 0-54-16,-2 0 0 15,1 3-8-15,2-2-6 16,0 0 23-16,2 2 7 16,2-1-20-16,3-1-14 15,-1 2 11-15,1-1-12 16,1-2 0-16,0 1 3 15,-2-1 3-15,1 0-6 16,-1 0 14-16,0 0-3 16,1-1-7-16,-1-2-2 15,1 0-2-15,1 1-1 16,0 1 1-16,2-1-5 16,5 0 5-16,4-1 0 15,4 3-6-15,2-3-2 0,6 3 3 16,1 0 0-16,1 3-2 15,-1-3-1-15,3 3 1 16,3-2-6-16,1-1 11 16,7 1-7-16,4-1 1 15,2 0-5-15,0 0 4 16,0 0 0-16,0 0 2 16,-4 0-2-16,3-1 0 15,-1 0 1-15,1-5 1 16,-1 3 0-16,-3 0 2 15,-2 0-3-15,-6-1 0 0,-3 1 0 16,-1 0 1-16,2 1-1 16,7-3 0-16,5 1 0 15,8-2 6-15,2-1-6 16,6-1 0-16,3 0-2 16,7-1 4-16,0 1-5 15,4 0 6-15,-1 3-7 16,-3 1 4-16,-7 1 0 15,-5 1-1-15,-3 2 2 16,-5 1-2-16,-5 1-1 16,-4 1 2-16,-5 0 0 15,-4-1 0-15,-3-2 1 16,-5 0-1-16,-8-1 0 16,-3 1-7-16,-8-1 4 15,-6 1 3-15,-2 0-12 0,-2 0 10 16,-2 1 1-16,2-1 1 15,-1 1-3-15,3 2 3 16,0-3-1-16,1 3-4 16,3-1 4-16,2-1-2 15,4-1 0-15,5-1 6 16,5-1-6-16,6-4 7 16,7-2-3-16,4-1-1 15,9 0 0-15,5-3-1 16,4 3 1-16,3-1-3 15,-1 0 6-15,-3 2-6 16,-8 1 0-16,-10 3 3 0,-11 1 0 16,-10 3 0-1,-9 0 0-15,-6 0 1 0,-4 0 0 16,-1 0 4-16,-1 0-4 16,2 0 7-16,-1 0-4 15,0 0 1-15,0-3-1 16,0 3-3-16,2 0 0 15,-2 0-1-15,0 0-1 16,0 0 1-16,0 0 0 16,0 0 1-16,-2 0-2 15,2 3-1-15,0-3 2 16,0 0 0-16,0 0-3 16,0 0-2-16,0 0 4 15,0 0-25-15,0 0-44 16,0 4-9-16,-3 3-231 0</inkml:trace>
  <inkml:trace contextRef="#ctx0" brushRef="#br0" timeOffset="58393.3">18492 14417 405 0,'-1'0'69'16,"1"0"7"-16,0 0-62 15,0 0 7-15,0 0 28 0,0-1-2 16,1-1-14 0,-1 1 17-16,0-4 0 0,0 2-18 15,0 2-7 1,0 0-12-16,0 1-6 0,0 0-7 15,0 0 0-15,3-2-1 16,2 2 1-16,3-1 1 16,5-1-1-16,3 0 0 15,2 0 2-15,4 1 0 16,2-1-2-16,1 0-3 16,5 2 3-16,3-1 0 15,4-1 0-15,4-1 4 16,3 0 2-16,3-2-6 15,3-1-1-15,2 1 1 0,1 0 0 16,1 0 2 0,1-2-5-16,4 2 5 0,1 1-4 15,1-1 2-15,-1 2-1 16,-4 1 1-16,-5 1-4 16,0-2 4-16,-2 0 4 15,-1-2-4-15,1 0 0 16,-1-1 1-16,3 0-1 15,-4-2-1-15,-2 3 1 16,-2 1 0-16,-4-1-1 16,-2 3 2-16,1-1-5 15,2 1 8-15,3 0-7 16,3-3 6-16,4 0 1 16,2 2-3-16,3-3-1 15,3 0 0-15,3-1-7 0,3 2 11 16,4 0-4-16,-1 1 0 15,0 1 1-15,-2 0-1 16,-2 1 0-16,1 0-3 16,3-1-1-16,2-1 4 15,4 0 5-15,0 0-4 16,-1-1-1-16,2-3 1 16,-2 4-1-16,-2-1 0 15,0 0-3-15,-3 1 3 16,4 1-3-16,0 2 7 15,2 1-3-15,3 0 0 16,-3 0-1-16,1 0 0 0,-2 0 0 16,-3-2 0-1,-5 2 0-15,-1-1-1 0,-6 1 1 16,-8 1 0 0,-7 1 0-16,-8-2 0 0,-10 1 1 15,-8-1-1-15,-7 0 0 16,-6 2 16-16,-3-2 13 15,-2-2 8-15,1 2-19 16,1-1-13-16,-2-1 2 16,2 2-7-16,0-1-2 15,0 1 1-15,0 1 1 16,0-1 0-16,0 0 0 0,0-1-5 16,0 1 5-16,0 0 0 15,-1 0 1-15,1 0-1 16,1 1-1-16,-2-1 1 15,1 0 0-15,0 2 2 16,0-2-2-16,-2 0 1 16,2 0-2-16,0 1 2 15,0-1 2-15,0 0-3 16,0 0 0-16,-1 0 0 16,1 0 0-16,0 0 5 15,0 0-5-15,-2 2 0 16,2-2-5-16,0 0 5 15,0 0 0-15,0 0 0 0,-1 0-1 16,-1 0 1-16,0 0 1 16,0 0 0-16,1 1-2 15,1-1 2-15,0 0-6 16,0 0 5-16,-2 0-1 16,2 0 1-16,-1 2-2 15,-1 0 1-15,1-1-8 16,1 1-24-16,-2 0-9 15,-1 0 4-15,-3 3-136 16,-6 3-239-16</inkml:trace>
  <inkml:trace contextRef="#ctx0" brushRef="#br0" timeOffset="74300.25">24994 2281 727 0,'-9'4'251'0,"-9"-1"-240"15,0-6 11-15,-4-6 80 16,4 4-35-16,3 2-30 16,8 1-15-16,4 0-6 15,3 2-10-15,3-1-5 16,0 1 3-16,-2-2-8 15,2 2 3-15,2-1 1 16,6-2 7-16,11-2-7 16,12-5 5-16,13-2-2 0,13-5 0 15,6 0-3 1,3 2 2-16,-1-3-1 0,-1 4-1 16,-4 0 5-1,-5 7-5-15,-6 0-4 0,-9 5 3 16,-8 4-10-16,-8 8 3 15,-10 5 7-15,-11 8 1 16,-10 9 0-16,-11 8 1 16,-10 4-2-16,-10 9 2 15,-7 3 3-15,-7 3-2 16,-4 2-2-16,0 1 3 16,-2-4-2-16,5-7-1 15,3-3 3-15,6-5-1 16,8-4-1-16,6-5-1 15,10-5-2-15,10-7 1 0,3-5 1 16,9-3 1-16,4-4 4 16,11-5 3-16,8-3 0 15,18-8-5-15,13-7 2 16,11-8-2-16,13-6-1 16,10-1-1-16,-1 0-1 15,-2 1-3-15,-5 3 3 16,-12 2-1-16,-16 5 2 15,-19 3-1-15,-12 6 6 16,-12 1-6-16,-11 5-19 16,-4-1-51-16,-5-1-68 15,-6 4-62-15,-1 0-185 0</inkml:trace>
  <inkml:trace contextRef="#ctx0" brushRef="#br0" timeOffset="102933.68">26596 2481 447 0,'-4'-3'75'16,"0"0"-4"-16,0-5 36 0,1 0 27 15,0 0-125-15,0-1 13 16,2 1 24-16,-1 0 1 16,2-1 3-16,-1 1 6 15,-1 1 7-15,2-1-10 16,-1 1-7-16,-1 2-12 16,2 3 5-16,0-2-18 15,-1 4-21-15,1 0 0 16,0 4-14-16,3 0 9 15,1 8 5-15,5 3 6 16,2 9 1-16,1 5-1 16,-1 8-4-16,-5 4-4 15,-12 14-1-15,-19 13-204 0</inkml:trace>
  <inkml:trace contextRef="#ctx0" brushRef="#br0" timeOffset="118732.21">27861 1255 387 0,'-8'-22'320'15,"0"2"-220"-15,2 1 7 16,-1 2-4-16,4 4 16 15,3 6-92-15,0 3-27 16,7 9 0-16,12 11 2 16,9 16 35-16,14 22-11 0,9 25-2 15,-2 28 5-15,-8 28 2 16,-19 22-19 0,-24 18-11-16,-148 439-1 15,85-514-33-15,-12 2-124 0,-14-1-250 16</inkml:trace>
  <inkml:trace contextRef="#ctx0" brushRef="#br0" timeOffset="138410.95">27970 2513 534 0,'-11'-3'48'16,"1"1"-48"-16,1 0-1 15,5 1 0-15,1 2 1 16,1 1 0-16,2 0 5 15,2 2-5-15,-2 2-1 0,0-1-8 16,1 0-3-16,-1-1-43 16,2 1-80-16</inkml:trace>
  <inkml:trace contextRef="#ctx0" brushRef="#br0" timeOffset="154541.35">11221 6856 279 0,'1'-1'132'0,"1"-1"-75"16,-2 1-11-1,-2-1 31-15,2 1-28 0,2-2-30 16,-2 1 0-16,3-4-6 16,3 2 5-16,0-2 7 15,1 0-17-15,3 1 2 16,1 1-10-16,-2 1 0 15,3 0 0-15,0 3 0 16,3 1 0-16,1 1 0 16,5 1 0-16,4-1 0 15,8 1 0-15,3-1-1 16,13-1 1-16,8-2 1 16,8-1 3-16,15-2-4 15,6 3-2-15,8-2 0 16,9 0 2-16,3-1-2 0,3 1 2 15,0-1 3-15,-1-2-3 16,-3 0 0-16,-5 1 0 16,-5-3 0-16,-2 1 1 15,4 0-1-15,-2 2 0 16,4-1-10-16,2 2 0 16,4 2 9-16,-7 0-6 15,0 2 3-15,-2 0-3 16,-4 0-3-16,-4 0-11 15,-1 0 11-15,-6-1-14 0,-3-1 12 16,-3 0 4 0,-2 2-6-16,2 0 5 0,-1 2 8 15,1 0 0-15,1-1 1 16,-3 1-4-16,0-2 4 16,0 0 0-16,0 0 1 15,3-2-5-15,-1-3 7 16,-2 1-3-16,-4-1 1 15,-5-1 8-15,-6 1 0 16,-6 0 1-16,-9 1-10 16,-4 2 29-16,-4-1-11 15,-5-1-16-15,-2 3 0 16,43 0 0-16,-57-1 13 16,0 2-13-16,0 0 0 15,4 0 7-15,15-1-1 16,1 1-3-16,2-2-1 0,4 0 1 15,0 0-5-15,1 0-5 16,1 2 5-16,2 0 3 16,3 2-3-16,2 2 0 15,1-1 0-15,3 1 0 16,0 3 0-16,2-4 1 16,1 0-1-16,-1 2 0 15,3-2 0-15,1 1-1 16,0-3 1-16,1-1 0 15,-1-1-5-15,-1-3 5 16,-1 3 0-16,0-1 0 16,1 2 0-16,1-2 6 15,3-1-6-15,-1-2 0 0,1-4 1 16,3-1-1-16,2-1-7 16,4 0 7-16,1 1 6 15,-2-1-6-15,-3 2 0 16,-7 1 0-16,-9 3 0 15,-2 0 0-15,-7 0 0 16,-2 0-1-16,-6 3-2 16,-3-1 0-16,-2 1 3 15,-7 0 0-15,-1 2-1 16,-3-3 10-16,-5 3-10 16,1-2 1-16,-2 2-4 15,-3 0 4-15,-2 0 0 0,0-2-4 16,-2 2 4-16,-2 0 0 15,-1-1-1-15,-2 1-23 16,1 0-5-16,1 0-28 16,-1 0-53-16,4 0-73 15</inkml:trace>
  <inkml:trace contextRef="#ctx0" brushRef="#br0" timeOffset="154714.19">18069 6584 342 0,'-2'6'112'0,"-2"1"-51"16,-1-5 64-16,2-2-22 0,0 0-38 15,2 0-35-15,-1 0-25 16,-1-1-5-16,3 1-24 16,3-1-96-16,-1 1-210 15</inkml:trace>
  <inkml:trace contextRef="#ctx0" brushRef="#br0" timeOffset="-207863.61">29901 7305 822 0,'0'6'33'0,"0"-2"-22"16,2-3 134-16,-2-1-43 15,0-1-52-15,1-1-38 16,1 0-12-16,-1-1-33 15,2 0-160-15,5-3-214 16</inkml:trace>
  <inkml:trace contextRef="#ctx0" brushRef="#br0" timeOffset="-196650.12">8684 9282 372 0,'-8'-1'67'0,"2"-2"17"16,-3 1-20-16,-3 2 26 15,-2 3-7-15,-2 0-44 16,0 0 27-16,3 0-4 16,-2-1-10-16,7-2 19 15,-1 0-18-15,3-4-26 16,2 1-4-16,-2 2-12 16,3-2-7-16,0 2 1 0,3 1-2 15,-3-2 9-15,3 2-12 16,0 0 9-16,0 0-2 15,-3 2-6-15,3-2-2 16,0 0-5-16,0 1-7 16,0 1-1-16,3-1 0 15,0 2 14-15,5 2 0 16,5 2 3-16,5 3-6 16,9-4 7-16,11-2-2 15,13-5 0-15,19-10-2 16,17-11 4-16,17-6 2 15,17-4-6-15,6-1-6 16,-5 5 6-16,-9 9 0 0,-20 5-15 16,-23 11 10-1,-18 3-1-15,-18 2-6 0,-13 2-17 16,-10 2 1-16,-7 3-47 16,-4-1-78-16,-3 3-156 15</inkml:trace>
  <inkml:trace contextRef="#ctx0" brushRef="#br0" timeOffset="-196112.9">8924 9331 634 0,'-24'3'79'0,"4"-1"-52"15,1-4 22-15,-2 1 36 16,2-1-1-16,-4 4-7 16,1-2-27-16,-2 1-15 15,0 1-12-15,-3 1 9 16,2 1 1-16,1-1-20 15,4 1-5-15,6-1-5 16,3-3-1-16,6 3-2 16,2-1-3-16,3 0-7 0,1-2 1 15,1 3-4-15,3 1 9 16,7 1 4-16,11 3 7 16,11-2-3-16,16-6 3 15,22-6 10-15,19-11-5 16,24-7-11-16,21-8-1 15,21-4 3-15,19-3 1 16,10 6-2-16,-2-1-2 16,-7 4 0-16,-16 8 2 15,-19 8 2-15,-21 2-4 16,-21 7-5-16,-23 5 4 16,-22 0-2-16,-19 5 3 0,-19 0 0 15,-9-3 0-15,-9 3-43 16,-6-3-64-16,-5 1-101 15,-8-1-190-15</inkml:trace>
  <inkml:trace contextRef="#ctx0" brushRef="#br0" timeOffset="-195634.04">8707 9305 789 0,'-7'-9'9'15,"3"3"-9"-15,2-3 10 16,-1 4 46-16,2 4-1 15,1 1-10-15,0-1-26 16,0 1-19-16,0 0-8 16,3 1 0-16,5 0 8 15,9 2 3-15,16 1 25 16,16-2 34-16,20-2-24 16,22-7-2-16,23-7 1 15,21-6-28-15,17-4-4 0,13-7-2 16,3-1-2-16,-8-1 0 15,-13 2-1-15,-19 3 0 16,-25 5 2-16,-21 6-1 16,-26 4-2-16,-20 8 6 15,-16 1 9-15,-11 1-10 16,-8 1 2-16,-4 2-6 16,-4-3-13-16,1 1-53 15,-2-1-80-15,-1 0-54 16,-1-1-239-16</inkml:trace>
  <inkml:trace contextRef="#ctx0" brushRef="#br0" timeOffset="-195299.28">8958 9452 854 0,'-25'8'0'16,"10"-4"-10"-16,7-6-50 0,10-2 56 15,13-1 4-15,15-4 9 16,20-2 12-16,26-8 6 15,29-10 1-15,26-5-11 16,24-7-13-16,15-1-4 16,-1-2 0-16,-7 6 2 15,-14 6-2-15,-15 6-70 16,-17 5-79-16,-21 7-280 16</inkml:trace>
  <inkml:trace contextRef="#ctx0" brushRef="#br0" timeOffset="-194585.9">10594 9068 679 0,'-7'4'15'16,"-2"-1"-14"-16,3-3 75 16,0-2 13-16,3 2-38 15,3 0-15-15,-2-1-10 16,2 1-10-16,-1-2 3 0,1 2-9 16,0 0-2-16,0 0-7 15,0 2 13 1,0-2-9-16,0 0 13 0,0 0-8 15,-2 0-1-15,2 0 1 16,0 0-5-16,0 0 1 16,2-2 3-16,-2 2-4 15,1 0 1-15,-1 0-5 16,0 0 1-16,0 0-2 16,0 0 0-16,0 0 0 15,0 0 3-15,2 0-3 16,-2 0 1-16,0 0-1 15,0 0 0-15,0 0 4 16,0 0-3-16,0 0 4 16,0-1 5-16,0 1-4 0,0 0 3 15,0 0-3-15,0-1 5 16,0 2 1-16,0-1-4 16,0-1-4-16,0 1 0 15,0 0 0-15,0 0 2 16,0 0 0-16,0 0-3 15,0-3 0-15,0 3 0 16,-2 0 1-16,2 0-3 16,0-2-1-16,-1 2 0 15,1 0 0-15,0 0 0 16,0 0-2-16,-2 0 2 16,4 0 0-16,-2 0-1 0,0 0-2 15,0 0 1-15,0 0 1 16,0 0 0-16,-2 0-2 15,2 2-3-15,0-2-34 16,0 0-76-16,0 0-71 16,0 3 8-16</inkml:trace>
  <inkml:trace contextRef="#ctx0" brushRef="#br0" timeOffset="-186756.7">22193 9157 446 0,'-2'0'103'16,"2"0"-47"-16,-3 0 14 16,3-2-33-16,0 2-27 15,0 0-7-15,-1 2 4 16,-1 1-6-16,-2 1 12 16,-3 3-4-16,-2 3 18 0,-4-1 1 15,0 2-12-15,-3 1 2 16,-2-2 6-16,-2 2-5 15,-4-3-2-15,-1 1-1 16,-3-1-2-16,-3-4 6 16,-2 0-1-16,-5-5-3 15,-2-2 9-15,-3-5-7 16,-2-2 9-16,3-3 6 16,2-6-21-16,0-4 1 15,7-4-3-15,2-6-10 16,3-6 0-16,-1-6 0 15,8-5 4-15,0-4-2 16,4 2-4-16,3-2 6 16,5 3-5-16,-1 1 7 15,5 1-3-15,1 2-2 0,4 0-2 16,3-2 1-16,8-1-1 16,6 0 1-16,8-1-5 15,8 3 3-15,5 0 2 16,8 4-2-16,5 7 2 15,10 10-9-15,4 11 4 16,4 17 0-16,2 17-4 16,1 19 9-16,-7 17 0 15,-2 18 0-15,-6 15 0 16,-11 6 0-16,-11 8 0 16,-16 1 1-16,-19-2-1 15,-16-3 0-15,-14-4-18 0,-14-3-88 16,-6-2-123-16</inkml:trace>
  <inkml:trace contextRef="#ctx0" brushRef="#br0" timeOffset="-184491.59">20907 9048 255 0,'-12'8'7'16,"2"1"13"-16,1 2-19 0,-1-2 6 15,2 5-7-15,2-2 0 16,-2 0 0-16,0-1-1 15,0-1 1-15,-4-3 22 16,-3 2 47-16,-3-4-13 16,-4 1-10-16,-5-1-17 15,-6 3-5-15,-4-3-24 16,-6 0 0-16,-4 0 10 16,-2-3 2-16,0-2-3 15,0-5 32-15,1-3-2 16,3-8-8-16,5-7-23 15,0-8 12-15,2-11-20 16,4-10 0-16,3-11-9 0,4-12 8 16,6-2-9-1,5-5-1-15,5 4-45 0,7 5 40 16,7 11 15-16,7 7 0 16,8 7 0-16,11 6 1 15,5 5 2-15,10 2 8 16,13 5-10-16,13 8-1 15,14 8 1-15,10 11 1 16,3 15 0-16,0 13 4 16,-12 16-3-16,-15 14 49 15,-15 11-34-15,-16 10 23 16,-17 6 24-16,-17 1-11 16,-14-2-20-16,-79 136-11 15,62-185-9-15,0-1-13 0,-3-2-1 16,0-2-5-16,-33 25-115 15,0-7-285-15</inkml:trace>
  <inkml:trace contextRef="#ctx0" brushRef="#br0" timeOffset="-183392.7">23580 8777 518 0,'6'11'11'15,"0"0"-4"-15,0-3 11 16,3 3 22-16,-2 2 2 16,1 0-18-16,-2 3 6 15,-3 1 8-15,-3-1-5 16,-3 1-13-16,-6 1-1 16,-3 1 0-16,-8 4-14 15,-3 1-1-15,-9 3 5 16,-5 1-7-16,-3 2-2 15,-8-2 1-15,-3-3 5 16,0-3-4-16,-1-8 16 16,-3-8-14-16,-3-6 22 15,0-14-9-15,0-8 9 0,1-14-25 16,5-13-1-16,4-11 3 16,9-13 6-16,8-4-9 15,10-1 5-15,17 1-5 16,15 4-4-16,17 6 2 15,21 4-1-15,22 2 2 16,19 8-3-16,12 10 4 16,9 22-2-16,-2 24-14 15,-17 26 15-15,-18 29-3 16,-22 26-2-16,-26 19-10 16,-26 9-14-16,-20 8-47 0,-19 1-53 15,-13-2-246 1</inkml:trace>
  <inkml:trace contextRef="#ctx0" brushRef="#br0" timeOffset="-147128.72">32022 9060 1110 0,'17'-4'114'16,"-18"-4"51"-16,-9-1-33 15,0-4-37-15,0 6-24 16,1-4-21-16,3 3-46 16,-2 2-4-16,2 2-2 15,5 1-17-15,-1 0-110 16,-2 3-83-16,-2 5-159 15</inkml:trace>
  <inkml:trace contextRef="#ctx0" brushRef="#br0" timeOffset="-140409.25">33539 9618 1020 0,'-33'21'48'16,"10"-7"77"-16,9-6 39 16,8-4-29-16,6-4-83 15,9-2-32-15,6-7-20 16,15-4 0-16,13-6-116 16,10-3-79-16,9-5-174 15</inkml:trace>
  <inkml:trace contextRef="#ctx0" brushRef="#br0" timeOffset="-138826.83">31524 11139 900 0,'12'-8'104'0,"-6"3"8"16,-4 2 18-16,-4 2-48 15,1 1-45-15,-1 1-28 16,2-1 7-16,0 2-13 15,0-2-6-15,0 1 5 16,2-1-8-16,1 1-28 0,4 1-75 16,6-2-47-16,6-3-163 15</inkml:trace>
  <inkml:trace contextRef="#ctx0" brushRef="#br0" timeOffset="-138731.74">31618 11110 306 0,'-28'13'0'0</inkml:trace>
  <inkml:trace contextRef="#ctx0" brushRef="#br0" timeOffset="-132434.96">29180 12698 1383 0,'16'-13'40'0,"-15"-1"115"0,-10-3-40 16,-6 2-47-16,3 6-53 16,4 2-15-16,2 2-24 15,3 4-211 1,6 6-367-16</inkml:trace>
  <inkml:trace contextRef="#ctx0" brushRef="#br0" timeOffset="-124942.61">7474 11911 374 0,'12'0'31'16,"-2"2"31"-16,8 1 24 15,3 4-34-15,9 0-3 16,10 0-7-16,11-4 2 16,13-7-13-16,29-6 63 15,23-10-74-15,30-7-6 16,24-6-14-16,8-1 0 16,-4 5 0-16,-16 7 5 15,-24 15-5-15,-29 8-26 0,-26 12-45 16,-27 4 25-16,-22 0 28 15,-18-1 15-15,-11-6-3 16,-7-5 6-16,0-2 0 16,-1-5-26-16,1 1-31 15,0-1-29-15,3 2-75 16</inkml:trace>
  <inkml:trace contextRef="#ctx0" brushRef="#br0" timeOffset="-121626.46">10326 11836 628 0,'-11'2'26'16,"-2"-2"-17"-16,1-2 42 15,-2-1 14-15,3 3-2 0,0 1-26 16,1-1-14 0,4 2-5-16,6-2-5 15,-2 2-8-15,2-2-5 16,2 0 0-16,-2 1-2 15,6-1 2-15,3 1 15 0,7-3 4 16,13-3 0-16,14-3 2 16,21-5 7-16,18-5 3 15,21 1-17-15,19-2-14 16,14 3 0-16,12 0 7 16,8 4-4-16,11 0-2 15,14-1-1-15,7 3 0 16,13-2-3-16,5 0 3 15,3 0 1-15,-10-3 2 16,-7-4-3-16,-14-1 0 0,-15-2-8 16,-14-2 6-16,-9 0-5 15,-14 2 7-15,-18 0 5 16,-11 2-4-16,-13 4-2 16,-15 4 1-16,-13 4 0 15,-12 3-1-15,-11 1-3 16,-11 4 4-16,-9-2-1 15,-4 2-1-15,-6 2 3 16,-1-2-2-16,-2 0 1 16,0 0 0-16,0 0 0 15,0 0 0-15,0 0 0 16,0 0 0-16,0 0 1 0,0 0-1 16,0 0 1-16,-2 0-2 15,2 0-10-15,0 0-64 16,-1 0-86-16,-6 3-477 15</inkml:trace>
  <inkml:trace contextRef="#ctx0" brushRef="#br0" timeOffset="-113220.48">19463 11447 509 0,'-23'-19'3'15,"6"5"-1"-15,4 1-4 16,7 5 4-16,6 0 0 16,3 2 6-16,7 0-8 15,3 2 0-15,7 2 0 16,2-1 0-16,4 0 0 15,0 3 0-15,3 0-7 0,-4 3-62 16,-1 1-64-16</inkml:trace>
  <inkml:trace contextRef="#ctx0" brushRef="#br0" timeOffset="-100418.39">19421 11909 759 0,'-10'-1'45'15,"1"-2"-16"-15,-1-1 29 16,-2 0 12-16,4 1 6 16,4 2-47-16,-1-1-1 15,5 2-28-15,-1-2 7 16,2 2-4-16,2 2-2 16,3 0 3-16,6-2-2 15,8 1 7-15,6-1 3 16,10-3 5-16,10 1 3 15,11-4-1-15,13-1-2 16,12-3-5-16,15-1 10 0,12-5-16 16,15-1-3-16,6-1 0 15,10-1-1-15,12-1 1 16,9 2-1-16,3 1-4 16,6 1 4-16,-7 4-11 15,-8 3 17-15,-9 4-12 16,-11 2 8-16,-6 3-8 15,-5-1 3-15,-6-2-9 16,-1-2 9-16,0-2 0 16,-2-1 1-16,1 1 0 15,2-1 1-15,-5 2 0 16,-5 1-1-16,-6 3-1 0,-5-2 1 16,-4-2 2-1,-4-4-2-15,-1-5-1 0,-2-4-1 16,2-3 4-16,-2-2-2 15,1 1 1-15,-4 5-1 16,-7 2-1-16,-7 5 1 16,-12 4 0-16,-8 2-5 15,-7 2 10-15,-1 0-10 16,-3 3 7-16,-3-2-2 16,-2 1 3-16,-3-1-3 15,-8-1 0-15,-4 3 0 16,-7-3 0-16,-7 2 0 15,-1 0 7-15,-1 1-3 0,-2 0 1 16,-2 0-4 0,2 0-1-16,-1 0 1 0,1 1-1 15,-2-1-2-15,2 0-35 16,-1 0-59-16,1 0-123 16,-3-1-349-16</inkml:trace>
  <inkml:trace contextRef="#ctx0" brushRef="#br0" timeOffset="-66117.41">30619 12576 273 0,'-2'0'11'0,"1"0"3"0,-2-2 18 15,2 2 1 1,1 0-32-16,-2 0 5 0,2 0 12 16,0 0-8-16,0 2-10 15,-1-4-7-15,-1 2 6 16,2-1-6-16,0-1-32 15,0 1-30-15</inkml:trace>
  <inkml:trace contextRef="#ctx0" brushRef="#br0" timeOffset="6937.46">3812 11984 211 0,'-27'-1'79'0,"5"1"-44"16,1 1 19-16,6-1-53 16,0 2-1-16,5-4 0 15,-1-1 14-15,-5 1 55 16,4-1 8-16,-9 3-56 16,2 0 8-16,-4 4-25 15,-5-1 44-15,-2 1-6 0,2 2-21 16,-1 1-15-16,1 0 2 15,6 1 29-15,1 2 2 16,6-4 1-16,0 0-2 16,5-1 16-16,2-1-30 15,2-2-8-15,-1 1 7 16,7 0 1-16,-2-2-3 16,2 0-3-16,0-1 2 15,0 2-16-15,2-4 2 16,2 1 4-16,2-3 28 15,12-6-11-15,9-9-13 16,13-12-5-16,11-8-4 0,10-12-5 16,12-10-29-16,9-8-134 15,12-6-150 1</inkml:trace>
  <inkml:trace contextRef="#ctx0" brushRef="#br0" timeOffset="11602.93">26413 2503 526 0,'0'-30'0'0,"4"-2"-180"15,8-3-22 1,4 4 202-16,8 0 15 16,1-3 30-16,1-2-2 0,-2 1-43 15,0 0-40-15</inkml:trace>
  <inkml:trace contextRef="#ctx0" brushRef="#br0" timeOffset="77239.5">19641 9997 545 0,'274'-143'7'0,"278"-133"-14"16,-12 15-10-16</inkml:trace>
  <inkml:trace contextRef="#ctx0" brushRef="#br0" timeOffset="89044.52">24529 2210 333 0,'-23'-8'3'0,"7"0"46"16,1-2 85-16,3 2-34 15,0-1-86-15,5 1 32 16,-1 0-27-16,2-3 22 16,-4 0 58-16,1 0-65 15,0 2-14-15,-3-2-8 16,2 2 33-16,0 1-7 16,-1 0-6-16,2-2 22 15,1 4-12-15,2 0-11 16,3 1 12-16,2 3-23 15,-2 1-10-15,2 0-10 16,1 1 0-16,0 1-1 0,-2 0-4 16,-1 3 4-16,-6 11 1 15,-9 11 11-15,-6 17 5 16,-11 14 12-16,-1 25-1 16,3 16-6-16,6 14-3 15,10 16 2-15,16 9-10 16,16 0-3-16,24-5-2 15,29-6-5-15,34-13-4 16,32-12 2-16,31-11 0 16,23-9-137-16,11-11-134 15</inkml:trace>
  <inkml:trace contextRef="#ctx0" brushRef="#br0" timeOffset="109150.99">29151 2244 717 0,'-1'22'130'0,"-2"-8"-69"15,1-9 114-15,1-7-39 16,-1-4-67-16,2 0-26 16,-1-5-9-16,1-2-29 15,1 1 0-15,2-2-5 16,2 3-17-16,-1 5-83 15,3 1-93-15,2 8-136 16</inkml:trace>
  <inkml:trace contextRef="#ctx0" brushRef="#br0" timeOffset="118810.74">19411 6743 575 0,'-12'-1'31'0,"3"-1"11"0,-1-3 20 16,2-2 33-16,1 2-47 16,1-3 8-16,0 1 2 15,2-2 3-15,-1 3-18 16,4 0-3-16,-1 1-8 15,0 2-25-15,2 3-7 16,0 0-9-16,2 5 5 16,1 5 0-16,6 7 4 15,3 10 0-15,1 4-1 16,4 3 1-16,2 1 12 16,-1-5-5-16,6-10 2 15,7-13 8-15,20-19 3 16,26-25-11-16,31-25-1 0,22-20-4 15,17-18-4 1,-2 1-7-16,-15 7-1 0,-23 22-43 16,-23 16-57-16,-23 19-29 15,-18 17-4-15,-16 13-95 16</inkml:trace>
  <inkml:trace contextRef="#ctx0" brushRef="#br0" timeOffset="156220.79">29684 4398 847 0,'20'-6'143'16,"-12"0"-54"-16,-8-5 27 15,-3 2-76-15,0 0-20 0,-1 4-20 16,2-1 0 0,1 2-40-16,2 4-177 0,8 0-53 15</inkml:trace>
  <inkml:trace contextRef="#ctx0" brushRef="#br0" timeOffset="157652.31">27178 5852 263 0,'-42'-20'0'0,"0"4"-14"16,-1 6-54-16,1 8 10 16</inkml:trace>
  <inkml:trace contextRef="#ctx0" brushRef="#br0" timeOffset="164653.08">28618 6334 429 0,'-13'-39'0'0,"0"5"-155"16</inkml:trace>
  <inkml:trace contextRef="#ctx0" brushRef="#br0" timeOffset="182447.49">10210 11787 640 0,'0'-12'68'0,"-3"0"-2"16,-5 3 1-16,2-1 10 15,1 5-15-15,0 1 3 16,3 3-47-16,1 1-17 16,1 0-1-16,1 1-1 15,5 1-8-15,3 5 9 16,12 3 8-16,6 4-7 15,19 1 0-15,18 2 0 16,20-3 4-16,17 1-5 0,23-4 0 16,22-2-5-16,15-5 11 15,18-6-7-15,15-3 3 16,12-5-4 0,10-4 2-16,2-1 0 0,3-7 1 15,1 0-1-15,0 1 0 16,2-3-1-16,4 2-1 15,0-1 1-15,-4 7 1 16,-9-4 6-16,-11 1-6 16,-10 5-2-16,-14-1 2 15,-14-2-2-15,-17 3-1 16,-26 3 3-16,-32 3-24 16,-32 2-21-16,-24 3 45 0,-19 3 0 15,-13 0 0-15,-5 0 1 16,-1 0-1-16,-4 0 0 15,1-4 0-15,0 4 0 16,0 0-1-16,3-3 1 16,0 3-11-16,0 0-56 15,3 0-15-15,0 0-23 16,0 3 5-16,0 4-176 16</inkml:trace>
  <inkml:trace contextRef="#ctx0" brushRef="#br0" timeOffset="202272.46">32225 9452 727 0,'-6'8'66'0,"0"-4"-62"16,0-1 53-16,0-5 43 15,3 2-34-15,0-1-58 16,2-1-8-16,-2 2-1 15,6-1 0-15,-3 1-107 0,3 0-69 16,0-1-319-16</inkml:trace>
  <inkml:trace contextRef="#ctx0" brushRef="#br0" timeOffset="210371.13">18647 14197 473 0,'2'4'76'16,"-2"-1"-57"-16,0-2 18 16,-2-2 37-16,1 2-24 15,1-1-38-15,-2 0 3 16,2 0-5-16,0 0-7 0,0 2-3 15,2-2 0 1,-1 2 0-16,3 1 0 0,3 1-1 16,2 2 1-16,4 1 1 15,5 2-1-15,4 1 0 16,7 0 0-16,2 0-2 16,8-1-3-16,3-2-9 15,7-1-4-15,6 0 17 16,8-3-14-16,7-2-2 15,12 0-2-15,6-1-15 16,1 1 6-16,-1 4-43 16,-5-1 39-16,-5 1 23 15,-1 3 18-15,3-2-16 16,3-1 7-16,4-2 0 0,4 0-1 16,-3 1-25-1,-7-2-41-15,-4 1-18 0,-7 1 2 16</inkml:trace>
  <inkml:trace contextRef="#ctx0" brushRef="#br0" timeOffset="210604.4">20756 14374 261 0,'39'0'0'16,"3"-3"0"-16,3-1 0 16,0 3 0-16,4-1-5 15,0 4 5-15,6-2 141 16,11 0 2-16,8 0-133 15,13-2-9-15,11-1 5 0,10-1-2 16,5-1 1 0,8 0-4-16,5-1-1 0,3 0-1 15,2 1-6-15,-1-1 6 16,-9 2-5-16,-9 0-31 16,-15 2-11-16,-12 2-31 15,-18 2-28-15</inkml:trace>
  <inkml:trace contextRef="#ctx0" brushRef="#br0" timeOffset="-190169.42">33445 1153 961 0,'-1'4'106'0,"-2"-6"6"0,0-2-53 16,-1-4-22-1,4-1-30-15,-2 2-7 0,2 1-46 16,2 4-114-16,-4-1-292 16</inkml:trace>
  <inkml:trace contextRef="#ctx0" brushRef="#br0" timeOffset="-186132.76">27111 1116 660 0,'-8'-18'183'16,"2"2"-29"-16,-1 3-42 16,4 5-31-16,1 3-60 15,1 3-21-15,1 4-3 16,0 8 3-16,-2 16 4 16,-2 17 28-16,-7 24-8 15,-3 17 0-15,-6 15-8 16,-1 3-6-16,-1-3-9 15,1-9-1-15,7-13-1 16,2-11 1-16,4-16 9 0,5-13-7 16,1-12-2-1,4-10 0-15,-1-8 21 0,1-10-2 16,2-8-9-16,3-11-10 16,2-11-2-16,5-13 0 15,1-6-14-15,0-5 3 16,1-3 5-16,2 1 4 15,-5 2-2-15,4-2 2 16,-4-4 4-16,-2-4 0 16,1-1-1-16,-6 2 3 15,0 4-4-15,0 11 2 16,-3 12 0-16,1 12 1 16,-3 8 0-16,1 10-1 0,-4 6-1 15,2 1-14-15,-4 9 2 16,1 3 12-16,-4 11-3 15,-4 11 4-15,-5 17 3 16,1 15-3-16,-5 9-3 16,5 5 3-16,1-2 0 15,3-6 1-15,1-8-1 16,4-12 2-16,0-4-2 16,0-9 0-16,-2-8-28 15,-2-5-127-15,-1-5-146 16</inkml:trace>
  <inkml:trace contextRef="#ctx0" brushRef="#br0" timeOffset="-145992.51">26614 4707 860 0,'-18'-14'22'15,"-6"1"-14"-15,-5 4 0 16,-1 0 23-16,1 6 4 16,7 1-19-16,1 2-8 15,6-2 9-15,5 2 19 16,4 0-13-16,3-1-14 16,3-1 2-16,0 2-3 15,1 0 0-15,-1-1-8 0,0 1 0 16,0 0 3-1,2 0-2-15,-2 0-1 0,0 0 0 16,0 0 0-16,0 0 0 16,0 1 1-16,0-1-1 15,0 0-1-15,-2 2 1 16,2-2-1-16,0 0 1 16,-1 0-2-16,1 0 2 15,0 0 0-15,0 0 0 16,0 0 0-16,0-2 1 15,0 2 0-15,0 0-1 16,0 0 0-16,0 0 0 0,0 0 0 16,0 0 0-1,0-1 0-15,1 1 2 0,-1 0 2 16,0 0-2-16,0 1 2 16,-3-2 0-16,0-1-4 15,-3 2-3-15,-4-1 0 16,-4-1 3-16,-2 4-1 15,-2 2-4-15,-4 3 4 16,-5 5 1-16,-5 5 6 16,1 7-6-16,-3 5 0 15,-1 7 2-15,5 3 10 16,4 5-3-16,5 0-1 16,12 2 0-16,9-1-8 15,11-4 2-15,11-6 4 16,11-4-2-16,9-8-4 0,8-10 16 15,7-13-15-15,2-7 3 16,1-12-2-16,-3-9 1 16,-9-5 1-16,-7-8 6 15,-11-2-10-15,-10-7 2 16,-9 3 1-16,-9 1-2 16,-7 4-1-16,-5 9 21 15,-1 8-5-15,-2 6-5 16,4 9-11-16,3 3-11 15,0 12 1-15,2 14 6 16,1 10 4-16,0 10 0 16,6 6 0-16,4 1 0 0,8-4 0 15,8-5 0-15,6-3 9 16,4-8-4-16,5-4-3 16,3-8-2-16,1-9-6 15,1-6-35-15,0-7-43 16,-5-5-88-16,-5-1-22 15</inkml:trace>
  <inkml:trace contextRef="#ctx0" brushRef="#br0" timeOffset="-144477.28">27525 4456 543 0,'5'-11'136'16,"-1"0"-44"-16,-2 5 1 16,-2 2-38-16,0 1-17 15,0 2-20-15,0 1-18 16,0 2-7-16,0 8 7 15,-3 7 50-15,0 9 7 0,-5 11-22 16,-2 16-1 0,-5 9 32-16,-3 7-33 0,-2 4-15 15,-2 2-2-15,-2-3-5 16,5-5-1-16,1-8-9 16,5-6-2-16,4-7 2 15,3-8-1-15,3-10 0 16,3-8-3-16,3-7-67 15,-2-8-1-15,7-9-79 16,8-12-172-16</inkml:trace>
  <inkml:trace contextRef="#ctx0" brushRef="#br0" timeOffset="-143963.86">28065 4441 948 0,'5'-33'50'0,"-7"6"53"16,-5 5-2-16,1 5-63 15,3 10-35-15,0 4-3 16,3 6-22-16,1 12 21 16,2 13 1-16,5 14 0 15,2 9 0-15,1 11 2 16,-1 1 7-16,-1 1-2 15,-3-6-7-15,-3-5 3 16,-2-10 3-16,-2-9-4 0,-1-12 0 16,1-8 7-1,-2-9 13-15,1-8-7 0,-1-9-12 16,2-12-3-16,2-13 0 16,5-10-31-16,7-3 23 15,7 2-1-15,9 10 6 16,3 11-1-16,3 10-3 15,1 8 3-15,0 6 1 16,-1 9-9-16,-2 7 8 16,-3 11-6-16,-8 7 10 15,-7 9 5-15,-12 2-4 16,-14 3 12-16,-14-1 6 16,-18-5 11-16,-9-5-6 15,-11-4-21-15,-4-10 4 16,8-5-7-16,9-8-1 15,16-7-41-15,11-5-49 0,17-5-174 16,12-5-92-16</inkml:trace>
  <inkml:trace contextRef="#ctx0" brushRef="#br0" timeOffset="-143544.92">28623 4021 731 0,'9'-12'60'15,"3"2"-44"-15,1 6 16 0,7 15 32 16,9 15 22-16,10 23-15 15,6 16-16-15,1 24-25 16,-7 15-22-16,-16 16 0 16,-25 10 2-16,-28 3-10 15,-28 5-19-15,-27 0-74 16,-23-11-86-16,-22-5-140 16</inkml:trace>
  <inkml:trace contextRef="#ctx0" brushRef="#br0" timeOffset="-143062.42">26095 4395 510 0,'-9'-6'57'0,"-8"8"49"16,-8 14-51-16,-5 16 43 15,-6 21-4-15,-4 25 3 16,3 23-27-16,1 21-7 15,9 15-32-15,15 0-27 16,20-8 0-16,20-11 3 16,32-18 2-16,31-20-9 0,30-23-102 15,32-19-169-15</inkml:trace>
  <inkml:trace contextRef="#ctx0" brushRef="#br0" timeOffset="-142379.76">29652 4187 870 0,'8'-19'42'16,"-5"5"62"-16,-6 0 2 16,-2 3-17-16,1 5-69 15,-1 6-20-15,-3 11 0 16,-9 18 12-16,-10 17 23 0,-7 17-7 15,-9 20-14 1,-2 4-1-16,2 4-13 0,5-1-1 16,5-8 1-16,5-5 0 15,3-11 3-15,7-11-3 16,3-16 0-16,7-12-6 16,2-13-54-16,8-11 5 15,9-15-156-15,12-15-21 16,18-17-404-16</inkml:trace>
  <inkml:trace contextRef="#ctx0" brushRef="#br0" timeOffset="-142082.53">30246 4180 684 0,'19'-20'254'0,"-14"6"-217"16,-10 8 6-16,-8 4 5 15,-13 10-14-15,-6 12-25 16,-8 11-1-16,-1 15 1 16,-1 10 3-16,7 6 8 15,14 4-10-15,9-5 4 16,13-3-5-16,16-8 17 16,11-6-7-16,14-13 6 15,13-9-12-15,14-15-4 16,10-12-9-16,1-12 0 15,-5-6-28-15,-14-1-7 0,-14 2 20 16,-18 3-43-16,-19 5-74 16,-10 3-186-16</inkml:trace>
  <inkml:trace contextRef="#ctx0" brushRef="#br0" timeOffset="-140381.94">27312 6601 1029 0,'-5'-3'53'0,"-2"0"-53"15,1-5 4-15,-1-1 83 16,0 5-20-16,7 3-37 15,4-1-21-15,2 1-1 16,7-4 3-16,16-2-2 0,14-6 0 16,15-3-7-1,9-2-2-15,8-1 0 0,0 5-8 16,-4 5-38-16,-7 4-21 16,-9 7-52-16,-9 7-68 15,-12 8-108-15</inkml:trace>
  <inkml:trace contextRef="#ctx0" brushRef="#br0" timeOffset="-140183.78">27580 6812 908 0,'-53'29'4'0,"4"-5"-4"16,8-9 49-16,13-7 78 15,12-4-72-15,13-1-28 16,17-3 16-16,18-6-11 0,21-5-18 15,21-4-12-15,20-6-2 16,10-3-1-16,2 2-75 16,-2 3-34-16,-7 2-99 15,-15 9-201-15</inkml:trace>
  <inkml:trace contextRef="#ctx0" brushRef="#br0" timeOffset="-139385.67">29862 6131 826 0,'-10'-20'2'0,"-3"1"67"0,-5-3 70 16,-3 0-47-1,-4 5-20-15,-5 3-60 0,-3 4 12 16,-7 9-7-16,-4 9-8 16,-6 14-4-16,-3 12 0 15,-3 9-4-15,2 9 9 16,12 4-4-16,12 1-6 15,16-1 0-15,15-5-1 16,14-8 1-16,15-10 12 16,9-11-12-16,8-14 0 15,4-13 0-15,-2-15-4 16,-7-10-9-16,-7-12 9 16,-12-9-7-16,-10-3 4 15,-5 2 7-15,-10 6 0 0,-1 12 5 16,-2 14-1-16,0 10-4 15,2 7-21 1,0 10 5-16,3 10 14 0,0 11-2 16,3 8 4-16,3 4 3 15,6 3 1-15,6-4-4 16,11-6 6-16,5-4-6 16,9-6-19-16,7-8-82 15,8-4-69-15,0-9-79 16</inkml:trace>
  <inkml:trace contextRef="#ctx0" brushRef="#br0" timeOffset="-139136.05">30485 5975 918 0,'19'-43'100'0,"-7"9"30"15,-7 10-16-15,-7 9-36 16,1 9-64-16,-2 7-14 15,-4 12-2-15,-6 17 2 16,-9 17 9-16,-8 16-8 16,-8 19-1-16,-5 11 1 15,0 5 3-15,-3 3-4 16,5-1-20-16,7-7-59 16,7-15-42-16,13-17-57 15,12-20 82-15,15-21-447 0</inkml:trace>
  <inkml:trace contextRef="#ctx0" brushRef="#br0" timeOffset="-138835.96">31332 5532 1078 0,'15'-40'0'15,"-14"7"1"-15,-11 10 41 16,-8 6 9-16,-3 12-51 0,-6 17-1 16,-7 20 1-1,-8 23 1-15,-9 23 28 0,-4 23-13 16,6 20-3 0,6 8-1-16,10 2-3 0,18-1-9 15,12-14 0-15,22-18 0 16,16-17 4-16,15-20-4 15,13-21 0-15,12-18-62 16,10-19-147-16,3-16-175 16</inkml:trace>
  <inkml:trace contextRef="#ctx0" brushRef="#br0" timeOffset="-138416.17">31654 5710 1057 0,'-16'-20'1'0,"5"3"8"16,3 5 42-16,1 5-51 15,6 16 6-15,4 13 16 16,2 17 4-16,3 19-18 16,1 16 2-16,0 7 11 15,0 0-17-15,-2-7-4 16,-4-12 6-16,-3-16-3 15,-1-14 7-15,-2-10-2 16,1-10 12-16,-1-17-1 16,2-7-16-16,1-17-5 0,4-13 2 15,7-12-14-15,10-3 10 16,7 6 2 0,6 10-5-16,2 15-1 0,0 21-2 15,-3 14 5-15,-3 13-5 16,-5 12 10-16,-9 7 0 15,-11 4 1-15,-16-2 1 16,-12 0 6-16,-15-7-7 16,-8-4 0-16,0-7 3 15,4-8-4-15,9-12-4 16,11-8-57-16,13-12-176 16,12-14-147-16</inkml:trace>
  <inkml:trace contextRef="#ctx0" brushRef="#br0" timeOffset="-138181.75">32288 5692 995 0,'4'-13'71'16,"-2"4"-11"-16,-2 2 16 16,-2 5-76-16,1 14 5 15,-5 12 51-15,-6 15-22 16,-9 19-12-16,-3 17-11 15,-9 6-11-15,-1 5 9 16,6-6-7-16,4-5-4 0,6-12 2 16,9-13-51-1,7-13-65-15,9-12-100 0,10-17-257 16</inkml:trace>
  <inkml:trace contextRef="#ctx0" brushRef="#br0" timeOffset="-137850.42">32919 5721 868 0,'10'-22'105'16,"-4"3"-2"-16,-3 5 7 15,-6-1-55-15,0 7-5 16,0 2-40-16,0 5-10 0,-8 5-8 15,-6 12 6-15,-8 8 1 16,-7 12 2-16,-4 8 4 16,3 4 8-16,8-2-4 15,11-2-5-15,7-5-2 16,11-3 7-16,12-8-1 16,9-8 1-16,15-8-7 15,12-12 6-15,10-12-8 16,2-8-67-16,-3-3 0 15,-10-2-37-15,-14 3-38 16,-17 3-104-16</inkml:trace>
  <inkml:trace contextRef="#ctx0" brushRef="#br0" timeOffset="-137568.12">33477 5203 884 0,'-8'-38'191'16,"4"9"-131"-16,4 9 9 16,6 8-41-16,7 10-6 15,12 19 4-15,11 18-9 16,9 21 1-16,-5 22-16 15,-8 21 9-15,-23 15-3 0,-26 12-5 16,-32 12 7-16,-30 0-10 16,-30 5-53-16,-22 2-112 15,-23-3-300-15</inkml:trace>
  <inkml:trace contextRef="#ctx0" brushRef="#br0" timeOffset="-134521.7">27300 5704 551 0,'-3'-4'97'15,"-1"-1"17"-15,1 1 5 16,0-2-20-16,1 3-10 16,1 0-14-16,1-1-15 15,-2 0-19-15,4-1 6 16,-1 0-23-16,4-2-15 16,4-3-9-16,10 0-4 15,11 0-2-15,10 1 1 16,11 6 1-16,1 8-2 15,-1 10 1-15,-7 12 1 16,-9 7 2-16,-13 11 1 16,-13 9-1-16,-12 4-1 0,-12 0 3 15,-6-5-10-15,-4-5-10 16,1-9-29-16,3-10-58 16,9-5-102-16,6-7-214 15</inkml:trace>
  <inkml:trace contextRef="#ctx0" brushRef="#br0" timeOffset="-134146.82">27576 6287 889 0,'-10'4'23'0,"4"-6"59"15,1-4 27-15,3-3-79 16,5 1-30-16,4-1 0 15,2-2-5-15,2 5 2 16,0 1 0-16,0 2-5 16,-3 5-6-16,-2 5 9 15,-6 3 0-15,-3 5 4 16,-5 2 0-16,-3 4 2 16,-31 22-1-16,36-42 0 15,3-1 2-15,2 0 12 16,-1-1-3-16,-1-3-1 15,3-5-10-15,5-5 0 0,3-2 0 16,3 1-4-16,4 0 4 16,0 2 0-16,-3 7-5 15,0 2-7-15,-6 4 2 16,-5 1 5-16,-1 5 4 16,-3 2 0-16,-3 1-94 15,-2 4-180-15</inkml:trace>
  <inkml:trace contextRef="#ctx0" brushRef="#br0" timeOffset="-128227.28">27916 6242 290 0,'-3'-5'11'16,"-1"0"-11"-16,1 2 27 0,-2-4 6 15,4 2 3-15,-2 1 34 16,1-2 14-16,-2-1-20 16,1 3-32-16,-5-4-11 15,1 3 8-15,-1 0 4 16,1-2 8-16,1-2 23 15,-3-1-5-15,5-1-3 16,-1-3 13-16,2-3-13 16,0-3-2-16,0 0 13 15,0 0-14-15,0 1-2 16,0 6-8-16,0 4-23 16,0 4-18-16,0 5-2 15,0 8 0-15,-1 18 18 16,-8 20 25-16,-3 27-12 15,-7 27 14-15,-10 27-20 0,-4 21-8 16,-4 19-5-16,-5 9-7 16,2 11 3-16,0 3-7 15,6-11 0-15,8-20-1 16,7-28 0-16,10-31 9 16,6-34-8-16,4-28 4 15,1-18 5-15,1-20-10 16,1-17-74-16,2-9-15 15,3-6-35-15,2-7-69 16,5 3-157-16</inkml:trace>
  <inkml:trace contextRef="#ctx0" brushRef="#br0" timeOffset="-123117.55">25270 3454 556 0,'-4'2'138'0,"1"-2"-65"16,0 3-3-16,0-3 1 16,1 0-42-16,1 0-15 15,-1 0 20-15,2 0 14 16,-2 3-20-16,2-3-12 0,0 1 18 15,0-1 0-15,2 0 7 16,0-1 12-16,2-2-3 16,8-5 3-16,12-7-25 15,22-11-5-15,24-9-2 16,26-7-18-16,15-3-2 16,9 3-1-16,-7 5-4 15,-19 10-18-15,-24 8-90 16,-21 8-71-16,-19 8-91 15,-15 6-330-15</inkml:trace>
  <inkml:trace contextRef="#ctx0" brushRef="#br0" timeOffset="-119871.41">27139 2256 438 0,'-3'0'66'0,"0"0"13"15,1-1 21-15,-1 0-49 16,3 1-15-16,0-2 11 16,0 2-10-16,-1-1 5 15,2-1-2-15,-1 2 1 16,0 0-8-16,0-2-10 16,0 4-16-16,-1-2 0 15,1 0-7-15,-2 2 1 16,1-1-3-16,-3 1-2 15,-2 0 4-15,-3 3 0 16,-2 0-1-16,-2 0 1 16,1 1 6-16,-1 2-6 0,2-3 2 15,2-1-2-15,-1 2 6 16,4-4-3-16,0 1 9 16,4-3-2-16,2 0 6 15,2 0 11-15,-1 0 15 16,5-5-24-16,7-4-16 15,9-5-2-15,12-3 0 16,16-5-1-16,9-3 0 16,8 1 0-16,-1 4 0 15,-1 2-2-15,-10 2 3 16,-9 4-2-16,-13 4-1 16,-12 4-24-16,-10 4-3 15,-7 0-36-15,-5 4 0 0,-4 2-16 16,-4 5-73-1,-7 3-179-15</inkml:trace>
  <inkml:trace contextRef="#ctx0" brushRef="#br0" timeOffset="-119508.9">27088 2369 580 0,'-22'11'87'0,"1"-2"-77"16,2 1 37-1,5-6 49-15,6-1-42 0,1 0-35 16,6-1 10-16,1-2 19 16,1-2 29-16,2 2-8 15,8-5-29-15,5-5-4 16,14-2-8-16,15-7-23 15,14-8 2-15,13-1-7 16,7-3 0-16,0 1 5 16,-1 4-3-16,-8 1-1 15,-11 6-1-15,-11 5-4 16,-15 3 2-16,-11 7-21 16,-13 2-35-16,-6 1-37 15,-3 4-55-15,-4 4-3 16,-2 2-353-16</inkml:trace>
  <inkml:trace contextRef="#ctx0" brushRef="#br0" timeOffset="-85882.29">12008 14991 307 0,'-37'-24'21'0,"3"0"-4"15,1 2-4-15,2 1 16 16,5 4-19-16,7 4 3 16,7 4 8-16,9 1-21 15,12 4-12-15,15 1-17 16,12 1-67-16</inkml:trace>
  <inkml:trace contextRef="#ctx0" brushRef="#br0" timeOffset="-79619.21">19787 12335 271 0,'18'-108'0'0,"-5"2"-73"16,-7 2 71-16,-7 0 2 15,-5-4-44-15</inkml:trace>
  <inkml:trace contextRef="#ctx0" brushRef="#br0" timeOffset="-75810.88">20713 13140 289 0,'-12'7'0'0,"0"5"-7"15,0 8-12-15,5 0-94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3T05:51:46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12688 4442 114 0,'79'4'8'0,"11"-1"32"16,7-2-40-16,-5 0 0 15,-7-1 0-15,-16-1 0 16,-11-1 0-16,-19-1 5 16,-12-1-5-16,-15 0 60 15,-2 1 21-15,-8 3-24 16,-2-3 5-16,-2 1 25 16,-1 1-41-16,2 0-25 15,-5-1 9-15,1-1-15 0,-1 2-6 16,-4 0 4-16,-5 1-13 15,-6 0 1-15,0 1-1 16,-4 3 0-16,-3 0 0 16,-2 3 0-1,1 3 0-15,0 0 0 0,2 1-30 16,0 0-80-16,3 3-123 16</inkml:trace>
  <inkml:trace contextRef="#ctx0" brushRef="#br0" timeOffset="656.06">12433 4567 316 0,'-14'0'260'0,"0"0"-235"15,1-4 47-15,4 1-14 16,3 2-12-16,3-1-3 16,3 2-14-16,0-1-5 15,0 1 4-15,1-1 9 16,1 1-5-16,-1-2-9 16,1 2-19-16,-1 0-4 15,2 0-1-15,24 3 0 16,-13-3 2-16,6 0 9 15,4 0 2-15,4-1 12 16,25-1-12-16,14 2 7 16,6-5-10-16,10 2 2 0,14 0-10 15,14 2 1 1,5 1 0-16,15 1-2 16,5 0 0-16,0 2 0 0,-5 1 0 15,-5-1 0-15,-12-1 2 16,-15 3-2-16,-13 0 0 15,-15 0 1-15,-15-1-2 16,-13 1 1-16,-15-2 0 16,-12-1 3-16,-10-2 13 15,-5 0-5-15,-2-2-9 16,-2 0-2-16,0-1-1 16,1-1 1-16,-1 1-11 15,0 0-45-15,3-2-79 16,0 2-97-16</inkml:trace>
  <inkml:trace contextRef="#ctx0" brushRef="#br0" timeOffset="7047">10180 5453 188 0,'7'0'212'0,"-4"0"-212"0,0 0-147 15</inkml:trace>
  <inkml:trace contextRef="#ctx0" brushRef="#br0" timeOffset="9222.87">28289 4746 794 0,'-16'-5'17'0,"4"-2"7"15,3-3 39-15,0 1 13 16,3 4-28-16,1 2-20 15,2 1-27-15,0 0 27 16,2 2-9-16,1 0 1 16,-2 2 0-16,2-2 1 15,0 0-7-15,2 0-3 0,1 0 12 16,0-2-2-16,10-2-7 16,20-4-5-16,22-8-5 15,33-7 4 1,29-4-8-16,11 1 0 0,-1 4 0 15,-14 7-1-15,-23 6-2 16,-25 4-11-16,-14 5-80 16,-17 2-116-16,-7 4-69 15</inkml:trace>
  <inkml:trace contextRef="#ctx0" brushRef="#br0" timeOffset="32825.44">11887 7168 306 0,'-4'-2'89'15,"1"-1"-85"-15,2 3 16 16,-2-4 73-16,0 2 44 16,0-1-100-16,0 2-1 15,1 0 2-15,-1 1-5 16,0-3 9-16,1 3-21 0,-2 0-19 16,1 0 7-1,0-3 6-15,0 3 2 16,-1 0 21-16,-1 3-29 0,2-3 11 15,-1 4-19 1,-2-3 1-16,0 4 3 0,-2-1 9 16,1 3 4-16,-3 0-3 15,2 1-4-15,1-1 4 16,-1-1-7-16,2 0 0 16,5 0-7-16,1-1 2 15,7-2 2-15,5-2 6 16,12-2 15-16,13-7 2 15,17-6-16-15,13-5-6 16,15-6 13-16,7-4-8 16,1 2-4-16,-6 3-5 0,-7 2-1 15,-16 5-1-15,-17 4 0 16,-14 6 2-16,-13 2 2 16,-9 3 1-16,-5 2-2 15,-3 0 3-15,-2 0-6 16,-1 0-4-16,2 0-26 15,-2 0-52-15,-3 0-102 16,-2 2-39-16,-5 1-309 16</inkml:trace>
  <inkml:trace contextRef="#ctx0" brushRef="#br0" timeOffset="33287.19">11923 7193 612 0,'-16'7'47'0,"2"0"-34"16,0-4 35-16,2-3 41 15,4 3-26-15,1-1-40 16,4-1-13-16,1 1-4 16,2-1-3-16,5-1 8 15,2 1 31-15,10-1-7 0,9-1 19 16,13-3-26-16,13-7-2 16,11-3-7-16,6-5-18 15,2 1 5-15,-1-3-5 16,-5 6 3-16,-9 1-4 15,-8 3 4-15,-11 1-4 16,-10 5 1-16,-9-1 2 16,-8 5 5-16,-5-1 7 15,-5 2 6-15,0-1-17 16,-2 1-3-16,2-2-2 16,0 4-3-16,-1-2-58 15,1-2-47-15,0 2-36 16,0 2-80-16,1-2-171 0</inkml:trace>
  <inkml:trace contextRef="#ctx0" brushRef="#br0" timeOffset="33752.08">12044 7224 669 0,'-3'-3'72'15,"-3"1"-34"-15,5 1 9 16,-2-2-9-16,4 1-20 16,2 2-16-16,11-1 7 15,6-4 8-15,15 1 12 0,14-4 1 16,11 0-23-16,7-2-4 15,0-2 10-15,-3 3-12 16,-7-1-1-16,-8 0 1 16,-9 1-2-16,-12 4 1 15,-8 0 0-15,-8 1-1 16,-8 3-60-16,-1 1-107 16,-1-5-477-16</inkml:trace>
  <inkml:trace contextRef="#ctx0" brushRef="#br0" timeOffset="39535.19">25137 7051 691 0,'0'-13'50'0,"-1"-1"20"0,-4-2-10 15,-1 3-19-15,3 2 3 16,-1 2-19-16,1 1-11 15,2 3 0-15,-3 1 3 16,3 3 3-16,-2-3-11 16,-2 4 6-16,-1 0-9 15,-2 0 2-15,-4 4-8 16,-5 4 1-16,-2 5 5 16,-7 9 7-16,-2 9 1 15,0 5 11-15,0 4-17 0,4 2 10 16,7-3-16-16,8-6 0 15,9-4 3-15,5-8-2 16,5-4 4-16,8-6-3 16,3-6 4-16,7-7-2 15,4-9-5-15,2-9 0 16,1-6 0-16,-3-9 4 16,-8-4-5-16,-6 0 0 15,-6 3 1-15,-4 5 4 16,-6 8-1-16,-2 12-8 15,-3 3 3-15,1 10 0 16,-3 11-9-16,2 6 9 16,-2 9 1-16,2 4-2 15,3 0-1-15,3-3 2 0,5-5-1 16,5-5 2-16,1-2 0 16,8-6 0-16,6-6-65 15,8-6-155-15,12-11-257 16</inkml:trace>
  <inkml:trace contextRef="#ctx0" brushRef="#br0" timeOffset="40222.99">25142 6813 832 0,'-12'-3'11'16,"-3"-2"12"-16,1 2 80 16,4-3 18-16,1 3-61 15,8 0-37-15,1 1-16 16,1 0-7-16,2 2-5 15,7-4 4-15,5-4-4 16,12 0 2-16,6-1-16 16,10-3-110-16,1 0-57 0,2 0-267 15</inkml:trace>
  <inkml:trace contextRef="#ctx0" brushRef="#br0" timeOffset="40405.28">25477 6506 980 0,'-13'-10'13'0,"-3"2"40"16,0 1 42-16,3 0-19 16,6 5-75-16,4 6-1 15,4 9-3-15,4 10 3 16,5 7 4-16,2 7-4 16,2 8 0-16,3 5 0 0,3 1-37 15,-1 1-152 1,4 5-132-16</inkml:trace>
  <inkml:trace contextRef="#ctx0" brushRef="#br0" timeOffset="40713.25">26065 6957 804 0,'-16'4'48'0,"2"-3"-46"16,2-2 102-16,5-1 0 16,4 2-74-16,3-1-14 15,1 0-13-15,4 0 4 16,1-2-6-16,9-2 3 15,8-2-4-15,10-3 0 16,6-1-31-16,5-2-106 16,-1 3-56-16,-6 5-255 15</inkml:trace>
  <inkml:trace contextRef="#ctx0" brushRef="#br0" timeOffset="40884.01">26111 7166 791 0,'-103'88'56'15,"90"-80"-21"-15,9-5 44 16,0-3 45-16,4 0-66 16,-3 3-50-16,11-6-8 15,13-8 0-15,13-5-4 16,14-9-41-16,10-3-96 16,6-1-58-16,-3-1-207 15</inkml:trace>
  <inkml:trace contextRef="#ctx0" brushRef="#br0" timeOffset="41238.01">27128 6439 1002 0,'-11'-11'39'16,"2"2"31"-16,-4 1 15 0,3 3-48 15,6 5-37-15,-1 5-5 16,2 9 5-16,0 8 0 15,0 9 5-15,3 6-5 16,2 2 1-16,2 4 2 16,4-4-3-16,1-1-4 15,1-1-90-15,1-2-122 16,-1-2-168-16</inkml:trace>
  <inkml:trace contextRef="#ctx0" brushRef="#br0" timeOffset="41517.01">26866 7112 970 0,'-37'17'19'16,"8"-7"-10"-16,12-6 36 16,9-7 82-16,6 2-97 15,9-2-29-15,6-4 9 16,15-7-12-16,15-5 2 15,14-5-3-15,12-6 2 16,5-1 1-16,-1 1 0 16,1 2-5-16,-3 8 4 15,-5 3 1-15,-8 8-51 16,-16 6-69-16,-14 5-40 16,-15 4 37-16,-14 6-321 0</inkml:trace>
  <inkml:trace contextRef="#ctx0" brushRef="#br0" timeOffset="41982.72">27391 7285 819 0,'-18'-10'29'0,"-6"0"19"16,-4 2 72-16,-3 1-32 15,-2 7-55-15,0 7-26 16,0 6 0-16,2 9 12 0,2 7-6 16,6 4-7-16,5 3 0 15,9-2-6-15,10-5 2 16,8-4 0-16,12-8 0 15,7-5 3-15,11-9-3 16,9-12 0-16,2-9-2 16,0-8-1-16,-4-7-1 15,-10-5 1-15,-11 4 1 16,-10 3 3-16,-6 9 27 16,-8 8 5-16,-1 7-32 15,-1 6-3-15,-2 6-9 16,2 5 9-16,2 9 0 0,2 6 1 15,4 3 1-15,7 3-1 16,10-2-1-16,10-7-8 16,14-4-85-16,13-8-153 15,12-9-439-15</inkml:trace>
  <inkml:trace contextRef="#ctx0" brushRef="#br0" timeOffset="43750.67">26254 6715 688 0,'-3'-12'3'0,"0"-3"38"0,-1 1 35 16,0 2 25-1,1 2-5-15,1 1-25 0,1 4-51 16,-1 5-13-16,1 2-4 16,-2 14 44-16,-5 14 16 15,-7 16-25-15,-7 19 0 16,-12 20-3-16,-5 7-16 15,-5 2-9-15,1-2-4 16,7-4-4-16,7-12-1 16,8-11 6-16,10-9-7 15,8-11-1-15,5-10-32 16,5-7-100-16,11-16-129 16,10-12-455-16</inkml:trace>
  <inkml:trace contextRef="#ctx0" brushRef="#br0" timeOffset="44698.56">25699 7023 617 0,'-1'-3'47'0,"-2"-2"18"0,0 1 30 16,-3-3-33-1,0 3-39-15,0 1 14 0,-4 1 7 16,1 1 15-16,1 1-26 15,4 0-28-15,1 0-2 16,3 1-3-16,9 0 8 16,10-1 6-16,14-2-3 15,15-6-6-15,18-1-5 16,9-9 1-16,3 1-1 16,-2-1 0-16,-10 3 0 15,-13 5-5-15,-14 3 1 16,-12 1-6-16,-12 3-41 15,-8 3-67-15,-2 2-5 16,-5 3-23-16,-3 5-279 16</inkml:trace>
  <inkml:trace contextRef="#ctx0" brushRef="#br0" timeOffset="44946.77">26005 7250 748 0,'-25'15'23'0,"3"-3"3"16,5-7 72-16,5-1-5 15,8 1-65-15,2-4-8 16,7-1-4-16,8-3 29 16,13-4-26-16,18-8-11 0,16-6-7 15,12-5-1-15,7-2 0 16,-2 1 0-16,-4 2 0 15,-7 5-58-15,-6 3-103 16,-8 2-225-16</inkml:trace>
  <inkml:trace contextRef="#ctx0" brushRef="#br0" timeOffset="53953.45">25164 7210 520 0,'-6'3'28'0,"0"0"-22"16,-3 0 54-16,2 2 31 15,-2-2-3-15,-1-2-9 0,-1-1-21 16,0-7 1-16,-3-4-4 15,0-9-35-15,1-9-4 16,5-12-16-16,10-9-4 16,8-5 4-16,16 1-4 15,8 4-1-15,12 11 4 16,6 11 0-16,1 11-1 16,-1 14-2-16,-3 13-6 15,-7 12 7-15,-9 14 2 16,-10 8 1-16,-12 4 2 15,-11 2-2-15,-12-2 7 16,-12-4-5-16,-9-9-2 16,-9-9 5-16,-8-11-5 0,-5-13 2 15,0-13-2 1,3-16 3-16,6-15 6 0,12-11-9 16,12-10-2-16,16-4-1 15,19 1 0-15,14 5-1 16,19 11 3-16,12 11-3 15,8 9 3-15,3 14-1 16,2 16-5-16,-1 11 7 16,-2 10-31-16,-9 11 12 15,-8 4 16-15,-18 2 3 16,-17-3 3-16,-17-2-1 16,-16-4-2-16,-13-5 6 0,-13-5 5 15,-3-11-5 1,-2-11 7-16,8-12 3 0,7-13-15 15,12-13-1-15,17-5 0 16,14-7-7-16,17 2-1 16,19 5 6-16,15 10-7 15,13 11 0-15,9 13 8 16,10 14 0-16,7 11-6 16,4 15 4-16,-3 15 3 15,-7 16-8-15,-16 21 6 16,-22 13 0-16,-18 4-4 15,-18-1 5-15,-15-13 1 16,-11-14 4-16,-7-19 1 16,-2-18-1-16,0-15 13 15,1-14 8-15,4-21-25 0,9-17-5 16,8-18 5-16,14-15-21 16,16-6 3-16,18 1 0 15,14 9 8-15,6 14 8 16,5 20 1-16,-2 18-12 15,-5 18 4-15,-11 15 4 16,-14 13 5-16,-16 8 0 16,-19 6 10-16,-19 2-4 15,-20-2 5-15,-15-4-10 16,-10-6 17-16,-9-9-15 16,-2-7 18-16,0-10-14 15,7-12-7-15,8-12 15 0,11-14-11 16,15-17-4-16,20-15-18 15,20-10-15-15,18-2 27 16,15 9 5-16,9 11-12 16,7 22-2-16,-1 14 6 15,-3 19-3-15,-7 14 11 16,-10 10-1-16,-12 13 2 16,-15 6 0-16,-14 5 0 15,-12-1 0-15,-10-4 5 16,-9-10-4-16,-3-9 4 15,-1-8 0-15,5-13 1 16,-1-12 3-16,6-13-9 16,5-16-19-16,9-20-18 0,13-19-17 15,13-8-16-15,13-5 61 16,10 8 0-16,3 11 9 16,1 20-1-16,-5 14 1 15,-7 17-6-15,-5 12 5 16,-2 15 1-16,-3 13 6 15,3 13 4-15,-4 11 3 16,2 12 11-16,-2 6-14 16,-2 5-7-16,-3-4-2 15,-1-4-1-15,-2-8 0 16,-5-9 1-16,0-6 8 16,-4-6-3-16,-2-4-6 0,-2-6-9 15,1-3-9 1,2-5-39-16,2-7 31 15,8-5-47-15,9-3-170 0,9-4 170 16,9 0 25-16</inkml:trace>
  <inkml:trace contextRef="#ctx0" brushRef="#br0" timeOffset="54064.56">27751 7428 281 0,'16'14'170'16,"-12"1"2"-16,-4 1-71 16,-4-5-29-16,-2 0-3 15,-1-2-34-15,2-3-24 16,4-2-5-16,-1-1-6 15,4-3-5-15,-1 0-71 16,1-2-174-16</inkml:trace>
  <inkml:trace contextRef="#ctx0" brushRef="#br0" timeOffset="57437.05">5666 8204 371 0,'-19'3'99'16,"-2"-2"-34"-16,4 1 35 15,-2 1-29-15,1-2-3 16,3 0 4-16,2-1-10 15,-2 0-11-15,4-1 9 16,0 1-8-16,2 0-19 16,-2 0-27-16,5 0 6 15,-4 1-11-15,2 2 0 16,1 0 3-16,1 2-4 16,-3 1 1-16,3 2-2 15,3-2-2-15,1 2 1 0,2 0-3 16,2-3-3-16,4 2 8 15,9 1 8-15,7-4-6 16,14-5 11-16,15-10-5 16,16-10 1-16,12-6-2 15,6-9-5-15,0 0-1 16,-12 6 0-16,-13 10-1 16,-14 3 0-16,-19 8 0 15,-6 1 0-15,-8 5 1 16,-7 0-4-16,-5 3 2 15,1 0-82-15,-2 1-60 16,-3 2-109-16</inkml:trace>
  <inkml:trace contextRef="#ctx0" brushRef="#br0" timeOffset="58100.43">3869 8593 475 0,'-18'5'81'0,"-1"-4"-77"15,0-1 11-15,2-3 77 16,-1 0-24-16,6 0 16 15,1 1-17-15,1-2-24 16,4-1-1-16,3 2 3 16,0 1-14-16,0 0-22 15,3 1-2-15,0 1-7 0,0 0 0 16,0 0-1-16,0 0-13 16,3 1 0-16,-3-1-4 15,6 3 18-15,7-2 3 16,13 2 23-16,20-5-17 15,26-4 16 1,32-8-18-16,32-7 12 0,31-9-12 16,25-4-6-16,22-2 7 15,2 3-6-15,7 5-1 16,-9 5-1-16,-20 7 0 16,-23 8-1-16,-29 5 1 15,-36 3-1-15,-33 4 1 0,-27-1 2 16,-21 0 0-1,-14-2 6-15,-5 1-8 0,-6-4 18 16,0 2-18-16,3-1-53 16,0-2-135-16,4-8-61 15</inkml:trace>
  <inkml:trace contextRef="#ctx0" brushRef="#br0" timeOffset="58264.87">6382 8158 837 0,'-3'5'0'0,"0"-3"0"0,-1-4 45 15,-4-1 14-15,5 1-41 16,3 1-18-16,0 0 0 16,-4-2-83-16,4 1-124 15</inkml:trace>
  <inkml:trace contextRef="#ctx0" brushRef="#br0" timeOffset="62646.83">12198 8593 297 0,'0'-4'15'15,"0"1"-14"-15,0-1 56 16,0-1 0-16,0 2 35 16,0 0-39-16,0-1 15 15,0 1-19-15,0 0 11 0,-2-1-20 16,2 0 10 0,-1 1 5-16,-1 0-13 0,1 1-7 15,1 0 9-15,-2 2-16 16,1 0-4-16,1 0-18 15,0 0 13-15,0 0-18 16,0 0 7-16,0 2-8 16,0-2 5-16,1 0-5 15,1 2-2-15,-2 1-1 16,3 3 3-16,0-1 5 16,3 4 12-16,0-2-11 15,1 1 16-15,5-4-4 0,2-4 3 16,8-7 20-16,12-13-35 15,12-11-3 1,12-13 1-16,5-7-3 0,0-7-1 16,-2 3 1-16,-6 4-1 15,-4 7 0-15,-8 9-1 16,-9 10-35-16,-10 8-70 16,-9 10-72-16,-6 9 7 15,-3 9-124-15</inkml:trace>
  <inkml:trace contextRef="#ctx0" brushRef="#br0" timeOffset="73531.38">16517 10301 326 0,'-4'0'71'0,"-2"0"-23"16,1-2 74-16,0 0-44 15,0 2-11-15,1-3-10 16,1 1-22-16,-4 0 6 15,3 0 21-15,-3-1-14 16,1-2 4-16,-2 2-6 0,-1-2-13 16,2 1-15-16,1 1-6 15,1-1-5-15,4 3-1 16,-1 1-5 0,2 0-1-16,0 0-1 0,0 1-5 15,2 1 3-15,-2 0-1 16,3 4 4-16,1 1 3 15,5 2-1-15,3 1 2 16,10 0 4-16,10-3-1 16,13-5 2-16,20-2-5 15,20-5-1-15,20 1-3 16,14-6-2-16,9 4 2 16,5 0 4-16,-4-2-4 0,-7 2 0 15,-9 3 0 1,-16-4 0-16,-15 4 0 0,-15 2 0 15,-13-2 0-15,-12 3 1 16,-11-1-6-16,-9-1 13 16,-5 2-10-16,-8 0 3 15,-5 0-2-15,-1 0 0 16,-3 0-15-16,0 0-22 16,2 0-33-16,-2 0-38 15,1 0 39-15,1 2-44 16,2 1-90-16</inkml:trace>
  <inkml:trace contextRef="#ctx0" brushRef="#br0" timeOffset="74108.35">16977 10328 529 0,'-24'0'17'0,"4"0"6"16,0-3 48-16,3 0-4 16,2 0-17-16,5 2-3 15,4-1-27-15,2 0 2 16,2 2-11-16,2 0-11 16,0 0 1-16,0 2 3 15,6 3 7-15,1-1 15 16,5 2 5-16,9 2 6 15,9 0-16-15,10 0 20 16,12-5-5-16,17-1-21 0,15-2-1 16,11-2-14-16,7-1 6 15,3 0-13-15,-5 3 7 16,-10 0 0 0,-13 3 7-16,-14-1-7 0,-18 4-3 15,-14 0-1-15,-13-1 2 16,-9-1 2-16,-7-2 10 15,-2-1-7-15,-2 1 3 16,-2-1-5-16,0 1-1 16,0-2 0-16,-1 3-38 15,-2-3-58-15,4 4-40 16,0 0-110-16</inkml:trace>
  <inkml:trace contextRef="#ctx0" brushRef="#br0" timeOffset="99857">4958 10432 121 0,'-2'0'36'0,"4"0"-35"15,-2 0 18-15,0 0-8 0,0 0-4 16,1 0-14-16,-1 1 13 16,0-1-11-16,0 2 5 15,2-2-1-15,-1 2-36 16</inkml:trace>
  <inkml:trace contextRef="#ctx0" brushRef="#br0" timeOffset="100068.78">6169 10425 428 0,'229'-27'13'15,"30"-4"-13"-15,17-5-1 16,16 7-1-16,24 2 2 0,11 1 0 15,7-1-11-15,8 6-71 16,14-1 2-16</inkml:trace>
  <inkml:trace contextRef="#ctx0" brushRef="#br0" timeOffset="117348.37">22438 10401 293 0,'-19'-3'44'16,"-4"-2"15"-16,-3-2 2 16,0-2 13-16,-1-4-37 15,-2-3-16-15,1-4 10 16,-2-4-5-16,2-5-10 15,-2-5-11-15,4-5-5 0,3-3 0 16,2-3-2-16,4 1 1 16,6-3-6-16,1 0 5 15,6-3-17-15,2 1 18 16,4-1-25-16,2-1-4 16,3 3 24-16,3 1 2 15,3 5 4-15,4 6 0 16,5 5-15-16,5 4 15 15,6 6-1-15,7 5 7 16,6 5-15-16,1 8 8 16,3 7 0-16,-1 12-3 15,-5 6 8-15,-1 14-3 16,-7 8 0-16,-6 7-1 16,-9 7-2-16,-7 7-3 0,-9 0 4 15,-7-2 2-15,-7 1 8 16,-7-4-8-16,-6-4-1 15,-4-4 0-15,-5-4-1 16,-5-6 1-16,2-5 0 16,-3-5-43-16,1-7-160 15</inkml:trace>
  <inkml:trace contextRef="#ctx0" brushRef="#br0" timeOffset="122046.9">7047 11286 206 0,'-18'0'0'0,"-1"-3"-73"16,7-1 73-16,-1 1 34 15,-11-4-31-15,24 6-3 16,-3-1 19-16,1 1 28 16,-1 1-47-16,-4-2 17 15,-2 1-3-15,-3-1-14 16,-2 2 0-16,-2 0 18 15,1-3 8-15,-1 3 11 16,4 3 13-16,-3-3-42 16,3 3 5-16,0 2 25 15,0-1 1-15,0 1-18 0,-4 0-12 16,4-1 19 0,-4-1 7-16,-1 0 33 0,-2-1-3 15,-2-2-13-15,4-1 28 16,1-3-22-16,4 4 8 15,0-2-20-15,3 1-28 16,0 0 1-16,3 1-5 16,2 1-14-16,1-1-1 15,0 1-8-15,3 1-3 16,7 2 9-16,4 1 3 16,8 4 10-16,15-1 12 15,17 1-1-15,21-3-4 16,17-6-6-16,19-5-3 15,13-2 5-15,7-3-8 16,7 0-1-16,-5 4 6 0,-9-3-9 16,-9 3 4-16,-14 1-5 15,-14 2 2-15,-17 2-2 16,-18 1 3-16,-19 0 0 16,-15 1 6-16,-10-1-2 15,-5 0-6-15,-2 0-2 16,-4-1 1-16,3-2-81 15,3 0-173-15</inkml:trace>
  <inkml:trace contextRef="#ctx0" brushRef="#br0" timeOffset="127788.78">23182 10086 195 0,'-30'1'0'0,"9"2"-15"16,9 2-25-16</inkml:trace>
  <inkml:trace contextRef="#ctx0" brushRef="#br0" timeOffset="127897.12">23164 10112 202 0,'3'-2'61'16,"-2"2"-46"-16,-1-1-14 16,-1-1-1-16,-1 2 0 15,1-1-23-15,1-2-117 16</inkml:trace>
  <inkml:trace contextRef="#ctx0" brushRef="#br0" timeOffset="130715.93">22326 10401 405 0,'4'-3'22'0,"-1"-1"-22"0,1 1 0 16,3 1-5-16,2-1 5 16,7 3-1-16,6 0 1 15,8 0 1-15,10 3 4 16,12 1-10-16,11 0 4 16,10-3-11-16,9 4-34 15,14-2 24-15,14 4-29 16,14-5-22-16,15 1-19 15,13-6 92-15,3-2 62 16,-6-4-15-16,-10 1-38 16,-21 1-8-16,-23 5-1 15,-23 4 0-15,-20 3 3 16,-18 0 3-16,-15-1 14 0,-8-1 77 16,-6-3-18-16,-4 0 4 15,-1 0-35-15,0 0-22 16,0-2-16-16,0 2-6 15,2 0-4-15,-2-1 0 16,0 1 0-16,1 1 0 16,-1 1 0-16,2-2-1 15,-1 3 0-15,2 2 1 16,1-2 0-16,1 2 0 16,-1-1-1-16,2 1 1 15,1-1 1-15,1-1 0 16,-2-1-1-16,0 0 1 15,0-1-1-15,1 3-3 0,-2-4 3 16,1 3 1-16,-1-3-1 16,1 2 0-16,-2-1 2 15,5 1-2-15,-2 1 0 16,1-2-2-16,0 2 2 16,6-1 2-16,1-2-2 15,5 3 0-15,5-3-3 16,6 0 3-16,5-3-7 15,3 1-20-15,5-4-29 16,1 2-1-16,4-1-11 16,2 0-16-16,-3-1-45 15</inkml:trace>
  <inkml:trace contextRef="#ctx0" brushRef="#br0" timeOffset="131949.82">22610 10436 604 0,'-16'-1'4'0,"1"-4"-4"16,0-2 0-16,5 2 8 15,2 1 31-15,5-2 1 16,0 3-30-16,5-1-5 16,-1 1-5-16,5 2-5 15,5 0 5-15,7 1 5 16,8 0 16-16,12-2-1 16,12 1 12-16,13-1 17 15,18-3-23-15,21 0 6 16,22-2-14-16,18 0 4 15,19 1-8-15,9 2-10 0,2 2 12 16,316 16-3-16,-410-11 7 16,2 2-3-16,-3 1-8 15,1 0 4-15,77 8-9 16,-6 1-2-16,-12 2-2 16,-13 0 2-16,-21 1-1 15,-21-1 6-15,-22-1-7 16,-21-4 0-16,-14-2 0 15,-10-4 0-15,-9-3 5 16,-3-2 12-16,-3 0-7 16,0-2-4-16,0 1-1 15,0 0 1-15,0 0-5 16,0-1-1-16,0 1 1 0,0 0 0 16,0 0-1-16,0 0 0 15,0 0 0-15,0 0 0 16,0 0-3-16,0-2-38 15,1 1-65-15,2-2-66 16,5-3-217-16</inkml:trace>
  <inkml:trace contextRef="#ctx0" brushRef="#br0" timeOffset="146713.15">14171 11897 765 0,'0'-11'26'0,"0"0"40"15,-3-4-45-15,3-1 18 0,3 6 8 16,-1 2-16-16,1 3-29 16,0 1-1-16,-2 1 8 15,-1 6 0 1,3-2-1-16,0 3 14 0,4 4 25 15,1 6-6-15,4 5-11 16,3 7-11-16,-2 1 4 16,5 0-8-16,-1-3 8 15,3-5 8-15,9-11 9 16,8-13-20-16,14-17-14 16,10-15-2-16,12-14-3 15,6-11 0-15,-3-1-1 16,-3 2-5-16,-9 7 5 15,-10 8 0-15,-15 13-12 0,-12 12-47 16,-12 8-44-16,-9 10-137 16,-6 9 34-16</inkml:trace>
  <inkml:trace contextRef="#ctx0" brushRef="#br0" timeOffset="168261.79">8895 12366 172 0,'3'0'114'15,"2"0"-6"-15,2-3 18 16,-1-1-50-16,-1 0-14 16,-1 2-17-16,2-1 7 15,-1-1-51-15,0 0-1 16,0 1 1-16,1 1-1 15,-1 0 0-15,-2 0 0 16,-3 1 11-16,0 1-11 16,0 0 1-16,0 0-2 0,0 1 2 15,-2-1-1-15,2 2 1 16,-1-2-2-16,1 1 2 16,0-1-5-16,0 0 5 15,0 0-1-15,0 0 17 16,0 0-4-16,0 0-5 15,0-1 3-15,0 1 6 16,1 0-7-16,1 0-1 16,2-2-6-16,3 2-2 15,2 0 0-15,2 0-1 16,4 0 4-16,0 0-3 16,1 3 0-16,5-2-1 15,3 1 1-15,1 1-1 16,2 1 1-16,7-3 6 15,2 0-7-15,7 1-6 0,5-1 6 16,7 1 4-16,5 0-1 16,7-1 2-16,2 2-10 15,7 1 5-15,0-1-4 16,0 0 4-16,-3 1 0 16,-3 1 0-16,-3-3 1 15,-3 1 8-15,-4 0-8 16,-3-1-1-16,-4 1-1 15,-5 1 0-15,-2 2 1 16,-2 2-3-16,2 0 2 16,-1 3 1-16,4 0 0 15,2 0 0-15,1-1-1 0,1 0 1 16,1-2 0 0,-3 1-2-16,3-4 2 0,2 3 6 15,-1-7-6-15,2 3-5 16,1-3 3-16,-2-2 2 15,0 0 9-15,1-2-9 16,-2 3 0-16,5 0 1 16,-4 0-1-16,1 0-2 15,-3 0 2-15,4 3 0 16,-4-2-4-16,-1 0 4 16,1 1 9-16,0-2-9 15,3-2-5-15,1-3 4 16,-2 1 1-16,2-4 0 0,1-1 3 15,-1-1-4 1,1 0 1-16,1 0 0 0,-2 1 0 16,-5 2 1-16,-1 2 0 15,-5 1-2-15,-3 1 1 16,-5 0-1-16,-1 1 1 16,-4 1 1-16,-2-1-1 15,-4 2 0-15,-1 0 0 16,-4-2 0-16,-3 2 0 15,-2 2-1-15,-3-2 1 16,-2 0 0-16,-7 2 0 16,-1-1 0-16,-2 1 0 0,-3 1 0 15,0-2 0-15,3 2 0 16,-3 0-37-16,5-1-63 16,-1 3-79-16,5-2-203 15</inkml:trace>
  <inkml:trace contextRef="#ctx0" brushRef="#br0" timeOffset="168422.95">12942 12412 743 0,'-7'7'18'0,"-1"-3"-13"16,-1-2-5-16,0-2 0 15,5 0 0-15,2 3-8 16,1-2 7-16,-1 0-74 15,4 3-171-15</inkml:trace>
  <inkml:trace contextRef="#ctx0" brushRef="#br0" timeOffset="194941.45">1526 15108 550 0,'-2'-1'24'0,"-1"-2"29"16,-3-1-4-16,-3-1 21 16,3-2-34-16,0 3 23 15,2-1-21-15,1 2-6 16,-2-2 6-16,4 4-12 16,-1 1-26-16,2 0-1 15,2 1-13-15,-1 6 14 16,5 2-6-16,5 7 6 15,2 6 3-15,9 4 0 16,-2 0 1-16,7 1-3 16,-2-7-1-16,3-6 3 15,2-5 6-15,3-8-1 0,6-11 11 16,10-15-6-16,6-22-5 16,14-19-7-16,7-14-1 15,0-4-2-15,-1 1 0 16,-11 13-25-16,-12 14-48 15,-18 14-64-15,-13 15-177 16</inkml:trace>
  <inkml:trace contextRef="#ctx0" brushRef="#br0" timeOffset="195625.32">1499 13707 322 0,'-9'4'71'16,"-2"-1"-34"-16,1-1 60 16,1 3-38-16,1-3 28 0,2 1-46 15,-1 0 10-15,1-2 15 16,0-1-13-1,3 0-2-15,0 0-17 0,3 0-6 16,0 0-9-16,0 0-19 16,0 0-3-16,0 0-13 15,3 3 14-15,0 4-6 16,2 3-1-16,4 5 9 16,4 3 0-16,2 2-3 15,4-1 6-15,5-4 0 16,1-3-3-16,5-9 17 15,0-3-2-15,12-11-3 16,3-11 8-16,7-14-20 16,6-9 3-16,6-13-7 15,5-5-6-15,4-3-65 16,0 1-19-16,-2 5-83 16,-8 11-243-16</inkml:trace>
  <inkml:trace contextRef="#ctx0" brushRef="#br0" timeOffset="196908.24">1992 3200 257 0,'-1'-1'45'0,"-1"0"-45"16,2 1-1-16,-2 0 1 16,2 2-1-16,0 0 1 15,2 3 0-15,0 2 1 16,1 5-1-16,3 0 0 16,1 6 0-16,8 6 1 15,6 0-1-15,9 3-1 0,10 0-43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3T05:55:3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9857 2179 248 0,'-6'6'2'0,"-1"-6"-1"15,3 2 250-15,1-1-190 16,1-1-19-16,1 1-41 0,1-2 0 15,0 1 3-15,-2-1-8 16,2 1 4-16,-3 0 0 16,3-2 4-16,0 2-4 15,0 0 0-15,0 0 7 16,-3-1 1-16,0 1 2 16,3-2 10-16,-4 2 2 15,1-1-4-15,1 1 8 16,-1-2-25-16,2 2 16 15,1-2-7-15,-2 2-4 16,2 0-5-16,0 0-1 0,0 0-6 16,0 0 6-1,2 2-1-15,-2-2-1 16,0 0-4-16,1 0 5 16,1 2 1-16,2-2-2 15,2 1 2-15,3 1-2 0,3 1 5 16,3-2-2-16,3 2-1 15,3 0 1-15,4 1 3 16,2 0-3-16,7 1 14 16,5-2-12-16,7 2-2 15,5-2 13-15,7 0-7 16,2-2 1-16,4 1 5 16,4-2-3-16,3 0-9 15,2-2 11-15,1 2-12 16,1 2 0-16,-1-2-3 0,-2 1 7 15,0 1-3 1,-2-2-1-16,-3 3-1 0,-3 1 0 16,-3 0 1-16,-3 2-4 15,-6-1 8-15,-4 2-8 16,-2 0 3-16,-2 1 1 16,0-1 0-16,1 3 2 15,1-4 3-15,-1 1-5 16,1-1 0-16,4 0 0 15,-1-2-1-15,3 5 2 16,6-4-3-16,-1 2 3 16,1-1-2-16,4-1 2 15,-1 2-1-15,1 0 0 0,4-1 0 16,1 0-1-16,0-1 1 16,3 1-6-16,-1-3 6 15,-5 2 1-15,-2 1-1 16,0 0 0-16,-6-3-1 15,-3 2 1-15,-1 0 7 16,-6-1-6-16,-3-1-1 16,-5 4 0-16,-1-3 0 15,-5 1 0-15,0 0 0 16,-4-1-1-16,-1-2 1 16,-1 1 1-16,-1-1-1 15,-3-1-1-15,-4 1 1 16,-3-2-1-16,-3 0 1 15,-2 0 0-15,-4 0 0 0,-1-2 1 16,-2 2-1-16,0 2 0 16,-2-2-1-16,1 0 1 15,1 0-1-15,0 1-4 16,-2-1-22-16,1 2-13 16,-1 1-12-16,1-1-22 15,-2 4-48-15,0 3-132 16</inkml:trace>
  <inkml:trace contextRef="#ctx0" brushRef="#br0" timeOffset="197.97">13476 2481 391 0,'3'-6'39'16,"-3"0"-37"-16,2 1-4 16,-1 2-45-16,1 1-2 15,1 1-167-15</inkml:trace>
  <inkml:trace contextRef="#ctx0" brushRef="#br0" timeOffset="1663">22361 3618 462 0,'-8'-3'63'16,"0"0"-9"-16,3-3 43 16,-1 2-32-16,3 1-38 15,-2-1-2-15,2 1 10 16,0 0-3-16,0 2-9 16,1 0-16-16,1 1 14 15,1 0-8-15,0 0-8 0,0 0 1 16,0 0-3-1,0 0 4-15,1 1-3 0,1-2 2 16,2 1-6-16,6-2 1 16,9 1-1-16,12-3 3 15,16-1 2-15,24 0 7 16,24-1-11-16,26 2 14 16,24 0-13-16,23 1-2 15,12 1 2-15,11 1-3 16,5 1 1-16,-4 1 0 15,-14-1 0-15,-16 4 0 16,-19-3 0-16,-24 2 0 0,-21 0 0 16,-22-1-2-1,-21 0 2-15,-19-2 1 16,-15-2 0-16,-12 2 8 0,-6-1 2 16,-3-2-1-16,-2 0-5 15,2 1-5-15,-1-2-3 16,1 3-7-1,0-1-69-15,0 2-43 0,1 2-126 16,1-1-37-16</inkml:trace>
  <inkml:trace contextRef="#ctx0" brushRef="#br0" timeOffset="2154.55">23274 3570 303 0,'28'0'5'16,"-5"-3"-5"-16,-1 0 37 15,-2 2 7-15,-4 0-43 0,-1-1 2 16,-4 2-6-1,-4 0-30-15,-1 2-188 0</inkml:trace>
  <inkml:trace contextRef="#ctx0" brushRef="#br0" timeOffset="45374.47">9343 3416 185 0,'-6'-2'131'15,"0"1"-114"-15,0-2 4 16,3 2-4-16,0-2 17 16,0 2-34-16,1-3 1 15,1 3-1-15,-1 0 0 16,1 1-1-16,-1-1 1 16,2 1-5-16,0 0-26 15,0 0-19-15,-1 1-33 16</inkml:trace>
  <inkml:trace contextRef="#ctx0" brushRef="#br0" timeOffset="45936.81">7675 3360 301 0,'-119'-3'0'0,"10"-4"-37"15</inkml:trace>
  <inkml:trace contextRef="#ctx0" brushRef="#br0" timeOffset="46004.33">7038 3284 264 0,'-70'-9'38'15,"2"8"-33"-15,2 2-5 16,3 4-6-16</inkml:trace>
  <inkml:trace contextRef="#ctx0" brushRef="#br0" timeOffset="46590.06">5854 3566 348 0,'6'-6'72'15,"-1"1"-63"-15,-4 0-9 16,-1 5 1-16,0-2 15 16,3 0-1-16,6 1-14 15,50-24 21-15,-30 17-16 16,-2-1 2-16,11 2-8 16,3 0 0-16,42-7-6 15,14 3 2-15,15 3-1 0,16 2-35 16,20 6 32-1,19 3-15-15,20 3-27 16,11 5 12-16,6 0 37 0,-8-1-9 16,-5-1 10-16,-11 0 8 15,-10-5-8-15,-12 3 6 16,-13-5-4-16,-21-1-1 16,-26 1 0-16,-19-2-1 15,-21-2 39-15,-19-1 2 16,-15 0 59-16,-10 0 21 15,-10 1-73-15,-2-3-24 16,-2 1-22-16,0 1-1 0,0-1 4 16,0 1-10-1,0 2-3-15,2 1-51 0,3-1-40 16,2-1-65-16</inkml:trace>
  <inkml:trace contextRef="#ctx0" brushRef="#br0" timeOffset="46761.54">9142 3430 417 0,'-2'0'72'16,"-1"0"-52"-16,3-3 6 16,-3-1 0-16,3 4-23 15,0-1-3-15,0 1-90 16,3-2-27-16,5 2-101 0</inkml:trace>
  <inkml:trace contextRef="#ctx0" brushRef="#br0" timeOffset="46918.96">9428 3350 483 0,'-9'2'0'16,"0"-2"-2"-16,3-2 2 15,0-1 8-15,0 1-8 16,5 1-28-16,-1 1-169 16</inkml:trace>
  <inkml:trace contextRef="#ctx0" brushRef="#br0" timeOffset="52348.83">16317 3302 159 0,'-7'-1'20'0,"0"-1"-13"16,-1 0 26-16,0 1 23 16,0-1-40-16,3 0 2 15,1-1 21-15,1-1-14 16,1 1 31-16,1-2-13 15,-1 2 10-15,2-2-26 16,0 2 0-16,-1 0-19 16,1 0-2-16,0 1-1 15,-2 2-6-15,2-2 1 0,0 1-3 16,0 1 3-16,0 0 4 16,-1 1-4-16,1-1 5 15,0 0-1-15,0 2 19 16,-3-2-15-16,0 0-5 15,2-2 12-15,-4 2 4 16,-1 0-15-16,0 0 24 16,0 0-20-16,0 0-7 15,-1 0 4-15,-1 2-4 16,0-2 12-16,-2 1-6 16,1 0-5-16,0 2-2 15,-1-3 4-15,4 0-4 16,-2 3 9-16,4-3-1 15,-1 0-4-15,2 2 13 0,-1-2 4 16,3 0-11-16,-1 1-3 16,1-1-6-16,-1 0 1 15,1 0-2-15,1 2 0 16,0-2-4-16,0 0 4 16,0 0 0-16,1 0 1 15,-1-2-2-15,0 2 1 16,2 0 0-16,-1 0 1 15,4 2-1-15,3-1 13 16,6 1-12-16,7-2 14 16,10 1-14-16,11-2 8 0,9 1-8 15,8-2-2-15,4 1 1 16,0 1 0-16,-2 0 0 16,-8 0 1-16,-8-2-1 15,-9 2 1-15,-12 0-1 16,-8 0 0-16,-10 0 6 15,-3 0-6-15,-4 0 1 16,1 0-1-16,-2 2 2 16,2-2-2-16,-1 0 0 15,1 0-4-15,0 0 3 16,0 0-65-16,-2 3-2 16,1 0-83-16</inkml:trace>
  <inkml:trace contextRef="#ctx0" brushRef="#br0" timeOffset="65717.14">12307 3618 198 0,'16'37'0'16,"5"-8"6"-16,-3-9-12 0</inkml:trace>
  <inkml:trace contextRef="#ctx0" brushRef="#br0" timeOffset="72532.49">26562 3439 504 0,'-9'-3'44'16,"0"-2"-29"-16,3-1 48 15,1 0-9-15,1 0-20 16,-1 2-2-16,1 0-21 16,-2-1-1-16,2 3 26 15,-2-2-31-15,-2 1 8 0,0 0-13 16,-2 2 4-16,3-2 1 15,-1 3-1-15,-2 0 12 16,1 0-5-16,1 0 6 16,2 0-5-16,-1 0-4 15,4 0 1-15,0 0 0 16,2 0-8-16,-1 0-1 16,4 0-5-16,-2 0 1 15,1 0 0-15,2 3-2 16,3 1 6-16,4-1 8 15,17 1 2-15,21-3-6 0,34-5 4 16,43-3 2 0,47-7-10-16,41-3-1 0,29 1 0 15,13 3 1-15,-2 2 4 16,-10 4-4-16,-17 1-4 16,-17-1 4-16,-18 1 0 15,-22-1 1-15,-24-2 0 16,-31 2-2-16,-26-2 2 15,-26 1-1-15,-22 1 5 16,-14 1 7-16,-10 0-7 16,-8 1 4-16,-5 2-4 15,0 1-2-15,-2 1 2 16,1-1-5-16,-2 2 0 0,0 0-1 16,2 0-3-1,-4 0 1-15,2 0-24 0,2 0-15 16,-2 0-7-16,3 0-30 15,4 3-55-15,-1 1-187 16</inkml:trace>
  <inkml:trace contextRef="#ctx0" brushRef="#br0" timeOffset="73125.48">26835 3331 584 0,'-11'-3'15'0,"4"0"-14"16,4-1 0-16,1 2 47 0,2 0-31 15,0 4-8-15,3 0-9 16,3 1 2-16,5 3 13 16,11 2 4-16,15 1 2 15,23-1-5-15,25-6-12 16,34-4 9-16,39-6-12 16,33-1-2-16,26-1 3 15,18 3-2-15,4 0 1 16,-8 2-1-16,-17-2-11 15,-21 2 11-15,-27-1-4 16,-32 0 4-16,-34 1 0 16,-28 0 0-16,-28 4 7 0,-20-2 22 15,-15 1-20-15,-9 1-6 16,-1-1-3-16,-2-1-4 16,-2-1-36-16,2 3-32 15,-2 1-109-15,3 1-22 16</inkml:trace>
  <inkml:trace contextRef="#ctx0" brushRef="#br0" timeOffset="81593.42">16474 4182 531 0,'-2'1'21'0,"-3"-1"-13"15,0-3 39-15,1 3 46 16,1-2-37-16,0-1-19 15,0 2-10-15,1 0-2 0,1 1-1 16,-1-2-6 0,2 2-5-16,-1 0-9 0,1 0-2 15,0 0-2-15,-2 2 4 16,4-2-8-16,-2 1 8 16,0 0-6-16,1-1 2 15,1 0 0-15,-1 0-4 16,5 0 4-16,8 2 3 15,14-2 14-15,15 0-6 16,20-2 3-16,25-3 14 16,24-5-22-16,25 0 4 15,21-3-8-15,14 0 4 16,-2 3-5-16,-11 3-2 16,-23 3 2-16,-29 4-1 15,-27 2 2-15,-28-1-2 16,-23-1-1-16,-11 1 1 15,-10-1 1-15,-7-1 0 0,1 1 1 16,-2 0 7-16,0-1-2 16,-2 1-6-16,2 0-1 15,-1 0-49-15,1-2-42 16,-2 2-50-16,-1 0-239 16</inkml:trace>
  <inkml:trace contextRef="#ctx0" brushRef="#br0" timeOffset="82401.02">16619 4242 308 0,'-12'5'3'0,"-2"0"4"15,1-2 82-15,1-3 39 16,-3 2-74-16,2-1-34 15,-5 1 28-15,-2 1-23 16,-5 2-2-16,-2-1 1 16,-3 4 3-16,4-3-14 15,3 1-6-15,7-1-6 16,4-2-2-16,6 0 1 0,3 1 0 16,3 1 4-1,6 0 0-15,12 2 64 0,16 0-20 16,24-5-11-16,27-4 3 15,36-10-16-15,30-7-18 16,23-5-3-16,19-1 0 16,-2 1 4-16,-19 3-5 15,-25 5-1-15,-41 7-2 16,-33 3 1-16,-30 3 0 16,-21 2-5-16,-14 2 4 15,-7-1 1-15,-2 2-11 16,-4 0-32-16,1 3-64 15,-3 4-121-15</inkml:trace>
  <inkml:trace contextRef="#ctx0" brushRef="#br0" timeOffset="86339.82">10274 4821 195 0,'0'-2'47'0,"0"-1"-43"16,0 0 4-16,0 0 2 0,0 0 7 15,2 1-9-15,-2 1-8 16,0-1 2-16,0 2 0 16,0-2-2-16,0 4-2 15,0-2-8-15,2 2-5 16,-1-1-33-16</inkml:trace>
  <inkml:trace contextRef="#ctx0" brushRef="#br0" timeOffset="87645.77">7684 5264 321 0,'2'-10'80'0,"-2"-1"-6"16,-5 3-7-16,1 1-29 16,-4 3 42-16,1 0-25 15,1 0-10-15,0 1-11 16,-2 1 16-16,1-1-18 16,-2 0-8-16,-3 1 12 15,3-2-4-15,0 4 3 16,3-3-24-16,0 3-11 15,3 3-1-15,2-3 0 16,-1 2-17-16,4 1 12 16,-1 3-6-16,5 2 12 15,6 4 3-15,12 4 13 16,9-2-12-16,13 0 4 0,15-8-1 16,17-6-5-1,16-3-2-15,10-3-17 0,7-1-87 16,2 2-126-16</inkml:trace>
  <inkml:trace contextRef="#ctx0" brushRef="#br0" timeOffset="88794.66">9664 5288 638 0,'-6'0'48'0,"0"0"-38"15,1-2 16-15,-1-1 24 0,6 1-26 16,0 2-24-16,3-1-11 16,2 1 6-16,4-1 10 15,8-1-8-15,5-1 3 16,3 3-2-16,0-3 2 16,-1 3 1-16,-6 0-1 15,-5 0-1-15,-4 3 1 16,-6 0-2-16,-4 3 4 15,-5-1 3-15,-9 6 0 16,-8 0-4-16,-8-1 4 16,-3 2-5-16,-6-2 4 15,2-3 5-15,1-6 15 16,6 1-3-16,4-5 9 0,8 0-16 16,5-1-4-16,8 0-10 15,4-2 0-15,5-1-4 16,8-2 3-16,8-3-1 15,8-1-8-15,9-1 10 16,4 1 0-16,3 6 0 16,-4 0 0-16,-3 4 0 15,-8 3-7-15,-7 2-2 16,-9 1 9-16,-6-1 4 16,-6 3 2-16,-7-1-5 15,-9 4 6-15,-6 0-7 16,-9 1 0-16,-9-1-1 0,3-1 3 15,1-3 3-15,4-1-3 16,10-3 4-16,7-2 4 16,8 1-1-16,4-1-9 15,6 1-8-15,4-3 1 16,8 1 4-16,9-3-4 16,9-1 7-16,7 0 4 15,2 1-4-15,0 2-4 16,-8 0 4-16,-4 4 0 15,-11-2-1-15,-7 2 1 16,-7 2 7-16,-8-1-2 16,-6 2 1-16,-11 1-3 15,-2-1 1-15,-8 0-2 0,-3 0 2 16,5-2 15 0,4-1-11-16,6-1 0 0,8 0-7 15,2-1 5-15,8 1-11 16,0-1 5-16,3 2-61 15,6-3 19-15,10-2-42 16,10-2-96-16</inkml:trace>
  <inkml:trace contextRef="#ctx0" brushRef="#br0" timeOffset="96962.71">14260 5184 418 0,'-3'0'119'0,"0"-5"-83"16,-2 3 20-16,0-1 3 16,2 0-15-16,0 0-25 15,2 2-19-15,-1 0 6 16,1 0-6-16,2 1-7 16,1 1 5-16,4 0 2 15,5 0 1-15,6 2-1 16,8 1 0-16,11 0-1 0,12 1 1 15,13-4 0 1,24-1-1-16,24-1 1 0,21-6 1 16,19 0-1-16,324-18 0 15,-400 21 2-15,9 1-2 16,-5 1 0-16,-5 0-6 16,69-3 11-16,-14 1-5 15,-25 0 0-15,-26 1 2 16,-27 1-1-16,-22 1 37 15,-16 0-3-15,-11-2-33 16,-3 1-1-16,-3-3-1 16,1 2-3-16,1 0 2 0,-1 1-42 15,3 1-102-15,4 1-71 16,3 1-12 0</inkml:trace>
  <inkml:trace contextRef="#ctx0" brushRef="#br0" timeOffset="97618.85">17654 5300 499 0,'-3'3'72'15,"2"-2"-63"-15,-1-1 63 0,-1 0 0 16,2-1 2-16,-1 1-18 16,2 0-20-16,0 0-14 15,0 0-3-15,0 0-10 16,2 1-9-16,-1 0-1 15,4-1 1-15,6 3-1 16,9 2 2-16,11-1-1 16,14 3 2-16,10 0 2 15,17 0-4-15,20-1 0 16,24-1 0-16,28-5 0 16,18-3 1-16,13 3-1 15,-2-4-2-15,-14 3 2 16,-21-1 4-16,-28 4-4 0,-25-2 0 15,-29 1 0-15,-21 1 3 16,-18-2 4-16,-13 0 0 16,-7 0-7-16,-3-2 0 15,-3 2-1-15,-3 0 1 16,2 0-13-16,1 0-37 16,4 2-44-16,-1 0-8 15,3 1-82-15</inkml:trace>
  <inkml:trace contextRef="#ctx0" brushRef="#br0" timeOffset="108687.2">9167 7490 309 0,'-22'16'28'0,"8"-11"-28"15,9-4 0-15,0-1 0 16,-1 2 69-16,-2-1-28 15,1 3 38-15,-2-4-41 16,3 1 8-16,3 0 0 16,0-1-24-16,1-1 10 15,-1 1-1-15,2-1-11 16,-2 1-7-16,0 0 5 16,1 0 4-16,-1 0-14 15,1 1-5-15,2-1 6 0,-2 1 1 16,2-1-1-1,-1 1 1-15,1-1-10 0,0 2 1 16,0-2-1-16,0 0-4 16,1 1 3-16,1 2-4 15,2 1 5-15,-1 3 0 16,3 0 0-16,3 0 4 16,0 2-2-16,12-1 7 15,4-3-4-15,12-1 12 16,14-4-10-16,21-3 21 15,11-6-23-15,8-2-2 16,3-3-3-16,-10 1 0 16,-16 4 3-16,-17 1-3 15,-18 4 0-15,-17 3 0 0,-7 0 8 16,-6 1 12-16,-3 0 10 16,0 0-20-16,0-2-10 15,-3 2-3-15,3 0 2 16,0 0-3-16,0 0-4 15,3 0-35-15,-3 0-28 16,0 3 3-16,5 1-72 16,-1 4-108-16</inkml:trace>
  <inkml:trace contextRef="#ctx0" brushRef="#br0" timeOffset="112149.35">17921 7466 443 0,'2'-2'16'0,"-2"-1"-16"0,-2 0 9 16,1 3 1 0,2 0 10-16,5 3-1 0,3 0-8 15,6 0-1-15,6 0-5 16,7 2-1-16,5 1-3 16,6-1-1-16,7-1-3 15,10 1 1-15,13-1-68 16,21-4-31-16,17-7 18 15</inkml:trace>
  <inkml:trace contextRef="#ctx0" brushRef="#br0" timeOffset="112308.6">20122 7461 417 0,'-3'0'21'15,"0"0"-21"-15,0-3-7 16,-1 2-2-16,7 1-61 16,1 0-8-16</inkml:trace>
  <inkml:trace contextRef="#ctx0" brushRef="#br0" timeOffset="127935.66">20130 8422 512 0,'-8'-5'12'16,"1"-4"-1"-16,-8 3 7 16,-1-3 29-16,-1 5 25 15,1 3-16-15,0 1-24 16,5 0-9-16,2 0 0 16,6 0 11-16,2 0-3 15,1 0-29-15,0 0 4 16,1 0-5-16,1 1-1 0,1 2 4 15,5 2-4-15,6 4 7 16,11 2 9 0,11 4 12-16,18 1 3 15,18-3-10-15,20-4-13 0,24-6 8 16,24-4-5-16,20-6-10 16,13 0 3-16,-1-2-4 15,-11 2 2-15,-21 4-5 16,-24 3 3-16,-29 3-2 15,-26 3-18-15,-25 3-39 16,-18 1 15-16,-14 1-31 16,-7 0-88-16,-2 0-185 15</inkml:trace>
  <inkml:trace contextRef="#ctx0" brushRef="#br0" timeOffset="128715.07">24121 8596 638 0,'-20'5'30'16,"-3"-3"-12"-16,-2-2 17 16,-2-5 21-16,4 1 7 15,3 2-14-15,5-1-20 16,1 0-2-16,5 2-9 15,5 0 4-15,1 1-11 0,0 0-10 16,3 0-1-16,3 1 4 16,3 2-2-1,6 2 6-15,12 0 1 0,16-2 11 16,17-3-11-16,22-7-6 16,22-2 12-16,19-4-11 15,8-2-4-15,6 1 0 16,-7 2 2-16,-21 4-2 15,-21 2 1-15,-26 3 2 16,-21 3-2-16,-19 0 7 16,-11 0-7-16,-10 0-1 15,-2 0-8-15,-9 3-58 0,-3 0-58 16,-3 3-85 0</inkml:trace>
  <inkml:trace contextRef="#ctx0" brushRef="#br0" timeOffset="134518.81">27777 8478 132 0,'-6'0'217'0,"0"0"-155"16,-1-1-8-16,4-3 33 15,-1 1-22-15,1 1-2 16,-2 1-28-16,3-2 0 15,-1 3-35-15,2-2 18 16,-1 4-10-16,-1-1-6 16,2 2-1-16,-3 1 0 15,1 2 1-15,0 1-2 16,1 0 4-16,2 0 0 16,-1 1 11-16,2-1-10 15,2 0 9-15,3 3-9 0,4-1 7 16,6-1-1-1,7 1 9-15,12 2-7 16,12-3-7-16,17-2 3 16,26-3-9-16,23-4 1 0,28-6 2 15,25-3-3-15,16-1-2 16,0 0 2-16,-14 6 2 16,-25 3 2-16,-33 7-4 15,-34 2-5-15,-27 0 5 16,-19 0-1-16,-16-3 2 15,-8 0-1-15,-5-2 1 16,-1-1 12-16,0 0-9 16,-1-2-4-16,1 1-2 15,0 0 0-15,0 0 3 16,0 1-2-16,0-1-4 0,0 0 4 16,0 1-7-16,0-1 8 15,0 0 0-15,1 0 0 16,1 0 0-16,-2 2 0 15,1-2 0-15,-1 2 0 16,-1-2 0-16,2 0 0 16,-2 0-1-16,1 0 1 15,0 0 0-15,1 0-1 16,1 1-1-16,2-1 1 16,-1 2-13-16,-3-1 5 15,3 0-19-15,0-1-13 16,0 2-14-16,2-2-57 0,1 1-144 15</inkml:trace>
  <inkml:trace contextRef="#ctx0" brushRef="#br0" timeOffset="135137.14">27709 8523 461 0,'7'3'41'0,"1"2"-40"16,-1-2-1-16,-3 3 5 15,6 2 8-15,7 1 28 16,7-2-21-16,13-1-7 0,14-2-9 16,15-3-8-16,18-2 8 15,13-3-10-15,14-5-83 16,12-1-72-16</inkml:trace>
  <inkml:trace contextRef="#ctx0" brushRef="#br0" timeOffset="137595.32">14505 9479 247 0,'-3'-7'35'0,"2"0"-28"0,-1 0 6 15,-1-1 6-15,3 0-18 16,0-1-1-16,3 1-1 16,0-1 0-16,2 4 2 15,-2-1-2-15,1 1-17 16,-1 4-10-16,0-1-54 16</inkml:trace>
  <inkml:trace contextRef="#ctx0" brushRef="#br0" timeOffset="138793.35">18069 9257 390 0,'-2'-6'69'0,"1"-1"7"15,-2 0-19-15,0 2 8 16,-2-3-25-16,2 4-7 15,-3-1-11-15,3 1 4 16,-1 0-9-16,1 3 4 16,-2-1-4-16,4 2-14 15,-2 2-2-15,1-2 3 16,2 1-1-16,-1 0-3 16,1 2 6-16,-2 1-6 15,4 1 0-15,2 2 0 0,7 1 12 16,7-3-2-1,11-1-2-15,9-4-7 0,5-3 3 16,9-3-3-16,2-2 4 16,-2-1-5-16,-6 1 0 15,-4 1 0-15,-12 0 9 16,-12 1-8-16,-5 4 27 16,-7-1 8-16,-4 0-34 15,-2 0 7-15,-2 0-9 16,-1 1-1-16,2-1-6 15,-1 1-58-15,2 2-29 16,3 3-17-16,0 1-150 16</inkml:trace>
  <inkml:trace contextRef="#ctx0" brushRef="#br0" timeOffset="149536.64">22066 10599 352 0,'-2'-6'56'0,"-1"2"33"15,2 0-44-15,-2-2-6 16,-1 3-8-16,-1-1-1 16,1 0 13-16,-1 1-22 15,2 3 6-15,0-2-8 16,2 2-13-16,-1 0-2 15,2 0-4-15,0 2 1 16,-1-2-1-16,1 0 9 0,0 0-9 16,-2 0 6-16,2 3 1 15,-1-3-6-15,1-3 10 16,-2 3-2-16,0 0 10 16,0 0-10-16,0 0-5 15,2 0 0-15,-1 0-3 16,1 0-1-16,0 0-2 15,0 3 2-15,1-3 1 16,-1 2-1-16,2 0 1 16,0 1 0-16,2 1-1 15,-1-1 0-15,1 0 0 16,2 2 0-16,3-1 0 16,4 1 2-16,4 0-1 0,5 1 8 15,7-1-1 1,10-1 4-16,11 1-2 15,11-3 2-15,11 0 1 0,8-1-10 16,5-1-1-16,2 3-1 16,-2 2 0-16,-1 1 2 15,-4 2-3-15,-4 1 0 16,2 3 1-16,-2-2-1 16,3 1 0-16,1-3 4 15,1-1-4-15,3-1-3 16,-1-2 3-16,-2-4 7 15,1 2-7-15,-2-1-2 0,-5-1 2 16,-2 2 2-16,-6-2-2 16,-3 1-2-16,-3 1 2 15,-4 0-1-15,-1-2 2 16,1 2-1-16,-1-2 2 16,3 0-2-16,-2 0 0 15,-2 0-3-15,0 0-1 16,-1-2 8-16,-2 0-3 15,3-1-1-15,5-2 0 16,1 1 1-16,0 1-8 16,1-1 7-16,-3 1 0 15,-1 2 0-15,-1 1 5 16,-2 0-3-16,-4 1-2 16,0 1-1-16,1-1 1 15,-4-1 1-15,2 1-1 0,2-2 1 16,2 0 0-16,1-1-1 15,5-1 0-15,1 3 0 16,0-3-3-16,1-1 4 16,-6 3-2-16,-2-2 2 15,-1-1-1-15,1 2 0 16,-1-3 0-16,3 0 0 16,4 3 1-16,-2-1 0 15,-1 2-1-15,-2 0 0 16,-6 1 4-16,-3 1-4 15,-2 0 1-15,-1 2 1 16,0-1-2-16,0 1 4 0,-1-1-4 16,-2-2 4-16,2 0-2 15,-2 0 7-15,1-2-8 16,-1 1 0-16,-3-1-1 16,1 0 0-16,-6 1-3 15,0-2 3-15,-2 2 0 16,-2-1 0-16,3 1 3 15,4-1 1-15,6 0-4 16,2-1 9-16,2 0-9 16,-3 0 0-16,-6 0-4 15,40-5 9-15,-69 7-6 16,1-1 1-16,-1 0-3 16,-1 1 3-16,5-2 10 0,-4 0 11 15,-2 1-3-15,-1 0-6 16,0-1 8-1,-1 1-18-15,0 1 3 0,0-2-5 16,0 2 3-16,2-1-3 16,-1 0 0-16,3 1 0 15,1-2 0-15,0 3 1 16,1-4 0-16,1 3-1 16,-2 0-1-16,-1 0 1 15,-2-1 5-15,2 1-3 16,-4-1-2-16,0 2 3 15,-2 0 3-15,1 0-6 0,-2 0 1 16,0 0 0-16,0 0-1 16,0 0 2-16,1 0-1 15,-1 0 4-15,0 0-4 16,-1 0 8-16,1-1 2 16,0 1 0-16,0 0 5 15,0 0-3-15,0 0-6 16,0 0-2-16,0-1 0 15,0 1-2-15,-2 0-1 16,2 0 2-16,0 0-4 16,-1-2 2-16,1 1-2 15,0 1-1-15,-2 0 1 16,2 0 0-16,2 0 0 0,-4 0 0 16,2 0 0-1,-1 0 0-15,1 0-1 0,-2 0 1 16,2 0-1-16,0 0 1 15,2 0-3-15,-2 0 1 16,0 0 2-16,0 1 0 16,-2-1-1-16,2 0 2 15,0 0-1-15,0 2 0 16,0-2 0-16,0 0 0 16,0 0 0-16,0-2 0 15,0 2 1-15,0 0-1 16,0-1 0-16,0 1 0 15,0 0-1-15,0 1 1 16,0-1 0-16,0 0 1 0,0 2-2 16,0-2 1-16,0 0 0 15,0 0 0-15,0 0 0 16,0 0 0-16,0-2 0 16,0 2 2-16,0-1-2 15,-1 1-3-15,1 0 3 16,0 0 0-16,0 0-1 15,0 1-1-15,0 1-1 16,0-2 2-16,0 0 2 16,0 0-2-16,0 0 4 15,0 0-3-15,0 0 1 16,0-2-1-16,0 2 1 16,0 0-2-16,0 0 1 0,0 0 0 15,0 2 1 1,-3-4-1-16,3 2 0 0,0 0 1 15,0 0-1 1,0-1 0-16,3-1 0 0,-3 2 2 16,0 2-1-16,0-4 3 15,0 0-3-15,0-1 0 16,-3 3 0-16,3-4-1 16,0 1 0-16,0 1 0 15,-1-1 0-15,1 1 1 16,0 2-2-16,1-3 0 15,-1 3 1-15,0 0 0 0,0 0-1 16,0-2 1 0,0 2 0-16,0 0 0 0,-1 2-1 15,1-2 0-15,0 0-2 16,0 0 1-16,0 0 2 16,0 0-1-16,0 0 1 15,0 0-1-15,1 0 1 16,-1 0-1-16,0 0 1 15,0 0 0-15,0 0-1 16,0 0-3-16,0 0 3 16,0 0 1-16,0 0-1 15,0 0 2-15,0 0-3 16,0 0 2-16,-1 0 0 0,1 0 0 16,0 0-3-1,0 0 3-15,0 0 0 0,0 0-1 16,0 0-3-16,0 0 3 15,0 0 1-15,0 0-1 16,0 0 0-16,0 0 1 16,0 0 0-16,1 0 0 15,-2 0 0-15,1 0 1 16,0 0-1-16,0 0-1 16,0 0 1-16,0 0-1 15,0 0 1-15,0 0 0 16,0 0 1-16,0 0-1 0,0 0 0 15,0 0-2 1,0 0 1-16,0 0 2 16,0 0-2-16,0 0 1 0,-2 0 0 15,2 0 0-15,0 0 0 16,0 0 0-16,-1 0 1 16,2 0-1-16,-1 0 0 15,-1 0 1-15,1 0-2 16,0 0 2-16,0 0-3 15,0 0-1-15,0 0 3 16,0 0 0-16,-2 0-1 16,2 3 1-16,0-6 0 15,0 3 0-15,0 0 0 16,0 0 1-16,0 0 2 16,0 0-3-16,0 0-3 0,0 0 3 15,0 0 0-15,0 0 0 16,0 0-1-16,0 0 1 15,0 0 0-15,0 0 0 16,0 0-2-16,0 0 2 16,0 0-1-16,0 0 0 15,0 0 0-15,0 0-3 16,0 0 4-16,0 0 0 16,0 0-1-16,-1 0 0 15,2 0-1-15,-1 0 0 16,0 0-4-16,2 0 4 15,-2 0 2-15,0 0-8 0,0 0 3 16,-2 0 4-16,2 0 0 16,0 0 2-16,0 0-1 15,0 0 1-15,0 0-1 16,0 0 3-16,0 0-3 16,2 0 2-16,-2 0-2 15,1 0-1-15,-2 0 1 16,1 0 1-16,0 0 0 15,0 0-1-15,-2 0 2 16,2-2-1-16,0 0-1 16,-1-1-1-16,1-2 1 15,-2 3 0-15,1-1 1 16,-2 0-2-16,1 0 1 0,2 3 0 16,-1-3 0-1,1 3 0-15,0-3-3 0,0 3-2 16,0 3 0-16,0-3-1 15,-2 0 6-15,2 3-2 16,-2-2-7-16,1 1 6 16,-1 1-5-16,1 0-7 15,-1-1-5-15,1 1 0 16,1 0 0-16,-3-1 13 16,3-1-13-16,3 0 3 15,-3 1 9-15,0-2 5 16,0 0 3-16,0 0 1 15,0 0-1-15,0 0 1 16,0 0 7-16,0 0-8 0,0-2 1 16,0 2-1-1,0 0 0-15,0 0 2 0,0 0-1 16,0-1-1-16,1 1 1 16,-1-1-1-16,0 1 0 15,2-3-12-15,-2 1 1 16,0 1-28-16,1-3-14 15,1 4-26-15,-2 0-96 16,1-2-143-16</inkml:trace>
  <inkml:trace contextRef="#ctx0" brushRef="#br0" timeOffset="153789.65">27961 9878 622 0,'-2'3'26'15,"1"-6"12"-15,-1 3-36 16,-2 0 6-16,1 0 18 15,3 0-14-15,0 3-6 16,0-3-6-16,0 0-8 16,1 2 8-16,-1-2 3 0,0 2-3 15,0-2 0-15,-1 1 5 16,1 1-4-16,-2-1 1 16,2 0-2-16,-1 1 0 15,1-1 0-15,0 0 0 16,0 2 2-16,1 0 4 15,1 0-3-15,1 0 16 16,-2-3-12-16,4 0 18 16,-1 0-5-16,4-3 2 15,7 0 35-15,16-7-11 16,24-9-22-16,24-13-13 16,21-7-11-16,14-6-3 15,-1 4 3-15,-18 6 0 16,-19 10 0-16,-26 11-27 15,-20 8-64-15,-19 6 27 0,-11 7 1 16,-11 11-140-16</inkml:trace>
  <inkml:trace contextRef="#ctx0" brushRef="#br0" timeOffset="161455.84">22071 10548 225 0,'-2'0'13'15,"1"-2"30"-15,-6 2 40 16,1 2-64-16,-2 1 1 16,-1-1 17-16,-2 4-5 15,1 0 4-15,1-1-25 16,3-2 23-16,1 2-30 0,0-1 2 16,2-4 4-1,1 3-1-15,1-1-1 0,1-2 12 16,0 2 20-16,0-2-23 15,-2 1-5-15,1 2 14 16,-1 0-18-16,-1 1 3 16,-1 2 6-16,-1-1 1 15,2-1-8-15,0 0 3 16,-1 0 2-16,4-3-10 16,0-1 8-16,0 2-12 15,1-2 0-15,3 0 9 16,4 2 1-16,4 1 4 15,6-2-4-15,7 2 2 16,6-3-6-16,10 0-6 0,11-3 6 16,12-1 8-16,11 0-13 15,7-1-2-15,3 3 4 16,0 0-4-16,-4 2 0 16,-3 0 6-16,-4-1-4 15,3-1-2-15,-1 0 3 16,8-1-3-16,2 0-1 15,2-1 0-15,-3 3 2 16,-6-2-2-16,-4 1 1 16,-13 2 0-16,-9 0 0 15,-7 0-2-15,-9 0 2 16,-7 2 0-16,-5-2 1 16,-1 0 4-16,-2-2-5 15,-3 1-3-15,1 0 3 16,0-2 3-16,1-1-3 0,-2 4 0 15,-1 0-3-15,-2 0 2 16,-2 0 1-16,-2 0 0 16,0 2 0-16,2 0 0 15,3-2 0-15,7-2 2 16,7 0 1-16,8 2-3 16,7-3-1-16,2 1 1 15,3 2-2-15,-1 0 6 16,0 0-3-16,3 2-1 15,3-2 0-15,-1 3 0 16,1-3 2-16,0-3-11 0,0 1 9 16,1-2-1-16,3-2 2 15,1-1-1-15,0 0 5 16,2 0-10-16,-1 0 6 16,-2 1-2-16,0 1 0 15,-4 2 1-15,1 0 1 16,-4 0-1-16,3 0 0 15,-4-2-10-15,2 1-3 16,-1-2-1-16,2 0 4 16,-1 0 9-16,3 0 1 15,1-2 0-15,-3 3 1 16,-1-1-1-16,-3-1-8 16,-2 0 8-16,-6 1 0 15,2-1 4-15,-2 0-4 0,2 1 0 16,1-2 2-16,0 2-2 15,1-2 0-15,-1 3-1 16,-4-1 1-16,-2 1 0 16,-4 2 0-16,-5 1 0 15,-3 1 0-15,-2-1-1 16,-4 1 2-16,2-1-1 16,4 0 0-16,10 2-1 15,8 0 1-15,6 2 2 16,0 1-1-16,0 2-1 15,-7 0 0-15,-5 0-2 16,-7 0 6-16,-4-1-7 0,-4 1 3 16,-2-1-4-16,-4-1 4 15,0-1 0-15,-1-2 3 16,3 0-3-16,1-1 3 16,2 0-3-16,3-1 2 15,-1-2 2-15,0 3-3 16,0-3-1-16,0 1 2 15,0 0 0-15,-1 0 1 16,-1 0-2-16,0 0-1 16,0 1 0-16,-1 2 0 15,-1-3 1-15,1 1 0 16,0 1 7-16,-1-1-1 0,-5 1-5 16,2-2 1-1,-4 2 2-15,0-1-3 16,-3 0-2-16,2 2 0 0,-1 0 1 15,-3 0 2-15,3 0 0 16,-4-3-2-16,-1 3 3 16,1 0-3-16,-5 0 4 15,-1 0-2-15,-1 0 5 16,1 0-1-16,-2 0-4 16,1 0 7-16,-1 0 0 15,-1 0-1-15,2 0-3 16,-2 3 8-16,0-3 5 15,0 0-12-15,0 0-3 0,0 0-1 16,0 0-2-16,-2 0 0 16,2 0-1-16,0 0 0 15,0 0 1-15,-1 0-1 16,1 0 3-16,0 0 1 16,0 0-1-16,0 0-2 15,0 0 1-15,-2 0 2 16,2-3-5-16,0 3 2 15,0 0 0-15,-1 0 1 16,1 0-2-16,0 3 2 16,0-6 0-16,0 3 0 15,0 0-1-15,0 0 0 16,-2 0 0-16,2 0-1 16,0 0 0-16,0 0 1 15,0 0-1-15,-1 0 0 0,1 0-1 16,-2 0 1-16,1 0 0 15,-1 0 0-15,2 0-1 16,-1 0 1-16,1 0 3 16,0 0-3-16,0 0 2 15,0 0-2-15,0 0 4 16,0 0-4-16,0-2-4 16,0 2 4-16,1 0 3 15,-1 0-3-15,0 0 0 16,0 0-3-16,0 2 5 15,0-4-4-15,0 2 1 16,0 0 1-16,0 0-3 0,0 0-8 16,-1 0-42-16,-1 0-41 15,-1 0-101-15,-4 0-313 16</inkml:trace>
  <inkml:trace contextRef="#ctx0" brushRef="#br0" timeOffset="162374.89">23807 10503 332 0,'1'1'60'15,"2"-2"-59"-15,-1 0 17 16,-2-1 51-16,2 4-49 16,0-2 0-16,1 2-3 15,0 2-15-15,5 0 4 16,1 3-4-16,5-1 10 16,5 0-6-16,7 2 40 15,14-1-34-15,13 0-10 16,20 2-2-16,19-3 0 15,24-1 0-15,19 0-49 16,19-4 3-16,15 2-12 0,9 0-34 16,-6-1-12-16,-10 3 74 15,-19 0 30-15,-17 0 4 16,-19-1 19-16,-22-4-2 16,-18-2 61-16,-18-2 30 15,-14 0-59-15,-17-3 21 16,-5 0-28-16,-10 0-20 15,-3 0-14-15,-5 1-2 16,1 2-10-16,-3-1 0 16,2 3-3-16,2 2 2 15,2 2 2-15,-2 1-6 16,1 2 3-16,-1-1-17 16,2-1-30-16,-1 4-32 0,1-4-34 15,-1-1-101 1</inkml:trace>
  <inkml:trace contextRef="#ctx0" brushRef="#br0" timeOffset="170516.09">14908 10321 571 0,'-33'-14'12'0,"-3"1"-6"15,-1 1 56-15,-2 5-7 0,4 3 8 16,2 1-13 0,3 0-5-16,6-1 1 0,7 0-14 15,6 0-3-15,6 2-14 16,4 0-13-16,-1 1-2 16,2 1-5-16,2 1 3 15,2 1-1-15,6 4 2 16,10 5 1-16,13-2 19 15,19-1 3-15,17 1 5 16,19-2-18-16,17-4 2 16,15-2 8-16,8-2-3 15,17-1-3-15,10 1-13 0,11-3 7 16,8 4-5-16,9 0-2 16,-1-3 3-16,-1 1 0 15,2 1-3-15,-1-2 0 16,5-3 0-16,2-1 2 15,0 2 0-15,-7-4-2 16,-10 4 0-16,-8 0 0 16,-12 2 0-16,-8-2 0 15,-6-1 3-15,-5 1-2 16,-6-5-2-16,-11 3 3 16,-9-1-4-16,-9 0 2 15,-15 2 0-15,-11 3-3 16,-10-1 3-16,-6 1 0 15,-10 2 6-15,-11 1-4 16,-6 0-2-16,-11-1-4 0,-5-1 4 16,-8 2 0-16,-4 0 0 15,-2 0 0-15,1 0 0 16,-3 2-3-16,1-1 1 16,-1 2-9-16,-3 2-40 15,3 3-47-15,0 0-38 16,0 2-137-16</inkml:trace>
  <inkml:trace contextRef="#ctx0" brushRef="#br0" timeOffset="170667.9">19575 10226 673 0,'-6'-2'27'0,"0"0"-20"16,2-1-4-16,1-3-3 15,3 5-2-15,3-1-111 16,1 2-235-16</inkml:trace>
  <inkml:trace contextRef="#ctx0" brushRef="#br0" timeOffset="176162.45">12399 11523 376 0,'-3'-9'50'16,"-3"2"9"-16,0 0 12 0,-1 0 11 16,-2 3-13-1,4 0-44-15,1 2 7 0,-1 2-16 16,4-3 29-16,-1 6-28 15,1-6 14-15,-1 3-4 16,2 0-14-16,-1 0 12 16,1 0-2-16,-2 0 4 15,2 0-8-15,0 0 0 16,0 0-3-16,0 0-16 16,0 0 10-16,0 0-8 15,2 0 6-15,-1 3-8 16,4-3-9-16,5 4 9 15,10 2 5-15,11 2 3 0,11 1 1 16,15-2 5 0,7-5-13-16,9-2-1 0,1-2 1 15,7-5 4-15,5-2 0 16,4 1-5-16,-1 0-5 16,-5 1 5-16,-13 4-1 15,-20 3-2-15,-14 3-15 16,-17 2-22-16,-10 2-25 15,-7 3-7-15,-3-3-47 16,-3 0-117-16</inkml:trace>
  <inkml:trace contextRef="#ctx0" brushRef="#br0" timeOffset="176692.48">12392 11413 313 0,'-5'-2'60'0,"1"1"62"16,1-2-41-16,-2 1-19 16,2 2 7-16,-1-2-16 15,1 0-22-15,3 2-13 16,0 0 6-16,0 0-13 0,3 0-11 16,-3 0 0-16,6 0 10 15,-2 2-10-15,2 0 0 16,2-2-9-16,3 3 8 15,0 0 1-15,10 0 0 16,3-2-17-16,11-1-118 16,9-1-82-16</inkml:trace>
  <inkml:trace contextRef="#ctx0" brushRef="#br0" timeOffset="180854.08">20385 11413 521 0,'-4'-3'173'15,"-4"1"-82"-15,-2 1-24 16,-2 1-17-16,1 1-3 15,2 1-17-15,3-1-12 16,1 1 7-16,3-2 8 16,2 1 3-16,0-1-11 15,0 0-15-15,0 0-4 0,0 0 3 16,2 0-2 0,2 1-5-16,2-1 6 0,9 0 13 15,10-1-10-15,17-3-1 16,19-5 0-16,17-3-10 15,8-4-1-15,3-1 1 16,-5 5 0-16,-14 0 0 16,-15 5 0-16,-16 3-4 15,-14 2 4-15,-9 2-6 16,-8 3-47-16,-6 3-64 16,-8 3-93-16</inkml:trace>
  <inkml:trace contextRef="#ctx0" brushRef="#br0" timeOffset="184608.77">29081 11405 299 0,'2'-7'1'16,"5"1"-1"-16,8 0 0 16,10 0 0-16,11 1-26 15</inkml:trace>
  <inkml:trace contextRef="#ctx0" brushRef="#br0" timeOffset="184827.53">31693 11294 786 0,'6'-1'5'0,"-3"-3"1"16,-3-2 5-16,-3 0-7 16,-2 1-4-16,-1 1-1 15,-1-2-9-15,-2 1-181 16</inkml:trace>
  <inkml:trace contextRef="#ctx0" brushRef="#br0" timeOffset="186662.85">14517 12080 244 0,'0'-2'21'0,"0"0"5"16,0 1 7-16,2 1-4 16,-2 0-28-16,0-2-2 15,1 2 2-15,-1 2-9 16,2 1 9-16,2-1-4 15,-1 3 5-15,1 2-4 16,4 1-56-16</inkml:trace>
  <inkml:trace contextRef="#ctx0" brushRef="#br0" timeOffset="186961.87">15348 12131 285 0,'1'0'79'0,"-2"0"-73"0,1 0-2 16,0 0 1-16,0 1-5 15,0-1 3-15,0 2-6 16,0-1-53-16</inkml:trace>
  <inkml:trace contextRef="#ctx0" brushRef="#br0" timeOffset="188326.77">14345 12240 349 0,'-4'-2'102'0,"4"1"-16"16,-3 1-5-16,0-2-29 16,-1 0 2-16,-1-1 4 15,1 3-4-15,-1-2-19 16,0 1-9-16,0 0 0 16,2-1 12-16,-2 2-9 15,2-1 3-15,2-1-9 16,-2 2-4-16,0 0-7 15,-2-3 5-15,1 3 0 0,1 0-6 16,-1-2 7-16,1 2-13 16,0 0 4-16,1 0-9 15,-1 2-2 1,3-2 1-16,0 0-3 0,3 3 4 16,3-1-6-16,9 2 6 15,9 2 9-15,17-2-2 16,19-4 15-16,18-4-7 15,25-6-12-15,17-4-1 16,16-6 1-16,9-2 2 16,-2 1-2-16,-13 4-3 15,-15 2 1-15,-23 6-2 0,-22 6 1 16,-19 2 0 0,-20 2 1-16,-13 1-1 0,-9-2 1 15,-6 1-1-15,-1-2 0 16,-2 1 0-16,1 0 1 15,1 0-1-15,-1-2 0 16,-1 2-1-16,2 0-22 16,-2 0-57-16,0 0-49 15,0 2-38-15,1-2-104 16</inkml:trace>
  <inkml:trace contextRef="#ctx0" brushRef="#br0" timeOffset="190224.45">15369 12172 171 0,'-6'4'120'0,"-2"2"-101"15,1-1-18-15,-3-1 70 16,-1 2-46-16,2 3-12 15,-3-2 53-15,2 1-44 16,1-1-22-16,-2 0 0 16,4-1-8-16,-1-1 8 15,-2-4-2-15,0 3-50 16,-6-1-41-16,-3 0 48 16,-3-2-16-16</inkml:trace>
  <inkml:trace contextRef="#ctx0" brushRef="#br0" timeOffset="200802.44">16355 12218 344 0,'-2'0'57'16,"1"0"37"-16,-2 0 20 0,0-2-103 16,3 2-5-16,0 0 15 15,0 0-4-15,0 0-3 16,0 2-3-16,0-2-6 15,3 0 5-15,-2 3 12 16,1 2-14-16,-2-1 18 16,1 6-23-16,-1 0 24 15,-1 2 1-15,-2 2-20 16,-3-1 1-16,0 0 4 16,-3-2-7-16,-4-2-4 15,-2-2 13-15,-6-3-12 16,-6-2-1-16,-3-5 5 0,-4-7-3 15,-4-2 1 1,-2-7-4-16,-1-8-2 16,2-7 1-16,0-5 0 15,1-5-5-15,3-9 4 0,4-4 1 16,1-7 1-16,7-5-1 16,2-5-3-16,7-5-15 15,6-5 11-15,7 2 1 16,7 6 2-16,10 6 8 15,9 7-8-15,9 11 5 16,8 8-2-16,10 10 0 16,7 6 0-16,3 16-1 15,1 15-3-15,0 17 4 16,-5 16 0-16,-5 17 1 16,-8 15 0-16,-7 13 0 0,-8 6 0 15,-10 2 0-15,-9 0-22 16,-11-4-30-16,-11-8 40 15,-9-7-3-15,-12-5-42 16,-5-4-55-16,-7-8-226 16</inkml:trace>
  <inkml:trace contextRef="#ctx0" brushRef="#br0" timeOffset="202247.28">17345 12312 380 0,'-9'1'1'0,"-1"-1"9"16,-3-1 25-16,0-1-10 15,4 2 32-15,1 0-22 16,2-2-14-16,1-1-13 16,2 0 13-16,0 1-5 15,2-1 15-15,-1 2-3 16,-1-2 1-16,-1 3 7 16,2-2 3-16,-1 0-4 15,0 1-6-15,2-1 1 16,-2 1-3-16,1-1-12 0,-1 1 15 15,2-1 0-15,-2 1-3 16,1 1-7-16,2 0-6 16,-1 0-6-16,1 0-6 15,-2 0 1-15,2 0-3 16,0 0 0-16,2-1 5 16,-2 1 0-16,0 0-4 15,0 0 2-15,1-2 2 16,-1 2-5-16,2 0 0 15,-1 0-4-15,1 0-5 16,-1 0-3-16,5 0 12 16,7-3 0-16,4 2 2 15,10-2-2-15,4 0 0 0,7-2 0 16,2-2-8 0,-1 3-72-16,-5 1-44 0,-7 6-162 15</inkml:trace>
  <inkml:trace contextRef="#ctx0" brushRef="#br0" timeOffset="209467.89">7744 5276 406 0,'-5'1'129'0,"1"2"-80"16,1-3 59-16,1 1-39 16,1-1-33-16,-1 2-4 15,-2-2-15-15,3 1 0 16,-2-1-3-16,1 2-5 16,1-2 1-16,-1 0-3 15,1 2-5-15,1-2 1 16,0 0-1-16,0 0-1 15,1 0 0-15,5 0 6 16,7-2-4-16,11-3-2 16,15-2 0-16,25-10 7 15,24-2 1-15,20-6-9 16,14-4 5-16,3 0-4 0,-13 6-2 16,-18 2 1-16,-21 6 0 15,-23 6 3-15,-19 3-3 16,-15 3 5-16,-7 3 9 15,-7-3 19-15,-2 3 6 16,0-2-20-16,1 0-19 16,-1 1-3-16,2-1 0 15,-1 2-70-15,1-1-24 16,2 1-101-16,0-1-196 16</inkml:trace>
  <inkml:trace contextRef="#ctx0" brushRef="#br0" timeOffset="-208188.18">7747 5245 439 0,'-3'-2'171'16,"0"1"-96"-16,1 0-24 15,-1 1-9-15,2 0 8 16,1 1-32-16,0 0-5 15,0-1-5-15,0 2-8 16,-2-1 1-16,2-1-2 16,0 1 1-16,0-1-1 15,2 2 0-15,2 1 1 16,1-1 0-16,8 1 2 16,8-1 15-16,15-4-10 0,31-8 15 15,30-9-6-15,39-10-15 16,32-13 10-16,14-4-10 15,-4 1 4 1,-22 5-5-16,-30 9 0 0,-35 12-1 16,-32 9 1-16,-26 5-4 15,-17 3 8-15,-10 2 16 16,-6 0 9-16,0 0-2 16,-3-2-16-16,3 2-11 15,-1 0-2-15,-1 0-1 16,0 0-12-16,2 2-22 15,0 1-41-15,2 2 2 0,1-1 10 16,2 3-27-16,4 1-82 16,0-1-114-1</inkml:trace>
  <inkml:trace contextRef="#ctx0" brushRef="#br0" timeOffset="-206806.95">15642 10261 157 0,'3'-5'189'15,"-2"0"-130"-15,-1 0-9 16,-1 0-22-16,1 4 18 16,-2 1-34-16,2-1 2 0,2 1-12 15,2 0 0-15,2 0 3 16,3 1-4-16,3 2 1 15,6 3-2-15,6 2 0 16,7 3 0-16,14-1 0 16,18 0-1-1,23-4-104-15</inkml:trace>
  <inkml:trace contextRef="#ctx0" brushRef="#br0" timeOffset="-206504.01">17612 10314 584 0,'0'-4'1'0,"0"-4"10"16,-1 0 5-16,-1 4 13 15,1 1-18-15,1 1 8 16,1 2-8-16,-1 0-11 15,0 0-4-15,-1 2 4 16,1-2-1-16,0 1-7 16,0 2 7-16,1 0-4 15,-1 0-7-15,2 2-42 16,-2 0 21-16,0-2-20 16,0 1-50-16,-2 0 24 15,2 0-30-15</inkml:trace>
  <inkml:trace contextRef="#ctx0" brushRef="#br0" timeOffset="-194840.98">14188 5153 186 0,'0'1'87'16,"-2"-1"-80"-16,2 1-6 15,2 2 10-15,2 1 5 16,0-1 18-16,4-1-1 15,2 1 64-15,5 1-39 16,6-3-4-16,13 1 13 16,10-4-31-16,12 0-24 15,15-3 2-15,9 0-11 16,9 0 4-16,10 2-3 16,6 0 0-16,6 0-2 15,9-5 1-15,10-4 6 16,17-6 6-16,24-8-9 15,21-5-3-15,10 0 1 0,0 4 1 16,-13 9-5-16,-26 9 3 16,-22 9-2-16,-17 5-2 15,-15 5 0-15,-6 1 1 16,-3 0 0-16,-1 0 2 16,-7-6-3-16,1-4 2 15,-4-2 0-15,-7-4-1 16,-5-4 1-16,-10 1-2 15,-8 1 1-15,-11 2 0 16,-11 1 1-16,-13 1 4 16,-10 3-3-16,-7-2 15 15,-6 2-6-15,-1 0 0 0,-1 0-1 16,1-1 9-16,-2-1-4 16,0 1-6-16,1 1-7 15,-1 0-2 1,1-1-1-16,-2 1-5 0,1 0-69 15,-2 2-105-15,0 5-178 16</inkml:trace>
  <inkml:trace contextRef="#ctx0" brushRef="#br0" timeOffset="-193266.54">17424 14198 192 0,'-3'-5'81'15,"-3"0"-58"-15,-1 1-4 16,-1 3-4-16,2 1-10 15,-1 1 33-15,2-1 2 16,1 1-27-16,1-1 6 0,2 0 44 16,-1 0-32-1,1 0-8-15,-2 0-3 0,-2-1 1 16,2 0 37 0,-2 0-25-16,2-1 19 0,0 1-25 15,1-1 16-15,0 2-32 16,2 0-2-16,0-1-9 15,2 1-5-15,6-1 5 16,8-3 0-16,10-1-2 16,13-1 2-16,16-3-12 15,17-3-43-15,10-7-15 16,12-3-55-16,15-3-59 16,4-1 10-16</inkml:trace>
  <inkml:trace contextRef="#ctx0" brushRef="#br0" timeOffset="-192476.97">18436 14105 199 0,'0'-5'489'0,"-5"1"-482"15,-1-1 12-15,0 0-18 16,1 3-1-16,4 2 0 15,2-1 10-15,-1 1-8 16,2-2-2-16,-2 2 0 16,1 0 0-16,-1 0-1 15,2 0-1-15,-2 0-5 0,0 0 5 16,0 0 2-16,0 2-2 16,0-1-8-16,2 2 3 15,-2 1-11-15,1 1-6 16,-1 2 11-16,2-3-9 15,-2-2 16-15,1-1 7 16,-1-1-1-16,0 0 10 16,-1 0-1-16,1 0-3 15,0 2-4-15,0-2 8 16,0 0-8-16,-2 0-1 16,2 0 3-16,0 0-8 15,0 0 10-15,0 0-6 16,2-2 8-16,-2 2-5 15,0 0 3-15,0 0 5 0,0 0 0 16,1 0-3-16,-1 0 7 16,0 0 17-16,0 0-23 15,0 0 9-15,0 0-17 16,0 0 9-16,0 0-3 16,0 0-3-16,-1 0-4 15,1 0 6-15,1 0-3 16,-1 0 4-16,0 0-7 15,0 0 1-15,0 0 0 16,0 0-1-16,0 0 0 0,0 0-1 16,0 0 1-1,0 0 1-15,0 0 6 0,0 0-7 16,0 0-7-16,0 0 7 16,0 0-1-16,-1 0 2 15,1 0-1-15,0 0 0 16,0 2 9-16,0-2-9 15,1 0 4-15,-1-2-4 16,0 2 3-16,0 0 6 16,0-1-6-16,0 1 1 15,0 0 0-15,0 0-8 16,0 0 4-16,0 1 0 16,0-1 0-16,0 0-5 15,0 0 4-15,2 0-15 16,-2 0-55-16,1 2 7 0,2-1-119 15</inkml:trace>
  <inkml:trace contextRef="#ctx0" brushRef="#br0" timeOffset="-190487.36">5117 10164 276 0,'6'-17'27'0,"0"-1"0"15,2-2-24-15,2 0 30 16,-1 2 69-16,0-3-50 16,6-3 14-16,-2 1-28 15,-2 1 5-15,-1-1 22 16,-1 4-24-16,-3 7 23 16,-3 2-5-16,-3 5-6 15,-1 4 1-15,-1 0-24 16,-2-1 4-16,-2 2-19 15,-5-1-15-15,-7 0-6 0,-10 2 6 16,-14 3 4 0,-10 4-4-16,-9 0 0 15,-15 4 4-15,-3-1-3 0,-11 1 4 16,-186 18-5-16,240-30 1 16,5-2 1-16,3 1-1 15,2-1-1-15,-29 1 0 16,5 1-3-16,6 0 2 15,8 1 1-15,5 2 0 16,13-3-1-16,9 0 1 0,6 0-1 16,0 0 1-1,2 0-5-15,-2 0 3 0,3 0 1 16,0 2 0-16,0-2-4 16,-1 0 3-16,1 0 0 15,0 0 2-15,-2 0 0 16,2 0 0-16,2 2-1 15,-4-2-4-15,2 3 3 16,0 0 0-16,0 4 1 16,-3 3-7-16,3 4 8 15,0 8 0-15,-3 9 0 16,0 8 1-16,0 14 1 16,-3 17-2-16,4 17 0 15,-2 16-2-15,4 17 3 16,0 13-1-16,1 5 2 0,4 3 12 15,1 5-12-15,6 0-1 16,3 5 0-16,3 0 3 16,4 1 2-16,5-2 1 15,1-6 7-15,7-9-11 16,-1-5 0-16,6-6-3 16,2-6 6-16,1-3-6 15,2-6 0-15,-3-4 4 16,1-5 3-16,-4-5-4 15,0-2-1-15,-5-3 5 16,-1-1-5-16,-5-4-1 16,-1-4 5-16,-3-2 3 0,-5-6-7 15,1-1 6 1,-3-1-7-16,0-4 2 0,-2-2-2 16,-2-4 4-16,2 0-5 15,-3-1 0-15,0-1 1 16,0-2 7-16,-3 4-5 15,-2 0-3-15,4-1 1 16,-4 0-1-16,-1-2 0 16,3-2 0-16,-3-2 0 15,0-4 1-15,3 0-1 16,-2-5 0-16,-1-5 0 16,-1-3 0-16,-2-4 0 15,-2-8 3-15,1-4-3 16,-2-4 1-16,1-2-2 15,-1-5 2-15,2-3 4 0,-2-4 0 16,0-2-2-16,3-2-3 16,0-2 3-16,4-1-3 15,7-4 5-15,11-6-3 16,14-9 0-16,22-7-2 16,21-9 5-16,18-3-5 15,21-2-56-15,11-1-76 16,12-6-208-16</inkml:trace>
  <inkml:trace contextRef="#ctx0" brushRef="#br0" timeOffset="-188656.94">7055 4841 231 0,'-6'-10'41'0,"1"0"-21"16,-2 2-10-16,-5 0 129 15,0 0-43-15,3 4-6 16,-3 0-15-16,3 0-16 0,0-1 5 16,-1 3-27-16,1-1 5 15,0 2 14-15,1-1-11 16,1 2-15-16,3 2-26 16,2-1-4-16,-1-1 0 15,3 2-2-15,5 1-10 16,6-1 12-16,9-1 11 15,20-2-3-15,21-9-5 16,15-7-3-16,14-6 4 16,1-2-4-16,-6 1-7 15,-18 7-37-15,-12 6-79 16,-16 4-55-16,-15 2-247 0</inkml:trace>
  <inkml:trace contextRef="#ctx0" brushRef="#br0" timeOffset="-188323">7419 4454 705 0,'-6'-5'76'0,"-2"-1"-9"15,1 4-4-15,0-2-13 16,5 4-42-16,2 2-8 15,0 2-7-15,4 3 7 0,2 7 5 16,5 5-5 0,8 4 1-16,5 2 2 0,3-1-2 15,4 0 7-15,2-3 2 16,-9 0-8-16,1 0 4 16,-10-3-3-16,-4 5 25 15,-16 9 42-15,-17 11-30 16,-25 20-37-16,-33 22-1 15,-27 18-2-15,-14 12-33 16,4 2-134-16,15-3-102 16</inkml:trace>
  <inkml:trace contextRef="#ctx0" brushRef="#br0" timeOffset="-155492.35">17849 9264 322 0,'-7'-13'291'16,"-3"-3"-174"-16,-1 2-35 15,-1-1-10-15,-1 3 30 16,1 2-48-16,0 0-26 16,0-2-3-16,3 4 10 15,-3 1 5-15,5 0-25 16,0 1-4-16,1 3-8 16,2 1-1-16,0 2 2 0,2 2-4 15,1-2 0-15,1 1-4 16,0 2-1-16,1 2 2 15,2 2 2-15,3 6 1 16,5 1 0-16,6 5 4 16,7-1 5-16,12-1-7 15,15-2-2-15,16-9 3 16,18-3-3-16,15-6-2 16,7-2 0-16,8-4 2 15,-7 4 0-15,-7-2 0 16,-13 2 4-16,-16 2-4 0,-17-2 0 15,-16 1 0-15,-14 1 0 16,-12 1 4 0,-5 2-3-16,-7 0 0 0,-1 0 1 15,0 0-2-15,-1 0-1 16,-1-2 1-16,-4 2-1 16,0 0-5-16,-4 0 5 15,-5 2-1-15,-2-2-7 16,-6 0-2-16,-6 0 4 15,-3 0 1-15,-6 0 2 16,-5 2-3-16,-2 2 5 16,-4 0 2-16,0 5 0 15,-2 1 1-15,-3 1-3 0,2 2-3 16,3-1 5-16,0-2 0 16,2-3 3-16,3-2-6 15,6-3 6-15,3-2-3 16,3-2 0-16,2-1-4 15,7 0 4-15,2-1 4 16,4 0-4-16,3 1 0 16,3 1 0-16,-16-4-1 15,24 7 1-15,3-1-3 16,-1 0 3-16,1 0-1 16,-2 0 1-16,2 0 0 15,0 0-12-15,2 2 4 16,1 0 7-16,3 1 1 15,4 1-1-15,5 0 1 0,6-1 0 16,7-3 1-16,9-1 3 16,11-5-2-16,12-5-2 15,8-4 0-15,4-2-6 16,-3 3 5-16,-6 0-1 16,-13 8 0-16,-14-1-14 15,-11 7 11-15,-13 2 4 16,-8-1-2-16,-5 4 2 15,-9 2 1-15,-4 2 4 16,-7 3-4-16,-2 2-10 16,-7 2-16-16,-3 0 3 15,-1-3-7-15,-2 0 25 16,-5-2-13-16,-3-2 7 0,-3 1 10 16,-3-3-1-16,-1-4-1 15,2 1 2-15,4-1 0 16,5-2 0-16,7-1-1 15,5 3 2-15,5-3 0 16,7 1 0-16,4 1-1 16,4-2-3-16,5 0-21 15,0 0-5-15,5 0-11 16,-1 0 38-16,2 3-6 16,4-3-26-16,2 0-32 15,4 0-6-15,2 0-59 16,3 0-40-16</inkml:trace>
  <inkml:trace contextRef="#ctx0" brushRef="#br0" timeOffset="-154514.23">18538 9230 292 0,'11'2'148'15,"-3"1"-139"-15,-5 3 50 0,-3 2 22 16,-3 4 15-1,-4 3-19-15,-3 2-39 0,-6 1-5 16,-4 4-11-16,-4-2 14 16,-6 0-16-16,1-1 6 15,-3 0 0-15,-1-4-1 16,0 1-17-16,-3-3 14 16,-2-1-5-16,-2-3-4 15,-5 1 3-15,2-5-10 16,-3-2-3-16,1-3 1 15,3-2-3-15,-1-1 4 16,4-4-3-16,0-3 1 16,2-5 1-16,1-4-4 15,3-5 7-15,2-8-7 16,1-4-1-16,2-5 1 0,0-1 0 16,1-1 0-16,-1 2 0 15,2 2 4-15,-1 5-4 16,0 0 0-16,2 1 0 15,0 2 1-15,2-1-1 16,5-2-1-16,0 0 1 16,6 0-1-16,5-2 0 15,1-3 1-15,8 0 0 16,3 0 0-16,6-1-2 16,1 2 2-16,6 2 0 15,4 1 0-15,2 1-4 16,3-1-1-16,4 2 5 0,6 2 0 15,2-1-5-15,5 3 5 16,5 0 0-16,3 2 0 16,3 4 0-16,8 3-1 15,1 4 0-15,3 7-1 16,3 12-4-16,3 6 1 16,-4 10 1-16,-2 9 4 15,-4 10 0-15,-7 13 4 16,-4 9-4-16,-7 14 0 15,-7 10 0-15,-8 6 1 16,-10 5-1-16,-5 0 0 16,-11 0 0-16,-7 2 0 15,-11-1 0-15,-10-3-1 16,-13-2 1-16,-15 2-88 16,-19 1-163-16</inkml:trace>
  <inkml:trace contextRef="#ctx0" brushRef="#br0" timeOffset="-102872.71">9578 5296 349 0,'-10'4'103'0,"1"-4"-41"15,0 0-32-15,2 0-3 16,2-1-8-16,2-1 35 0,2 1-21 15,-1-2 22-15,1 1-12 16,-1-1 3-16,1 3-18 16,1 0-16-16,-2-2 0 15,1 2-8-15,1 0 3 16,-2 0-7-16,2 2 0 16,0-2-1-16,0 0 1 15,0 0-3-15,0 0 3 16,2 3-1-16,4 0-1 15,3 3 2-15,13-1 0 16,14 1 4-16,21-1 3 16,20-5-7-16,26-5 8 0,19-6-6 15,18-5 5-15,20-2 0 16,16-5-3-16,11 1 3 16,1 0 6-16,-6 2-1 15,-20 6-3-15,-20 2-7 16,-27 7 2-16,-26 2 0 15,-19 3-2-15,-18 3-2 16,-16-1 3-16,-12 1-3 16,-12-1 2-16,-6-2 12 15,-4 0 19-15,-1 0-12 16,-2 0-7-16,2-1-14 16,-1 1-4-16,3-1-2 15,1 0-113-15,7-1-62 16</inkml:trace>
  <inkml:trace contextRef="#ctx0" brushRef="#br0" timeOffset="-73756.49">10384 4507 296 0,'0'-9'91'15,"0"0"-60"-15,3 3-13 16,0-2 2-16,0 1-10 15,3 3-9-15,0 1-1 16,0 0-1-16,0-1-6 0,0 3-13 16,-3-2 2-16,7 2 8 15,-5-2 2-15,1 2-6 16,0-1-2-16,-3 2-2 16,1 0-24-16,-1 2-87 15</inkml:trace>
  <inkml:trace contextRef="#ctx0" brushRef="#br0" timeOffset="-73203.6">10759 4424 229 0,'0'-2'27'15,"-2"1"-27"-15,2 0-37 16,2 1-26-16</inkml:trace>
  <inkml:trace contextRef="#ctx0" brushRef="#br0" timeOffset="-64807.24">8946 3362 532 0,'0'-4'128'0,"0"1"-85"0,-2-2 34 16,1 3-2-16,-3-1-13 15,2 2-40-15,-1 1 4 16,3-1-15-16,0 2 0 16,0 0-8-16,-1-1-2 15,1 2-1-15,0-2 1 16,0 3-1-16,-2-3 0 16,2 0 1-16,0 0-1 15,0 0-3-15,0 0 3 16,0 0-2-16,2 2-6 15,-1-2 8-15,4 3 0 0,5-1 8 16,5-2 6-16,9-2-9 16,4-3-4-16,7 0-1 15,2-2 2-15,3 2-2 16,-4-1-4-16,-2 2 4 16,-7 2 4-16,-5 2-4 15,-11 0 0-15,-5 2 1 16,-5-1-1-16,-1 0 5 15,-7 1 4-15,-5 1-9 16,-12 2 0-16,-6 3 0 16,-6-1 0-16,-1 3 0 15,3-3 1-15,4 0 5 0,3 0-2 16,9-4-2 0,2 2 2-16,7-2-4 15,3 0 0-15,3-2-7 16,3-1-2-16,1 2 7 0,4-2 2 15,7 0 3-15,9-2 6 16,7-2-7-16,8-4 5 16,11-4-7-16,1-2 2 15,0 0-2-15,-3 0 0 16,-5 3 0-16,-14 2 0 16,-10 4 18-16,-9 1-3 15,-7 2-15-15,-9 2-3 16,-10 3-1-16,-8 2 0 15,-9 5-62-15,-4 4-7 0,4 2-9 16,5-1-128-16,10 3-273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3T06:00:28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7037 3500 156 0,'-30'3'0'16,"-1"0"-33"-16</inkml:trace>
  <inkml:trace contextRef="#ctx0" brushRef="#br0" timeOffset="4510.01">3378 4903 242 0,'-64'8'0'0,"9"-2"-10"16,8-3 4-16,10-3-22 15,10-1 28-15,5-2 18 16,3 0-10-16,2-1 33 15,1-1-24-15,7 1-17 16,1 3-1-16,0 0-64 16</inkml:trace>
  <inkml:trace contextRef="#ctx0" brushRef="#br0" timeOffset="5032.82">2871 4916 450 0,'-9'1'38'0,"3"-4"-3"15,3 2-24-15,0-3 26 16,3 4 20-16,-3-1 6 15,3-1-37-15,0 2-2 0,0 0-16 16,0 0-8-16,-3 2-5 16,3-2 4-16,0 1-1 15,0-1-5-15,0 2 7 16,3 0-2-16,3-1 2 16,5 4 9-16,5-4-7 15,9 2 15-15,20-4 8 16,19-2 0-16,23-7-13 15,29-4-7-15,27-6 3 16,18-2-1-16,18-4-10 16,15 5 8-16,12 3-6 15,9 4 1-15,3 3 0 16,-5 5-6-16,-10 1 6 16,-21 2 0-16,-18 5 8 15,-18 2-8-15,-18 2-9 16,-10-1 9-16,-9 1 0 0,-14-4-9 15,-11-5-30-15,-14-2 1 16,-16 0-2-16,-17-2-14 16,-16-1-22-16,-12-1-265 15</inkml:trace>
  <inkml:trace contextRef="#ctx0" brushRef="#br0" timeOffset="9957.69">3799 4841 261 0,'0'-3'0'16,"6"3"-1"-16,7 0 1 16,8 3 5-16,19-3 3 15,21 2 6-15,30-4-3 16,41-3-3-16,39-4-5 16,39-1-6-16,29 4-5 15</inkml:trace>
  <inkml:trace contextRef="#ctx0" brushRef="#br0" timeOffset="10149.54">7526 5005 346 0,'-12'-5'4'0,"2"-4"-4"16,7-3-3-16,7 2-4 0,8 0 7 16,2-2-8-1</inkml:trace>
  <inkml:trace contextRef="#ctx0" brushRef="#br0" timeOffset="10305.53">8014 4768 241 0,'-18'12'461'0,"-3"-5"-461"16,5-5-102-16,2 0-86 16</inkml:trace>
  <inkml:trace contextRef="#ctx0" brushRef="#br0" timeOffset="12783.01">19304 3774 142 0,'-2'0'63'0,"1"-3"-53"16,-1 3-2-16,1 0-8 16,-1 0 0-16,0-3 0 15,1 3 1-15,-2 0 16 16,2-1 7-16,-1 1-8 15,1 0-15-15,-1 1-1 16,1 2 0-16,-2-3 0 16,0 3-1-16,-2 0-5 15,1 1-24-15</inkml:trace>
  <inkml:trace contextRef="#ctx0" brushRef="#br0" timeOffset="26493.15">19360 5968 329 0,'-37'13'1'16,"-2"-2"5"-16,7 1-3 15,-1 0 23-15,1 0 89 16,4-2-33-16,4 0-15 15,5-5 14-15,5-3-14 16,5-2-22-16,3-2-6 16,0-1-9-16,1 1 5 15,0-1-4-15,2-1-18 0,2 1 3 16,-1 1-9-16,2 2-5 16,2 0-2-16,2 0-2 15,9 0 2-15,14 0 2 16,18-5 1-16,27-2 2 15,29-3-5-15,29-6 3 16,30-1-3-16,20 3 0 16,14 0 2-16,-3 6 5 15,-5 7-7-15,-15 2 0 16,-23 1 0-16,-26 5 0 16,-25 0-2-16,-28-2 1 15,-27-1 2-15,-17-1-9 16,-11-3 16-16,-10-2-4 0,-2 1 5 15,-1-2 27-15,1 2 0 16,-2-2-32-16,1 1 3 16,-1-1-5-16,-1-1-2 15,1 1 1-15,0 2-1 16,0 0-2-16,0-1 1 16,0 1 2-16,0 1-3 15,0 0 2-15,0 0-6 16,0 0 5-16,0 0 0 15,0 0-9-15,0 0 2 16,0 0 7-16,0 0-6 16,0 0 6-16,0 0-8 0,0 0 7 15,0 0-11-15,1 0 9 16,-1 0-14-16,2 0 8 16,-2 0-9-16,0 0-10 15,-2 0-22-15,4 1 5 16,-1 1-8-16,2 0-50 15,2 3-93-15,3 0-151 16</inkml:trace>
  <inkml:trace contextRef="#ctx0" brushRef="#br0" timeOffset="29173.48">29733 6724 120 0,'-9'-1'220'16,"1"-4"-152"-16,1 0 22 15,-2 0-15-15,2 0-2 16,-2-4-31-16,-1 3-5 16,-3 0 8-16,1-2 2 0,1 2-10 15,-2 3-19 1,3-2 2-16,-2 2-12 0,5 0 1 15,2 2-8 1,0 1 1-16,2 0-3 16,-1 1 1-16,3 1 0 0,-2 0 0 15,1 3 1-15,2 0 3 16,6 3-4-16,8 2 20 16,12 0 2-16,21 2 1 15,30-4-8-15,25-1-14 16,25-5 3-16,13 0-3 15,0 0-1-15,-10 2 0 16,-21 3 4-16,-23-2-4 16,-25 2-1-16,-22-2 1 15,-20 0 0-15,-11-4 1 0,-5 0 0 16,-3-2 0-16,-3 1 2 16,0 0-1-16,-3-3-2 15,-2 0-3-15,-5 0 3 16,1-1 0-16,-3 1 0 15,-4 1-3-15,-3 2 1 16,-5 1-15-16,-6-1-36 16,-6 3-19-16,-10 2-31 15,-7-2-27-15,-10 2-59 16,-6-1 3-16</inkml:trace>
  <inkml:trace contextRef="#ctx0" brushRef="#br0" timeOffset="29591.07">29652 6784 353 0,'-24'-1'101'16,"7"0"-56"-16,6-1 9 15,4-1 31-15,2 0-38 16,0-1 3-16,1 3-17 16,1-4 1-16,2 4 7 15,-1-2-17-15,1 2 8 16,-2-1-1-16,1-1-15 15,1 1 13-15,1 0-11 16,-2 2-13-16,4 0-4 16,-1 0-1-16,8 2 3 0,12 0-2 15,13-2 1 1,20 3 5-16,22-3 2 16,24-3 4-16,14 3-5 0,14 0-6 15,-2 0-2-15,-11-2 0 16,-16 2-1-16,-23-2 1 15,-21 1 1-15,-20-2 7 16,-15 0 0-16,-9 2 3 16,-8-1 12-16,-5-9-23 15,-1 7-4-15,2 3 3 16,-2 1-6-16,1 0-10 16,-1 0-92-16,-3 3 28 15,-4 3-89-15,-1 3-280 16</inkml:trace>
  <inkml:trace contextRef="#ctx0" brushRef="#br0" timeOffset="37343.31">30398 6803 347 0,'2'0'79'0,"-4"0"-78"15,2 0 28-15,0 0 50 16,0 0-43-16,-1 0-21 15,1 0-15-15,0 0-4 16,0 2 4-16,0-2 19 16,0 0-3-16,-2 2-7 0,-2 1 25 15,-5 1-9-15,-8 0-25 16,-5 3 11-16,-8 2-10 16,-6-1 3-16,-1 0-2 15,-3 1 7-15,-3 1-9 16,1-4 1-16,0 2 5 15,-1-2-5-15,2-3-2 16,2-3 3-16,1 0 2 16,4-4 11-16,-1-6-15 15,1 0 2-15,1-5 5 16,5-3 12-16,-1-3 19 16,4-7-30-16,0 2-8 15,2-5 0-15,-2-3-7 16,-2 1 7-16,2-5 4 0,-2 2-1 15,0-1-1-15,0 1 6 16,3 4-6-16,0-1-1 16,7-1 1-16,5 2 3 15,9-5-3-15,9-3-2 16,14-4-4-16,13-1-11 16,14 1 14-16,12-1-27 15,13 6 14-15,5 5 7 16,8 9 0-16,5 5-7 15,2 9 8-15,-1 6-2 16,-1 10 8-16,-5 9-7 16,-9 14 7-16,-5 14-1 15,-12 17 1-15,-12 15 0 0,-17 13-1 16,-14 12 1-16,-18 7-1 16,-13-1-46-16,-18 2-58 15,-18-3-28-15,-17-5-57 16</inkml:trace>
  <inkml:trace contextRef="#ctx0" brushRef="#br0" timeOffset="41226.85">2511 10137 567 0,'-22'3'90'0,"3"-1"-18"16,2-2 2-16,-2-3-24 15,5 3 5-15,0 1 14 16,0 1-33-16,4-1-7 16,2 0-3-16,4-1-26 15,1 2 0-15,3-2-3 16,1 0 1-16,4 1 2 15,8 1 0-15,13-5 8 16,17-6-8-16,18-6 3 16,9-8-2-16,9-2-1 15,-1-1 6-15,-7 9-11 0,-14 2 7 16,-20 8-4-16,-12 4 0 16,-23 8-2-1,-20 4 3-15,-19 11-2 0,-20 9 1 16,-18 12 0-16,-14 9 2 15,-4 0 0-15,4 1 6 16,15-7-6-16,11-7 0 16,21-10-1-16,17-10-5 15,13-5-14-15,9-5 11 16,9-1 3-16,6-2-3 16,7 0-8-16,7-4-6 15,9-5-43-15,10-8-25 0,9-5-57 16,7-7-209-16</inkml:trace>
  <inkml:trace contextRef="#ctx0" brushRef="#br0" timeOffset="43060.12">6045 10118 343 0,'-6'-3'5'0,"-2"0"-5"16,-3-3-3-16,0 1-33 16,-1-3-148-16</inkml:trace>
  <inkml:trace contextRef="#ctx0" brushRef="#br0" timeOffset="49784.67">20334 8893 814 0,'-3'-16'9'0,"0"-1"28"15,-1-3 0-15,-5 1 22 16,6 5-6-16,0 4-14 16,3 4-39-16,0 3 0 15,1 3-6-15,4 6 6 16,1 1 2-16,4 6 6 15,4 4 5-15,1 2 1 16,0 5 4-16,2 3-5 16,0 2 10-16,-1 0 5 15,1 1-17-15,-2-4-6 0,0-1-1 16,1-6 13-16,5-6 7 16,10-12 18-16,15-15-18 15,26-21-24-15,25-20-3 16,22-20 3-16,309-201 0 15,-367 237 1-15,-6 8-1 16,-10 7 0-16,-9 8-41 16,36-15-81-16,-24 18-73 15,-20 19-17-15</inkml:trace>
  <inkml:trace contextRef="#ctx0" brushRef="#br0" timeOffset="59372.5">6002 10086 679 0,'13'0'13'16,"5"-4"-11"-16,6-6 14 15,3-2-6-15,11-8 0 16,9-1-8-16,2-4 0 15,6-2-2-15,-2-1 4 16,-3 4-4-16,-5 4-5 0,-11 3 5 16,-10 7 10-1,-9 3-10-15,-9 5 44 16,-3 2 26-16,-9 2-57 0,0 1-11 16,-10 5-2-16,-4 1 0 15,-10 4 0-15,-7 1 8 16,-5 3-7-16,0-1-1 15,-2-1 1-15,-3-1 0 16,1 1 0-16,-3 0 6 16,-6-1 4-16,1 0 48 15,2-2-23-15,10-4-8 16,9-3 2-16,14-4-13 16,10-1-7-16,6-1-8 15,9-1-2-15,3-2-7 16,10-5 4-16,16-3 3 15,15-3-2-15,13-2 2 16,9-5 0-16,2 1 0 0,-1 2 0 16,-10 4 0-16,-11 3-1 15,-13 4 1-15,-12 3 0 16,-14 3 2-16,-7 1 5 16,-10 2-4-16,-7 4-3 15,-14 5 0-15,-8 4-1 16,-12 3 1-16,-8 5 0 15,-4 0 0-15,8-3 0 16,4-4 0-16,11-1 0 16,4-5 0-16,6-1 0 15,9-3 0-15,3-2-1 16,8-3 1-16,4 0-4 16,6-3-2-16,7-2 6 0,10-3 4 15,12-8-2-15,16-4-2 16,7-1-1-16,6-6 1 15,-1 4 0-15,-6 4-2 16,-10 5 1-16,-14 6 0 16,-12 4 1-16,-12 4 7 15,-8 0-5-15,-7 3 12 16,-8 4-14-16,-13 8 0 16,-15 6-3-16,-12 8 3 15,-10 1-4-15,-3 3-6 16,9-8-1-16,12-5-25 15,13-9-55-15,18-4-64 0,7-7-295 16</inkml:trace>
  <inkml:trace contextRef="#ctx0" brushRef="#br0" timeOffset="68627.49">4732 9869 537 0,'0'12'109'16,"-3"-3"-108"-16,0 1 2 16,0-3 49-16,-2 1-17 15,0 2-23-15,-4 1 10 16,0 3-8-16,-4 1 26 16,-4 2-2-16,-7 2-15 15,-4 1 20-15,-3 2-17 16,-4-1 23-16,-6-1-20 0,-4-3 8 15,-1-3-3-15,-4-6-11 16,-3-5-17-16,-1-7 29 16,3-11-34-16,-1-11 1 15,6-12-1-15,4-16-2 16,5-13 1-16,4-8-8 16,6-6 8-16,3-3 0 15,5 0-8-15,7 4 8 16,9 5-4-16,6 4-1 15,9 9 5-15,7 7-24 16,13 7 3-16,7 10 15 16,17 7-19-16,17 11 17 0,9 12-27 15,11 15 3-15,5 20 30 16,-4 20 0-16,-13 28-3 16,-13 20-21-16,-26 16-39 15,-18 10 37-15,-27 0 19 16,-21-11 5-16,-19-6-13 15,-11-6-65-15,-16-6-310 16</inkml:trace>
  <inkml:trace contextRef="#ctx0" brushRef="#br0" timeOffset="85623">14507 11060 1067 0,'-26'0'36'15,"6"-4"-32"-15,4-5 46 16,6-3-13-16,10 2-28 16,7 0-8-16,12-2-1 15,9 3 1-15,13 4-1 0,9 8 0 16,2 6-8-1,-6 15 8-15,-4 5 0 16,-14 10 7-16,-14 2-2 0,-16 1 1 16,-14 0 6-16,-13 0 6 15,-8-4 0-15,-7-4 12 16,-1-10 0-16,-6-9-9 16,3-14-11-16,0-14 9 15,-2-14-7-15,-2-16-11 16,5-14-1-16,8-12 0 15,13-4 0-15,16-3 0 16,20 8 3-16,21 10-7 16,22 9 2-16,24 10-3 15,26 7-2-15,29 7 7 16,10 6 0-16,0 9-5 0,-12 6-24 16,-32 8-30-1,-34 2 45-15,-28 2 14 0,-25-1-4 16,-14 1-6-16,-11-4-109 15,-5 3-135-15</inkml:trace>
  <inkml:trace contextRef="#ctx0" brushRef="#br0" timeOffset="86145.1">15567 10864 550 0,'-22'1'519'0,"1"-1"-432"16,0-5 21-16,0-5-3 15,6 3-39-15,6 0-27 16,3 1-35-16,3 3-4 15,5 0-6-15,-1 3-18 16,2 3-43-16,5 4-55 0,5 5-76 16,4 5-151-16</inkml:trace>
  <inkml:trace contextRef="#ctx0" brushRef="#br0" timeOffset="86313.2">15526 11219 912 0,'-15'24'70'15,"0"-10"71"-15,3-8-10 16,3-3-32-16,4-3-68 16,4-1-30-16,2-1-1 15,2-1-29-15,5-2-75 16,5-1-34-16,8 0-80 0,6 1-128 16</inkml:trace>
  <inkml:trace contextRef="#ctx0" brushRef="#br0" timeOffset="87422.65">15983 10897 138 0,'-8'-17'682'0,"0"2"-579"15,0 1 67-15,0 2-46 16,3 5-19-16,2 2-54 16,0 4-49-16,2 4-1 15,-1 11 8-15,2 10 32 16,-3 12-32-16,-1 13 4 15,-3 5-8-15,0 4 0 16,3-7-5-16,2-3-3 16,5-9 3-16,5-6-25 15,4-13-66-15,4-6-67 0,10-15-160 16</inkml:trace>
  <inkml:trace contextRef="#ctx0" brushRef="#br0" timeOffset="87645.17">16422 10718 1125 0,'-2'-10'74'15,"-1"6"-12"-15,-1 1 1 16,1 5-36-16,6 13 6 16,1 10-8-16,2 10-11 15,0 9-13-15,1 7-1 16,0 2 0-16,-3-4-3 15,-1-6-1-15,0-7-39 0,-1-7-57 16,-2-9-27 0,-6-9-113-16,-3-10-551 15</inkml:trace>
  <inkml:trace contextRef="#ctx0" brushRef="#br0" timeOffset="87888.16">16030 10902 928 0,'-44'-8'12'16,"7"2"116"-16,13-5 13 16,9 2-57-16,11 4-41 15,11 0-33-15,13 2 2 16,9 4-3-16,15 4-5 0,9 6 12 16,7 6-10-16,0 8-1 15,-4 5-4-15,-2 5 0 16,-9 3-1-16,-6-1 0 15,-8-1-1-15,-4-4-52 16,-2-6-67-16,2-3-103 16</inkml:trace>
  <inkml:trace contextRef="#ctx0" brushRef="#br0" timeOffset="88202.26">16998 10946 774 0,'-23'4'64'0,"4"1"24"16,-4-3 82-16,4 1-47 16,3-1-40-16,-2 1-18 15,4-1-14-15,4-1-24 16,6 0-3-16,2-1-6 15,4 3-8-15,7-6-9 16,13 1 2-16,12-4 1 16,18-2-8-16,11-5 1 15,7-1-4-15,0-1-51 16,-7 3-30-16,-8 2-49 16,-9-1-75-16,-8 0-56 0</inkml:trace>
  <inkml:trace contextRef="#ctx0" brushRef="#br0" timeOffset="88478.08">17388 10631 1009 0,'-20'-5'75'16,"3"2"35"-16,4-2-33 16,5 5-48-16,8 8 0 15,6 4-10-15,5 7-16 16,8 9-1-16,5 5-2 15,6 0 3-15,0 1-3 16,1-2 0-16,-4 0 1 0,-8-4 9 16,-4-3 1-1,-12 1 20-15,-9-1-8 0,-13 1-14 16,-10 3-8-16,-5 0 0 16,1 1-2-16,5-4-14 15,7-4-72-15,12-6-71 16,9-5-109-16,8-9-268 15</inkml:trace>
  <inkml:trace contextRef="#ctx0" brushRef="#br0" timeOffset="88756.91">18054 10685 1118 0,'-2'-21'10'0,"1"4"107"16,-1 2-15-16,-2 4-17 16,5 8-78-16,2 4-3 15,-1 8-4-15,4 11 18 16,0 9 9-16,1 9-14 16,3 9-8-16,1 3-2 15,-2-1-3-15,3-5 0 16,3-5-3-16,1-6-15 15,1-9-73-15,3-10-43 16,7-11-160-16</inkml:trace>
  <inkml:trace contextRef="#ctx0" brushRef="#br0" timeOffset="88986.63">18712 10515 1094 0,'11'-29'52'15,"-3"0"94"-15,-2 5-49 16,-1 6 1-16,2 6-70 16,-3 9-28-16,2 8 0 15,2 12 7-15,-2 13-6 16,-1 10 2-16,-2 10-2 16,-1 1 0-16,-2 3 0 0,-2-7-1 15,2-4-78-15,0-6-16 16,0-12-61-16,-1-8-206 15</inkml:trace>
  <inkml:trace contextRef="#ctx0" brushRef="#br0" timeOffset="89237.18">18285 10657 1119 0,'-64'-18'89'16,"10"-2"43"-16,15-2-24 15,17 3-8-15,13 4-57 0,12 3-38 16,13 3 1-16,13 6 12 16,8 9-10-16,12 7-3 15,7 8-1-15,5 9-1 16,4 4-3-16,4 7 0 16,2-1-7-16,1 3-1 15,-4-5-40-15,-9-1-22 16,-11-10-48-16,-11-4-82 15,-10-6-229-15</inkml:trace>
  <inkml:trace contextRef="#ctx0" brushRef="#br0" timeOffset="92400.23">16182 10456 693 0,'-5'-14'93'0,"2"-3"-15"16,0-2 7-16,2 2-16 15,4 4-30-15,0 1-26 16,1 3-8-16,1 6 5 15,1 1 1-15,2 4-1 16,3 1 4-16,3 6-6 16,0 4-1-16,2 3 6 15,0 2 0-15,-3-1-12 16,2-3 16-16,-4-4 4 0,-1-3-2 16,-3-7 37-16,2-10-2 15,6-14-51-15,3-15 9 16,11-12-6-16,2-12-4 15,5-3-2-15,1 3-32 16,-4 10-76-16,-4 16-131 16,-7 15-146-16</inkml:trace>
  <inkml:trace contextRef="#ctx0" brushRef="#br0" timeOffset="94816.46">16196 11403 609 0,'3'-13'103'0,"-3"2"-1"16,-1 1-7-16,-3 2-12 0,4 5-18 15,-2 0-52 1,2 3-9-16,2 1-4 0,0 4 0 15,1 2 30-15,4 5-10 16,-1 5-8-16,1 4-8 16,0 3-4-16,-2-1-1 15,-1-1-3-15,1 0-73 16,-1-2-77-16,3-2-62 16,3-7-236-16</inkml:trace>
  <inkml:trace contextRef="#ctx0" brushRef="#br0" timeOffset="94997.25">16507 11443 744 0,'6'-9'82'0,"-2"3"-3"16,-5 3 14-16,-2 3-30 16,1 0-54-16,1 6-8 0,-4 5 6 15,-1 3 1-15,-2 6-8 16,-3 5 0-16,0 0-64 15,3 0-100-15,3-7-120 16</inkml:trace>
  <inkml:trace contextRef="#ctx0" brushRef="#br0" timeOffset="95326.03">16679 11322 808 0,'1'-4'73'0,"-4"0"9"16,0 0-8-16,0 4-64 15,3 0-10-15,2 3-15 16,12 12 14-16,-6-8 2 16,-4-3-2-16,1 1 9 15,-1 2-16-15,5 3 10 16,-4 4-2-16,-2-1 7 15,-3 0 1-15,-3 1-15 16,-3-1 7-16,0-2 0 16,3-3 0-16,1-4 7 15,4-2-5-15,5-4 0 16,7-2-2-16,6-1-30 0,9-4-68 16,5 1-108-16,2-4-267 15</inkml:trace>
  <inkml:trace contextRef="#ctx0" brushRef="#br0" timeOffset="95513.63">17020 11388 727 0,'-3'1'64'0,"-3"-2"32"15,2-1 28-15,1-1-66 16,0 1-23-16,3 1-35 0,0-1-1 15,1 0-5-15,2 1-126 16,5-3-14-16,6-3-236 16</inkml:trace>
  <inkml:trace contextRef="#ctx0" brushRef="#br0" timeOffset="95672.2">17153 11277 803 0,'-15'5'43'0,"1"-2"19"16,5-3 29-16,5-2-72 16,2 2-19-16,2-1-38 15,3 1-85-15,2 0-54 0,4-2-282 16</inkml:trace>
  <inkml:trace contextRef="#ctx0" brushRef="#br0" timeOffset="96030.49">17225 11260 702 0,'-8'3'97'16,"2"0"-93"-16,1 3 9 15,2 1 49-15,5 3-38 16,2 5-22-16,1 2-2 16,1 0 2-16,3 1 3 15,-3-2 13-15,-2-3-3 16,-1-4 6-16,-1-2 9 15,-2-3-4-15,0-4 20 0,-2 0-4 16,1-5-37-16,-4-2-4 16,-1-5 7-16,1-5-7 15,0-5-1-15,5-1 2 16,3 2-2-16,3 3 1 16,1 4 0-16,1 5-1 15,1 4-6-15,6 3 1 16,-2 7 2-16,5 3-3 15,-3 4 4-15,1 5-1 16,-4-1-26-16,0 1-71 16,-4-1-33-16,-2-3-55 15,0-6-247-15</inkml:trace>
  <inkml:trace contextRef="#ctx0" brushRef="#br0" timeOffset="96241.5">17354 11160 870 0,'-12'-20'44'0,"5"6"116"16,1 6-94-16,4 5-56 16,7 9-1-16,5 7 11 15,7 10-1-15,5 13 1 16,-1 9-4-16,-2 9 1 16,-8 6-14-16,-11 6-3 15,-11 5 0-15,-13 0-1 16,-13 2-34-16,-14-4-93 15,-13-6-214-15</inkml:trace>
  <inkml:trace contextRef="#ctx0" brushRef="#br0" timeOffset="96780.24">16137 11396 269 0,'-2'-4'2'0,"0"-3"44"0,-4 0 44 16,-3-3 39-16,-1-2-49 16,-1 0 24-16,2-2 4 15,-2 3 2-15,3 2 0 16,0 3-35-16,2 3-35 16,0 7-33-16,-4 9 30 15,-4 13-1-15,-2 19-9 16,-1 17 2-16,1 13-16 15,7 9-11-15,13 2 1 16,19-7-1-16,17-8-2 16,23-14-60-16,19-17-108 15,13-17-155-15</inkml:trace>
  <inkml:trace contextRef="#ctx0" brushRef="#br0" timeOffset="100337.53">18579 11439 781 0,'0'-6'91'0,"-3"-2"-54"16,-3-2 67-16,-4-2-48 15,2 2-13-15,3-3-7 0,2 1-28 16,0-2-7 0,2-2 6-16,1 0 6 0,0 2 8 15,1 2-21-15,1 2 25 16,1-4-6-16,-3 14-12 15,0 3-7-15,-2-2-13 16,5 3 10-16,2 5 2 16,4 10 2-16,4 3-1 15,2 9 0-15,2 1-1 16,-1 3 1-16,-1 2 0 16,-1-1-18-16,0 0-89 15,-3-4-89-15,0-3-118 16</inkml:trace>
  <inkml:trace contextRef="#ctx0" brushRef="#br0" timeOffset="100525.65">18667 11644 384 0,'-3'6'499'16,"-2"-2"-450"-16,1-3 13 16,0-1 22-16,2 0-53 15,4 0-31-15,3 0-3 16,4-3 2-16,8-2-5 15,7-2-23-15,4-1-54 16,3-2-35-16,1-2-16 16,-3 3-80-16,-3 0-185 15</inkml:trace>
  <inkml:trace contextRef="#ctx0" brushRef="#br0" timeOffset="100674.9">19011 11418 817 0,'6'-8'102'15,"-6"3"-14"-15,-3 5-49 0,-4 9-11 16,-1 7-5-16,-1 5-21 16,-1 8-2-16,-2 0 0 15,3 1-23-15,2-2-150 16,5-6-176-16</inkml:trace>
  <inkml:trace contextRef="#ctx0" brushRef="#br0" timeOffset="100845.01">19105 11311 920 0,'-4'-1'22'0,"-2"-2"43"16,1 0-7-16,1 0-55 16,4 3-3-16,3 0-14 15,1 2-75-15,7-2-68 16,2-2-175-16</inkml:trace>
  <inkml:trace contextRef="#ctx0" brushRef="#br0" timeOffset="101124.42">19286 11214 758 0,'4'-3'61'16,"-1"2"15"-16,-3-2 3 0,-4 2-72 15,4 1-7-15,4 1 0 16,4 3-4-16,1 4 11 15,1 5-9-15,2 4 4 16,-3 3-2-16,-6 5 6 16,-4-1 12-16,-6-1 24 15,0-3-8-15,-3-2-13 16,4-7-11-16,1-4-9 16,5-4 8-16,3-3-6 15,5-3 4-15,9-1-7 16,10-4-18-16,8-1-53 15,5-3-70-15,6-1-65 16,-2-3-321-16</inkml:trace>
  <inkml:trace contextRef="#ctx0" brushRef="#br0" timeOffset="101286.68">19879 11207 807 0,'2'0'93'15,"-8"0"37"-15,-4 0-35 16,2 0-38-16,-1 5-41 15,0 2-15-15,-1 6-1 16,1 3 3-16,0 1-6 16,2 0-10-16,2-2-93 15,5-2-123-15,3-5-147 16</inkml:trace>
  <inkml:trace contextRef="#ctx0" brushRef="#br0" timeOffset="101520.57">19918 11028 908 0,'-6'-10'43'0,"0"6"83"16,2-2-31-16,-2 1-88 16,9 7-7-16,0 4-2 15,4 4 2-15,1 5 0 16,1 5-1-16,1 4 1 0,-1-1 0 15,-3-1-19-15,3-3-87 16,-3-4-57-16,3-6-74 16</inkml:trace>
  <inkml:trace contextRef="#ctx0" brushRef="#br0" timeOffset="101715.08">20170 10888 692 0,'3'-8'268'0,"-3"1"-178"16,-4 5 7-16,1-1-40 16,1 4-45-16,4 3-6 15,1 5-1-15,3 2-2 0,0 4-3 16,1-1 1 0,-1 0-1-16,3-4-5 0,-5-3-74 15,1-2-92-15,-4-5-72 16</inkml:trace>
  <inkml:trace contextRef="#ctx0" brushRef="#br0" timeOffset="102173.53">20018 11036 156 0,'-19'3'696'0,"2"-5"-658"15,4 0 118-15,4-4-49 0,2 4-47 16,5-2-40 0,2 3 0-16,0 1-14 0,3 0-6 15,-1 3 0-15,3 2 3 16,1 7 5-16,2 3-1 16,-1 4-5-16,2 5 1 15,-3-2-3-15,-1-1 0 16,-4-5 0-16,1-4 6 15,-1-7 2-15,-2-5 15 16,-1-4-4-16,-4-6-16 16,-1-6-2-16,-5-7-1 15,1-7 5-15,4-2-5 16,4 0 0-16,7 1 0 0,4 5-1 16,4 6-2-16,4 6 2 15,1 2-2-15,2 8-3 16,0 4 0-16,1 6 0 15,-1 6 4-15,-1 8 2 16,0 5-1-16,-2 4 1 16,-2 0-35-16,-2-2-39 15,1-1-65-15,-2-7-77 16,0-7-232-16</inkml:trace>
  <inkml:trace contextRef="#ctx0" brushRef="#br0" timeOffset="102518.46">20309 10704 915 0,'-8'-3'76'0,"2"1"0"16,-1-1-55-16,4 5-20 15,6 7 5-15,7 11-2 0,6 10 3 16,4 9-6-16,6 7-1 16,-1 4 6-16,-5 1-3 15,-4 0-3-15,-9-2-2 16,-7 1-2-16,-9-6 0 15,-10 1-36-15,-11-4-57 16,-10-2-78-16,-12-3-469 16</inkml:trace>
  <inkml:trace contextRef="#ctx0" brushRef="#br0" timeOffset="103034.48">18541 11222 759 0,'-1'-13'47'16,"-2"1"11"-16,-3 4 10 16,2 1-19-16,2 7-41 15,-1 8-6-15,-3 8 9 16,-5 8 27-16,-2 12-12 16,-3 6-3-16,-2 4 12 15,4 0-21-15,4 1-6 16,7-4 6-16,9 0-6 0,9-3-3 15,9-1-3 1,8-5-2-16,10-4 0 0,9-7-21 16,7-7-129-16,8-6-108 15</inkml:trace>
  <inkml:trace contextRef="#ctx0" brushRef="#br0" timeOffset="103162.24">19272 11589 890 0,'-6'0'28'0,"-4"-3"46"16,2-1-26-16,4 1-48 15,4 2-138-15,4 1-88 16</inkml:trace>
  <inkml:trace contextRef="#ctx0" brushRef="#br0" timeOffset="107181.16">16510 11510 490 0,'0'0'50'0,"0"0"-17"16,-2 0-19-16,1 0-11 15,1 4 5-15,0-1 3 16,0 1 6-16,-2 4 13 15,1-3-13-15,-2 1 13 16,1 2-2-16,-2-2 2 16,0 0 23-16,1 2-48 15,-2-1 9-15,0 3 7 16,-1 1-12-16,-1 2-8 16,1 1 2-16,0 0 2 0,-1 0 5 15,-2-1-7-15,0-1-3 16,-3 1 15-16,-1-1-2 15,-2-3 16-15,-3 0 6 16,1-2-26-16,-4-3 5 16,1 1 3-16,0-4-6 15,-2 2 0-15,-1-2 1 16,4-4 2-16,-2 1-2 16,-1-6 17-16,-2-3-27 15,1-7 4-15,-2-7-3 16,-2-6 2-16,2-7-5 15,1-4 1-15,8 1 3 16,1 3-4-16,6 2 0 0,6 4-1 16,3 5 1-1,3 3 0-15,3 1 0 0,5 3-8 16,5 2 7-16,6 0-6 16,5 2 6-16,4 2 1 15,3 8-7-15,2 3 3 16,0 7 0-16,-1 6-4 15,-1 7 5-15,-2 7 3 16,-6 5 0-16,-2 8 2 16,-7 4-2-16,-9 11 0 15,-9 8-2-15,-10 9-80 16,-13 3-96-16,-6 4-381 16</inkml:trace>
  <inkml:trace contextRef="#ctx0" brushRef="#br0" timeOffset="115240.2">22532 10931 810 0,'-3'-3'31'0,"-1"-2"56"16,1-1 9-16,-1-2-25 15,1 5-12-15,1 2-52 16,1 1-4-16,2 0-3 16,-1 1 0-16,0 2 3 0,0-1 1 15,-1 1 9-15,-1 2-1 16,0-1 11-16,2-1-13 16,-2-1 22-16,1-2-4 15,1 0-15-15,0 0 5 16,-2 2-8-16,2-2 5 15,0 1-10-15,-1 1-4 16,-1 0-1-16,-1-1 2 16,-1 2-2-16,-2 0 4 15,-5 1-2-15,2 0 5 16,-4 1-6-16,-2 1 4 16,-2 1-1-16,-5 2-1 0,-3-1 0 15,-2 1-1 1,0-2 5-16,6-2-3 0,5-2 5 15,5-1-9-15,10-2-6 16,4-2 6-16,7 2 4 16,13-3-4-16,14-2-1 15,14-2 1-15,13-3 1 16,3-2 3-16,3-3-1 16,0 1-3-16,-9-1-23 15,-8 1-16-15,-9-3-55 16,-11 3-39-16,-9-2-88 15,-11-2-222-15</inkml:trace>
  <inkml:trace contextRef="#ctx0" brushRef="#br0" timeOffset="116002.89">22414 9476 454 0,'3'-11'143'0,"-1"1"-63"16,-2-1 2-16,0 3-23 15,-2 0 7-15,0 2-26 16,1 0 7-16,-2 1-28 16,1 3 8-16,-1-2 23 15,0-1-21-15,0 2-8 16,0-2-3-16,0 1 8 16,0-2-5-16,-3 2-6 0,2-1 7 15,1 1-12-15,-2 2-4 16,4 2-5-16,1 0-1 15,-2 3-2 1,1 8-5-16,1 10 8 0,-3 10-1 16,-2 14 9-16,0 12 5 15,-1 9-9-15,0 3 1 16,2 1 5-16,4-7-10 16,5-5-1-16,1-9-3 15,4-8 3-15,-1-5-1 16,0-7 0-16,2-9-38 15,-4-8-92-15,1-4-63 16,1-10-161-16</inkml:trace>
  <inkml:trace contextRef="#ctx0" brushRef="#br0" timeOffset="117252.03">25215 9255 866 0,'-2'-23'13'0,"-3"4"44"16,-2 2 42-16,-3 2 12 15,2 3-41-15,1 3-39 16,3 4-2-16,1 2-17 15,3 2-12-15,0 1 0 16,1 6 1-16,2 6 6 16,2 9 3-16,3 7 5 15,1 14 5-15,4 5 6 16,0 10-15-16,-1 10-11 0,-1 8 2 16,-1 12 1-16,-6 5 0 15,-2 2 2-15,-1-7-7 16,-1-6 2-16,0-12-48 15,5-11-66-15,-2-9-108 16,1-10-274-16</inkml:trace>
  <inkml:trace contextRef="#ctx0" brushRef="#br0" timeOffset="118699.98">28164 9679 755 0,'-2'-6'67'0,"-1"1"-7"16,-3-3 40-16,3 4-43 15,3 1-33-15,-1 1-24 16,1 2-15-16,3 3 8 16,4 6 4-16,-1 5 0 0,5 8 3 15,0 7-5 1,0 9 1-16,0 6-61 0,-3 7-56 16,0 5-62-16,-4 5-171 15</inkml:trace>
  <inkml:trace contextRef="#ctx0" brushRef="#br0" timeOffset="118850.05">28231 10307 755 0,'1'-2'80'0,"-1"-2"16"16,-3 0-17-16,2-1-42 0,-1 4-37 15,2-2-5-15,2 2-113 16,-1 1-108-16</inkml:trace>
  <inkml:trace contextRef="#ctx0" brushRef="#br0" timeOffset="127574.68">19688 10369 670 0,'-13'3'40'16,"-2"-3"17"-16,-1 0 18 15,2 0-27-15,3 0-2 16,3 0-13-16,2 0-3 16,3 0-2-16,1 0-14 15,2 0-2-15,0 2-7 16,-1 1 3-16,-1 1 10 15,-2 1-17-15,1 3 13 0,2-1-7 16,4 0 2-16,5-2 11 16,9-1 8-16,13-7-17 15,17-6 1-15,14-7-12 16,16-6 0-16,8-5-25 16,4-3-138-16,-1 0-264 15</inkml:trace>
  <inkml:trace contextRef="#ctx0" brushRef="#br0" timeOffset="130290.54">8633 12042 279 0,'-37'89'0'0,"-2"1"-73"16</inkml:trace>
  <inkml:trace contextRef="#ctx0" brushRef="#br0" timeOffset="133649.23">14075 13916 622 0,'-10'-5'20'0,"3"-2"10"15,-4-1 20-15,3 1-25 16,0 3 24-16,5 4-13 16,0-2-14-16,1 2-20 0,2-3 3 15,2 3-3-15,4-6 0 16,4-2 4-16,5-3 3 15,11 0 2-15,6 0-2 16,10 0 5-16,12 2-8 16,9 4-5-1,9 0-1-15,11 1-1 0,12 1 1 16,16-4 0-16,9-2 9 16,15-3-9-16,8-1 0 15,4 1 0-15,7-1 4 16,-3 9-4-16,-7 2-2 15,-5 5-1-15,-9 3 3 16,-20 2 0-16,-12-1-1 16,-18-1-4-16,-19-3 4 15,-22-1 1-15,-14 0 8 0,-12-2 14 16,-10 0 27-16,-3-2-41 16,-1-2-7-16,-2-1 2 15,1 1-6-15,1-2 2 16,-1 3-2-16,2 1-5 15,2 0-30-15,-2 4-46 16,1 0 36-16,1 2-31 16,1 2-50-16,-2 2-184 15</inkml:trace>
  <inkml:trace contextRef="#ctx0" brushRef="#br0" timeOffset="141769.03">25919 13883 376 0,'-9'-7'43'16,"0"0"48"-16,1 1-49 15,2-1 51-15,-1 3-34 16,0 1-9-16,-1 0-16 15,1-2 21-15,-1 3 0 16,-2-3-16-16,2 4 10 16,1 0-24-16,2 1 0 0,0 0-21 15,2 2 5-15,0 1-4 16,-2 1 6-16,2 1-8 16,1 1 1-16,5 0 16 15,11-1-1-15,13-2 10 16,20-5-16-16,21-6-8 15,17-2 7-15,7-4-12 16,4-2 4-16,-10-1-4 16,-14 3 6-16,-14 1 3 15,-14 3-9-15,-12 3 0 16,-14 2 1-16,-6 5 1 16,-8 0 2-16,-2 0 0 15,-4 0-4-15,2 0 2 16,-1 0-1-16,1 0-1 0,0 2-1 15,0-4 0-15,0 2-4 16,1 0 2-16,-1 2 3 16,0-2-2-16,0 0 1 15,2 0 1-15,-2 0-3 16,-2 0 3-16,2 0-1 16,0 0 1-16,-1 2 0 15,1-4 0-15,0 2-1 16,0 0-11-16,-2 0-15 15,2 0-8-15,0 2-14 16,-1 1-1-16,-4 2-54 16,-2 2-63-16,-4 3-301 15</inkml:trace>
  <inkml:trace contextRef="#ctx0" brushRef="#br0" timeOffset="142895.22">7710 13757 332 0,'-11'-19'208'16,"5"2"-205"-16,-1 7 41 15,1 0-4-15,1 3-5 16,2 2-2-16,0 0 18 16,2 0-19-16,-1 1 3 15,0 2-35-15,2 1 0 16,0 2-14-16,5 1 14 16,4 2 0-16,6 4 24 15,12-1-21-15,15 0 13 0,16 1-12 16,17-4 24-16,14-3-16 15,18-2-7-15,5-2-5 16,2 2 4-16,-8 2 3 16,-8 2-7-16,-12 2-1 15,-14 4 1-15,-12-1 0 16,-15 3 0-16,-8 0-2 16,-12-2 2-16,-7 1 3 15,-6-3-3-15,-5-1 0 16,-2-4 0-16,-4 0 0 15,1-2-9-15,-1 3-22 16,1-3-5-16,-1 0-49 16,4 4-33-16,5 4-170 0</inkml:trace>
  <inkml:trace contextRef="#ctx0" brushRef="#br0" timeOffset="147003.21">9137 14794 283 0,'-9'-1'172'15,"-6"-2"-128"-15,0 1-28 16,-3 0 3-16,2-1 51 16,1 0-20-16,0 3-29 15,0-2 15-15,3 1 1 16,-1 0-20-16,4-1 17 0,-2 2-18 16,3-1-6-16,-1 1-3 15,-2 0-6-15,2 1 11 16,-1-1 6-16,-2 2-9 15,0-1 13-15,0 2 2 16,-1-3-15-16,1 3 10 16,-2 0 1-16,-1-1-14 15,3 1 29-15,-1 0-25 16,1-2 10-16,3 1-5 16,-1 1 7-16,2 1 1 15,2-3-14-15,6-1-2 16,-3 0-7-16,6 0-1 0,3 0-8 15,12 2 9-15,13-2 18 16,17-3-6-16,19-1-9 16,20-3 7-16,14-3-8 15,5 0-2-15,3 0-7 16,-6 1 7-16,-6 2 0 16,-14 1-4-16,-12 2 4 15,-13 0 0-15,-14 1-4 16,-14 2-51-16,-7-1-59 15,-7 2-22-15,-2 0-79 16,2-1-247-16</inkml:trace>
  <inkml:trace contextRef="#ctx0" brushRef="#br0" timeOffset="153629.38">6461 15866 279 0,'-13'3'10'0,"2"0"-9"16,1 0 7-16,0-1-7 15,-1 1-2-15,2-2 0 0,-3 1 1 16,2-1 3 0,-4-1 26-16,2-1 12 15,-1-1-26-15,-5 0 0 0,6 0-15 16,-3 2 8-16,5 0-8 16,2 0-1-16,1 0-5 15,4 0-22-15,1 0 7 16,2 0 11-16,0 0 10 15,0 0 7-15,0 0 122 16,0 0-27-16,0 0 2 16,-1-2-36-16,-2 2-4 15,0-1-22-15,-3-1-1 16,0 0 19-16,-1 1-14 0,-1-2-5 16,-1 2-12-1,3 1-17-15,-1-2 18 0,-1 2-12 16,2 0-6-16,0 0 4 15,3 0-4-15,0 2 0 16,-1-2-12-16,4 1 5 16,0-1-11-16,4 1 6 15,-4-1-3-15,0 0-1 16,0 2-1-16,3-2-13 16,0 0 18-16,3 3-2 15,5 0 2-15,8 3-3 16,11 4 8-16,7-2-6 15,14 1 6-15,10-3 0 16,12-3-2-16,15-4 2 16,16-4-5-16,13-7 0 0,14-4 0 15,15-4-1-15,8-3 2 16,2-6-1-16,7-2 9 16,7-1-6-16,10-1-6 15,7-2 11-15,10 3-16 16,1 0 16-16,-7 3-14 15,-9 1 13-15,-7 5-12 16,-14 2 10-16,-7 3-10 16,-13 2 9-16,-14 2-10 15,-17 5 5-15,-23-1 1 16,-23 3 1-16,-21 3 0 16,-16 3 8-16,-15-2-7 0,-6 2 4 15,-5 1-2 1,-2-2-4-16,-5 1-34 0,0-1-74 15,-3 1-121-15,-6 1-228 16</inkml:trace>
  <inkml:trace contextRef="#ctx0" brushRef="#br0" timeOffset="80472.19">6357 15607 271 0,'-9'4'18'0,"-2"1"-16"16,-2 2-4-16,1-1-5 15,0 2-2-15,-1 0-3 16,-1 1 12-16,2 2 10 16,-3-3 38-16,1-2 40 15,3-2-38-15,2-3-47 16,0-1-3-16,5 0 0 0,-1 0 10 15,1 0-8-15,-1 0 34 16,-1-1 21-16,2 1-22 16,-2-2 10-16,4 2-16 15,-1-1 4-15,3 1 45 16,-1 0-14-16,-2-1-27 16,1 1-23-16,-1-1 12 15,0-1 11-15,0 2 1 16,-1 0 1-16,1-2-2 15,3 4-23-15,-1-2 12 16,2 0-10-16,-1 2-2 16,0-1-11-16,0-1 2 15,0 1-5-15,0 0-3 0,0-1 0 16,0 0 0 0,3 2-4-16,4-2 7 0,4 0 7 15,8 1-7-15,8-1 0 16,6-1 1-16,7-1-1 15,9-1 4-15,8-2 5 16,10-2 0-16,11-1-4 16,13-4-9-16,6-2 12 15,7 0-16-15,8-1 15 16,0-1-15-16,-2 5 8 16,-4 2-1-16,-3 4 1 15,-6 2 2-15,0 6 3 0,0-3-5 16,6 0 2-1,4 3-1-15,5-6-1 16,-2 0-2-16,-1 0-4 16,-3-3 5-16,-10 1 1 0,-10-3 0 15,-10 4 2-15,-10 0-4 16,-9-1 5-16,-8 3-3 16,-10 0 0-16,-8 1 0 15,-6 0 0-15,-8 1 3 16,-7 1 5-16,-2-1-6 15,-7 0 3-15,1 1 4 16,-4-1-7-16,2 2 18 16,-1-2-13-16,1 0-7 15,-2 0 5-15,2 0-7 16,0 0 4-16,0-2 3 0,0 2-4 16,0 0-1-16,0 0 0 15,2 0 0-15,-2 0 0 16,0 0-7-16,0 0 7 15,0 0 1-15,-2 0 4 16,2-1-2-16,0 1-2 16,0 1 4-16,-3-1-5 15,3 0-1-15,0 0-3 16,0 0 4-16,0 0-23 16,0 0-49-16,-6 3-65 15,-1 3-20-15,-5 4-172 16</inkml:trace>
  <inkml:trace contextRef="#ctx0" brushRef="#br0" timeOffset="82007.92">8340 15511 352 0,'-10'-2'69'0,"0"1"59"16,2 0-38-16,-1-4-4 15,2 3 25-15,2-1-58 16,1 0-12-16,1 1 15 16,0 2-34-16,3-1-17 15,0 2-10-15,0-1-3 16,3 3 3-16,7 0-4 0,13 1 9 15,14-5-37-15,18-9-107 16,17-11-230-16</inkml:trace>
  <inkml:trace contextRef="#ctx0" brushRef="#br0" timeOffset="-128253.61">22753 9166 176 0,'3'2'12'0,"1"1"8"15,-1 0-12-15,0 0-7 16,0 4-2-16,1-1 0 15,1 5-24-15</inkml:trace>
  <inkml:trace contextRef="#ctx0" brushRef="#br0" timeOffset="-127794.24">23150 9419 520 0,'-3'-11'16'16,"-2"2"-13"-16,0-1 13 16,2 4 21-16,0 3 8 15,2-2 15-15,-1 0 7 16,-1 2 5-16,-2-1-23 15,0 1-14-15,0 1 13 16,2 0-9-16,-1 2-6 16,2 0-33-16,1 4-4 15,1 3-2-15,1 9 4 16,2 12 2-16,2 16 8 0,1 9 3 16,2 10-2-1,0 6-5-15,0 2 8 16,0 0-8-16,1-2 6 0,-1-5-2 15,1-6-7-15,1-7 8 16,-2-10 2-16,-2-10-3 16,-2-9-5-16,-2-8 3 15,1-7 5-15,-1-6 1 16,-2-2-12-16,2-6-21 16,-1-3-197-16,4-6-53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3T06:09:16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27953 4668 452 0,'-3'-9'72'0,"0"1"-39"16,-2-1 78-16,0 4-40 15,2-1-9-15,-1 2-34 16,0 1 10-16,3 2 1 15,-1-1 20-15,1 1-11 16,-2 1-14-16,1-2 5 16,-1 2-13-16,-2-1 9 15,2 1-21-15,1-1 13 16,1-2-3-16,-1 3-9 0,2 0-6 16,2 0 1-16,-2 0-6 15,0 0 3-15,1 0-7 16,1 3-1-16,2-2 1 15,9 2 2-15,16 0 5 16,23-2-5-16,36-2 15 16,48-6-10-16,44-5-2 15,43-2 0-15,23 4-1 16,16 2-4-16,-4 8 0 16,-12 5 0-16,-27 4 0 15,-27 1 1-15,-40-2-1 16,-36 1 5-16,-38-5-4 0,-28-3-1 15,-18-1 1-15,-15 0 3 16,-6-1-4-16,-5 0 0 16,-1 1 3-16,-4 0-1 15,-1 0-2-15,0 0-6 16,0 0-8-16,-1 0-36 16,-1 0-21-16,-1 1-14 15,-3 2-27-15,-3 2-25 16,-4 3-87-16</inkml:trace>
  <inkml:trace contextRef="#ctx0" brushRef="#br0" timeOffset="729.57">28138 4606 299 0,'-27'1'72'16,"4"-1"-32"-16,5-1 45 15,1-1 6-15,7 2-22 16,0-1-21-16,4 1 2 16,4 0 11-16,1-2-22 15,-1 4-9-15,2-2-2 16,-1 0-11-16,-3 1 9 15,1-1 4-15,0 0-4 16,0 0-4-16,2 2 4 16,-1-2-13-16,2 1 5 15,0 1-6-15,0-2 7 16,2 1-10-16,-1-1-9 0,2 0 0 16,0 0 8-16,5 3-7 15,7 1 30-15,10 2-3 16,21-4-7-16,26-2-20 15,34-4 3-15,41-7-1 16,42-6 3-16,31 1-4 16,27 1-2-16,7 3 3 15,-9 1-7-15,-18 3 4 16,-24 2 0-16,-33 1 0 16,-35-1 5-16,-36-1-5 15,-33 0 0-15,-25 2 1 16,-20-3 3-16,-7 2 9 0,-8 3-2 15,-2 0-4-15,-2 1-2 16,-2 0 0-16,0 2-5 16,0 0-10-16,-2 0 5 15,1 0 4-15,-4 2-43 16,1 3-35-16,-4-2-23 16,-7 5-52-16,-1 6-83 15</inkml:trace>
  <inkml:trace contextRef="#ctx0" brushRef="#br0" timeOffset="2882.04">27880 4739 824 0,'-13'-4'10'0,"-1"-4"35"16,1-2 10-16,2 0 40 15,5 3-31-15,-1 3-5 16,6-1-25-16,-1 5-22 15,4-3-7-15,-2 3-5 16,3 0-2-16,5 0-7 16,12-3 9-16,22-6 5 15,26-2 1-15,41-6-1 16,41-7-5-16,48-4 3 0,39 2-1 16,33-1 1-16,31 5-3 15,20 7 0-15,-2 5-4 16,-15 3 5-16,-23 6-2 15,-46 0 2-15,-51 0 0 16,-53 1-1-16,-44-3 16 16,-37 0 51-16,-27-2-43 15,-16 0-7-15,-5-2-12 16,-4 0 0-16,1-1-1 16,-4 2-4-16,2 1-1 15,2 2-17-15,-1 3-70 16,2 3-89-16,-1 2-23 15,-4 4-95-15</inkml:trace>
  <inkml:trace contextRef="#ctx0" brushRef="#br0" timeOffset="7275.73">9091 2001 514 0,'-8'0'81'15,"1"-3"-19"-15,1-3 42 16,0-1-13-16,2 3-31 0,2-1-9 15,-1 0-29-15,3 1 0 16,-1 1 8-16,1 2-5 16,0-1-19-16,0 2-1 15,-2 0 4-15,2 0 0 16,0 0-5-16,0 2 8 16,-1-2 12-16,1 1-3 15,-2-1 0-15,1 0-11 16,-1 2-3-16,2-1-3 15,-3-1-2-15,6 1-2 0,-3 1-1 16,2-4-5-16,5 0 6 16,14-5 2-16,13-4 2 15,20-4-4-15,16-4-5 16,6 1 5-16,-4 3-1 16,-7 1-4-16,-14 7 5 15,-17 2 0-15,-10 2-34 16,-10 3-50-16,-10 0-50 15,-7 6 38-15,-6 3-336 16</inkml:trace>
  <inkml:trace contextRef="#ctx0" brushRef="#br0" timeOffset="7677.52">9857 1489 765 0,'-16'-9'76'0,"1"-4"6"0,-1-3 9 15,5 3-15-15,1 0-13 16</inkml:trace>
  <inkml:trace contextRef="#ctx0" brushRef="#br0" timeOffset="9325.29">9856 1458 805 0,'-5'-13'37'15,"0"2"56"-15,0-2-1 16,1 1-6-16,2 8-50 15,2-1-36-15,2 7-13 16,2 5 13-16,4 12 16 0,5 11-7 16,-1 10 8-16,6 14-3 15,-6 11 19-15,-2 6-9 16,-7 7-8-16,0 0 3 16,-3-4-11-16,-3-7 10 15,3-9-12-15,-3-12-3 16,1-9-2-16,0-11 10 15,2-11-6-15,-2-6 8 16,4-8 35-16,0-6 14 16,0-7-47-16,1-13-14 15,3-11-1-15,0-10 2 16,5-7-2-16,2-3 0 0,-1 4 0 16,4 5 1-16,-2 7-1 15,-1 4 1-15,1 6-2 16,-4 4 1-16,0 5-4 15,-1 2 0-15,2 2-7 16,-1 2-16-16,-2 1-19 16,-1 7-34-16,2 2-46 15,-3 7-19-15,0 11-58 16,-3 9-188-16</inkml:trace>
  <inkml:trace contextRef="#ctx0" brushRef="#br0" timeOffset="9624.12">10011 2014 840 0,'-6'-11'19'0,"-1"-3"132"16,2-4-18-16,-1-2-13 16,3 2-42-16,2 2-39 15,1 5-28-15,1 3-4 16,1 4-7-16,1 4-2 15,3 2-6-15,7 7 8 16,5 3-1-16,7 8 0 16,5 4 1-16,2 3-6 15,-4 2 6-15,0-4 0 0,-4 0 1 16,1-3-1 0,-5-5 0-16,-2-2-47 15,-5-4-53-15,0-5-43 0,-2-1-45 16,0-6-169-16</inkml:trace>
  <inkml:trace contextRef="#ctx0" brushRef="#br0" timeOffset="9818.31">10423 1946 880 0,'-14'5'89'16,"4"0"56"-16,1-7-23 0,3 1-75 15,6-1-33 1,3 1-6-16,-1-2-8 0,5-2-1 16,5-1-33-16,6-3-84 15,6-2-124-15,1 0-229 16</inkml:trace>
  <inkml:trace contextRef="#ctx0" brushRef="#br0" timeOffset="10155.48">10945 1763 845 0,'-17'-15'50'0,"5"-2"79"0,-1-1-14 16,1 0-16-16,3 3-44 15,0 6-21-15,0 1-34 16,-1 10-6-16,-5 9 6 16,-4 15-1-16,-1 10 1 15,-2 11 7-15,3 8-1 16,6 1-1-16,10-5-2 16,8-6 0-16,10-6 3 15,7-10-3-15,10-11 4 16,11-9-7-16,5-15-5 15,7-10-80-15,0-9-109 0,-5-9-190 16</inkml:trace>
  <inkml:trace contextRef="#ctx0" brushRef="#br0" timeOffset="10988.63">9702 1164 589 0,'-4'-13'135'0,"1"-1"-13"16,-3 1-38-16,3 1 55 15,-2 1-74-15,1 0-4 16,1 3-19-16,-2 2-13 16,0 3-3-16,2 3-26 15,0 5-8-15,-5 13 8 16,-5 20 18-16,-1 25 34 15,-5 31-26-15,1 26 5 16,0 20-10-16,8 8-9 16,5-6-6-16,11-7-9 0,9-17 7 15,15-16-7-15,16-17 6 16,17-6-6-16,17-19-2 16,17-16-65-16,16-18-65 15,14-18-193-15</inkml:trace>
  <inkml:trace contextRef="#ctx0" brushRef="#br0" timeOffset="11870.96">11285 1717 891 0,'-6'-3'100'15,"-1"2"-14"-15,2-2-86 16,2 3-16-16,3 9 16 16,5 5 6-16,5 5-4 15,2 4 3-15,3-1 0 16,7-1-1-16,-1-9-3 16,4-4 3-16,2-8-3 15,3-8-1-15,0-6 0 16,-3-8 3-16,-3-3 5 15,-5-1-4-15,-7 0 4 0,-7 4 67 16,-1 4-3 0,-7 6-43-16,2 6-29 0,-1 5-3 15,2 5-13-15,0 10 13 16,3 9 3-16,6 11 2 16,1 13 0-16,8 8 4 15,2 5-6-15,0 1 0 16,1 3 0-16,-6 0 2 15,-6-3 1-15,-6-4 2 16,-13-3-5-16,-8-2 15 16,-14-7-2-16,-6-4-5 15,-4-9-3-15,0-10 4 16,5-12-5-16,4-12-4 16,5-13-60-16,11-12-56 0,10-7-32 15,11-7-74-15,11-4-193 16</inkml:trace>
  <inkml:trace contextRef="#ctx0" brushRef="#br0" timeOffset="12149.79">12003 1610 878 0,'-8'-16'113'0,"-4"6"-3"0,-4 0-66 15,-3 7-22 1,2 8-22-16,-7 10 6 0,7 11-6 16,-2 9 7-1,5 10 21-15,1 7-8 0,9 1 4 16,4-5-16-16,6-4-1 16,7-10-5-16,5-6 4 15,6-8-2-15,9-11-4 16,6-10-6-16,7-12-131 15,6-8-120-15,2-9-181 16</inkml:trace>
  <inkml:trace contextRef="#ctx0" brushRef="#br0" timeOffset="12534.22">12323 1775 275 0,'9'-4'412'16,"-9"10"-297"-16,-9 5-29 16,-2 6 8-16,0 1-30 0,0 4-26 15,5 0-5-15,5-3-14 16,1-4-14-16,6-2 17 15,3-4-5-15,4-5-1 16,4-4-4-16,3-7-5 16,4-5-5-16,-1-8 8 15,-4-7-7-15,0-7-3 16,-7-8-1-16,-7-10-20 16,-7-10-13-16,-4-11 8 15,-7-7 25-15,-2-7 1 16,-6 9 1-16,0 9 25 15,-1 15 10-15,0 18-28 0,2 19-8 16,5 14-17-16,3 11 14 16,0 14-6-16,8 14 8 15,4 17 1-15,7 10 2 16,10 9-2-16,5 0 0 16,5-5-2-16,0-7 2 15,4-5 0-15,1-11 0 16,-3-10-6-16,1-12-29 15,0-10-42-15,0-10-88 16,1-10-154-16</inkml:trace>
  <inkml:trace contextRef="#ctx0" brushRef="#br0" timeOffset="12988.78">12699 1627 472 0,'-6'-4'99'16,"1"1"76"-16,1 0-64 15,2 1-17-15,1 0-43 16,1 4-51-16,0 3-8 16,1 2 8-16,1 7 29 15,4 3-9-15,3 1 1 16,3 2-14-16,1-6 4 16,7-5 5-16,-1-4-4 15,5-10-6-15,1-7-2 16,2-7 2-16,-2-6-6 15,-5-6-3-15,-5 0 0 16,-8 0 3-16,-7 3-9 0,-4 6 7 16,-5 6-6-1,-4 10-5-15,-6 10 5 0,-4 11 8 16,-1 8 0-16,-1 10 12 16,3 7 5-16,8 3-6 15,6 3-4-15,10-4-2 16,5-6 9-16,11-6-9 15,6-7 11-15,7-12-13 16,8-7 2-16,3-11-3 16,4-7-2-16,-1-4-14 15,-2-3 8-15,-9-1-2 16,-4 4-1-16,-12 1-22 0,-5 3-3 16,-8 2-14-16,-5 4-69 15,-2-1-28-15,-1-2-318 16</inkml:trace>
  <inkml:trace contextRef="#ctx0" brushRef="#br0" timeOffset="13252.66">13195 1010 939 0,'-23'-24'24'15,"-1"7"89"-15,7 1-13 16,4 5-46-16,10 9-48 15,14 5-2-15,12 13-4 0,15 11 4 16,9 14-8-16,8 14 5 16,-5 17-1-16,-7 15 8 15,-13 9-5-15,-15 8 0 16,-17 3 0-16,-20 1-3 16,-24-6 0-16,-25 0-41 15,-23-3-69-15,-26-2-146 16,-23-1-385-16</inkml:trace>
  <inkml:trace contextRef="#ctx0" brushRef="#br0" timeOffset="28514.5">9474 3605 258 0,'-3'-4'207'0,"2"1"-129"0,-2 0 42 16,0 0-58-16,-2-1 76 15,-2 1-117-15,2 0-21 16,2 1 0-16,-1 0 0 15,4 2 0-15,0 2 0 16,0-2-3-16,0 1-4 16,-2 5 7-16,-2 2-1 15,-4 9 2-15,-5 5 1 16,-1 4 1-16,-3 4-2 16,-4 0-1-16,1-1 0 15,-5-1 0-15,0-5-1 16,-4 1 4-16,-2-5-3 15,0-3 2-15,-2-5 3 0,0-6-3 16,0-2 7-16,0-8-2 16,0-5 2-16,1-5 26 15,-2-6-15-15,-1-6-9 16,1-5 6-16,6-2-7 16,-2-8 6-16,0 0 6 15,9-2-13-15,-3 1-7 16,5 0-1-16,2-1 6 15,1 4-7-15,5-2 0 16,0-2-1-16,3 0 0 16,-1-4 1-16,6 0-4 15,0 1 4-15,6 4-2 0,0 0-1 16,5 6 2 0,2 3-5-16,6 3-3 0,4 2 3 15,-1 5 3-15,2 2-5 16,6 6 3-16,4 3-1 15,10 4-1-15,9 4 7 16,11 5-9-16,7 5 9 16,2 6-1-16,1 8-2 15,-2 10 3-15,-8 9-9 16,-7 9 9-16,-14 11-5 16,-10 10 6-16,-21 12-1 15,-21 12 11-15,-24 17-11 16,-22 12-59-16,-15 2-38 15,-8 1-173-15</inkml:trace>
  <inkml:trace contextRef="#ctx0" brushRef="#br0" timeOffset="31065.35">17057 3707 261 0,'-4'-5'84'0,"2"3"-20"16,-1-2 7-16,-1 1-4 15,1 1-28-15,0-1-7 16,0 2-23-16,0-1 36 15,0-1-12-15,0 2 25 16,0 1 5-16,1-1-45 16,-1 0 1-16,0-1 0 15,-1 1 9-15,0 1-11 16,1-2 4-16,1 2-9 0,-1-2-3 16,0 1-6-16,3 1 6 15,-1-1-3-15,-1 1 0 16,2 0-1-16,0 0-4 15,-1 0-2-15,1 0 1 16,0 0 0-16,0 0 0 16,0 0-1-16,0 0-4 15,0 0 2-15,0 0-3 16,0 0 2-16,1 1 1 16,-1 0-9-16,3 1 12 15,2 1 2-15,4 1-1 16,5 2-1-16,5-2 1 15,7 1 0-15,9-2 3 0,11-3-3 16,10-3-1-16,15-3 1 16,7-2-1-16,7 2 0 15,4 0 0-15,3 0 1 16,2 1-1-16,-3 1 0 16,0 1-6-16,0 3 11 15,-4 0-12-15,-5 3 7 16,-5-1 0-16,-5 0 0 15,-8 1 2-15,-3-3-4 16,-1 0 2-16,-1 0 0 16,0-2 0-16,-3-1 2 15,1 1 2-15,-1-1-4 0,0 1 0 16,2 0 0 0,0-3 0-16,2 3-5 0,0-1 1 15,-4 0 0 1,1 3-1-16,-2-1-2 0,0 2 6 15,2-1-9-15,1 3 9 16,0-3-1-16,0 0-2 16,-2 0 2-16,-1 0-2 15,-3-3 0-15,-3 0 3 16,-3 2 0-16,-4-2 1 16,-6 1-1-16,-3 0 1 15,-5-1-1-15,-1 0 1 16,-2 1 0-16,1 1 0 15,-1 0 0-15,-2-1-1 16,0 2 1-16,3-3-6 0,-4 3-5 16,-2-3 2-16,-3 3 7 15,-5 0 2-15,-3 0 1 16,-6 0 0-16,0 0-2 16,-1 0 2-16,-1-1-2 15,2 1 2-15,0 0-1 16,0 0 0-16,0-1-2 15,0 1 2-15,-3 0 0 16,0-2 2-16,0 2-1 16,0 0-1-16,0 0 3 15,0 0-3-15,0 2-1 16,0-2 0-16,3 0 2 0,-3 1 0 16,0-1-1-16,-3 0 0 15,3-1 0-15,0 1-2 16,0 0-1-16,-1 0 2 15,1 0-2-15,0 0 2 16,0 0-3-16,0 0-3 16,0 0-26-16,0 1-27 15,0 0-54-15,0 5-206 16</inkml:trace>
  <inkml:trace contextRef="#ctx0" brushRef="#br0" timeOffset="34096.6">19660 3530 121 0,'0'-3'31'0,"0"1"-3"15,-2-1-1-15,2 1-10 16,-1-1 5-16,1 0-5 16,-3 3-16-16,2-2-1 15,1 2-1-15,-2-2 0 16,2 2 1-16,0 0-6 16,0 0-3-16,2 2-41 15</inkml:trace>
  <inkml:trace contextRef="#ctx0" brushRef="#br0" timeOffset="71288.81">5611 4642 222 0,'12'-2'39'16,"1"2"-28"-16,-2-2 8 0,-1 1-6 15,5 1 53-15,-3 0-28 16,4 0 22-16,1 0-19 16,4-2-34-16,1 0 41 15,2 1-38-15,0 0 1 16,4 1 5-16,4-1 2 16,2 1-17-16,6 0 3 15,5 0 21-15,4-3-5 16,6 0-11-16,3 0-4 15,5 0 5-15,1 2-6 16,5 1-4-16,-2 3 0 16,-1 1-4-16,-1 3 8 15,4 2 1-15,-2-1-5 16,5-1 0-16,-1-2-4 16,-1 1 6-16,-4-4-5 0,0-2 6 15,-7 0-5-15,-1-2 2 16,2-1 0-16,-3-1 0 15,-2-1 3-15,-3-1-3 16,-3 1 0-16,-3 2 0 16,-1 0 1-16,0 1-1 15,0-1-2-15,1 2 2 16,0 1 0-16,2 0 6 16,-2 0-3-16,2 1-3 15,-5 0-2-15,5 1 2 16,1 0-5-16,2 1 3 15,1-3 2-15,6 2 0 0,-1-2 0 16,-1 0 0-16,4 0 0 16,-1-2 0-16,2 0 0 15,1 2 0-15,1 0-2 16,-4 0 2-16,-3 4 3 16,-1-4-3-16,-3 4 0 15,0-1-1-15,-4 0 1 16,0 2 0-16,-3-2-1 15,-5 3 1-15,-3-1 10 16,-3 0-10-16,-1 1 0 16,-3-2-2-16,4 1-3 15,2-1 5-15,4-3 0 16,2 2-4-16,2-2 4 0,2-1 0 16,-1 0-1-16,-1-1 1 15,-2 0-7-15,-6-2 7 16,4-1-1-16,-6 1 2 15,1 3-2-15,-4-2 1 16,2-1-2-16,-2 2 2 16,-1-2 0-16,3 0 0 15,-2 2-7-15,-1-3-3 16,-2 4 1-16,-2 0-2 16,-3 0 3-16,-6 0-4 15,-1 0-6-15,-7 3 18 16,-4-3 0-16,-4 1 0 0,1-1 11 15,-4 0-9-15,2 0 1 16,-1 0-3-16,1 0 0 16,-2 0 2-16,2 0 7 15,0 0-7-15,0 0 5 16,0 0-6-16,0 0-1 16,0-1 1-16,0 1 8 15,-1 0-9-15,1 0 0 16,-2 0-10-16,2 1 4 15,0-1 3-15,-1 1-12 16,-1-1-27-16,1 3-14 16,-2 1-87-16</inkml:trace>
  <inkml:trace contextRef="#ctx0" brushRef="#br0" timeOffset="87834.92">9789 2803 501 0,'7'-7'105'0,"-5"-3"-47"16,-2 3-2-16,-2 0 9 16,2 4-31-16,0 1-18 15,0 1-15-15,2-1-1 16,-2 4-7-16,3 1 5 0,0 4 1 15,1 2-3-15,5 8 3 16,3 4 1-16,2 6 1 16,2 1 4-16,-1 1-4 15,4-2 1-15,0-2 16 16,1-4-7-16,1-4 4 16,1-8 26-16,-1-6-2 15,5-8 20-15,2-14-18 16,5-11-27-16,1-11-4 15,6-9 3-15,-4-4-13 16,-3 6 0-16,-8 7 0 16,-7 11-1-16,-6 12 1 0,-6 8-93 15,-3 14 19-15,-3 9 2 16,0 13-72-16,-3 10-174 16</inkml:trace>
  <inkml:trace contextRef="#ctx0" brushRef="#br0" timeOffset="88467.47">9738 2914 221 0,'15'11'24'0,"-3"3"-13"0,-2-3 6 15,-2 1 35-15,1-2 2 16,-3-1 35-16,1-2-50 15,-2-1-19-15,-1-2 17 16,3 1-27-16,-2-3 26 16,1 5-33-16,0-1 3 15,2 2 15-15,0 3-20 16,3 0 7-16,1-2 6 16,1 1 2-16,1-6 31 15,5-2 31-15,2-8-50 16,3-11-11-16,9-8-17 15,5-11 6-15,3-5-6 16,-4-7 2-16,-1 0 6 0,-4 1-16 16,-9 8 16-16,-7 11-18 15,-5 9 5-15,-8 12-59 16,-3 13 29-16,-3 9-91 16,-3 11-92-16</inkml:trace>
  <inkml:trace contextRef="#ctx0" brushRef="#br0" timeOffset="89415.62">9987 2827 318 0,'0'3'168'0,"0"-3"-91"16,0 0-20-16,-1 0 2 16,1 0-48-16,0 0-11 15,0 2-10-15,0 2 8 16,3 4 2-16,0 5 2 15,4 4 9-15,2 3-6 16,3 0 8-16,4 0-12 16,-1-1 6-16,3-5 12 0,0-6 54 15,6-5-14 1,4-8-21-16,5-12-22 0,8-8 8 16,5-14-7-16,-1-4-17 15,-1-4 3-15,-8 0 6 16,-5 6-9-16,-8 11-13 15,-11 9-52-15,-5 9-92 16,-8 12-69-16</inkml:trace>
  <inkml:trace contextRef="#ctx0" brushRef="#br0" timeOffset="93373.93">17090 725 723 0,'2'-8'17'16,"-2"-4"17"-16,-3 0 20 16,-3-4-29-16,1 5 28 15,-2 2-45-15,-1 1 9 16,-1 1-9-16,-4 3-8 16,-1 1 0-16,-9 8 0 15,-7 3-4-15,-9 6 4 16,-9 7 0-16,-3 4 0 15,-2 3 3-15,1 2-7 16,7 1 4-16,6 0-1 16,14-1 0-16,5-2-1 15,14-1 2-15,9-2 0 16,15-3 8-16,18-1-7 0,19-4 3 16,20-2-4-16,11-3 0 15,8-2-1-15,-1 1 0 16,-11 4 1-16,-15 2 0 15,-19 3 0-15,-18 2-1 16,-22 6 1-16,-21 1 1 16,-23 2 3-16,-19 4 9 15,-15-1 12-15,-13-1-7 16,-4-8-11-16,5-8 6 16,6-10-8-16,16-10-5 15,18-11-69-15,18-11-111 16,23-6-388-16</inkml:trace>
  <inkml:trace contextRef="#ctx0" brushRef="#br0" timeOffset="93876.33">17473 1065 574 0,'-5'-4'84'16,"0"-3"1"-16,2-1 8 16,2 2-34-16,1 0-27 15,1 2-32-15,1 2 0 16,1 5-6-16,4 8 6 15,0 3-3-15,1 11 3 16,1 6 0-16,-2 3 3 16,-4 4-3-16,-1-1 0 15,-5-3 1-15,-4 0-1 16,-1-7 12-16,0-8-11 16,-1-8 35-16,-1-11 6 15,1-10-40-15,0-9 14 0,-1-9-7 16,2-6-2-16,7-3-7 15,4-1-3-15,6 6 3 16,6 7-3-16,4 5-5 16,5 9-5-16,4 7 6 15,5 6 7-15,4 9 0 16,0 5 5-16,-4 10-5 16,-6 6-13-16,-9 7-17 15,-5 8-54-15,-8 9-68 16,-5 5-356-16</inkml:trace>
  <inkml:trace contextRef="#ctx0" brushRef="#br0" timeOffset="94921.49">18055 721 756 0,'-13'-6'56'0,"1"-2"-19"16,-6-3 20-16,1-4 25 15,4 1 7-15,3 2-67 16,2 2-5-16,4 0-17 0,2 5 0 15,4 3-20-15,2 3-25 16,5 3-82-16,7 5 10 16,3 5-168-16</inkml:trace>
  <inkml:trace contextRef="#ctx0" brushRef="#br0" timeOffset="95075.51">18043 952 662 0,'-10'12'105'16,"2"-7"-22"-16,1-7-10 16,0-5-10-16,2 0-46 15,2 1-17-15,3-3-29 0,3 2-127 16,6-1-422-16</inkml:trace>
  <inkml:trace contextRef="#ctx0" brushRef="#br0" timeOffset="97274.62">18713 1143 504 0,'-4'-8'41'16,"1"2"15"-16,0-2-18 16,1 4 34-16,1 3-48 15,1 1-21-15,0 1 6 16,-2-1-2-16,2 2 13 16,0-1 19-16,2 0-14 15,-2 1 13-15,0-2-19 16,1 0 19-16,1 0 1 15,1-3-9-15,8-3-23 16,10-7-1-16,12-9-1 16,9-5-3-16,3-7-1 15,-1 0-1-15,-8-2 0 16,-8 5 11-16,-11 1-11 0,-5 6 5 16,-11 4-1-16,-4 2 1 15,-7 1-10-15,-4 4 2 16,-3 3 2-1,-1 1 0-15,-2 4 1 0,5 5-10 16,1 3 1-16,1 6 4 16,0 5-2-16,4 8 7 15,2 8 7-15,2 7-6 16,5 7 12-16,5 7-12 16,5 3 1-16,6 3 7 15,4 2-1-15,5 0-8 16,-2 0-5-16,-1-1 5 0,-5-2 5 15,-3-5 0 1,-5-8-1-16,-6-8-3 0,-4-5 4 16,-7-5-4-16,-5-8 5 15,-5 0 4-15,-6-8-8 16,-4 1 4-16,-4-6 2 16,0-4-4-16,2-3-4 15,5-5-1-15,4-1-1 16,6-2-2-16,2-1-26 15,6-2-96-15,3 0-21 16,7-2-315-16</inkml:trace>
  <inkml:trace contextRef="#ctx0" brushRef="#br0" timeOffset="97447.03">18856 1317 417 0,'-9'5'395'0,"2"-4"-374"16,-1-5 12-16,7-9-15 16,8-2-17-16,10-2-1 15,13-5-10-15,13-1-60 16,11-2-156-16</inkml:trace>
  <inkml:trace contextRef="#ctx0" brushRef="#br0" timeOffset="98108.43">19405 1015 880 0,'-7'0'13'16,"-2"-6"16"-16,0-5 50 16,0-6-6-16,4 5-38 15,2 1-30-15,0 1-4 0,2 4-1 16,1 4-6-16,4 2-55 16,5 5-44-16,6 2-42 15,5 6-192-15</inkml:trace>
  <inkml:trace contextRef="#ctx0" brushRef="#br0" timeOffset="98272.58">19487 1187 682 0,'-11'14'75'0,"-2"-7"-19"16,3-9 34-16,1-3-12 15,3-2-39-15,3-3-26 0,1-2-13 16,7 3-14-1,4-1-79-15,4 1-36 0,8 2-203 16</inkml:trace>
  <inkml:trace contextRef="#ctx0" brushRef="#br0" timeOffset="98586.22">20118 849 885 0,'-15'-3'11'0,"0"0"15"16,0-4 62-16,2-1-22 0,5 5-34 16,4 2-32-16,3 5-4 15,1 9 4-15,1 6-1 16,5 10 1-16,-2 5 0 15,4 7-2-15,-2 0 5 16,0 0-6-16,0-2 7 16,-3-4-8-16,-2-4 2 15,4-5-56-15,-1-9-59 16,4-3-76-16,3-11-261 16</inkml:trace>
  <inkml:trace contextRef="#ctx0" brushRef="#br0" timeOffset="98820">20485 730 918 0,'3'-17'32'0,"-5"0"-5"16,-2 2 74-16,-2 1-29 16,2 7-23-16,2 3-49 15,1 5-13-15,4 8 5 16,2 8 8-16,6 8 5 15,3 8-4-15,3 3 1 16,1 6-1-16,-3-5-1 16,0 1-33-16,-5-2-58 15,-2-4-55-15,-5-2-55 16</inkml:trace>
  <inkml:trace contextRef="#ctx0" brushRef="#br0" timeOffset="99069.9">19973 920 849 0,'-33'-17'35'0,"11"-5"-2"16,13-3 28-16,14 0 2 16,11 5-8-16,11 3-36 15,12 8-18-15,7 5-1 0,6 14-1 16,2 9 1-1,-2 7 0-15,-1 8 0 0,-2 6 0 16,-7 0 0-16,1 0-5 16,-3 0-46-16,-1-6-80 15,0-5-44-15,3-6-259 16</inkml:trace>
  <inkml:trace contextRef="#ctx0" brushRef="#br0" timeOffset="99383.6">20949 894 645 0,'-17'2'108'16,"3"1"-72"-16,1-3 29 15,5-2 26-15,5 2-4 16,4-1-39-16,6-1-32 16,12-2-15-16,18-5 0 15,20-2 0-15,18-3 1 16,10-3-2-16,1 0 0 16,-7 2-14-16,-12 1-30 15,-12 1-32-15,-12 2-18 16,-9 0-66-16,-11 0-264 0</inkml:trace>
  <inkml:trace contextRef="#ctx0" brushRef="#br0" timeOffset="99688.9">21404 589 897 0,'-35'-5'13'15,"7"1"-8"-15,4-3 62 16,11-1 22-16,8 6-75 15,7 4-13-15,7 1-1 16,13 6 2-16,12 4-2 16,13 6 0-16,7-2 0 15,-1 6 0-15,-6-1-2 16,-9 1 2-16,-11 0-6 16,-12-1 2-16,-12 0 4 0,-15 2 5 15,-15 2-5 1,-17 4-2-16,-10 2 2 0,-8 1 0 15,7 1 0-15,8-4-2 16,11 1 1-16,15-5-32 16,11-4-67-16,10-3-36 15,12-6-165-15</inkml:trace>
  <inkml:trace contextRef="#ctx0" brushRef="#br0" timeOffset="99923.9">21975 598 924 0,'-1'-16'7'15,"-7"6"55"-15,2 0 16 16,0 1-52-16,3 8-21 16,2 3-5-16,-1 9 0 15,1 11 5-15,-1 4-4 16,4 10-1-16,-1 4 0 15,4 1-1-15,-1-3 1 16,5-4-20-16,0-1-70 16,2-5-39-16,5-10-73 15</inkml:trace>
  <inkml:trace contextRef="#ctx0" brushRef="#br0" timeOffset="100165.82">22478 465 870 0,'16'-23'48'0,"-10"3"18"16,-4 3 37-16,-4 3-44 15,2 4-12-15,0 7-47 16,2 6-24-16,2 8 22 16,6 10 0-16,1 10 2 15,2 8 0-15,1 6 1 16,-4 5 1-16,-1 1-2 0,-6-3 0 15,0-6-40-15,-4-6-50 16,-6-6-78-16,-4-8-114 16</inkml:trace>
  <inkml:trace contextRef="#ctx0" brushRef="#br0" timeOffset="100386.34">22106 626 502 0,'-58'-14'414'0,"6"-2"-345"16,10-3 19-16,14-4-5 16,13 5-10-16,9 8-30 15,9 3-43-15,12 5-3 16,18 9-2-16,17 8 4 0,13 8 0 16,10 6 1-16,5 8-5 15,1 4-21-15,-5 0-102 16,2-2-85-16,-6-5-246 15</inkml:trace>
  <inkml:trace contextRef="#ctx0" brushRef="#br0" timeOffset="100590.55">23197 669 935 0,'-6'0'0'0,"0"2"-1"15,-6 1-2-15,-2 4 3 16,-3 10 0-16,-3 7-33 16,-7 6-141-16</inkml:trace>
  <inkml:trace contextRef="#ctx0" brushRef="#br0" timeOffset="101219.08">24838 464 999 0,'10'-27'74'0,"-6"-2"-34"16,-7-1 57-16,-2 7-14 0,0 8-29 15,0 6-53-15,2 6-1 16,0 10-10-16,0 13 10 15,0 10 0-15,-1 13 2 16,-2 14-2-16,3 4 0 16,5-1 2-16,5-1-2 15,3-9-7-15,6-6-62 16,4-8-19-16,4-7-51 16,7-10-89-16</inkml:trace>
  <inkml:trace contextRef="#ctx0" brushRef="#br0" timeOffset="101423.52">25480 306 1075 0,'17'-33'45'16,"-11"7"23"-16,-8 2 2 0,-4 6 2 16,2 12-72-16,2 6 0 15,2 6-23-15,0 8 23 16,3 14 2-16,3 8-2 15,3 8 0-15,4 4-13 16,1-1-51-16,2-4-34 16,-2-5-93-16,-2-2-54 15</inkml:trace>
  <inkml:trace contextRef="#ctx0" brushRef="#br0" timeOffset="101684.9">24981 392 959 0,'-32'-20'46'0,"12"0"29"15,12-4-6-15,5 4 9 16,9 4-55-16,9 7-23 16,12 6 0-16,16 5 1 15,15 10-1-15,12 7 0 16,6 8 0-16,-1 7 0 0,-5 2 0 15,-3 1-1-15,-7 0-11 16,-2-4-42-16,-1-2-51 16,-1-5-78-16,3-6-99 15</inkml:trace>
  <inkml:trace contextRef="#ctx0" brushRef="#br0" timeOffset="101882.64">26215 433 919 0,'-4'-6'21'16,"-3"1"39"-16,-4-4 51 16,4-3-11-16,1 2-53 15,6 0-19-15,6 3-28 0,9-5-7 16,10-1 7 0,12 2-10-16,11-4-48 0,2 3-65 15,-1 7-81-15,-7 5-114 16</inkml:trace>
  <inkml:trace contextRef="#ctx0" brushRef="#br0" timeOffset="102030.83">26308 591 802 0,'-25'22'30'16,"9"-7"20"-16,6-13 129 15,9-2-62-15,4-1-66 0,8-7-51 16,11-7-8-1,14-2-62-15,13-7-64 0,10-4-81 16,9 3-127-16</inkml:trace>
  <inkml:trace contextRef="#ctx0" brushRef="#br0" timeOffset="102554.58">26957 303 796 0,'-12'-9'64'0,"-3"0"3"15,5-3 13-15,4 4-20 16,-2 3-60-16,7 3-9 16,-1 4-12-16,1 4 21 15,1 10-3-15,-2 4 3 16,1 5 0-16,-2 5 0 0,0 1-5 16,-2-3 5-16,4 0 0 15,-1-4 7-15,4 0-6 16,2-4 2-16,4-1 3 15,2-2-4-15,4-2 1 16,-1-1-3-16,0-1-3 16,0-1 2-16,-3-1-1 15,-4 2 1-15,-2-1 2 16,-4 2 0-16,-1 0-1 16,-4 3 0-16,-3 2 2 15,-1 3-2-15,-2-2 0 16,-23 44 0-16,29-57-5 0,4 0 5 15,-1-1 10 1,4 1-8-16,2 4-1 0,2-1 0 16,5-1 1-16,3-2 3 15,5 1-3-15,1-2-4 16,-3 0-8-16,-1-1 2 16,-5 4 3-16,-4 1 4 15,-6 0 0-15,-1 4 1 16,-1 1 0-16,-2 0-3 15,7 0 6-15,-1-2 3 16,6-3-6-16,5-3-23 16,10-7-26-16,7 0-115 15,11-9-356-15</inkml:trace>
  <inkml:trace contextRef="#ctx0" brushRef="#br0" timeOffset="102786.09">27553 526 943 0,'-4'-19'54'0,"-2"2"60"15,0 4 4-15,3 3-31 16,0 4-50-16,3 5-37 16,0 1-10-16,0 1-13 15,2 6 17-15,1 5 6 0,3 6 0 16,1 7 0-1,-1 6-33-15,3 5-46 0,-1 2-57 16,2-3-113-16,2 0-266 16</inkml:trace>
  <inkml:trace contextRef="#ctx0" brushRef="#br0" timeOffset="103019.75">28017 563 910 0,'8'-6'117'0,"-5"0"-42"15,-1-1 13-15,-5 2-65 16,1 3-23-16,2 2-3 0,-3 6-38 16,0 5 41-16,-6 8 17 15,-6 6-17-15,-4 7-42 16,-7 3-42-16,2-2-72 15,7-7-24-15,9-6-361 16</inkml:trace>
  <inkml:trace contextRef="#ctx0" brushRef="#br0" timeOffset="103297.36">28322 461 918 0,'-2'-5'39'0,"4"-3"-35"16,1 2 14-16,1-3 0 16,5 6-18-16,6 0-1 15,7 3-6-15,0 4 6 16,3 7-12-16,0 0 13 16,-7 6-3-16,-8 3 6 15,-2 2-3-15,-5-3 1 16,-3 2-1-16,2-8 0 15,0-1 0-15,1-5 12 16,3-2-5-16,9-5-7 16,9-4-52-16,7-3-131 15</inkml:trace>
  <inkml:trace contextRef="#ctx0" brushRef="#br0" timeOffset="103735.22">29154 294 732 0,'-7'-11'39'16,"1"1"52"-16,3 0 8 16,1-4 7-16,2 6-24 15,2 0-28-15,-2 1-45 0,1 3-5 16,-1 1 2-1,2 0-4-15,-2 3-2 0,1 3 0 16,-1-3 1-16,0 0-1 16,-1 0 0-16,1 0 0 15,0 0 7-15,-2 0-3 16,2 0 17-16,0 0-3 16,0 0 7-16,0 0 1 15,-1-3-19-15,1 1-7 16,0 1-1-16,0 0 1 15,0-1 0-15,1 1 0 16,-1 1-2-16,0 0 0 16,0 0 0-16,0 0-1 15,0-2 2-15,0 4 0 16,0-2-6-16,-1 0-1 0,1 0-72 16,-2 4-122-16,-2 2-22 15,-8 5-461-15</inkml:trace>
  <inkml:trace contextRef="#ctx0" brushRef="#br0" timeOffset="104232.29">28201 445 817 0,'-24'-9'4'16,"8"-4"59"-16,4-2 43 15,9-2-13-15,6 0-37 16,5 0-53-16,9 1 2 15,7 1-5-15,7 3-7 16,4 6 7-16,-1 3-6 16,0 7 2-16,-5 6-2 15,-6 6 0-15,-6 4 6 0,-7 6 1 16,-10 3-1-16,-9 5 2 16,-9-1-1-16,-4 0-1 15,2-1-2-15,0-7 2 16,8-5 0-16,3-5 0 15,8-7 3-15,4-2 13 16,10-1-12-16,15-5 8 16,15-5-7-16,17-1-5 15,13-3-1-15,0-1-4 16,-4 0 1-16,-12 3-15 16,-11 1-30-16,-17 5-35 15,-9 1-63-15,-10 5-57 0</inkml:trace>
  <inkml:trace contextRef="#ctx0" brushRef="#br0" timeOffset="104490.36">29121 510 482 0,'3'-7'437'0,"-3"2"-376"15,-1-1-17-15,-2-1-1 16,0 6-43-16,-5 7-6 0,-6 5 6 16,-5 7 3-16,-4 9-3 15,-6 5-135-15,1 5-81 16</inkml:trace>
  <inkml:trace contextRef="#ctx0" brushRef="#br0" timeOffset="105046.35">29340 263 996 0,'-13'-5'74'0,"3"-5"-66"15,1-3 29-15,4 1 20 16,4 5-19-16,2 5-38 15,4-2-12-15,8 3 10 16,4 2-1-16,5 2-11 16,3 3 5-16,1 6 0 0,-6 4 8 15,-5 2-4-15,-4 5 5 16,-5 3-2-16,-5 1 1 16,-6 1-2-16,-3-1 3 15,0-5 0-15,1-4 2 16,2-6-2-16,0-4 2 15,3-5 17-15,2-3 0 16,0-3 6-16,0-3-20 16,2 0-4-16,1-5 0 15,1 0 0-15,2 1-1 16,0 0 0-16,2 3-2 16,-2 3-5-16,5-1-3 15,4 0-24-15,5 2 12 16,3-1 2-16,4-1-7 15,-3 0 9-15,-1 0 8 0,-4 1-12 16,-6 1-95-16,-1 3-73 16,-4 0-286-16</inkml:trace>
  <inkml:trace contextRef="#ctx0" brushRef="#br0" timeOffset="105242.48">29602 330 830 0,'-24'0'38'16,"7"-4"66"-16,4-3 19 15,7-2-35-15,3 5-51 16,4-4-25-16,3-2-12 0,7 2-14 16,7-3-33-16,9 2-73 15,9 4-77-15,10 1-199 16</inkml:trace>
  <inkml:trace contextRef="#ctx0" brushRef="#br0" timeOffset="105404.67">30025 263 712 0,'-4'5'111'0,"-1"-2"-35"16,2-6 51-16,0-5-25 0,2 0-29 15,1 0-59 1,1-3-14-16,5 0-4 0,8 1-66 15,11 0-57 1,9 4-90-16,12 2-269 0</inkml:trace>
  <inkml:trace contextRef="#ctx0" brushRef="#br0" timeOffset="105564.29">30411 226 653 0,'-3'7'125'0,"-3"-4"-76"16,1-4 49-16,2-6 48 15,0 2-78-15,0-4-22 16,1 2-42-16,4-1-4 16,1 3-6-16,3 1-74 0,7-1-109 15,5 8-171 1</inkml:trace>
  <inkml:trace contextRef="#ctx0" brushRef="#br0" timeOffset="106126.62">30678 260 738 0,'-14'5'91'0,"3"-4"-22"16,5-2 23-16,2-4-8 16,2 5-81-16,2 0-3 15,2 0-3-15,0 6-7 0,1 5 10 16,0 11 0-1,2 5 0-15,1 5 0 0,-1 5 1 16,-4 1 1-16,1-3-2 16,-4 0-11-16,-1-4 10 15,-1-3 1-15,-1-8 2 16,2-6 6-16,1-7-2 16,1-1 9-16,1-12-4 15,1-1-6-15,-1-8-5 16,4-6-1-16,0-5 1 15,2-7 0-15,0-3-1 16,3 5 1-16,-2 5 0 16,-2 6 3-16,-2 7-3 15,-2 7-6-15,-1 2 6 16,2 3 5-16,0 1-4 0,-1-2 1 16,2 1-2-16,6-2-2 15,0-3 1-15,5 1-2 16,3-4 3-16,-1 4 0 15,-2 0-7-15,1 4-2 16,-3 1 0-16,0 8 1 16,1 4 4-16,-2 6 3 15,-1 6-4-15,0 5 4 16,-5 4 1-16,-2 3 0 16,-3-1 1-16,1 2-2 15,-2-2-35-15,-1-3-77 16,2-3-61-16,0-10-367 0</inkml:trace>
  <inkml:trace contextRef="#ctx0" brushRef="#br0" timeOffset="106661.34">31156 101 1013 0,'-34'-25'12'0,"8"5"-12"16,10 1 39-16,7 1 25 0,5 11-24 15,4 4-40-15,1 3-18 16,6 2 10-16,2 5 5 16,6 6 2-16,5 4-1 15,3 8-4-15,-2 5 2 16,-3 4-1-16,-5-1 5 15,-5 4-1-15,-7-1 1 16,-4-2-2-16,-4-5 2 16,-2 0-1-16,-4-3 1 15,-1-3 0-15,1-4 0 16,1 0 0-16,-1-4 0 16,3-1-5-16,3-1 5 15,-2-4 1-15,6 2-1 16,0-2 0-16,3 1 6 15,2 1-6-15,4 1 4 0,2 4-4 16,5 1 4-16,3 1-4 16,2 3 0-16,3 0 0 15,-2 3-6-15,-1 2 6 16,-3-1-1-16,-6-1-7 16,-5-1 8-16,-4-1 0 15,-7 0 1-15,-6-2-2 16,-7 2 6-16,-7-3-10 15,-4 0 5-15,-2-4-94 16,3-1-35-16,6-7-94 16</inkml:trace>
  <inkml:trace contextRef="#ctx0" brushRef="#br0" timeOffset="106797.44">31606 813 895 0,'-1'6'54'0,"-13"-6"-54"16,-2-4 0-16,-1-3-8 16,-5 6-137-16</inkml:trace>
  <inkml:trace contextRef="#ctx0" brushRef="#br0" timeOffset="113507.43">28957 1624 990 0,'-9'-6'97'0,"-3"1"-73"16,2-4 57-16,1-2-52 15,2 4-29-15,4 2-8 16,3 1-240-16,6 6-75 15</inkml:trace>
  <inkml:trace contextRef="#ctx0" brushRef="#br0" timeOffset="117467.53">29710 1738 918 0,'-40'-9'2'0,"8"-1"-2"16,7-2 69-16,8 0 17 15,7 5-67-15,9 1-19 16,2 3-99-16,12 3-6 16,7 6-147-16</inkml:trace>
  <inkml:trace contextRef="#ctx0" brushRef="#br0" timeOffset="122407.09">29970 2116 157 0,'-3'3'4'0,"0"-1"-4"15,2 3 0-15,-1-5 0 16,1 2 0-16,1-2-28 16</inkml:trace>
  <inkml:trace contextRef="#ctx0" brushRef="#br0" timeOffset="126673.94">32619 1451 266 0,'0'7'157'0,"1"-5"-45"16,-1 0-20-16,3 0-10 15,0-1-41-15,3 2 21 16,5 2-48-16,7 2 1 15,2 0-15-15,5 3-2 16,2 2-1-16,-1-1 3 16,0 0-59-16,-3-2-204 15</inkml:trace>
  <inkml:trace contextRef="#ctx0" brushRef="#br0" timeOffset="127357.57">33308 1573 941 0,'-3'-2'62'0,"-3"0"-2"16,0-5-15-16,0-3-41 16,0 5-4-16,5 1-9 15,-2 0-231-15</inkml:trace>
  <inkml:trace contextRef="#ctx0" brushRef="#br0" timeOffset="141534.67">32606 2269 754 0,'-3'-1'60'0,"1"-1"-20"15,2-3 27-15,0 0-29 16,2 3-14-16,4-6-24 16,4 1-5-16,5-2 4 15,9-2 0-15,4 2 1 16,0-2-8-16,-1 5-29 15,-6 1-38-15,-3 5-24 16,-6 3-102-16,-6 4-128 16</inkml:trace>
  <inkml:trace contextRef="#ctx0" brushRef="#br0" timeOffset="142087.39">32922 1898 464 0,'-21'-9'291'16,"6"1"-253"-16,9 2-6 15,3-2-13-15,8 3-19 16,2 1-8-16,8 3-50 0,4 2-133 16</inkml:trace>
  <inkml:trace contextRef="#ctx0" brushRef="#br0" timeOffset="150014.19">26267 4325 178 0,'-8'-9'0'0</inkml:trace>
  <inkml:trace contextRef="#ctx0" brushRef="#br0" timeOffset="151978.45">23981 4604 384 0,'-9'-3'81'0,"-1"1"-68"0,-4-4-5 16,1 0 11-16,1 3 58 15,-2-2-24-15,3 2-21 16,0 0-2-16,2 2-1 15,2-1 17-15,3-1 26 16,0 3-66-16,1-2 27 16,2 2-12-16,-1 0-5 15,2 0-7-15,0 0 11 16,2-2-20-16,-2 2-1 16,3 0-6-16,2 2 7 15,5 0 0-15,5 1 1 16,10 1 4-16,9 2-2 0,10 0 4 15,9-2-7-15,6-1-5 16,5 3 5-16,6-4 7 16,3 3-3-16,7-1-5 15,4-1 1-15,6 0 0 16,2-1 0-16,-1 1-1 16,2 3-1-16,-4 0-5 15,-4 4 7-15,0 2 0 16,-3 1 9-16,-1-1-9 15,-2 1 0-15,-2-1-4 16,1-4 4-16,1-1 4 16,0-2-4-16,3-5-1 15,3-1 1-15,3-3 0 0,1-1 1 16,1-3-2 0,-3 3 2-16,-3 2-2 0,-6 0-8 15,-6 3 9-15,-10 0 0 16,-5 2 10-16,-5-4-10 15,-7 1 0-15,-2-1 0 16,-4-3-1-16,-2 3-2 16,-1-2 3-16,3 1-1 15,-2 0 1-15,3 1 0 16,5-1 5-16,0 3-5 16,4-3-1-16,-3 0-1 15,5 0-4-15,1-2 6 16,1-3 0-16,3 1-3 15,2-2 2-15,0 4 0 0,-2-2-4 16,-3 4 5-16,-2 1-2 16,-2-1 2-16,-4 1-8 15,1 1 7-15,-2 0 1 16,2-2-4-16,0 1-1 16,0 1 5-16,1-1-3 15,0 4-5-15,-3-2 7 16,2 0 0-16,-3-2-12 15,2 4 13-15,0-2 6 16,1-2-6-16,-1 1 0 16,2-3-1-16,2 0 1 15,-1-4 0-15,3 1 0 16,4-3-8-16,-4 2 8 16,1-3 8-16,-2 2-8 0,-6 3 0 15,-5-2 0-15,-4 1 0 16,-3 4 0-16,-5-1-9 15,0 0 9-15,-2 3 9 16,-3-2-8-16,0 1-1 16,1 2-10-16,1-1 10 15,3-1 8-15,1 2-8 16,0 0 1-16,-1 2-1 16,-7 1-1-16,-4-2 1 15,-7 2 0-15,-6-3 0 16,-3 2-1-16,0-2-3 0,-1 0 3 15,-1 0 1 1,1 0-2-16,-1 0 2 0,1 0-1 16,1 0 1-16,-2 0-5 15,2 0 5-15,-2 3-3 16,1 2-3-16,-2-1-5 16,-3 3-36-16,1 3-53 15,-2 0-186-15</inkml:trace>
  <inkml:trace contextRef="#ctx0" brushRef="#br0" timeOffset="158310.35">17263 1801 527 0,'-18'8'11'0,"5"-3"40"16,-4-5 29-16,2-3-63 15,1 2 39-15,3 1-37 16,3 1-18-16,3 2-1 16,2 1-1-16,1-1 1 15,1 0 0-15,1 1 1 16,0-1 3-16,1-1 2 16,2 0 0-16,-1 1-3 15,-1-3 15-15,3 0 1 16,-1 2-9-16,1-2-1 0,3 1 16 15,8 2 35-15,12-5-25 16,15-2-11-16,17-8 19 16,21-9-34-16,19-9 4 15,12-7-13-15,8-1 3 16,2-2 5-16,-3 7-4 16,-14 4-4-16,-16 5-3 15,-21 9 2-15,-22 6 2 16,-21 2 0-16,-14 6 10 15,-10 1-1-15,-1 1-10 16,-4 1 0-16,1 1-13 16,-4 2-94-16,1 6-4 15,1 4-83-15,4 4-144 16</inkml:trace>
  <inkml:trace contextRef="#ctx0" brushRef="#br0" timeOffset="161034.24">24168 4607 281 0,'-15'2'38'16,"1"-2"24"-16,5-2 14 16,3 1-30-16,5 1-3 15,-1-2-26-15,2 2-11 0,0 0-3 16,0-1 6-1,0 1 0-15,0 0 0 0,0 0-18 16,0 1 8-16,0-1 1 16,2 2 5-16,1-1 0 15,1 2 4-15,5 0 4 16,8 1 4-16,6-1-14 16,15 0-1-16,17-2 15 15,18-2-14-15,21-5-3 16,22 0 1-16,22-1 3 15,18-4-4-15,13 4-5 16,11-2 5-16,16 2 1 16,4-3-1-16,5 3-3 15,3-1 3-15,-8 2 0 16,-17 1-13-16,-19 2-33 0,-23 1 35 16,-27 4-17-1,-24 0 9-15,-24-1 4 0,-20 0 15 16,-23-1 5-16,-12 0 4 15,-10-1-9-15,-7 0-7 16,-7-1-86-16,-3 0-62 16</inkml:trace>
  <inkml:trace contextRef="#ctx0" brushRef="#br0" timeOffset="161550.96">24967 4838 471 0,'6'3'16'0,"0"-3"-15"0,5 0-1 16,8-5 56-16,11-1 2 15,12-3-9 1,14-1-12-16,16 1-12 0,14-2-2 15,16 0-23-15,14 0 10 16,17 1-6-16,13 0 1 16,12-1-2-16,9 2-3 15,6 1 0-15,2 3-1 16,-1 2 0-16,-2 3-1 16,1-1-24-16,0-4-81 15,7-6-81-15,2-7 153 16,3-5 35-16,8-2 5 15,-1 1-2-15,-1 2 3 0,-13 5-6 16,-14 3-1-16,-29 3-5 16,-24 4 5-16,-31 5-210 15</inkml:trace>
  <inkml:trace contextRef="#ctx0" brushRef="#br0" timeOffset="161611.96">28993 4536 229 0,'-24'-1'40'15,"2"0"-40"-15,-1 0-77 16</inkml:trace>
  <inkml:trace contextRef="#ctx0" brushRef="#br0" timeOffset="161861.79">28663 4592 605 0,'-16'0'22'15,"-2"-3"-22"-15,3-2 14 16,2 0 57-16,4 2-12 16,3 0-42-16,3 0-17 15,6 0-4-15,7 1-7 16,16-4 10-16,17-3-62 16,27 0-43-16,22-4 0 15,22 0-131-15</inkml:trace>
  <inkml:trace contextRef="#ctx0" brushRef="#br0" timeOffset="162009.1">30070 4453 574 0,'1'-2'86'16,"-11"1"-66"-16,-2-3-19 16,1-1 7-16,0-2 0 15,2 5 0-15,4-1-7 16,1 2-2-16,1 0-73 15,6 2-77-15</inkml:trace>
  <inkml:trace contextRef="#ctx0" brushRef="#br0" timeOffset="162198.81">30213 4417 820 0,'-13'3'8'15,"4"-6"-9"-15,-2 0 2 16,7-4 65-16,2 5-47 16,2 0-12-16,0-1-7 15,0 1-53-15,5 1-98 16,4 1-141-16</inkml:trace>
  <inkml:trace contextRef="#ctx0" brushRef="#br0" timeOffset="162364.59">30294 4443 634 0,'-8'2'24'16,"1"-2"-23"-16,2-4 16 16,2 0-16-16,3 1-2 15,0 1-45-15,3 1-217 16</inkml:trace>
  <inkml:trace contextRef="#ctx0" brushRef="#br0" timeOffset="162540.54">30346 4458 436 0,'-15'0'165'0,"4"-4"-157"15,5 1-16-15,-1-2 0 16,4 2-9-16,2 2-85 16,-2 1-238-16</inkml:trace>
  <inkml:trace contextRef="#ctx0" brushRef="#br0" timeOffset="164281.92">5487 5425 151 0,'0'0'9'16,"0"0"28"-16,3-1 21 0,-3 1-39 15,0 0-11 1,0-1 1-16,3-2-2 0,-1 2 6 15,-1-4-13-15,1 2 1 16,1 1-2-16,-2-1 1 16,5 1-1-16,-2 1-1 15,1 1 4-15,-1-1-3 16,1 1 1-16,-2 0-8 16,0 0 7-16,0 1-16 15,3 0 16-15,-3 1-27 16,0 1 11-16,-2-3 8 15,1 2-1-15,-2 1-8 16,0-1-13-16,0 1-22 16</inkml:trace>
  <inkml:trace contextRef="#ctx0" brushRef="#br0" timeOffset="170050.02">9103 5160 238 0,'-30'-7'0'0,"0"6"-112"15</inkml:trace>
  <inkml:trace contextRef="#ctx0" brushRef="#br0" timeOffset="177202.62">10178 5917 298 0,'-15'0'13'0,"2"0"-11"16,5-3 3-16,1-1 28 16,4-1 25-16,1 3-2 15,-1-3-5-15,2 1-13 0,-2 1-12 16,3 3-4-1,-1-5-22-15,1 5 10 0,0 0-6 16,0 2-4-16,0 1-9 16,0-3 9-16,0 0 2 15,0 1-2-15,0-1 4 16,0 0 5-16,1 0-2 16,2 2 4-16,1-1-2 15,2 1-2-15,3 1-4 16,6-3 9-16,2 3 4 15,5-3-5-15,9 0 6 16,5-3-14-16,6-2 4 16,4 1-4-16,8-3 4 15,5 3 0-15,7-1-6 16,6 1 0-16,5 2-1 0,1-3 0 16,1 0 0-16,-2-2 1 15,-2 0 0-15,-2 0-1 16,-3-1 0-16,-1 3 5 15,-3 1-5-15,-1-1 1 16,-2 2-1-16,5-2 0 16,-7 3-7-16,1 0 7 15,-4 0 9-15,-4 2-8 16,1 0-2-16,0-1 1 16,0-1-2-16,-1-3 4 15,-2 0-2-15,0-2 2 16,2-3-2-16,1 3 0 15,2-1 0-15,-2 1-2 16,2 2 3-16,-4 1-1 0,-1 1 1 16,-4 0-1-16,0 0 0 15,-2 1 0-15,0-1 0 16,-1 0 0-16,1 0-1 16,-1 1 1-16,1-1-1 15,-2 0 1-15,0 0 6 16,1 2-6-16,0-1-8 15,0-1 8-15,1 3 3 16,2-2-2-16,-2 0-2 16,-3 2 2-16,0-1-1 15,-4-1 0-15,-4 2-2 0,-4-1 2 16,-4 0 0 0,-5-1 1-16,-4 1-1 0,-5 0-2 15,-4 1 2-15,-1-1 0 16,-1 1 0-16,-1 0-1 15,2 0-5-15,-2 0 3 16,0 0 3-16,1 0-21 16,0 0 4-16,1 0-18 15,4 0-26-15,-2 0-14 16,2 1-49-16,3 0-148 16</inkml:trace>
  <inkml:trace contextRef="#ctx0" brushRef="#br0" timeOffset="177375.11">13815 5674 605 0,'-9'4'0'0,"1"0"-142"15,2-4-17-15,5 1 67 16,1 3 90-16,1-3-9 15</inkml:trace>
  <inkml:trace contextRef="#ctx0" brushRef="#br0" timeOffset="182095.29">11482 5595 250 0,'0'-4'50'0,"0"1"-29"15,0 0 67-15,-2 0 6 16,2 0-27-16,0 0-1 16,-1 1 0-16,-1-1-28 15,2 2 36-15,-1-4-35 16,-2 4 7-16,1-4-23 15,-1 5-13-15,2-5 24 16,-2 5-21-16,1-2-2 16,1 2-4-16,1 2-6 15,0-2-1-15,0 0-2 0,0 0-7 16,0 3 0 0,0-1-6-16,1-2 8 0,1 5 1 15,2 2 4-15,1 3 2 16,2 2 4-16,1 4-3 15,2 2 5-15,-1 1 7 16,3 3-8-16,0 0 2 16,0-2-7-16,3 0 1 15,-5 0 1-15,1 0 1 16,-1-2 1-16,-1-2-4 16,-3-2-4-16,0-2 4 15,0-4 7-15,-3-4-5 16,0 3-2-16,0-4 6 15,-3-2-4-15,1 0-2 0,1 1 1 16,-2-2-1-16,0 0 5 16,0 0-4-16,0-2 1 15,0 2-2-15,0 0 0 16,0-1-3-16,3 2 6 16,-3-1-2-16,0 0-1 15,0 0-1-15,2 2 0 16,-2-2 1-16,1 1 0 15,1 1 0-15,-1-2 0 16,1 1-1-16,3 1 2 16,-2-2-2-16,0 4-1 15,0-3-3-15,2 3 5 16,-2-3-2-16,1 2-7 16,5-1-7-16,-1 1 14 15,1 0-16-15,1-2 8 0,2 1 6 16,0 3-3-16,1-4 7 15,1 5 0-15,2-1 0 16,1 0-1-16,3-1 1 16,6 1-1-16,-1-2 2 15,1-3-1-15,-1 2 0 16,0 0 1-16,-1-2-1 16,-2 0-1-16,-2 0 0 15,2-2 2-15,2 0 0 16,0 2-1-16,-3-3-6 0,9 3 6 15,0 0 4-15,-1-3-3 16,3 1-2-16,-1 1-3 16,-1-2 3-16,-2 2 0 15,2 1 1-15,0 0-2 16,1 0 2-16,2-2 0 16,0 0-2-16,4 2-1 15,-3-3 0-15,2 1 1 16,0 1 2-16,3-2 0 15,-1 1-1-15,1 1-2 16,2-2 6-16,0 1-5 16,0-1 2-16,-1 0-1 15,0 1 1-15,0 2 0 0,-2 0-9 16,-2 2 8-16,-2 1 1 16,-3-2 0-16,-2 1 0 15,-1 0 0-15,0-2 0 16,-1-2 0-16,1 0 0 15,2-1 0-15,3-1 0 16,3-2 4-16,7 2-4 16,3-3 0-16,2 1-1 15,0 1 1-15,1-2 1 16,-3 1-1-16,-1 2 0 16,-3 0 0-16,-2-2 0 15,-1 0 0-15,0-1-5 16,2 2 7-16,0-3-2 15,2 3 0-15,-1-1 3 0,-2 3-2 16,-1 0-1-16,1-1-7 16,-6 4 7-16,-4-1 7 15,-2-1-7-15,-1 2-4 16,-4-1 4-16,-1 0-2 16,-3-2 2-16,-5 2 1 15,-2-2 5-15,-3 2-5 16,-5-3-1-16,-1 3 0 15,2-2 3-15,-1 2-3 16,0-2 0-16,-1 3 3 16,0-1-3-16,-3-1 0 15,2 2 0-15,-2 0 1 16,0 0 0-16,0 0 1 0,0 0-2 16,0 0 2-1,0 0-2-15,0 2 0 0,0-2-1 16,0 0 0-16,0 0 1 15,0 0 0-15,0 0-1 16,0 0 1-16,0 0-2 16,0 0 2-16,0 0 0 15,0 0-1-15,0 0-5 16,0 0 4-16,0 0-4 16,0 1-69-16,-3 1-83 15</inkml:trace>
  <inkml:trace contextRef="#ctx0" brushRef="#br0" timeOffset="184487.12">20364 5753 671 0,'0'-6'99'0,"-1"0"17"16,-2 1 7-16,-2 1-54 15,1 1-30-15,2 1 0 16,1 1-33-16,-1 1-4 15,2 0-2-15,2 0-13 16,1 0 2-16,7 1 11 16,7-1 1-16,11 0 0 15,13-1 2-15,14-1-2 16,6-1-1-16,5-2 5 0,0 2-5 16,-8 0-5-16,-10 0-4 15,-13 3-3-15,-15-3 0 16,-9 3 7-16,-12 0 3 15,-10 3-4-15,-14 0 12 16,-14 4-4-16,-15 2-2 16,-12 1-4-16,-4 1-1 15,0-1 5-15,8 0-1 16,9 0 0-16,10-2 1 16,10-1 0-16,11-3 0 15,10-1 0-15,6-1-9 16,4-4 8-16,7 2-2 0,4 0 3 15,9-3 1-15,7-1 0 16,11-2 1-16,12-1 0 16,7-2 3-16,5 1-5 15,-1-1-2-15,-5 3-18 16,-8 2-41-16,-10 2-28 16,-9-1-15-16,-8 3-99 15,-7 0-140-15</inkml:trace>
  <inkml:trace contextRef="#ctx0" brushRef="#br0" timeOffset="192589.15">12863 7589 613 0,'-16'-26'28'15,"5"6"-16"-15,2 6-12 16,5 6-62-16,2 7-143 16,5 2 18-16</inkml:trace>
  <inkml:trace contextRef="#ctx0" brushRef="#br0" timeOffset="194245.26">11556 6882 365 0,'-8'-4'37'16,"0"-1"62"-16,2 1-21 16,0-2 12-16,0 1-16 0,2-1-9 15,-1 0-23-15,4-1 10 16,-2 0-8-16,1-1-3 15,1 1 11-15,1 0-19 16,-2 2-7-16,1 3-22 16,1 1-1-16,-2-1-3 15,2 5-10-15,2 1 7 16,4 6 3-16,7 5 2 16,2 3 1-16,10 5 3 15,4 1-3-15,0-4 6 16,6-4 0-16,4-8 8 15,8-10 6-15,8-12 2 16,13-14-20-16,11-19 19 0,12-12-19 16,1-9-4-1,2-3-2-15,-12 6 6 0,-16 10-6 16,-17 15 1-16,-18 15-36 16,-11 12-70-16,-13 12-56 15,-4 9 41-15,-1 10-148 16</inkml:trace>
  <inkml:trace contextRef="#ctx0" brushRef="#br0" timeOffset="210776.07">12706 8193 654 0,'0'-6'50'0,"-4"1"9"16,0 1 11-16,-1 3-29 15,2 0-38-15,3 2-3 16,0 0-2-16,-2 3 2 15,1 2 0-15,-2 5 5 16,-2 1 9-16,-2 3 11 16,-2 4-6-16,-3-1-7 15,-4-1 14-15,-1 2-4 16,-2-3-15-16,-2-2 14 16,-3 1-11-16,0-3-2 15,-3-2 11-15,-4-1-10 0,-2-1-6 16,-1-2 4-16,-6-2 6 15,3-4-6-15,-5-3 7 16,-3-4-5-16,2-5 7 16,-3-10-4-16,2-10-11 15,4-13-1-15,1-13 0 16,5-10-3-16,10-5 3 16,6 0-2-16,5 5 1 15,8 4 0-15,4 6 1 16,2 6 0-16,4 2-1 15,5 6 0-15,4 0-5 16,8 1-2-16,9 2 7 16,11 0 0-16,10 4-3 0,6 7 1 15,8 5-3 1,0 12 6-16,-2 17-5 0,0 19-1 16,-6 24 4-16,-7 25 4 15,-14 20-1-15,-13 21 0 16,-16 13-2-16,-21 15-3 15,-16 8-100-15,-19 8-74 16,-13 2-378-16</inkml:trace>
  <inkml:trace contextRef="#ctx0" brushRef="#br0" timeOffset="-198271.82">12052 10231 434 0,'-17'-2'42'16,"-1"-1"-30"-16,-4 1 4 16,0 4-15-16,-1 1-1 15,-2 0-5-15,-1 1 3 16,0 1 4-16,0 0-7 16,0 2-19-16,1 0-17 15,0 1 21-15,1 1-12 16,4-1 10-16,4-5 22 15,3 1 6-15,3-2 5 0,-1 1 5 16,-1 1 35-16,0 0 4 16,-7 2-23-1,1 1 15-15,-3 1 16 0,0-1-15 16,2 2-17 0,-2-3 8-16,5 1 16 0,-1-1-32 15,-1 2 16-15,2-5-19 16,0 2 9-16,0-1-3 15,0-1-17-15,3-1 15 16,1 1 11-16,6-3-7 16,0 2-16-16,4-2-5 15,1 0-4-15,1 0 0 16,1-2-3-16,-1 2 0 16,0 0-2-16,0 0 0 15,2 0 0-15,-2 0-2 0,3 2 2 16,3 0 2-16,6 1 0 15,3-1 1-15,8 0 5 16,9-2 2-16,8-4 7 16,14-3-7-16,15-5 5 15,12-1-13-15,9-3 0 16,7 1 0-16,3 1 0 16,1 0 0-16,-5 1 0 15,-2 2-1-15,-5 0 2 16,-5-1 2-16,-8 2-3 15,-3-1 1-15,-9 1-5 16,-6-1 5-16,-8 2-1 16,-9 3 0-16,-8-2 5 0,-9 5-13 15,-9 1 8 1,-6-1 0-16,-5 3 1 0,0-2 6 16,-4 2-7-16,2 0-2 15,-2-1 2-15,0 1 2 16,0 0 5-16,0-1-11 15,0 1 10-15,0-2-7 16,0 2 1-16,0-1-2 16,0 1 2-16,0 0 0 15,0 0 1-15,0 0-2 16,0 0 0-16,0 0-46 16,0 1-73-16,0-1-45 0,3 3-74 15</inkml:trace>
  <inkml:trace contextRef="#ctx0" brushRef="#br0" timeOffset="-197078.46">14086 10453 537 0,'-4'-4'81'15,"-1"-1"7"-15,0-2-31 16,-2 2 13-16,3 3-12 16,1-1-28-16,0-1 0 15,1 3-27-15,1-1-3 16,2 4-7-16,-1-2 0 15,5 0 7-15,4 1 0 0,7 1 0 16,8 0 6-16,12-1-1 16,13-2-1-16,9-3-4 15,14-2 0-15,14-8 1 16,19-3 12-16,16-6-3 16,14-2-3-16,10-3-7 15,4 3 4-15,-3 0 3 16,-4 5-7-16,-12 2 0 15,-16 6 0-15,-17 1-1 16,-22 5 1-16,-23-1 0 16,-19 4 0-16,-15 2 11 15,-9 0 28-15,-6-2-2 16,-1 1-14-16,-1 0-18 16,-1-1-3-16,2-2-4 15,-4 3 3-15,2 0-3 0,0 0 2 16,0 1-5-16,-1 1-9 15,2-2-58-15,-1 4-55 16,2-2-49-16,-1 2-66 16</inkml:trace>
  <inkml:trace contextRef="#ctx0" brushRef="#br0" timeOffset="-196028.64">16699 10405 553 0,'-9'-4'54'16,"-5"-1"0"-16,0-2 0 15,-2 1 42-15,4 4-73 16,-3 1 6-16,3 1 3 16,1 0-26-16,3 3 2 15,2-2-8-15,1 1 0 16,2 3 0-16,0-2-5 16,0 3 5-16,0-3 0 15,1 2 16-15,1-2-15 16,-1-1 17-16,2-1-17 15,2 2 14-15,2-1-14 16,7 1 13-16,8 3 6 0,13-4 28 16,19 0-29-16,23-7 7 15,21-7 4-15,28-7-8 16,21-8-18-16,12 0 6 16,5-4-9-1,0 2 0-15,-12 4 10 0,-10 4-11 16,-17 4-7-16,-23 8 7 15,-24 2 0-15,-21 6 3 16,-27 0-2-16,-12 1 2 16,-11-2 5-16,-2 2-2 15,-2-1-2-15,2 1-4 16,-2 0-14-16,1-2-82 16,1 2-105-16,1 3-59 0</inkml:trace>
  <inkml:trace contextRef="#ctx0" brushRef="#br0" timeOffset="-194979.07">19247 10343 586 0,'-3'-5'44'0,"-2"-2"33"16,-2 4-52-16,0-1 26 15,4 4 4-15,0 0-41 16,3 0-14-16,1 1 0 16,7 2 5-16,5 0 16 15,11 4-3-15,9 1-1 16,12 1 19-16,14-1-18 16,17-2 19-16,20-1 2 15,21-7-13-15,21-6-11 16,17-8-9-16,18-4-1 15,15-4-4-15,12-5-1 16,4-2 0-16,-7 3-1 16,-18 5-2-16,-32 4 3 15,-34 7 1-15,-38 9 0 0,-30 0 7 16,-21 3-3-16,-14 0 21 16,-11-2-5-16,-6 0-19 15,-2-1-2-15,-4 1 0 16,-1-2-11-16,3 1-12 15,3 0-147-15,6 3-126 16</inkml:trace>
  <inkml:trace contextRef="#ctx0" brushRef="#br0" timeOffset="-193908.17">22685 10478 578 0,'-10'-5'14'15,"-3"1"60"-15,2-4-9 0,-1 4-1 16,6 2-18-16,4 2-32 15,0-2-14-15,7 4 0 16,4-1 8-16,10 3-5 16,9 0 13-16,15 4 12 15,15-2-7-15,20 5-10 16,23-2 5-16,23 1-8 16,26-1 13-16,28-7-19 15,16-11 6-15,12-11 22 16,7-10 8-16,-6-5-29 15,-16 1-7-15,-24 6-2 16,-28 7-3-16,-40 7 3 0,-34 8 8 16,-28 2 24-16,-22 2 17 15,-9 0-32-15,-6 2-17 16,-3-3-5-16,-3 3-158 16,-3 5-222-16</inkml:trace>
  <inkml:trace contextRef="#ctx0" brushRef="#br0" timeOffset="-184213.3">11600 9210 311 0,'-5'-9'136'0,"2"-1"-31"16,-1 1-3-16,-1 1-4 15,-2 0-33-15,1-1-16 16,0 1 7-16,0-1 0 16,1 1 2-16,0-1-12 15,2-1-17-15,0 1-24 16,3 1-5-16,0 2 0 16,4 1-3-16,3-2-5 15,2 2 7-15,6 2 0 0,2 2-7 16,2 5 8-16,-4 5 2 15,4 10-2-15,-7 6-4 16,-4 6 4-16,-5 5 0 16,-5 3 0-16,-2-2 0 15,-1-3 1-15,1-6-1 16,2-8 1-16,1-8 0 16,2-5-2-16,2-4 3 15,0-3 1-15,2-3-3 16,1 1 0-16,4-3-16 15,2-2-34-15,1-3-60 16,1-5-11-16,-2-2-201 16</inkml:trace>
  <inkml:trace contextRef="#ctx0" brushRef="#br0" timeOffset="-184036.89">11537 8920 766 0,'-25'-14'61'0,"1"3"10"16,9 0-27-16,0 1 18 16,8 2-19-16,2 3-43 15,5 2-11-15,5 3-1 16,5 3-53-16,5 5-64 16,7 3-105-16</inkml:trace>
  <inkml:trace contextRef="#ctx0" brushRef="#br0" timeOffset="-183592.98">11818 9365 560 0,'0'2'12'0,"-2"-2"-3"16,2 0 13-16,2 0 34 16,-2 0-27-16,1 0-5 15,-1-2 38-15,2 1-2 16,-1-3-42-16,3-5 1 16,-1-6-17-16,2-2 2 15,-4-9 13-15,1-4-17 16,-4-3 3-16,-5-3-3 15,-5 2 0-15,0 3 0 16,-1 8 13-16,1 2-9 16,1 11 14-16,4 4-10 15,2 5-8-15,4 2-8 16,1 6 4-16,3 4 4 16,4 8 0-16,7 6 0 15,2 4-1-15,2 5 0 0,7 2 2 16,-1-2-1-16,3 1 0 15,1-5-8-15,5-8-105 16,7-9-277-16</inkml:trace>
  <inkml:trace contextRef="#ctx0" brushRef="#br0" timeOffset="-182128.56">12841 9151 600 0,'-6'1'96'15,"-2"1"-40"-15,-1-1 10 16,3-1-41-16,3 2-12 16,3-2-6-16,0 0 3 15,2 0-2-15,-1-2-8 16,1 2 0-16,1-1 4 15,0-2 30-15,0-3-5 0,2-7-6 16,0-5-7-16,-2-7-9 16,-4-6-5-16,-6-3-1 15,-6-1 0-15,-2-2-1 16,-4 3 0-16,-2 6 5 16,0 5-1-16,5 11-4 15,4 4 0-15,2 7-10 16,5 7 1-16,5 6 6 15,6 8 3-15,4 10 9 16,4 6-8-16,5 7-1 16,3 0 1-16,3-1-1 15,1-3-5-15,3-5 1 16,-1-6-9-16,5-6-49 16,-5-5 4-16,-3-8-32 15,-1-8-59-15,-4-8-212 0</inkml:trace>
  <inkml:trace contextRef="#ctx0" brushRef="#br0" timeOffset="-181823.86">13085 9137 439 0,'-1'0'105'0,"-2"0"-56"15,-2 3-9-15,-1 0-4 16,2 1-16-16,-2 3-19 16,6-1 6-16,-2 3-5 15,4-1-2-15,1 0 1 16,0-3 5-16,1-2-4 15,-1-2-2-15,0 1 4 16,-1-2-4-16,-1 0 2 0,2 0 7 16,-1 2 2-16,-1-2 5 15,4 0-11-15,-1-2-1 16,2 0-4-16,0-2 1 16,3-1-1-16,-4-1 4 15,1-1 1-15,-2 0-2 16,-4 2 6-16,-3 2-9 15,0 1-2-15,-1 2-7 16,-1 2-7-16,1 1-5 16,-1 1-60-16,0 0-108 15</inkml:trace>
  <inkml:trace contextRef="#ctx0" brushRef="#br0" timeOffset="-181280.3">12778 9017 599 0,'-5'-9'79'0,"1"-2"-22"16,-3-2-21-16,2 1 10 15,5-1-44-15,5-2-2 16,5 1 5-16,2 1-4 15,4-1-2-15,1 9-5 16,-1 4 5-16,-2 7 1 16,-1 11 1-16,-3 7 0 15,-5 8-1-15,1 6 2 16,-3 4 3-16,-3-2 2 16,0-1-5-16,4-5 11 15,-1-5 0-15,3-6-1 16,2-4-5-16,2-7-5 0,4-3 8 15,-1-4-8-15,3-2 8 16,4-4-9-16,-1-4 2 16,4-6-1-16,2-4-2 15,2-4 0-15,-5-5-17 16,-1 1-40-16,-3-4-44 16,-9-2-160-16</inkml:trace>
  <inkml:trace contextRef="#ctx0" brushRef="#br0" timeOffset="-180912.25">12727 8804 610 0,'-15'-15'65'0,"1"1"20"16,1 0-12-16,3 1-52 15,4 0-1-15,5 2-20 16,2 2-1-16,6 1-2 16,1 3-2-16,1 5 5 15,4 3-4-15,-1 5 4 16,-3 5-4-16,0 5 4 16,-3 3 0-16,-4-1 4 0,-4-1-3 15,-4-4 8 1,0-3-7-16,0-7 11 0,-1-3 9 15,-2-7 8-15,-1-3-27 16,0-6 0-16,3 2-6 16,1-5 1-16,3 5-15 15,7 3-10-15,5 5-20 16,7 5-53-16,4 6-98 16</inkml:trace>
  <inkml:trace contextRef="#ctx0" brushRef="#br0" timeOffset="-180398.69">13306 9210 220 0,'-3'1'343'0,"3"3"-334"15,-3-1 9-15,0 0 62 0,3-1-5 16,0-4-23-1,2-1 5-15,-2-2-48 0,0-5-7 16,-2-7 7-16,-4-4-4 16,0-7 0-16,-6-3 2 15,-3-6-7-15,-4 0 0 16,-5 3 0-16,4 3 2 16,1 8-2-16,3 11-1 15,4 7-6-15,6 9 7 16,1 9 0-16,5 10 0 15,3 10 8-15,5 3-4 16,5 4 1-16,4-2-3 0,5-3-2 16,2-2 5-16,0-7-5 15,1-2 0-15,-1-7-5 16,3-8 2-16,-2-6-70 16,3-7-196-16</inkml:trace>
  <inkml:trace contextRef="#ctx0" brushRef="#br0" timeOffset="-180178.64">13531 9118 647 0,'-10'5'132'0,"5"-2"-50"16,1-3-22-16,1-3-31 15,3 1-20-15,6-4-2 16,4-2-8-16,5-6 1 16,6-3-66-16,4-3-52 15,-1-2-102-15,-1 3-123 16</inkml:trace>
  <inkml:trace contextRef="#ctx0" brushRef="#br0" timeOffset="-179963.66">13582 8964 609 0,'-17'-3'135'0,"1"3"-27"0,4-4-32 16,5 3-1-16,-2-1-42 15,9 2-33-15,0 3-7 16,0 1 7-16,7 8 6 16,1 4-5-16,1 6 4 15,4 6-5-15,-1 2 0 16,0 0-1-16,0-1-2 15,-2-2-45-15,2-5-44 16,-3-8-61-16,2-6-185 16</inkml:trace>
  <inkml:trace contextRef="#ctx0" brushRef="#br0" timeOffset="-179760.68">13799 8802 961 0,'-5'-3'74'0,"-3"1"-4"0,-1-1-1 16,2 1-39-16,4 9-30 16,3 5 9-16,4 5 6 15,4 10-14-15,2 4-1 16,4 10 2-16,2-1-1 16,0 3-1-16,1 0-70 15,1-3-117-15,1-4-106 16</inkml:trace>
  <inkml:trace contextRef="#ctx0" brushRef="#br0" timeOffset="-177883.86">14530 9032 330 0,'0'0'51'15,"-1"0"8"-15,-1 0 7 16,1 0-19-16,1 0-35 16,0 0-11-16,-3 2-2 15,3-2-6-15,0 2-126 16</inkml:trace>
  <inkml:trace contextRef="#ctx0" brushRef="#br0" timeOffset="-177497.1">14445 9065 531 0,'-4'-5'72'0,"-1"-2"-3"16,0-1-15-16,0-1 11 15,5-1-46-15,2 3-19 16,1-1-1-16,4 3 1 16,-1 1-6-16,0 4 2 15,2 5 4-15,2 5 3 0,-1 9 3 16,-2 5-3-16,-2 5 20 15,-2 0-11-15,-3 0-5 16,0-4-5 0,0-7 6-16,0-4-6 0,0-3 3 15,0-8-5-15,6-1 1 16,-2-4 3-16,2-3-3 16,3-4 3-16,4-5-4 15,3-2-7-15,0-4-39 16,-1 0-48-16,-2-1-115 15</inkml:trace>
  <inkml:trace contextRef="#ctx0" brushRef="#br0" timeOffset="-177314.63">14398 8911 725 0,'-27'-11'18'16,"3"4"57"-16,2-2-46 15,2 0 11-15,10 3-17 16,4 4-23-16,6-1-16 15,6 3 14-15,6 2-3 16,9 1-30-16,4 3-27 16,5 2-38-16,4 0-61 15,4 2-110-15</inkml:trace>
  <inkml:trace contextRef="#ctx0" brushRef="#br0" timeOffset="-176968.06">14709 9072 382 0,'9'21'86'0,"-4"-4"28"0,-2-6-47 16,-1-4 25-16,1-3-35 16,0-2-9-16,0-2-8 15,-1-3 2-15,3-4-10 16,2-6-24-16,2-6-5 16,0-8-2-16,2-2 0 15,-5-5-1-15,-6-4 4 16,-8 4-4-16,-7-2-4 15,-3 5 4-15,-6 4-2 0,-1 9 2 16,1 7-9-16,3 8 3 16,2 7 1-16,5 7 0 15,4 5 4-15,7 6 1 16,6 1 0-16,7 7-3 16,7 0 3-16,8 4 6 15,7-1-4-15,4-1-2 16,5-3 0-16,4-4 0 15,4-5-24-15,1-5-118 16,3-5-244-16</inkml:trace>
  <inkml:trace contextRef="#ctx0" brushRef="#br0" timeOffset="-176352.16">15686 9532 255 0,'-3'1'26'0,"2"-1"-22"16,-1-1 19-16,2 1 19 15,2-1-39-15,-1-1-3 16,1 1 2-16,1-1-1 15,0 2-2-15,0-1-69 0</inkml:trace>
  <inkml:trace contextRef="#ctx0" brushRef="#br0" timeOffset="-175688.34">15673 9171 589 0,'-3'0'77'0,"0"1"-49"16,0-1 69-16,0 2-61 0,3-2 3 16,-1 0-28-16,2 0 31 15,-1-2-4-15,0 1-15 16,2-1-9-16,-1-3-9 16,1-7-5-16,-1-3 0 15,-1-7 1-15,-1-4 7 16,-5-7-8-16,-5-2 0 15,-7-3 0-15,-2-1-4 16,-7 5-1-16,-3 2 2 16,6 11-1-16,0 6 3 15,6 8-11-15,6 7 6 16,6 7-2-16,6 6 6 16,3 7-1-16,6 8 3 0,7 6 5 15,4 5-4 1,5 2 1-16,5-2-1 0,0-3-2 15,1-5 2-15,-1-7-1 16,-2-7 0-16,1-7-11 16,-1-5-39-16,-3-10-84 15,4-5-158-15</inkml:trace>
  <inkml:trace contextRef="#ctx0" brushRef="#br0" timeOffset="-175019.17">15542 8986 573 0,'-8'-8'40'0,"2"-1"46"16,1-1-20-16,-1-2-3 16,3 1-20-16,3-3-23 15,3 0-18-15,4 0 0 16,3 1 3-16,2 1-4 15,2 6-1-15,1 0 0 0,1 6-3 16,1 6-4-16,0 6 14 16,0 10-5-16,-1 4 28 15,-4 5-16-15,-2 5 6 16,-4-1-8-16,-3-4 1 16,0-5 16-16,2-2-16 15,0-6-2-15,-1-5-9 16,5-3 0-16,-2-2 5 15,4-3-6-15,2 0-1 16,2-2 8-16,0-3 0 16,0-2-6-16,3-4 1 15,0-2 3-15,0-6-6 16,-1-5 0-16,-3-3-34 16,-5-3-74-16,-4-5-23 15,-10-4-278-15</inkml:trace>
  <inkml:trace contextRef="#ctx0" brushRef="#br0" timeOffset="-174733.88">15457 8732 442 0,'-24'-6'267'15,"9"-2"-253"-15,2-3 5 16,5 0 10-16,5 0-22 15,6 2-7-15,5 1-8 0,2 4 8 16,1 3 0-16,2 4 0 16,-1 9-5-16,-5 3 5 15,2 2 0 1,-4-1 0-16,-4-2 4 0,-1-3-2 16,-1-4 10-16,1-4 3 15,-3-3-10-15,-1-1-5 16,0-5-38-16,1 0-72 15,3-2-126-15</inkml:trace>
  <inkml:trace contextRef="#ctx0" brushRef="#br0" timeOffset="-174256.91">16076 9203 510 0,'-7'0'71'0,"2"0"-25"15,0-2 33-15,1 2-43 16,2 2-24-16,1-2-4 15,1 0 28-15,1 0 11 16,-1-2 17-16,2 2-26 0,-4-8-38 16,-1-1-1-16,-1-9 0 15,-5-5-3-15,-3-10 1 16,-3-4-8-16,-3-2-26 16,-1 0 32-16,1 5 5 15,0 10 0-15,4 10 0 16,6 9-4-16,3 7-6 15,4 10 10-15,2 5 1 16,4 6 3-16,5 8 1 16,2 2-1-16,9-1-2 15,0-3 2-15,4-2-2 16,2-6-1-16,-2-4-1 16,1-7 0-16,-3-8-1 15,0-5-48-15,-1-8-182 16</inkml:trace>
  <inkml:trace contextRef="#ctx0" brushRef="#br0" timeOffset="-173917.59">16204 8998 497 0,'-3'0'112'16,"0"-1"-4"-16,-3-1-9 16,3 1-59-16,2 1-12 15,1-1-12-15,0 0-2 16,0-1 13-16,1-1-19 15,2-3-6-15,1 1 6 16,1-2-7-16,1-3-1 16,5 1 0-16,0 3-1 15,4-2-2-15,2 3-71 16,-2 2-46-16,1-2-140 16</inkml:trace>
  <inkml:trace contextRef="#ctx0" brushRef="#br0" timeOffset="-173671.21">16201 8857 600 0,'-18'-2'87'0,"3"-1"15"16,0-1-17-16,3 0-12 16,4 3-9-16,3 1-59 15,4 3 0-15,2 4 1 16,2 4 22-16,4 9-6 15,4 6-4-15,1 3-10 16,4 4-8-16,1-1 2 0,1-2-2 16,1-2 0-16,-3-5-47 15,1-6-81-15,-2-6-2 16,1-11-272-16</inkml:trace>
  <inkml:trace contextRef="#ctx0" brushRef="#br0" timeOffset="-173498.18">16436 8760 914 0,'-2'-4'121'0,"-3"1"-56"15,1 0-35-15,-1 4-30 16,5 4 0-16,5 4 0 16,2 6 0-16,4 4-5 15,2 3 2-15,3 3-53 16,0 3-104-16,-3-2-145 0</inkml:trace>
  <inkml:trace contextRef="#ctx0" brushRef="#br0" timeOffset="-172108.68">11633 10503 650 0,'-11'0'9'0,"-2"1"35"16,2-1-9-16,-1-1 35 16,2 2-15-16,5 0-8 15,-1 1-19-15,5-2-16 16,-1 0-2-16,2 1-1 0,3 2-1 15,3 3 2 1,6 1 27-16,9 3-12 0,14-1 14 16,18-3-21-16,20-6-7 15,18-7 7-15,21-9-14 16,12-8-1-16,11-5-1 16,-2-2-2-16,-4 3-3 15,-14 7-72-15,-17 11-71 16,-11 8-21-16,-6 10-178 15</inkml:trace>
  <inkml:trace contextRef="#ctx0" brushRef="#br0" timeOffset="-171707.38">14041 10612 328 0,'-21'-5'349'0,"-1"0"-281"15,0 0 2-15,-1 0 8 0,2 0-23 16,4 0 32 0,6 3-47-16,4 1-17 0,2 0-23 15,10 1-2-15,5 1 2 16,12-1 6-16,16-3 5 16,20-5-10-16,27-5 1 15,24-10-2-15,28-9-2 16,23-4 2-16,17-1 0 15,5 1-3-15,-4 8-105 16,-11 7-73-16,-13 7-285 16</inkml:trace>
  <inkml:trace contextRef="#ctx0" brushRef="#br0" timeOffset="-171086.34">16878 10358 772 0,'-42'3'42'0,"2"-3"18"15,9-4 15-15,8 2-10 16,9 2-41-16,11 2-19 15,10 2 6 1,19 1 12-16,17-2-4 0,27-5-2 16,27-5-9-16,24-10-8 15,16-5 0-15,8-5 7 16,-2 4-7-16,-15 3 1 16,-21 4-1-16,-24 3 0 15,-25 6 1-15,-24 2-1 16,-15 2 1-16,-13 2 1 15,-7 1-2-15,-4 1-28 16,1 2-73-16,-2-1-54 0,1 2-127 16</inkml:trace>
  <inkml:trace contextRef="#ctx0" brushRef="#br0" timeOffset="-160484.04">20831 9972 184 0,'2'-5'37'16,"-1"0"-14"-16,-1 1-9 0,2-1-10 15,-2 2 2-15,1 0-6 16,2 0 0-16,-2 1-5 16,2-1 4-16,-1 3 1 15,1-3-1-15,0 3-1 16,-2 0-14-16,1 0-1 15,1 6-94-15</inkml:trace>
  <inkml:trace contextRef="#ctx0" brushRef="#br0" timeOffset="-157852.55">19648 8098 121 0,'-13'-1'49'0,"-5"1"-42"16,1 1-4-16,1-1-3 15,2 2-11-15,3-4-6 16</inkml:trace>
  <inkml:trace contextRef="#ctx0" brushRef="#br0" timeOffset="-155708.33">19669 8097 286 0,'-11'3'61'15,"1"-2"-3"-15,1 0 40 16,0-1-22-16,-1-1-9 15,1 0-19-15,1-1 8 16,1-1 1-16,0 3-32 0,1-2 6 16,-2-1-24-16,2 3 14 15,-1 0-19-15,1 0 5 16,3 0 20-16,0-2-23 16,1 2-4-16,2 0 1 15,2-1 3-15,-1 1-2 16,1-2-4-16,1 2-4 15,3 2 3-15,2-1 6 16,8 1-3-16,6 1 0 16,8-3-4-16,6 0 4 15,4-3 0-15,3 3 0 16,2-3 0-16,4 0 0 0,5 0 3 16,7-3-2-16,8 2-1 15,8 1 7-15,2-1-7 16,6 1-6-16,6 0 6 15,9-1 6-15,7 0-4 16,6 0-2-16,6-3-2 16,6 0 2-16,-5 1 1 15,-1 0-1-15,-3-1-1 16,-4 2-5-16,-6 3 6 16,-2-4 0-16,-1 5 5 15,1-2-3-15,-2 1-2 16,3 0-2-16,-3-1-3 15,-2 0 8-15,-3 0-6 0,-4 1-8 16,-4 2 8-16,-2-2 1 16,-5 4-2-16,-5-1 0 15,-2 0-1-15,-4 2 2 16,1-3 1-16,0 3-1 16,-1-1 1-16,1-1 0 15,-1 1-6-15,-2-1-2 16,-1 0 10-16,-3-1-7 15,-3 0-1-15,-2 0 5 16,-2 2-6-16,-5-2 9 16,-3 1 0-16,-2 3 0 15,-2-4 0-15,-4 3-1 0,1 2-2 16,1-1-4 0,0 1 6-16,1-3 1 0,3 2 0 15,0-1 0-15,4 0-7 16,4 2-1-16,4 0 8 15,4-1 1-15,3 1-1 16,6 0 0-16,0-3-9 16,3 3 9-16,4-3 3 15,1 1-3-15,4 0-5 16,3 1 5-16,-1-1 8 16,4 0-8-16,-1 1-1 15,1-1-3-15,0-1 4 16,4 1 0-16,-3-1-1 15,1 1-1-15,-4 0 2 16,1-2 0-16,-6-1 6 16,-3 2-6-16,1-2 0 0,-4 3-1 15,-2 0 1-15,-4-1 0 16,-5 0 0-16,0-1-4 16,-6 2 4-16,-1 0 0 15,-5 0 0-15,2 1 2 16,-1 1-2-16,2 1-2 15,1-2 2-15,-4 2 8 16,-3-2-7-16,-3 0-2 16,-1-3 2-16,-2 1 0 15,0-2 3-15,1 1-3 16,2 3 10-16,0-4-2 0,2 3 0 16,3 0-9-16,-1 0 8 15,1 0 5-15,6 2-6 16,1 0 0-16,7-1-5 15,1 2 0-15,4-2 7 16,5 1-2-16,3-1 2 16,2 0-7-16,3-2-2 15,1 1 10-15,-2 2-8 16,-6-3-4-16,-5 3 4 16,-6-1-3-16,-9 1 1 15,-10 1-4-15,-7 0 3 16,-12-1 1-16,-8-2 3 15,-8 0 0-15,-8 0 4 0,-2-3 0 16,-6 0-3-16,0 1 4 16,0-1 5-16,2 0 2 15,-1 0-11-15,1 0 2 16,1-1 21-16,1 1-27 16,2-1 0-16,-2 1 0 15,-2 0 1-15,0 0 0 16,0 0 13-16,0 0 2 15,-2 0 2-15,2 0-13 16,-2 0 4-16,2 0-8 16,0 0-1-16,0 0-2 15,0 0 0-15,0 0 1 16,-2 0 1-16,2 0-4 16,2 0 5-16,0 0-1 0,-2 0 5 15,3 0-3-15,-1 0-2 16,-2 0 10-16,1 0-5 15,-1 0 0-15,2-2 3 16,-2 2 6-16,0 0 1 16,0 0 8-16,1-1-4 15,-1 1 1-15,0 0-6 16,0-2-4-16,0 2-8 16,0 0-2-16,0 0 8 15,0 0-7-15,0 0-1 16,0 0 1-16,0 0-1 15,0 0 0-15,0 0-13 16,0 0-52-16,-1 0-143 16,-4-3-463-16</inkml:trace>
  <inkml:trace contextRef="#ctx0" brushRef="#br0" timeOffset="-155026.58">27637 8280 610 0,'-6'-3'39'15,"-4"0"15"-15,-35-9-4 16,35 10 25-16,-1 2-19 16,5-3 6-16,0 3-13 15,-3 0-28-15,5-3 0 16,2 3-15-16,5 0 3 15,0 0-9-15,3 0 0 0,10 3 4 16,11-3 4-16,15-3 4 16,21-1-3-16,19-3-7 15,19-7 8-15,20 0-10 16,18-2 0-16,13-4-1 16,14 4 2-16,5-1-1 15,1 2 9-15,-4 2-9 16,-10 2 0-16,-10 2-3 15,-15 1 2-15,-21-1 1 16,-17 1 2-16,-17-1-1 16,-22 2-1-16,-14 1-3 15,-12 2 3-15,-9 2 7 16,-9 0-6-16,-8 1-1 16,-2 1 0-16,-4 0-1 0,2 1-5 15,0-1 6-15,0 0 2 16,0 0-2-16,2 2 0 15,-2-2 0-15,1 0-3 16,1 0 6-16,0 0-3 16,-2 0 0-16,0 0-9 15,-2 0-24-15,-1 2-48 16,-2 1-16-16,-8 1-31 16,-10 5-194-16</inkml:trace>
  <inkml:trace contextRef="#ctx0" brushRef="#br0" timeOffset="-154441.83">27752 8329 491 0,'-7'3'35'16,"-1"-6"-16"-16,-1 2 56 0,0 0 16 16,2-1-11-16,1-1-52 15,-1 2-3-15,3 0 13 16,4 1-20-16,2-2-10 15,2 1 5-15,2-1-13 16,9-2 15-16,11-4 13 16,16-2-11-16,21-4 10 15,21-5-4-15,26-1-7 16,19-4-14-16,21 2 16 16,17-1-17-16,3 3 0 15,-1 1 2-15,-11 4 2 16,-13 2-5-16,-14 4 3 15,-13-4 0-15,-15 4-3 0,-14-3 0 16,-11 0-5-16,-16 0 11 16,-13 0-8-16,-8 2 2 15,-11 1 0-15,-10 3 1 16,-6 1-1-16,-5 2 0 16,-6 2 7-16,-1-1-7 15,-2 2-7-15,-2 0 7 16,2 0 0-16,-1 0-9 15,-2 2-19-15,0 2 0 16,-3 4-10-16,-4 1-56 16,-6 2 0-16,-3 3-111 15,-5 0-185-15</inkml:trace>
  <inkml:trace contextRef="#ctx0" brushRef="#br0" timeOffset="-117406.39">29120 7051 278 0,'-3'0'79'16,"1"0"18"-16,-1 0-10 15,3-1-24-15,-1 1-19 16,1-2-11-16,-2 1-20 16,1-1 15-16,-1 2-2 15,2-3-13-15,-3 1 4 0,2 0 12 16,-2 1-15-1,-1-2-10-15,1 0 4 0,0 0 5 16,0 3 1-16,1-4-2 16,1 3 0-16,1-1-4 15,-2 1 2-15,0-1 9 16,2-1-3-16,-1-1-6 16,-1 2-1-16,2-4 14 15,-1 2-17-15,2 0 2 16,-1 0-7-16,3-1-1 15,1 1-1-15,0 0-4 16,2 1 3-16,3 3 0 16,-5 0-5-16,2 6 4 15,-3 0 2-15,0 7 1 16,-3 4 0-16,0 3-2 0,-3 4 2 16,-3 0 4-16,2 0-4 15,-1-4 0-15,2-3 2 16,1-3-2-16,0-6-2 15,2-1 2-15,2-4 0 16,0-2 3-16,3-2 2 16,-1-3-5-16,4-4-8 15,2 1-19-15,1-6-31 16,1 3-50-16,-1-3-75 16,-2 2-185-16</inkml:trace>
  <inkml:trace contextRef="#ctx0" brushRef="#br0" timeOffset="-117198.45">29059 6859 196 0,'-3'-20'449'15,"-2"3"-354"-15,4 2-31 16,1-1-6-16,0 7-47 15,0 1-11-15,3 4-5 16,0 4-1-16,4 4-21 16,3 4-88-16,3 3-110 15</inkml:trace>
  <inkml:trace contextRef="#ctx0" brushRef="#br0" timeOffset="-116688.79">29282 7182 422 0,'-1'5'111'0,"-1"-2"-101"0,0-1 64 15,0-1 14-15,4 1-61 16,-4-2 8-16,2 0 31 16,0-2-25-16,4-1-22 15,-2-2 5-15,2-3-23 16,2-6 9-16,2-3-7 16,-5-6 1-16,-2-5 0 15,-2-6-4-15,-2-4-1 16,-5-1-6-1,1 3 7-15,-3 5 7 0,2 9-6 16,0 9 1-16,2 4-2 16,3 6-5-16,3 3-1 15,-2 5 5-15,0 5 1 16,2 4-2-16,4 7 3 16,1 7-1-16,1 2 1 15,5 1 1-15,2 0-2 0,-3-4 4 16,4-2-4-16,1-4-4 15,-2-2 4-15,2-2-1 16,0-3 2-16,6-3-2 16,3-4-54-16,4-5-93 15,6-4-204-15</inkml:trace>
  <inkml:trace contextRef="#ctx0" brushRef="#br0" timeOffset="-116553.59">29719 7068 674 0,'-9'-3'51'0,"1"-1"-14"16,2-3-16-16,3 3-21 15,0 1-84-15,4 3-367 16</inkml:trace>
  <inkml:trace contextRef="#ctx0" brushRef="#br0" timeOffset="-114696.3">29087 7844 486 0,'-8'-1'66'0,"1"-1"-20"15,-2 0 59-15,2-1-77 16,-1 3-2-16,2 0 17 0,2 0-12 16,-2 0 4-16,1 0-10 15,2 0-7-15,0 3-5 16,2-2-6-16,-1 0-3 15,1 2 3-15,1-1-1 16,-2 1-4-16,4-2 5 16,-2 2 6-16,3 0 4 15,3-2 13-15,7-2 0 16,11-5 0-16,12-4-23 16,10-3-4-16,8-4-2 15,2 0-1-15,-1 3 2 16,-8 3-2-16,-8 3 0 15,-9 0-2-15,-10 2-1 0,-7 1-5 16,-5 2-22-16,-5 0-47 16,0 0-53-16,-1 3-145 15</inkml:trace>
  <inkml:trace contextRef="#ctx0" brushRef="#br0" timeOffset="-114184.73">29075 7875 380 0,'-6'2'174'0,"0"-2"-140"0,3-2 71 15,2 1-39-15,-1 1-18 16,2 0-31-16,0-2-8 16,0 2 12-16,2 0-11 15,2 0 0-15,8-2 0 16,8-3-4-16,9-3-3 16,16-2-3-16,9-6 0 15,10 2 0-15,3-3 0 16,2 2 0-16,-7 1 0 15,-10 1-3-15,-14 4-4 16,-14 2 5-16,-12 3-3 16,-5 1-15-16,-7 3-80 15,-5 2-46-15,-2 2-217 0</inkml:trace>
  <inkml:trace contextRef="#ctx0" brushRef="#br0" timeOffset="-113755.77">29039 7902 544 0,'-6'0'94'16,"3"0"-35"-16,2-2 35 15,1 1-49-15,1-1-25 16,7 0-15-16,4-3 1 16,8-2-6-16,10-2 5 15,11-4-5-15,11-2 0 16,6-2-4-16,6-1 4 0,2 2-11 16,-2 0-54-16,-7 3-31 15,-11 2-62 1,-11 5-208-16</inkml:trace>
  <inkml:trace contextRef="#ctx0" brushRef="#br0" timeOffset="-77361.8">29145 7349 347 0,'0'-4'299'0,"0"1"-298"16,0-3 28-1,-1-2 5-15,-1 4-4 0,1-2-30 16,-1-1 15-16,-1-2-5 16,3-2 12-16,-3-1 15 15,0 0 0-15,-3-2-19 16,-1 1 5-16,-4 0 4 16,-2-4 7-16,-2 2-9 15,-4-3 21-15,-1 0-26 16,-2-1-19-16,-8 1-1 15,-6-1 0-15,-4-2-1 16,-6 0 2-16,-6-3-2 16,0 0 3-16,0 0 5 0,2-1 3 15,5-1-7-15,0-1 11 16,3 2-14-16,5 0 0 16,-3 2 1-16,-2 3-5 15,-2 2 5-15,-6 4-1 16,-3 2 3-16,1 2-3 15,2 3 1-15,2 4-1 16,11-1 0-16,4 4-2 16,5 4 1-16,4 4-3 15,3 0 2-15,6 5 1 16,-1 1-2-16,2 4 3 16,-2 2-3-16,1 3 1 15,-3 1 2-15,3 0 0 0,-2-1-1 16,0 1 2-16,2 0-2 15,0-4 1-15,0 0 0 16,5 1-1-16,-2-2 1 16,3-2 0-16,1-2 0 15,1 0 0-15,-2-2-1 16,2 2 2-16,-1-1-1 16,-3 3 0-16,1-2-1 15,1 2 1-15,0-2 0 16,1-1-2-16,3 0 2 15,1-3 0-15,2 0-3 16,0 0 3-16,2 3-1 0,0-3 2 16,2 1-1-1,0-2 2-15,-1-3-2 0,1-4 0 16,-2 1 2-16,0-3 7 16,0-1 3-16,1-2-7 15,-1-1-1-15,2-1-4 16,1-1 1-16,0 1 1 15,1 0-4-15,-1-1 1 16,0 1 1-16,1 1 0 16,2-1 1-16,2 0-1 15,1-2 0-15,0 3 1 16,0-4-1-16,2 0-1 16,-2 2 1-16,1-1 1 15,1 1-1-15,1-4 0 16,4 2-1-16,1-2 2 15,2-2-1-15,3-1 2 0,-3 1-2 16,0 3-5-16,-7 1 2 16,-1 3 1-16,-6 1-2 15,-3 3-4-15,-2 0 5 16,0 0-3-16,-2 3 4 16,1-2 1-16,-2 3-4 15,2-1 5-15,-2 0-1 16,1 0 0-16,2-1-8 15,0 0 8-15,0-2-1 16,0 0 2-16,0 0 2 16,0 0-2-16,0 0 1 0,-1 0 0 15,2-2 3-15,-2 2-3 16,1 0-1-16,1 0 1 16,-2 0 1-16,1 0-1 15,1 0-1-15,-1 0-2 16,0 0-32-16,0 0-128 15,-3 6-71-15</inkml:trace>
  <inkml:trace contextRef="#ctx0" brushRef="#br0" timeOffset="-76713.94">27682 7082 676 0,'-2'-14'6'0,"-2"0"18"16,-5 0 54-16,0-1 8 16,3 4-41-16,-2 0-9 15,4 2 2-15,1-1 6 16,2 3-7-16,1 0-26 16,1 2-10-16,2 2-1 15,0 6-7-15,3 6 7 0,5 9 0 16,5 8 7-1,3 10 0-15,4 6-7 16,0 2 13-16,3-5-11 0,1-2 5 16,-3-5 2-16,3-9 15 15,-2-8-3-15,-1-6 10 16,-1-10-6-16,2-8-6 16,0-11-4-16,2-5 1 15,0-8-7-15,-4 0-4 16,-5-2-5-16,0 2-1 15,-7 4-12-15,-1 5-37 16,-3 6-96-16,1 7-202 16</inkml:trace>
  <inkml:trace contextRef="#ctx0" brushRef="#br0" timeOffset="-72651.71">20661 9249 575 0,'-13'-5'71'0,"2"-4"8"15,-1-1-18-15,2 0 2 16,2-1-28-16,4 0-4 16,-2 0 11-16,2 1-5 15,2 3 4-15,2 2-11 16,-1 5-24-16,2-3-3 16,-1 6-3-16,2-3-2 15,3 5 2-15,4 4 4 16,6 3-1-16,5 3 4 0,2-1 9 15,1 1 12-15,3-4 1 16,1-8-6-16,8-9-1 16,9-9-22-16,10-12 0 15,10-9 5-15,5-6-5 16,-1 0 0-16,-2 2-68 16,-6 8-135-16,-5 11-165 15</inkml:trace>
  <inkml:trace contextRef="#ctx0" brushRef="#br0" timeOffset="-61753.83">24860 9282 324 0,'1'-4'77'15,"-1"0"-21"-15,2-2 26 0,-2 2-34 16,0-2-15 0,1 3 3-16,-1 0 8 0,2 2-5 15,-2-1-17-15,0 2-14 16,-2 0 37-16,2 0-24 16,0 0-12-16,0 0-1 15,0 0-6-15,0 0 9 16,0-2-1-16,0 2-3 15,0 0 9-15,0 2-5 16,0-2 7-16,0 0-8 16,0 0-6-16,0 0 0 15,0 0-2-15,0-2 1 16,2 2-3-16,-2-3 1 16,0 3 5-16,0 0-2 0,0 0 3 15,0 0 0-15,0 0-2 16,0 0 5-16,-2-1-2 15,2 1-7-15,0 0-1 16,0 0 5-16,0 0-5 16,0 0-1-16,0 0 1 15,0 0 0-15,0 0 0 16,0 0 1-16,0 0-1 16,0-2 0-16,0 2-6 15,2 0-62-15,-2 2-54 16,0-1-109-16</inkml:trace>
  <inkml:trace contextRef="#ctx0" brushRef="#br0" timeOffset="-46903.21">28035 8043 399 0,'-11'0'11'16,"1"-3"8"-16,-3 0 67 15,4 1-31-15,2-1 19 16,1 0-41-16,-2 0-10 16,4 0-9-16,1 0 10 0,0 3-22 15,0-2-2-15,0 2 3 16,1-3 10-16,-1 3-4 15,2 0 21-15,-1 0-1 16,1-2 9-16,-1 2-12 16,-2 0 4-16,3-1 0 15,-2 0 2-15,0-1-14 16,-2 1 10-16,0-1-18 16,2 2 0-16,0 0-10 15,0 0 0-15,2 0 2 16,-2 0-2-16,3 0 0 15,3 0-3-15,-2 0 0 0,1 0 3 16,5 2 3 0,7-2 8-16,13-2-3 0,19-4 0 15,23-3-5-15,26-7-3 16,32-3 5-16,28-6-5 16,20-1 3-16,14-2-1 15,6 1-1-15,-7 4-1 16,-16-1-2-16,-29 4 1 15,-28 3 2-15,-35 3 5 16,-35 4-5-16,-21 3-1 16,-16-1-17-16,-14 3-52 15,-8 3-26-15,-11 3 11 16,-10 2-23-16,-6 8-26 16,-3-1-84-16</inkml:trace>
  <inkml:trace contextRef="#ctx0" brushRef="#br0" timeOffset="-46349.57">28157 8025 429 0,'-28'4'59'15,"3"-1"-33"-15,3 0 5 16,1-2 35-16,4 0-8 15,1 1-35-15,4 1-1 16,0-2 16-16,0 1-19 16,3 0 17-16,2-2-8 15,-1 0-9-15,4 0 0 16,2 0-11-16,2 2 0 16,0-2 1-16,2 0-7 0,5-2 19 15,10 0 6-15,12-6-7 16,22 0-12-16,22-6 13 15,24-5-19-15,21 1 10 16,16-2-10-16,7 4 0 16,-1-1 0-16,-6 6-2 15,-15 0 5-15,-19 3-4 16,-19 0-1-16,-22 3 0 16,-20 0-4-16,-13 2 8 15,-12-1-2-15,-9 4-2 16,-7 0-35-16,-1 0-53 15,-4 2-18-15,-2 4-23 16,-4 1-145-16</inkml:trace>
  <inkml:trace contextRef="#ctx0" brushRef="#br0" timeOffset="-40390.81">3284 9351 288 0,'-3'-2'47'16,"2"-1"16"-16,-4-2 54 15,2 0 25-15,-3-2-126 16,2 0 25-16,-1-1-4 16,2 4 28-16,0-1-15 15,2-1-23-15,-1 3 6 16,1 0-2-16,1 0 0 15,-2 3-13-15,4 0-1 16,-2 0 5-16,0 0-19 16,0 0 1-16,0 0-4 15,0 0-6-15,1 3-14 16,4 0 19-16,1 6 2 16,10 0 0-16,5 6 5 0,0 0-2 15,3-3 4-15,1-1 2 16,-1-9 16-1,4-8 27-15,5-16-21 16,12-12-29-16,4-12 2 0,8-9 3 16,-3-3-16-16,1 2 13 15,-5 4-10-15,-8 12-38 16,-6 9-36-16,-6 11-53 16,-5 10-33-16,-7 11-58 15</inkml:trace>
  <inkml:trace contextRef="#ctx0" brushRef="#br0" timeOffset="-36012.45">5575 9327 677 0,'0'-8'24'16,"0"2"21"-16,-3-2-4 15,-3 2 23-15,3 1-42 16,2 4-12-16,1-2 1 16,-2 1 15-16,2 2-9 15,0 0 4-15,0-2-21 16,2 2 12-16,-1-1-5 15,-1 2-7-15,0-1 0 16,2 0-7-16,-2 2 7 0,1 0-1 16,2-2-3-16,3 4 4 15,3 4 0-15,3 3 2 16,6 0 8-16,1 1-9 16,1-2 10-16,-1-3 27 15,3-4-8-15,1-8 35 16,10-10-25-16,8-16-8 15,14-16-24-15,11-13-8 16,4-10-1-16,1-2 1 16,-5 6 0-16,-10 11 0 15,-13 13-1-15,-10 12 1 16,-14 14-5-16,-10 8-10 16,-6 8-87-16,-3 8-13 0,0 12-88 15</inkml:trace>
  <inkml:trace contextRef="#ctx0" brushRef="#br0" timeOffset="-34497.53">8900 9174 929 0,'-2'-10'23'16,"-1"1"13"-16,-3 1 26 0,2 1-30 16,2 4-11-16,2 1-21 15,2 1 0-15,-1-1-22 16,2 4 21-16,3-1 0 16,2 4-1-16,8 2 4 15,2 3 14-15,3 4-4 16,1 0 2-16,1 0-9 15,-4-3 32-15,2-3-14 16,6-8 22-16,6-12 15 16,15-20-39-16,15-19-4 15,15-21-16-15,10-13-1 16,2-6-1-16,-7 7-8 0,-10 15 4 16,-16 15-67-16,-15 18-58 15,-15 14-98-15,-10 15-89 16</inkml:trace>
  <inkml:trace contextRef="#ctx0" brushRef="#br0" timeOffset="-8961.62">28703 6526 541 0,'-22'-11'24'0,"3"-1"42"16,8-2-5-16,5 0-7 16,5-2 6-16,2 2 8 15,2-1 3-15,0-1 6 16,2 2-6-16,-2 1 1 16,1 4-35-16,-2 1-12 15,0 5-25-15,-1 3-6 16,-1 3-8-16,4 5 14 15,4 5 2-15,2 7-1 16,6 5 2-16,3 0 2 16,3-2-1-16,3-4 17 15,2-9 13-15,9-10-2 16,9-10-14-16,16-12-13 0,9-14-1 16,5-10 2-1,0-9-6-15,-6-1-2 0,-11 5-27 16,-13 7-37-16,-12 13-17 15,2 1-69-15,-35 36-123 16,-4 5-5-16</inkml:trace>
  <inkml:trace contextRef="#ctx0" brushRef="#br0" timeOffset="-8097.63">27939 7998 676 0,'-19'0'8'16,"-3"1"12"-16,-2-2 18 0,5-1 44 16,3 2-27-16,6 0-4 15,4-1-40-15,5 0-5 16,1 1-6-16,1 1 2 16,1 0-2-16,5 3 9 15,4 4 23-15,8-3 13 16,13 2-11-16,16-5 10 15,29-6-30-15,30-11-5 16,35-5 10-16,37-5-8 16,27 0-4-16,7 0-6 15,5 6 2-15,-14 2-3 16,-22 6 0-16,-27 0-1 0,-31 5-3 16,-36 1 4-16,-28-1 1 15,-26 2 4-15,-15-1 1 16,-9 0-5-16,-6 0 7 15,-2 1 2-15,-2 1-3 16,-2-1-5-16,2 3-4 16,-1-1 2-16,1 2-4 15,1 0 4-15,1 0-2 16,-2 0 1-16,1-1-5 16,-1 1 5-16,2 0-1 15,-2 1-4-15,0-2-8 16,0 1-27-16,-2 0-20 15,2 0-70-15,-3 1-37 0,-3 2-143 16</inkml:trace>
  <inkml:trace contextRef="#ctx0" brushRef="#br0" timeOffset="-5762.93">16353 5478 288 0,'-8'1'4'15,"0"-1"1"-15,3 0-10 0,4-1 4 16,-1 1-2-16,4-2 3 16,-1 1 1-16,1 0 18 15,-1-3 43-15,1 4 39 16,-2-3-40-16,0 3-58 16,0-2-3-16,0 2-36 15,1 0-144-15</inkml:trace>
  <inkml:trace contextRef="#ctx0" brushRef="#br0" timeOffset="-2514.07">2732 10224 699 0,'-22'11'10'0,"7"-5"9"0,0-3 9 15,3-1 30-15,6-2 0 16,1-2-12-16,3 2-23 16,0-1 2-16,2-1-4 15,0 2-11-15,2 0 6 16,-2 2-16-16,0-2-6 15,2 0-13-15,0 1 10 16,4 4 9-16,3 0 6 16,15 1-3-16,10-1 0 15,18 0 20-15,20-5 1 16,16-5-13-16,18-2-5 16,12 0-6-16,7-3-7 0,-1 4 7 15,-6 0 0-15,-6-1 1 16,-15 3-1-16,-14-1 0 15,-11 2 4-15,-17-1-4 16,-11 3 0-16,-14 1 2 16,-10 1-2-16,-4 0-2 15,-7-1-1-15,-3 3 6 16,0-3-2-16,-2 0 0 16,-2 0 0-16,1 0-1 15,0-3 9-15,0 3-1 16,-3 0 1-16,0 0 11 15,-3 0-8-15,0 0 6 0,-3-1-18 16,-9 0-2-16,-10-1-4 16,-6 2 2-16,-14 4-10 15,-12 7 3-15,-7 4 11 16,-15 3-9-16,-9 6 9 16,-3 2 0-16,-9 1 1 15,3 0-2-15,-2 2 2 16,3 0 4-16,7-5-4 15,6 0-1-15,4-2 0 16,12-7 0-16,7-1 5 16,8-4-1-16,12-6 0 15,8-2 14-15,10-2-8 16,7-2 18-16,5 0-25 0,5 0 0 16,4-1-3-16,1 3 3 15,0-2-8-15,0 2-2 16,1 0-9-16,-1 2 8 15,2-2-1-15,-1 0 3 16,2 0 6-16,6 0-5 16,0 0 5-16,10 0 0 15,7 0 0-15,11-4 5 16,11-3-5-16,19-3 1 16,12-4 0-16,15-3-1 15,13-3 1-15,7 0-4 16,5 1-2-16,2 2 5 15,0 4 0-15,-8 4 9 16,-10 3-9-16,-9 1-6 16,-15 4 5-16,-9 1 2 0,-13 1 3 15,-8-1-2-15,-16 0-2 16,-11 0 2-16,-10 0 9 16,-7-1 4-16,-5-1-3 15,-3-1-10-15,-5-6-2 16,-4-1 1-16,-9-4-2 15,-4 0-3-15,-5-1-23 16,-6 0-4-16,-7 0 4 16,-3 1 7-16,-12 1-10 15,-11 4 20-15,-8 4-16 0,-11 5 4 16,-11 5 22 0,-7 6 1-16,-1 2-1 0,1-1 0 15,3 2 0-15,12-3 0 16,6-2 0-16,10-6-2 15,8 1 2-15,9-6 1 16,15-3-1-16,9 1 1 16,8-4-2-16,11 3 8 15,2-1-11-15,10 3 4 16,0 0-11-16,3 3-49 16,0 0-24-16,0 3-66 15,0-3 3-15,6 0-137 16</inkml:trace>
  <inkml:trace contextRef="#ctx0" brushRef="#br0" timeOffset="-1801.87">2540 10179 762 0,'-12'6'0'16,"6"-3"-3"-16,3-1-3 16,0-2 5-16,9 3 1 15,12 2 0-15,13 2 1 16,17 3 18-16,22-1 9 0,21 3-12 16,18-2 0-16,16-2-6 15,14-1-9-15,7 0 0 16,-3-7 0-1,-3-7-1-15,-8-1 0 0,-19-4-7 16,-16 2 7-16,-24 1 0 16,-25 3 0-16,-18 5 6 15,-16 1-3-15,-12 0 7 16,-4 0-10-16,-5 1-30 16,-2-2 20-16,0 1 8 15,0-2-36-15,2-1-32 16,4-1 1-16,3-1 44 0,3 0 8 15,4-1 4-15,-4 4-4 16,5 0 8-16,-4 1 9 16,-1 1 4-16,0 0-4 15,-1-2 3-15,-4 4 49 16,2-2 8-16,0 0-19 16,0 0-9-16,-1 0 0 15,1 0 10-15,0 0-23 16,0 0-12-16,0 0-2 15,0 0 7-15,0 0-12 16,0 0-1-16,0 0 0 16,0 0 0-16,1 0 1 15,-1-2-1-15,2 2 0 0,-2 0 1 16,0 0 0-16,0 0 1 16,0 0-5-16,0 0 4 15,0 0-1-15,0 2 1 16,0-2-4-16,0 0 4 15,1 0-6-15,1 1 3 16,2 1 0-16,-1 0-5 16,0-2-16-16,3 0-44 15,0 0-15-15,6-2-114 16</inkml:trace>
  <inkml:trace contextRef="#ctx0" brushRef="#br0" timeOffset="-375.08">5162 10149 309 0,'-3'0'77'16,"3"0"-77"-16,-3-2 1 16,3 2 31-16,0 0 65 15,0 0-49-15,0 2 16 0,-2-2 1 16,2 0 0-16,-1-2-7 15,1 2-10-15,-2-3-4 16,-1 2-7-16,2 1-6 16,1-1-17-16,-3 1-8 15,2 0-3-15,1 0-2 16,0-2-1-16,0 2-2 16,1 0 1-16,-1 2-1 15,4-2-14-15,2 1 14 16,5 0-3-16,8 1 5 0,8 1 8 15,9 4-8-15,9-1 1 16,13 3-3-16,6 1 4 16,6-1-1-16,12-1-1 15,9-5-1-15,6-3-1 16,0-8-2-16,3 0 4 16,-9-1 0-16,-12-3 10 15,-13 2-10-15,-13 2 0 16,-12 2 2-16,-12 1-1 15,-9 2-1-15,-10 3 3 16,-4 0 3-16,-4 0 4 16,-2 0 26-16,0-2-34 15,0 2 0-15,0 0-1 0,0 0 8 16,0 0-10 0,0 0 1-16,0 0-30 0,-2 0-37 15,2 2-36-15,-1-2-61 16,-1 0-319-16</inkml:trace>
  <inkml:trace contextRef="#ctx0" brushRef="#br0" timeOffset="39534.97">7826 11710 497 0,'-3'-5'109'15,"-2"-1"-27"-15,0-3-5 16,-1 1 17-16,-2-3-46 15,5 1-2-15,-3-1 18 16,0 1-13-16,3 0-9 16,2 2-20-16,-1 1-4 15,1 1-12-15,1 2 2 16,0 0-8-16,1 4 5 16,1 0-10-16,1 0 4 15,4 3 1-15,2 2 0 16,8 4 1-16,2 3 4 15,2 5 5-15,4 3-6 16,1-1 4-16,-1 0-1 16,3-3 14-16,1-7 1 0,-1-5 15 15,5-13 9-15,4-14-31 16,12-18-11-16,11-19-3 16,10-8-2-16,4-7 0 15,-2 5-4-15,-8 12-36 16,-15 17-45-16,-16 17-77 15,-12 14-21-15,-6 15-4 16,-4 11-316-16</inkml:trace>
  <inkml:trace contextRef="#ctx0" brushRef="#br0" timeOffset="51918.25">13586 11418 702 0,'-1'-7'35'0,"-2"-1"32"15,0-3-38-15,-1 0 26 16,2 2-5-16,1-2 0 16,1 4-11-16,0-3-10 15,1 5 1-15,1 3 4 0,-1 0-24 16,2 2-10-16,3 4 4 15,1 4 26-15,5 3-13 16,6 3-5-16,2 4 8 16,-1 0-11-16,5-1-3 15,-2-3 9-15,1-6 11 16,5-8 14-16,8-14-9 16,11-14-19-16,10-16-6 15,6-7-6-15,-1-9-4 16,-2 6 4-16,-9 6 0 15,-17 17-46-15,-10 11-69 16,-11 11-77-16,-4 14-38 0</inkml:trace>
  <inkml:trace contextRef="#ctx0" brushRef="#br0" timeOffset="54282.06">2477 9157 713 0,'0'-2'25'0,"-4"-2"55"16,-1-3-15-16,-1 0 8 15,2-1-26-15,-1-2 10 0,2 2-26 16,2 3-11-16,-1-2-6 16,2 4-5-16,0 1-9 15,2 2-11-15,-2 0-2 16,3 0-1-16,3 5 14 16,6 2 5-16,4 4-5 15,8 4 0-15,4 5 1 16,2 2-1-16,0 2 0 15,-3-1 1-15,1-1 2 16,-2-2-1-16,-4-7 14 16,-3-3 4-16,1-6 0 15,-1-8 20-15,5-11-9 0,4-13-23 16,11-9-7-16,3-7 5 16,4-3-6-16,-1 5-1 15,-2 5-4-15,-7 9-46 16,-5 7-53-16,-4 10-45 15,-2 8-6-15,-2 8-109 16</inkml:trace>
  <inkml:trace contextRef="#ctx0" brushRef="#br0" timeOffset="63345.66">2379 9598 394 0,'-5'-5'21'0,"2"0"41"16,-1-2 2-16,-1 0 20 16,2-3-57-16,2-3-13 15,-2-1 21-15,3-3 4 16,-3 0 19-16,0 0-14 16,0 3-16-16,3-1 5 15,-3 5 9-15,0 2 10 0,0 2-17 16,3 1-5-1,-3 2-11-15,3 1 1 0,0 2-20 16,-2 0-3-16,2 2-9 16,2 1-8-16,1 7 10 15,3 5 9-15,7 10 0 16,2 12 1-16,6 12 0 16,6 11 4-16,-3 9 4 15,6 5-5-15,-2 3 5 16,2-2-3-16,1-4 2 15,-1-5-2-15,0-9-4 16,-2-8 1-16,-4-6-2 16,-2-7 0-16,-5-7 1 15,-2-5-1-15,-5-7 5 0,-2-4-5 16,-4-6 3-16,-1-2 3 16,0-3 5-16,-3-2 0 15,0-2 11-15,0 2 1 16,0-1-9-16,0 1-12 15,0-2 11-15,0 2-13 16,0 0-6-16,0 0 6 16,0 0 0-16,0 0 0 15,0 0-1-15,0 2-3 16,0-2 0-16,0 0 4 16,0 0-1-16,0 0-8 15,0 0 3-15,0 3-6 16,6-1 12-16,3 4 0 0,6 1 0 15,3 3 1-15,10-1 5 16,8-1-3-16,12-4 0 16,8-5-3-16,10-5-2 15,10-4 2-15,6-4-1 16,8-4-2-16,2-1 3 16,2 0 0-16,-1 4-1 15,-5 1 1-15,-5 4 0 16,-10 6-15-16,-4 3 6 15,-8 1-4-15,-3 3 1 16,-7-2 11-16,1-1-2 16,-3-1-2-16,-4-2 4 15,-6 1 1-15,-4-1-1 16,-9-1-5-16,-8 3 4 0,-6-1 1 16,-2 1 1-16,-2 1-5 15,-2-1 5-15,-2 1 6 16,-1-2-6-16,1 2 0 15,-2 0 0-15,-1-1 4 16,1 1-4-16,-1 0 0 16,-1 0-1-16,0 0 1 15,2 1-5-15,-1-1 5 16,1 2-1-16,4-1 1 16,-3-1-3-16,3 0 7 15,1 0-8-15,-2 0 8 16,-2 0-4-16,0 0 1 0,-2 0 1 15,-1 1-2-15,2-1 2 16,-4 0-10-16,1 0 16 16,2 0-7-16,-1 0-1 15,-1 0 0-15,1 0-5 16,0 0 5-16,0 0 5 16,0 0-5-16,0 2-2 15,0-2 1-15,0 0 1 16,0 0-2-16,1 0-2 15,-1 0 3-15,0 0 1 16,0 0 0-16,0 0 1 0,0 0-1 16,0 0 3-1,2 0 0-15,-1 0-3 0,-1 0 3 16,0 0-3-16,0 0 0 16,-1-2 6-16,1 2-4 15,1 0 4-15,-1-1-1 16,0 1 3-16,0-1 7 15,2-1-14-15,-2 0 8 16,1 0-9-16,-1-2 0 16,0-1-3-16,0 3 2 15,0-1-1-15,2-1-6 16,-2 2-26-16,1 2-89 16,-1-1-85-16,0-1-347 15</inkml:trace>
  <inkml:trace contextRef="#ctx0" brushRef="#br0" timeOffset="64039.76">4173 9039 646 0,'-4'0'36'15,"-1"0"6"-15,-1 0 14 16,3 0 10-16,0 0-38 15,3 0-23-15,-3 1-5 16,3 1 0-16,0-1-5 16,0 4 12-16,3 3 3 15,0 6-1-15,3 8 27 16,2 4-14-16,3 10 15 16,3 6 7-16,4 11-16 15,0 8-9-15,7 1-9 0,-1 6 11 16,4 1-10-16,-1-2 4 15,1-2-1-15,-1 1-11 16,-6-4 3-16,0-4 3 16,-6-7-8-16,0-5-1 15,-3-8 4-15,1-6 3 16,-2-5-4-16,-2-5-2 16,1-3-1-16,-1-5 0 15,-3-4 0-15,0-1 0 16,0-3 0-16,-3-1 0 15,0-4 0-15,-2 2-5 16,1-1 5-16,-1 1 5 0,-1 0-3 16,0-1-1-1,-1 3 7-15,-2 0-3 0,-5 4 5 16,-9 4-9-16,-13 8-1 16,-15 5 3-16,-22 8-6 15,-14 5 1-15,-14 7-14 16,-11 5-42-16,3 7-28 15,2 2-52-15,13 1-57 16,7-3-335-16</inkml:trace>
  <inkml:trace contextRef="#ctx0" brushRef="#br0" timeOffset="64411.79">3790 10505 482 0,'0'-1'0'0,"0"0"-70"16,-2 0 32-16,1 1-82 16</inkml:trace>
  <inkml:trace contextRef="#ctx0" brushRef="#br0" timeOffset="64654.17">4076 10378 263 0,'-4'2'0'0</inkml:trace>
  <inkml:trace contextRef="#ctx0" brushRef="#br0" timeOffset="64899.19">4203 10302 414 0,'-3'2'0'0,"-3"1"-130"16</inkml:trace>
  <inkml:trace contextRef="#ctx0" brushRef="#br0" timeOffset="75806.33">22123 13234 793 0,'-8'3'28'0,"-4"-3"-24"16,2-3 15-16,-3 3 61 15,5 0-21-15,2 2-37 16,1-2-15-16,4 0-3 15,-1 1 8-15,2-1 14 16,2 2-24-16,-2-2 16 16,1 0 12-16,1 0-13 15,1 0-11-15,5-2 19 0,6-1-11 16,9-1 4-16,15 0-2 16,13 1-5-16,16-1 6 15,16 0-15-15,18-3 9 16,14-3 0-16,20-6-3 15,21-2 2-15,16-3-10 16,15-1 0-16,4 5-11 16,0 5 11-16,-13 9 2 15,-16 12-1-15,-26 5 5 16,-20 3-6-16,-23 1 1 16,-23-1 0-16,-17-5-1 15,-18-6 0-15,-16-1 1 16,-10-4 0-16,-6-1-1 0,-3 0 0 15,0-1-1-15,-1-1-67 16,-1 1-79-16,-3 1-132 16,-1 3-215-16</inkml:trace>
  <inkml:trace contextRef="#ctx0" brushRef="#br0" timeOffset="78008.5">11986 11217 535 0,'-5'-16'27'15,"-2"0"21"1,1-4 26-16,-3 2 1 0,0-2-8 16,3 3-10-16,-1 0-17 15,2 5 28-15,-1 2 7 16,3 4-53-16,0 5-22 15,2 2-10-15,2 10 10 16,4 9 1-16,2 9 13 16,2 10-8-16,3 8-2 15,2 2 1-15,-1-4-2 16,-3-3-2-16,3-4-1 16,-2-6 9-16,-2-2-18 0,-1-6 9 15,-4-5-82-15,2-6-62 16,-3-6 32-16,-3-11-435 15</inkml:trace>
  <inkml:trace contextRef="#ctx0" brushRef="#br0" timeOffset="78325.41">11893 11356 655 0,'-7'-12'136'0,"-2"3"-61"16,0-4-1-16,-2 4 33 0,4 3-59 16,3 4-48-1,2 2-8-15,4 8 6 0,5 4 2 16,4 10 16-16,2 9 0 16,6 5 11-16,2 5-16 15,0 1-5-15,3-6 9 16,-2-5-6-16,1-6 8 15,-4-10 2-15,2-9 21 16,3-12-29-16,7-16-3 16,10-13-2-16,15-18-6 15,13-11-56-15,16-7-87 16,12 1-126-16</inkml:trace>
  <inkml:trace contextRef="#ctx0" brushRef="#br0" timeOffset="85208.15">10672 11726 535 0,'-12'-11'120'16,"3"0"-42"-16,1-3-12 0,0 3 7 15,2 1 4-15,1 2-18 16,2-1-20-16,2 5-22 15,-1 3-7-15,-1 0-10 16,3 2-6-16,0 3 6 16,3 4 6-16,2 4-4 15,1 10 13-15,1 6 17 16,5 8 1-16,0 8-5 16,3 5-10-16,0 6-7 15,1 4 10-15,2 3-2 16,1 0 0-16,1 1-4 15,-5-4-5-15,1 0-6 16,-1-2 1-16,0-3-4 16,0 0 5-16,0-3-6 15,-2-3 1-15,-1-1 6 0,0-2 10 16,0 1-17-16,-3-2 9 16,0 1-7-16,0 0 9 15,-3 0-10-15,3-4 0 16,-2-2-1-16,-1-3-1 15,0 0 1-15,0-4 1 16,1 1-1-16,-2-4 0 16,0-2-5-16,-2-2 10 15,-2-1-4-15,2-3 2 16,-1-2-3-16,-1-2 0 0,2-2-2 16,-1 1 2-1,2-3 0-15,-3-1 0 0,2 0 0 16,-1-2 0-16,-1-3 0 15,1 1-4-15,-1-4 1 16,-1 0 3 0,0-1 2-16,-1 2-1 0,-1 0-1 15,1-2-2-15,-1 3-3 16,1 0 5-16,-2-1-2 16,-3-1 1-16,3 1-5 15,-1 2 3-15,-2-2-1 16,-2 2-2-16,-2 1 4 15,-2-2 1-15,0 2-5 16,-5-3 4-16,1 0-10 16,0 2 12-16,-2-4-3 0,0 2 3 15,-2-1 0-15,0 1-4 16,-3 0 2-16,-2 1 2 16,-2-2-6-16,0 1 3 15,-3 0 2-15,-1-2-3 16,-2 1-1-16,-3-2 5 15,-7 1-6-15,0 2 3 16,-3-1-2-16,1-1 5 16,3 1-4-16,2-1 3 15,1-1 1-15,2 1-1 16,-2 0 0-16,2-2-4 16,1 2 1-16,-3-1-3 0,5 1 4 15,-3-1 3 1,-1-2 2-16,1 3 1 0,-2-3-5 15,2 0 3-15,1 1-1 16,2 2 0-16,-2-1-1 16,0 1-1-16,0-3 2 15,-4 0 0-15,1 0-2 16,0 0-4-16,-1 3 6 16,0-3-5-16,3 0 5 15,-2 2 0-15,-1 0-3 16,1-2-1-16,0 1-6 15,-1-1-6-15,4 0 10 16,5 0-38-16,1 0 4 16,5 0 34-16,5 0 0 15,1 2-12-15,1-1 17 0,4 0-51 16,2 2 52-16,2-1 0 16,1-2-1-16,0 3-2 15,0-3 5-15,0 2-10 16,-4 1 5-16,-8 3-16 15,-4 0 10-15,-7 3 3 16,-2 3 6-16,-5 0 8 16,-1-2-2-16,3-1 5 15,-1-3 6-15,5-2-5 16,-1-3 4-16,7-2-5 16,2-1 1-16,3 0 8 15,2-1-4-15,2-2-15 0,3 1 4 16,-3 2-2-16,2-1-3 15,1 3-6-15,3 2 6 16,-3-1 0-16,3 1 1 16,4-1-2-16,0-1 2 15,5 0-2-15,3-1-73 16,0-2-113-16,3-2-384 16</inkml:trace>
  <inkml:trace contextRef="#ctx0" brushRef="#br0" timeOffset="86063.62">8246 11805 520 0,'-1'-15'108'15,"-3"-1"-20"-15,2 2-33 16,1 1-9-16,1 1-21 0,3-1-15 16,2 1-8-1,3 1 17-15,-2 2-17 16,2 4-2-16,-1 4 0 0,-3 3 10 16,-1 5 9-16,3 4 8 15,-1 4 16-15,1 8 33 16,1 6-38-16,-1 8 1 15,0 8-6-15,0 7-11 16,4 7-6-16,1 6 6 16,1 4-9-16,3 4 13 15,0 2-5-15,1 4-3 16,-1-1-7-16,1 3-3 16,-2 1 5-16,2-2-12 15,-2-2 8-15,2-5-1 0,-2-6-4 16,0-3 4-16,-3-3 10 15,2-4-9-15,-4-2-9 16,0-2 0-16,-1-5 0 16,-1-4 10-16,1-5-10 15,-2-2 0-15,0-6 1 16,-2-4-1-16,2-5 0 16,-2-5 0-16,-1-3 0 15,0-7 0-15,-1 0 0 16,1-1-4-16,0-1-2 15,2-1-32-15,-4-2-9 16,3 1-27-16,1 0-23 16,-2-3-32-16,4-6-17 0,4-6-299 15</inkml:trace>
  <inkml:trace contextRef="#ctx0" brushRef="#br0" timeOffset="87243">8340 11884 479 0,'-6'-9'162'0,"-1"3"-89"16,4 1-34-16,0 2-17 15,2 2-21-15,1 1-2 16,4 1-2-16,2 2 3 16,7 2 44-16,6 1-31 15,7-1 15-15,9-1-1 16,8 1-9-16,12-5 19 15,6-3-5-15,14-6-21 16,7-4 9-16,6-1-8 16,1-2-2-16,5 3 4 0,3 2-12 15,0 3-1-15,2 3 3 16,-1-1 0-16,-1 3-4 16,-6-2-9-16,-3-3 9 15,-3 1 1-15,-6-6 4 16,-3 0-9-16,-6-2 4 15,-4 2 0-15,-6 0 0 16,-5 5 1-16,-9 0-1 16,-4 7 0-16,-8 1 7 15,-3 2-7-15,-2 2-1 16,-1-1 1-16,2 0 1 16,53-11 0-16,-71 5-1 15,0 0 0-15,2 2 1 16,-5-1-3-16,11-1 4 0,-3 0-4 15,-1 2 3-15,-1 0-1 16,2-2 0-16,3-1 2 16,5-3-9-16,1-4 8 15,3 0-2-15,-4-2 1 16,0 1 0-16,-8 6 3 16,-7 0 4-16,-2 6-3 15,-5-2-1-15,-3 4 2 16,0-2-3-16,-2 0 3 15,2 0-2-15,-1-2 0 16,-1 2 5-16,2 0-8 0,-1 0 0 16,1 0 5-1,0 2 6-15,0-2-8 0,0 0-3 16,0 0 9 0,-5 3-9-16,2-3-9 0,0 5-118 15,-1 4-36-15,-1 4-225 16</inkml:trace>
  <inkml:trace contextRef="#ctx0" brushRef="#br0" timeOffset="89424.1">11958 11843 584 0,'-5'-15'65'16,"2"-1"4"-16,-3 1-17 16,-1-2 40-16,1 8-29 15,0-2-6-15,0 2 9 16,0 4-39-16,0 1-25 15,6 4-2-15,0 2-7 16,0 8 7-16,6 4 10 16,1 12 32-16,2 13-9 15,3 15-4-15,0 9-16 16,0 12 15-16,0 5-2 16,-2 6-18-16,-2 2 16 15,4-1-6-15,-3 0-11 0,1-3-5 16,2 0 0-16,0-5-2 15,-1-2 1-15,-1-4 4 16,-3-1 0-16,-2-8-1 16,-5-2-4-16,0-6 1 15,-2-3-6-15,-1-8 11 16,2-6-12-16,-1-3 12 16,4-5-4-16,-1-5-2 15,2 0 0-15,2-2 0 16,-2-3 0-16,6-1 0 15,-3-2-1-15,-2 1 1 16,-1-2 0-16,0-2-1 16,-1 0 1-16,-1 1 4 0,1-4-4 15,-1 0-1-15,1 0 1 16,-1-2 0-16,2 1 0 16,1-1 0-16,1-2 0 15,-2 1 0-15,5-3-1 16,-1 2 2-16,2-2 0 15,0-2-1-15,0 1-1 16,6 0 1-16,0-2-3 16,2-3-3-16,6 2 5 15,-1 0-1-15,5-2 0 16,3 1 0-16,1-1-6 16,7 0-9-16,2 0 2 0,3-3 9 15,6 1 6 1,5-1-4-16,3-2 2 15,7 1 2-15,0-1 0 0,2 0 1 16,2-1-1-16,7-3 1 16,-1-2 4-16,7-4-5 15,3-3 0-15,1-3-5 16,-2-1 5-16,2 0 0 16,-4 1-2-16,-5 4-7 15,-11 5-20-15,-11 5-20 16,-14 3-14-16,-14 3 22 15,-13 1 30-15,-6 1-8 16,-8 0-19-16,-6 1-80 0,-1-2-58 16,-1-4-342-16</inkml:trace>
  <inkml:trace contextRef="#ctx0" brushRef="#br0" timeOffset="90759.77">11961 11778 741 0,'-3'-4'15'0,"-2"-2"3"15,0-2 52-15,0-1-30 16,3 4-22-16,8-1-18 16,3 1-1-16,12-3 1 0,10 3 10 15,16-2 12-15,15 2 16 16,16-1-20-16,13 0-8 15,10 1-3-15,9 1-7 16,1 3-3-16,2 1 3 16,2 5 1-16,0-2-1 15,-8 2 0-15,-1-1-2 16,-10-4 8-16,-11 0-6 16,-15-3 0-16,-9-3 0 15,-7-4-7-15,-6-4 7 16,-4-1 1-16,0-5-1 15,-3 1 10-15,-5-1-20 16,-6 4 10-16,-8 5 0 0,-8 2 1 16,-7 7 4-16,-5 0 0 15,-2 2 11-15,0 0-15 16,0 0 0-16,0 0 10 16,0 0-11-16,0-1-10 15,0 1 10-15,1 0 14 16,-1 0-8-16,-1 1 7 15,1-1-6-15,0 2 7 16,-3-2-12-16,1 2 5 16,-2 4 7-16,-4-1-8 15,-2 7-6-15,1 1 3 16,0 7 6-16,0 2 2 0,5 7 0 16,1 4 6-1,4 8 5-15,2 4-2 0,4 8 0 16,2 6 3-16,0 5-8 15,0 4-11-15,3 1 17 16,0 2-21-16,3 1 10 16,0-1-8-16,3-1 0 15,0-2 1-15,1 0-2 16,0-2-1-16,0 1 0 16,-2-3 1-16,0 1-1 15,-1-4 0-15,-4-4 0 16,0-2 3-16,-5-2-3 15,-2-5 1-15,-5-4 3 16,-5-5-4-16,-1-3 0 16,-5-4-6-16,-1-3 14 0,-5 2-7 15,-1-4-1-15,-4 4 0 16,1-2 0-16,2 2-3 16,-2-1 5-16,3-1-3 15,1 1 2-15,5-4-2 16,2-2 1-16,6-5-1 15,2-4 0-15,1-3-4 16,2-1 3-16,-1-5-10 16,2-1 8-16,-2-1 4 15,0-3-2-15,0-1 2 16,0 0 7-16,-2 0-5 16,-1 0-1-16,-4 0 0 0,-8 0-1 15,-9-1-24-15,-12 0-45 16,-15-3-88-16,-22-3-188 15</inkml:trace>
  <inkml:trace contextRef="#ctx0" brushRef="#br0" timeOffset="91592.41">11352 11826 621 0,'0'-4'132'16,"0"-1"-2"-16,-5-1-16 15,1-1-34-15,1 0-11 16,0 4-20-16,2-1-41 16,-1 1 14-16,2 1-13 15,2 2-9-15,-2 0-2 16,0 3-5-16,4 1 1 16,0 5 4-16,1 2 1 0,6 5 1 15,0 0 0-15,0 0 9 16,-2 0 1-16,-3-5-3 15,1-4 5-15,-4-3 6 16,-1-2 30-16,1-5-15 16,1-10-23-16,5-10-10 15,7-16-3-15,11-20 2 16,14-20-66-16,17-15-150 16,22-10-222-16</inkml:trace>
  <inkml:trace contextRef="#ctx0" brushRef="#br0" timeOffset="105454.82">5811 15961 630 0,'-3'-3'128'0,"0"-1"-80"16,0 1-38-16,0 3-3 15,3 0-7-15,0 1 0 16,1 1 0-16,4 0 9 15,1 1 15-15,9 0 5 16,4 1 15-16,11-1-12 16,9-3 4-16,14 1 5 15,13-1-30-15,19-1 9 16,13-2 9-16,17-7-17 16,21-2 19-16,25-9-23 15,23-5-5-15,20-5 12 16,12-2-9-16,5-3-3 15,3 2-3-15,-2 2 3 0,3 1-3 16,-4-1 6 0,4-2 5-16,-6-1 0 0,-4-2-5 15,-3-2-6-15,-9 0-2 16,-12 2 2-16,-18 2 5 16,-27 3-4-16,-28 9 1 15,-30 6-1-15,-27 6 0 16,-27 4 5-16,-14 4 38 15,-14 0 27-15,-8 0-44 16,-2-2-22-16,-2 0-5 16,0-2-1-16,-2-1 0 15,1 3-9-15,1 1-57 0,0 4-96 16,0 3-131-16</inkml:trace>
  <inkml:trace contextRef="#ctx0" brushRef="#br0" timeOffset="112770.16">21795 11598 868 0,'4'-14'29'0,"-4"-1"11"16,-3 4-6-16,-3 3 3 15,6 11-34-15,5 8 31 16,4 5-14-16,7 10-11 16,2 3 12-16,1 5-17 15,0 1-4-15,-2-3-3 16,-2-5 1-16,-3-5-90 15,-1-6-73-15,2-6-240 16</inkml:trace>
  <inkml:trace contextRef="#ctx0" brushRef="#br0" timeOffset="113100.27">22146 11523 847 0,'2'-16'21'0,"-2"-2"30"16,0 0 26-16,-2 1-23 16,5 7-45-16,2 2-9 15,4 6-1-15,4 4 1 16,4 6 1-16,2 4-1 16,-2 8 0-16,0 7 1 15,-6 7 1-15,-6 2 7 0,-5 1-3 16,-3-3-4-1,-2-6 18-15,2-7-13 0,3-4-7 16,3-8 11-16,5-2-3 16,8-7-3-16,6-3-1 15,8-5-4-15,7-2-7 16,2-2-63-16,2-2-97 16,-1-1-85-16</inkml:trace>
  <inkml:trace contextRef="#ctx0" brushRef="#br0" timeOffset="113529.9">22588 11425 389 0,'-6'-11'383'0,"2"0"-291"16,-3-2-6-16,2 2 3 15,2 3-47-15,3 1-42 16,3 1-5-16,7 2-1 16,2 4 6-16,6 2-1 15,-1 6-1-15,3 4 1 16,-3 5 1-16,-4 5-10 16,-5 5 10-16,-5 2 0 15,-5 1 0-15,-1 0 0 16,-1-4-3-16,2-4 6 0,2-5-3 15,6-5 12 1,5-5-11-16,3 0-1 0,7-3 0 16,-1 0-3-16,1 1 5 15,-4 4-3-15,-3 1 1 16,-6 3 0-16,-7 4 1 16,-6 1 2-16,-5 2 6 15,-5 0-9-15,-1 1 0 16,-4-4-4-16,5-5-15 15,2-3-65-15,5-8-111 16,5-11-287-16</inkml:trace>
  <inkml:trace contextRef="#ctx0" brushRef="#br0" timeOffset="113762.57">22717 11287 900 0,'-3'-18'20'16,"-1"9"41"-16,3-2-39 15,4 5 16-15,12 6-4 16,9 10-18-16,10 9 1 16,5 10 1-16,0 12-8 15,-8 14-2-15,-12 13-8 16,-13 7-3-16,-18 3 1 16,-13 5 1-16,-15-6 0 15,-8-4-57-15,-9-5-67 0,-5-4-63 16,-9-8-323-1</inkml:trace>
  <inkml:trace contextRef="#ctx0" brushRef="#br0" timeOffset="114099.25">21398 11573 776 0,'1'-25'28'0,"-4"6"-24"16,-1 1 53-16,-1 7-28 15,1 11-27-15,8 6 18 16,5 14 54-16,6 16-15 15,8 15-2-15,5 15-24 16,5 13-15-16,1 4-11 16,6 1-1-16,5-4 3 15,9-12-9-15,16-15 0 16,18-17-4-16,17-22-95 16,17-19-116-16,10-23-279 15</inkml:trace>
  <inkml:trace contextRef="#ctx0" brushRef="#br0" timeOffset="114445.2">23418 11179 709 0,'-17'-20'23'0,"-2"0"35"16,2 0 39-16,1 4 10 0,5 3-24 15,2 8-50-15,1 7-27 16,2 12 4-16,-2 11 12 16,0 17 6-16,0 11-6 15,5 11 4-15,3 6-7 16,7 5-19-16,9-4 0 15,10-4 3-15,7-10-3 16,12-14-1-16,8-15-46 16,7-16-83-16,7-18 19 15,4-15-352-15</inkml:trace>
  <inkml:trace contextRef="#ctx0" brushRef="#br0" timeOffset="115231.37">23738 11230 736 0,'-4'-1'10'0,"-1"-7"60"15,0-1-18-15,3-2-4 16,2-1-33-16,7-1-11 16,2-1 1-16,7-2-5 15,2 2-7-15,2 1 6 16,-4 4 1-16,-2 3-2 16,-7 3 2-16,-4 2 6 15,-4 2-6-15,-7 5 0 16,-5 4 9-16,-4 2-5 15,-5 6 1-15,-2 3 20 16,3 1-2-16,3 0-2 16,6-1-10-16,5 1 3 0,6-2-14 15,5-2 19-15,6 0-16 16,7-2-1-16,4-4 7 16,5 3-9-16,1-5 1 15,2 4-4-15,-7-2 3 16,-1 3 0-16,-5 2 1 15,-8-3 20-15,-5 4-12 16,-5-4 0-16,-5-2-1 16,-6 0-8-16,-3-4 1 15,-3-7-10-15,1-2 1 16,-1-2-79-16,1-8-60 16,6 0-48-16,3-1-232 15</inkml:trace>
  <inkml:trace contextRef="#ctx0" brushRef="#br0" timeOffset="115485.7">23789 11140 347 0,'-6'-4'407'0,"3"-1"-337"16,0-4-15-1,3-3-32-15,3 2 7 0,7 0-30 16,5 0-1 0,6 0-5-16,3 4-53 0,-1 1-44 15,2 5-101-15</inkml:trace>
  <inkml:trace contextRef="#ctx0" brushRef="#br0" timeOffset="115848.51">24136 11040 750 0,'-7'-5'55'15,"-2"-1"-2"-15,-4 2 29 16,-1 1-45-16,-1 9-7 0,0 5 1 15,-3 9 0-15,2 6-10 16,0 10 9-16,3 5 6 16,6 1-25-16,7 0 0 15,7-5 9-15,6-2-20 16,4-9 9-16,3-3-7 16,2-9 2-16,2-6 3 15,0-8-2-15,-5-8-1 16,-1-5 1-16,-6-5-5 15,-6-5 0-15,-9 0-4 16,-7 5 2-16,-11 4 1 16,-7 11 1-16,-4 10-2 0,-2 6-18 15,3 3-40 1,5 4-23-16,11-1-61 0,12-5-19 16,11-5-227-16</inkml:trace>
  <inkml:trace contextRef="#ctx0" brushRef="#br0" timeOffset="116080.02">24195 10863 889 0,'1'-10'96'16,"2"7"-85"-16,0 6-11 15,6 11 94-15,6 11-43 16,7 14-23-16,5 12-9 15,0 14 3-15,-8 6-17 0,-11 9-2 16,-17 11-1-16,-19 12-4 16,-20 6 2-16,-21 8-15 15,-15 7-111-15,-20 3-55 16,-21-2-239-16</inkml:trace>
  <inkml:trace contextRef="#ctx0" brushRef="#br0" timeOffset="118760.5">26951 10662 748 0,'-15'0'222'0,"2"-2"-174"16,-4-6 48-16,2-5-37 15,5 3-21-15,4-1-22 16,8 0-16-16,5 1-5 16,8 2-6-16,4 1 11 15,2 7-7-15,3 5-1 16,-3 12 7-16,-6 8 2 16,-8 14-1-16,-13 8 7 15,-9 11-5-15,-11 1-2 16,-10-2 2-16,-3-4 3 0,2-11-1 15,8-11 4-15,10-10-7 16,7-10 5-16,9-8 0 16,5-2-6-16,5-3 5 15,6-4-10-15,11-4 11 16,12-1-13-16,7-3-1 16,8 0-21-16,1-1-54 15,-1 3-57-15,-3 0-80 16,2-4-290-16</inkml:trace>
  <inkml:trace contextRef="#ctx0" brushRef="#br0" timeOffset="119180.62">27542 10568 1050 0,'-11'-17'11'0,"-3"1"43"16,1-4 30-16,0-2-48 15,7 5-34-15,13 0-2 16,10 0-2-16,13 5-2 16,7 2-3-16,3 10-2 15,-2 10-1-15,-10 9 6 16,-13 6 4-16,-9 6 3 16,-10 3 6-16,-6-3-8 15,-3-1-1-15,-3-4-8 16,5-9 8-16,5-6 3 15,4-5-3-15,5-4-6 0,7-2 6 16,6-2 4-16,5 2-4 16,3-3-2-16,4 6-6 15,-3 2 6-15,-3 4-2 16,-6 6 4-16,-6 3 0 16,-7 5 1-16,-7 3 3 15,-7 0-1-15,-5 2 6 16,-4-5 1-16,-2-3-8 15,0-5 2-15,5-5 1 16,1-5-10-16,7-8-10 0,6-8-126 16,10-7-86-1,11-14-380-15</inkml:trace>
  <inkml:trace contextRef="#ctx0" brushRef="#br0" timeOffset="119409.24">28152 10297 1138 0,'-3'-22'6'0,"-3"5"66"16,0 3 17-16,-2 3-5 15,5 5-84-15,5 11-2 16,4 6 2-16,4 14 4 16,5 9 4-16,-1 14-7 15,-1 7-2-15,-4 6-5 16,-3-2 5-16,-3-2-1 0,0-10-56 15,2-5-68-15,3-12-206 16</inkml:trace>
  <inkml:trace contextRef="#ctx0" brushRef="#br0" timeOffset="120722.26">28560 10006 829 0,'2'-14'72'16,"1"-1"67"-16,0 2-47 16,1 5-60-16,10 8-23 15,8 12 24-15,14 9-8 16,6 16-4-16,8 13 3 15,-5 14-11-15,-10 15 0 16,-19 13-7-16,-22 8 0 0,-24 8-6 16,-21-1 0-1,-16-3 0-15,-15-5-4 0,-12-9-66 16,-17-6-46-16,-18-6-175 16</inkml:trace>
  <inkml:trace contextRef="#ctx0" brushRef="#br0" timeOffset="121154.94">26571 10478 625 0,'8'-14'89'0,"-6"-3"26"16,-5 7-41-16,-3 6-9 16,2 10-64-16,-5 12 40 15,-2 18 54-15,-1 20-35 16,-1 21-7-16,-2 15-28 0,8 9-12 16,5 8 2-16,13 3-12 15,14-6-1-15,19-9-2 16,22-13-21-1,27-18-143-15,24-20-139 0,31-30-25 16</inkml:trace>
  <inkml:trace contextRef="#ctx0" brushRef="#br0" timeOffset="121707.19">29670 9808 848 0,'2'-15'21'0,"-2"2"5"16,-2 2 88-16,1 2-6 16,-2 6-89-16,0 8-16 15,-5 9-3-15,-6 16 26 16,-5 16 0-16,-1 16 18 0,-4 14-17 15,6 9-6-15,6 2-10 16,12 2-11-16,13-9 0 16,14-10 2-1,12-14-2-15,10-16-59 0,5-22-108 16,9-19-306-16</inkml:trace>
  <inkml:trace contextRef="#ctx0" brushRef="#br0" timeOffset="122060.67">30206 9906 925 0,'-26'-17'4'0,"1"3"-2"0,1 3 70 16,0 5-6-16,0 12-46 15,-2 8 2-15,-4 15 4 16,1 9 8-16,1 11-17 15,3 4 4-15,10 3-13 16,6-3 8-16,7-6-5 16,10-6-9-16,5-11 9 15,10-12-11-15,6-8 6 16,10-11-6-16,4-13-5 16,-2-5-29-16,-7-6 28 0,-10-2-4 15,-17 4 10 1,-13 6 0-16,-16 6 3 15,-14 6-3-15,-6 7-8 0,-4 5 7 16,7 5-54 0,10 2-77-16,12 1-71 0,13-4-178 15</inkml:trace>
  <inkml:trace contextRef="#ctx0" brushRef="#br0" timeOffset="122553.64">30556 10007 577 0,'-6'-6'68'16,"0"2"-4"-16,-1-3 43 15,4 2-19-15,-2 1 4 16,4 0-28-16,-1 0-37 15,2 0 13-15,2 2-30 16,-2-3-7-16,3-1 2 16,3-2-5-16,3 1 0 15,28-17 1-15,-33 24-1 16,-4 0-3-16,-1 0-4 16,-2 2 1-16,0 1 6 15,-4 3-2-15,-5 5-1 0,-6 3 4 16,0 6-1-16,-3 4 0 15,3 2 2 1,6-2 1-16,4 1 0 0,8-2 1 16,7-3-3-16,6-3 7 15,8 0-6-15,3-2-1 16,2-1-1-16,-1-2 0 16,-1 1 0-16,-5-1-1 15,-7-1 1-15,-9 0 10 16,-8 0 17-16,-7-2-16 15,-9-3-1-15,1-1-8 16,0-5-4-16,4-7-44 16,5-5-131-16,5-10-186 15</inkml:trace>
  <inkml:trace contextRef="#ctx0" brushRef="#br0" timeOffset="122716.37">30641 9858 727 0,'-12'-6'274'16,"2"1"-198"-16,3-3 27 16,2-1-62-16,8 0-29 15,9-1-12-15,7 0-7 16,11-2-62-16,9-1-103 16,6-1-94-16</inkml:trace>
  <inkml:trace contextRef="#ctx0" brushRef="#br0" timeOffset="122940.88">31028 9501 933 0,'-3'5'9'16,"4"4"0"-16,7 11 110 16,6 13-32-16,6 17-31 15,5 12-14-15,-2 13 1 16,-11 9-20-16,-12 9-8 15,-19 3-14-15,-18 5 1 16,-13 1 5-16,-13 0-12 0,-16-2 5 16,-14-4-81-1,-14-1-172-15,-27-8-496 0</inkml:trace>
  <inkml:trace contextRef="#ctx0" brushRef="#br0" timeOffset="124588.7">27309 11780 662 0,'-42'-6'5'16,"6"0"37"-16,7-5 15 15,5 0 37-15,7 4-13 16,6 3 11-16,3 1-27 15,2 1-34-15,4 1-18 16,2 1-5-16,3 1-3 0,8-2 17 16,19-6 16-1,26-10-20-15,37-15-5 0,45-16 0 16,47-20 2-16,51-11 7 16,48-11-19-16,34-2-2 15,21 3-1-15,7 3-5 16,-11 4 5-16,-31 8 3 15,-43 12-1-15,-48 10 1 16,-50 11 0-16,-50 6 0 16,-38 7 4-16,-25 7-7 15,-18 2-10-15,-12 8-32 16,-10 4-109-16,-9 7-70 16,-10 9 24-16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3T06:19:24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11098 4322 375 0,'2'-3'175'0,"-1"0"-77"15,-1 3-35-15,0 0-7 16,0 0-16-16,0 0-31 16,2 0-4-16,1 0-4 15,1 0 21-15,2 2-15 16,5 1 8-16,4 1 26 16,7 3-11-16,6 0 18 15,8 3-10-15,12 0-15 16,12-1 37-16,14 0-44 15,16-2 12-15,19-3-7 16,22-4-8-16,16 0-7 16,15-2-5-16,13 0 8 0,4 1-6 15,-4 2-1-15,1 1 1 16,0 0 1-16,-5-2-4 16,-2 0 0-16,-3 0 0 15,-11 0 2-15,-18 0-2 16,-13 0-1-16,-18 0-2 15,-18 3 2-15,-17 0 1 16,-11 1 0-16,-14 1 1 16,-10-1-1-16,-8 0 4 15,-8-1-8-15,-1 0 2 16,-5 0 2-16,-4-2 1 16,-4 0 0-16,-3-1-1 0,0 0 8 15,-3 0-2-15,0-1 0 16,0 1 3-16,0-1 2 15,-1-2-4-15,1 3-3 16,0 0-1-16,0-3-3 16,-2 3-3-16,2 0 3 15,0-2 0-15,0 2 0 16,0 0-1-16,2 0 0 16,-2 0-1-16,0-1 2 15,1 1 0-15,-1 0-6 16,0-2 6-16,0 2 5 15,0 0-4-15,0-1-1 0,0 1-10 16,0 0-18-16,0 0-40 16,0 0-76-16,0 0-113 15</inkml:trace>
  <inkml:trace contextRef="#ctx0" brushRef="#br0" timeOffset="1058.88">16904 4336 782 0,'-43'3'23'0,"13"-3"4"16,13-3 16-16,10-3 2 15,-1 1 45-15,7 2-25 0,-1 0-30 16,2 2-25-16,0-1 6 16,2 2-3-16,-2 0-13 15,6 0-4-15,6-3 4 16,14 3 9-16,18-2-3 16,26 0 5-16,30-2-11 15,31 0 15-15,33-4 10 16,29 4-17-16,29 0 3 15,21 3-4-15,18 2-7 16,9 3 0-16,0 6 0 16,-7 2 4-16,-10 0-4 15,-20 4-8-15,-20 1 8 16,-22-2 3-16,-29 0 0 16,-32-1-5-16,-30-2 2 15,-31-2 0-15,-24-3-2 0,-18-2 3 16,-13 0-4-16,-6-3 3 15,-5-2 0-15,0 0 3 16,-2 0 1-16,1-2 2 16,-2 0-5-16,1 1-1 15,2-1-15-15,0 2-23 16,1-3-32-16,1 1-41 16,-2 1-26-16,2 2-47 15,-2 1-170-15</inkml:trace>
  <inkml:trace contextRef="#ctx0" brushRef="#br0" timeOffset="9384.59">2781 6050 721 0,'-4'0'50'16,"3"-4"16"-16,-2 1 9 0,0 1 28 16,1-1-57-16,-1 1-11 15,3-1 0-15,-3 1 7 16,3 0-6-16,-3 1-12 15,3 1-16-15,0-2 10 16,0 2 21-16,0 0-28 16,-3 0 9-16,3 0 0 15,-3 0-2-15,3 0-9 16,0 2-9-16,-3-1-2 16,3 1-3-16,0 1-6 0,0-1 4 15,0-2-1-15,3 2-6 16,0 2 14-16,6 4 7 15,9 1-3-15,13 2-3 16,19 1 6-16,19-2 3 16,17-6-8-16,13-4-2 15,6-3 0-15,-5-1 0 16,-12-3 4-16,-12 2-3 16,-18 1 0-16,-19 1-1 15,-14 0 2-15,-13-1 5 16,-6 3 2-16,-3-1-4 15,-3 2 2-15,0 0-4 16,0 0-3-16,0-1-19 0,-3 1-32 16,3-2-59-16,-1 1-127 15,-4 0-177-15</inkml:trace>
  <inkml:trace contextRef="#ctx0" brushRef="#br0" timeOffset="9824.25">2811 6073 694 0,'-7'-3'76'15,"4"-4"-44"-15,-2 3 52 16,2 0 17-16,2 2-24 16,-1 2-62-16,2 0-15 15,0 0-12-15,0 2-12 16,5 2 24-16,4 2-1 16,12 1 5-16,13 0 32 15,18-4-21-15,18-1 7 16,15-7-8-16,8 1-12 15,-2-4 4-15,-8-2-5 0,-17 3 0 16,-14 2 0-16,-21 3 6 16,-14 1 10-16,-11 1 28 15,-2 0-18-15,-8 0-15 16,4 0-8-16,0-1-4 16,0 1 0-16,0 0-11 15,0-2-40-15,4 1-66 16,-1-1-138-16,5-3-364 15</inkml:trace>
  <inkml:trace contextRef="#ctx0" brushRef="#br0" timeOffset="10800.47">4206 5331 299 0,'-9'-11'426'16,"3"1"-381"-16,0-1 33 16,0 0-7-16,-1-1 16 15,5 3-25-15,1 2-18 16,-1 4-41-16,2 0-3 15,5 6-4-15,3 3-4 16,6 7 8-16,7 4 0 16,4 7 9-16,5 1-3 15,1 2 1-15,-4-4 4 16,3-4-3-16,-9-5 5 16,0-5 16-16,-6-7 32 0,3-5 24 15,2-14-55-15,6-10-12 16,5-13-13-16,9-6-2 15,1-5-3-15,-1 3 0 16,-7 9 0-16,-8 9 0 16,-5 10-1-16,-10 9-6 15,-4 8-3-15,-5 3-64 16,-2 3-63-16,4 2 50 16,0 5-80-16,4 3-43 15,4 1-372-15</inkml:trace>
  <inkml:trace contextRef="#ctx0" brushRef="#br0" timeOffset="13562.76">3388 5439 554 0,'3'0'124'0,"-3"-1"-48"15,-1-1 12-15,-1 0-28 16,1 1-8-16,-2-3-25 15,2 3 13-15,-1-2 5 16,1 1-16-16,-2-2 0 16,0-1-4-16,1 0-1 15,-1 2-2-15,0-3-21 16,0 1 4-16,3-1-5 0,0-1-4 16,0-2-8-16,6-1 2 15,2 0 6-15,6-2-9 16,6-4 12-16,8 1 1 15,7-2-1-15,5-2-1 16,8-1 1-16,4 3-7 16,4-4 0-16,1 1-11 15,4 3 9-15,-4 1-7 16,-8 6 4-16,-4 5-6 16,-9 6 1-16,-8 4-10 15,-4 4 9-15,-6 3 17 16,4 4-4-16,-3 0 12 15,1-2-10-15,2 3 4 16,2-3-2-16,3 0-1 0,-3 0 3 16,1-3 0-16,-1 1-2 15,-3-4-3-15,-6-1 1 16,0-3-27-16,-6-1 4 16,-3-3 15-16,-3-1-21 15,0-3-86-15,1 1-431 16</inkml:trace>
  <inkml:trace contextRef="#ctx0" brushRef="#br0" timeOffset="14441.57">3303 5361 304 0,'2'-5'180'0,"-2"1"-67"15,0 1-19-15,0 0-11 0,-2-1-23 16,1 3-36-16,-1-1-7 16,2 1-7-16,-1 2-8 15,1-1-2-15,0 0-3 16,1 2-5-16,-1-1-5 16,2 3 6-16,1 2 5 15,3 5 2-15,3 1 0 16,3 5 1-16,0 0-1 15,-3 0 0-15,4-2 1 16,-5-3-1-16,-1-3 0 16,-1-1 0-16,-3-6 2 15,0 0 17-15,-2-4-11 0,-1 0 5 16,2 2-13-16,1-5-3 16,3-2-48-16,9-1-163 15,1-1-232-15</inkml:trace>
  <inkml:trace contextRef="#ctx0" brushRef="#br0" timeOffset="15300.16">3405 5324 568 0,'0'-4'94'0,"-6"2"-18"16,4 0 9-16,1 0-37 0,-1 2-39 16,2 0-9-16,0 0 0 15,0 3-12-15,2 0 7 16,1 4 3-16,3 1 1 15,0 3 1-15,4 1-1 16,-2 0 3-16,1 0-5 16,-3-2 3-16,1-2 0 15,-4-2 0-15,-3-3 1 16,0-3 18-16,3 0-7 16,-6 0-4-16,3-6 12 15,-3-2-20-15,3-4-1 16,-3-3-3-16,-1-4-1 15,8-1-3-15,5-1 7 0,3 4-4 16,7-3-2-16,7 3 11 16,2 1-10-16,11-2 2 15,1 1 4-15,6 1 0 16,1-1-14-16,0 2-1 16,0 3 4-16,-4 1-14 15,-3 3 7-15,-5 3 12 16,-7 4 0-16,-1 2 3 15,-5 4 3-15,-1 2-4 16,-2 0 1-16,4 5-3 16,-1 0 6-16,1-1 0 15,2 1 0-15,2-1 8 16,-2 3-16-16,0-3 8 16,-5-3-2-16,2 1 0 0,-4-5-3 15,-6 0 4-15,-3-3-1 16,-2 1 2-16,-1-2 0 15,-3 0 1-15,-1-2-1 16,1 2 1-16,-2 0 8 16,1-1 1-16,-1 0 4 15,-1-1-11-15,0-1 3 16,-1-2-6-16,-2 0-1 16,0 0-12-16,-2 0-111 15,4 1-257-15</inkml:trace>
  <inkml:trace contextRef="#ctx0" brushRef="#br0" timeOffset="28829.74">11467 4377 671 0,'-24'2'63'16,"6"-2"-62"-16,5-4-1 16,4-3 35-16,0 2 58 15,4-1-35-15,1 1-6 16,2 0-19-16,2 0-30 15,2 4-3-15,2-1 9 16,4-2-9-16,14-1 32 16,13 0-26-16,15-1 16 15,20 0 0-15,24 1-5 16,21-1-6-16,24 0 11 0,22-1-11 16,16 0 1-16,13-3 12 15,8 2-8-15,5 1-11 16,4 2 4-16,1 0-1 15,-7 2-3-15,-10 3-4 16,-18 0 8-16,-21 2 6 16,-25 1-14-16,-24-2 9 15,-20 1-3-15,-20-1-2 16,-19-1-4-16,-16 0 1 16,-14 0 1-16,-9 0 2 15,-5 0-5-15,0-1-18 16,2 1-66-16,-1-2-98 15,5-2-335-15</inkml:trace>
  <inkml:trace contextRef="#ctx0" brushRef="#br0" timeOffset="29757.25">17347 4267 488 0,'-6'8'367'0,"1"-1"-367"16,1-3 1-16,1-4 10 16,1 0 55-16,1 2-9 15,2-2-48-15,1 0 9 16,-1 1-8-16,2-1 4 16,0 2-8-16,8-1 33 0,8 0-17 15,12-1 27-15,17 3-25 16,15-6 18-16,18 1-24 15,18-3 2-15,16-2 2 16,27-6 17-16,22-4-32 16,21-2-6-16,18-4 4 15,12 1 0-15,4 3-2 16,-2-1-2-16,-6 6-1 16,-10-1-5-16,-9 3 5 15,-14-1 0-15,-18 2 0 16,-17 1 0-16,-20 1 2 15,-9-2-2-15,-8 2 0 16,-11-2 2-16,-5 1-2 0,-7 1-5 16,-9 0 5-1,-7 2 3-15,-9-1-3 0,-6 1 0 16,-9 1 0-16,-7 1 0 16,-12-2 1-16,-8 3-1 15,-7 1 14-15,-6 0-7 16,-3 3 2-16,0-3-8 15,-1 3-2-15,-1-2-2 16,2 0-26-16,0 1-57 16,2 1-65-16,-4 1-54 15,-1 1-73-15</inkml:trace>
  <inkml:trace contextRef="#ctx0" brushRef="#br0" timeOffset="30714.04">17114 1630 1113 0,'-16'0'29'0,"4"-3"14"16,-3-3 25-16,4-5-4 16,7 5-24-16,1 0-19 15,1-3-18-15,2 4 6 16,0-2-2-16,3 3-7 0,-1 1 1 16,-1 0-1-16,1 3 0 15,-2 0 2-15,-2 0-2 16,2 2-1-16,-1-1-2 15,1 0-2-15,-2 1 4 16,2-2 1-16,-1 1 0 16,1-1-1-16,-2 0 1 15,2 0-1-15,2 0 2 16,-2 0 0-16,1 0-1 16,-1 0-2-16,0 0-16 15,0 0-66-15,0 0-1 16,-1 0-35-16,2 0-45 15,-1 2-57-15,5-4-215 0</inkml:trace>
  <inkml:trace contextRef="#ctx0" brushRef="#br0" timeOffset="31875.45">17265 1363 1061 0,'-15'-8'39'0,"3"-3"65"0,-1-6-15 16,2 3-23-16,6 3-47 15,4 5-19-15,1 1 0 16,3 7-19-16,9 1 18 16,10 4 1-16,11 3 1 15,9 2 1-15,6-2-1 16,2-3 0-16,-2-3-1 15,-3-6 4-15,-6-3 0 16,-7-1-4-16,-6-4 3 16,-7 0 2-16,-7-2 1 15,-6 0-5-15,-3 4 1 16,-1 1-2-16,-2 0-1 16,0 4 1-16,-2 2-12 0,1 2 2 15,-4 6 0-15,-4 8 5 16,-9 12 5-16,-3 10 1 15,-10 11-1-15,-5 5 0 16,-1 0 0-16,1-1 13 16,3 0-11-16,3-4 2 15,8-4-4-15,8-6 1 16,8-8-2-16,8-9 1 16,7-5 0-16,8-7 7 15,8-5 12-15,9-8-18 16,14-4 6-16,5-9-6 15,7-4-1-15,0-3-34 16,-8-1-51-16,-6-2-43 0,-7 1-64 16,-6-1-108-16</inkml:trace>
  <inkml:trace contextRef="#ctx0" brushRef="#br0" timeOffset="32104.85">18022 1171 929 0,'-10'-20'84'0,"-4"4"59"16,-3 4-71-16,2 5-33 16,0 7-39-16,1 10 0 15,0 12 15-15,5 7-9 16,1 15 3-16,6 6-9 0,5 6 14 16,7 0-12-16,4-3-1 15,6-5 5-15,4-9-6 16,4-7-21-16,5-11-46 15,3-8-45-15,5-9-125 16,4-11-266-16</inkml:trace>
  <inkml:trace contextRef="#ctx0" brushRef="#br0" timeOffset="32474.68">18385 1246 609 0,'-7'-5'223'15,"0"3"-152"-15,3-4 100 16,1-1-44-16,-2-3-65 16,1-1-15-16,1-3-5 15,-3-5-10-15,0-2 6 16,3-3-8-16,0-1 4 15,2 1-3-15,-1 5-17 16,2 5-2-16,0 6-12 16,0 5-11-16,2 8-14 15,-1 7 24-15,5 10 1 0,3 8 0 16,3 7 0-16,2 3 1 16,-1 3-1-1,0-2 0-15,0 0 0 16,0 0-32-16,-1-4-70 0,1-3-56 15,-1-9-76-15,-2-4-187 16</inkml:trace>
  <inkml:trace contextRef="#ctx0" brushRef="#br0" timeOffset="32665.66">18450 1502 870 0,'-22'15'46'15,"3"-6"-1"-15,5-1 89 16,5-5-19-16,5-1-89 15,4-1-6-15,3-2-12 16,4 0 39-16,8-5-16 0,12 0-24 16,8-5-7-16,8-3 0 15,0-2-44-15,0-1-23 16,-9 0-70-16,-2-3-73 16,-9-3-94-16</inkml:trace>
  <inkml:trace contextRef="#ctx0" brushRef="#br0" timeOffset="32874.8">18634 952 953 0,'-22'-33'59'15,"6"10"90"-15,5 7-45 16,3 5-37-16,7 8-66 0,11 7 7 16,13 7-6-16,12 11 8 15,13 13-3-15,6 11 10 16,-3 7-11-16,-8 9-6 15,-14 3 0-15,-13 10 3 16,-16 3-3-16,-14 7-61 16,-14 2-83-16,-15 3-155 15</inkml:trace>
  <inkml:trace contextRef="#ctx0" brushRef="#br0" timeOffset="34285.53">6867 6138 723 0,'-9'-5'12'0,"-3"3"-1"16,-6-1 60-16,2-1-1 15,2 1-24-15,2 2 13 16,-1-3-27-16,8 4 17 15,1 0-1-15,1 0-18 0,3 0 3 16,1 2-17 0,-1-2-15-16,0 0-1 0,2 0-9 15,-1 2-2-15,7 1 11 16,8 1 5-16,12 0-1 16,13-2 12-16,14 0 0 15,12-6-8-15,8-2-4 16,8-3-3-16,-1-1-1 15,-7 0 0-15,-11 1 2 16,-12 1-2-16,-16 4-1 16,-12 2 1-16,-11-1 11 15,-8 3-1-15,-4 2 1 0,-2-1 5 16,-1-1 4 0,1 0-20-16,-3 0 3 0,-1-1-6 15,-1 1 1 1,-5 0 2-16,-3 0-28 0,-9 3 5 15,-4 1 1-15,-7 1-8 16,-8 1 7-16,-3 3-5 16,-2-1 14-16,0-2 3 15,3 4 3-15,5-4 0 16,6 0-6-16,-46 11 9 16,72-17-4-16,1 2 9 15,-3 1-3-15,3-3 5 16,-8 2-2-16,0 1 0 15,0-2 3-15,1 2-7 16,1-1 8-16,0-1-4 0,-3 1 6 16,4-2-2-16,0 3-2 15,2-3 0-15,1 2-1 16,5 0-2-16,0-2 1 16,3 0 0-16,0 0-1 15,0 0-2-15,3 0-7 16,0 0 10-16,3 0 3 15,3 0-2-15,7 0 0 16,1-2-1-16,10 0 0 16,1-1 0-16,2 0 4 15,-2 0-4-15,-1 1-17 16,-2 2-61-16,-4 3-85 0,-3 0-100 16</inkml:trace>
  <inkml:trace contextRef="#ctx0" brushRef="#br0" timeOffset="36396.99">9947 5981 248 0,'-2'2'195'0,"-2"-1"-112"16,3 1 2-16,-1-2-4 15,1 0-28-15,1 0-22 16,0-2 23-16,-2 1 2 16,1 1-11-16,1-2-8 15,-2 2 2-15,1 0-5 0,1-1-23 16,0 1-3-16,-2 0-6 16,2 0 6-16,0 0-5 15,0 0 5-15,0 1 2 16,0-1 4-16,0 0-10 15,2 0 4-15,-2 0-8 16,1 0-17-16,1 2 8 16,2-1 9-16,3 2 0 15,4-2 9-15,1 3-7 16,3-1 1-16,1-3 1 16,-1-3-2-16,0 3-2 15,-3-4 1-15,-3 3 8 16,-5 0-6-16,-2-1 1 15,-2 2 10-15,0 0-10 16,0 0-2-16,0 2-2 0,0-2 0 16,-2 1-6-16,2-1-16 15,-1 1-51-15,-1-1-73 16,2 4-60-16</inkml:trace>
  <inkml:trace contextRef="#ctx0" brushRef="#br0" timeOffset="37546.19">19411 1020 808 0,'-12'7'51'15,"2"-2"6"-15,1-2 95 16,1-4-30-16,4 1-65 15,4-2-19-15,0 1 4 0,4-2-27 16,4-2-15-16,8-5-3 16,8-2-3-1,6 0 6-15,3 1-10 0,4 0-32 16,-4 4-14-16,-2 2-65 16,-3 5-86-16,-2 1-233 15</inkml:trace>
  <inkml:trace contextRef="#ctx0" brushRef="#br0" timeOffset="37702.71">19575 1153 797 0,'-18'22'40'0,"3"-5"49"0,5-12 67 16,6-1-60 0,2-4-56-16,5-4-20 0,10-4-18 15,8-4-2-15,13-2-49 16,11-5-152-16,12-1-228 15</inkml:trace>
  <inkml:trace contextRef="#ctx0" brushRef="#br0" timeOffset="38333.75">20260 771 721 0,'-12'-2'266'16,"3"-6"-186"-16,-1 0 59 15,2-6-99-15,7 0-10 16,7-3-26-16,10 0-4 16,11-2 0-16,5 3-3 0,6 5 2 15,-1 6-13 1,-2 7 5-16,-10 8 9 0,-4 9-5 16,-9 8 7-16,-5 6-2 15,-11 2 0-15,-5 1 1 16,-5 0-3-16,-1-4 2 15,2-5-2-15,0-4 2 16,6-5 1-16,3-4-1 16,2-4 0-16,5-3 2 15,4-1-2-15,4 0 0 16,6-2-2-16,5 1 1 16,3 3 1-16,2 0 7 15,-3 3-7-15,-1 2-10 16,-6 2 10-16,-5 2-3 0,-5 2 11 15,-7 2-12-15,-10 1 4 16,-9 2 0-16,-11 2 2 16,-9-3 17-16,-7 1 11 15,-5-4 2 1,4-1-32-16,6-5 0 0,10-4 1 16,12-5 10-16,11-1-11 15,7-4-61-15,4-2-41 16,7-3-90-16,10 2-242 15</inkml:trace>
  <inkml:trace contextRef="#ctx0" brushRef="#br0" timeOffset="39113.21">18149 1998 817 0,'-25'4'38'0,"3"-3"-35"16,6-1 8-16,6-1 78 16,6 1-43-16,2 0-44 15,2 0 14-15,3-1-7 16,6 0 0-16,9-7 35 16,18-3-10-16,22-11-6 15,30-7-21-15,33-9 0 16,31-10 12-16,28-5 10 15,26-4 2-15,21-1-14 0,13 0-8 16,9 0-9-16,-1 2 3 16,-8 0-2-16,-15 8-1 15,-19 4 0 1,-24 7 0-16,-27 11 0 0,-30 5 0 16,-32 8 0-16,-32 6 0 15,-28 2-6-15,-17 4 2 16,-13 1-33-16,-6 1-46 15,-24 9-37-15,13-8-16 16,-2 2-36-16,2-1-240 16</inkml:trace>
  <inkml:trace contextRef="#ctx0" brushRef="#br0" timeOffset="44507.04">17250 4355 372 0,'-14'4'305'16,"3"-3"-305"-16,1 0 1 15,7-3 26 1,2 0 29-16,4 0-4 0,3-3-26 16,6 1-8-1,9-4 1-15,16 0 14 0,14-4-23 16,15-1 3-16,14-1-5 16,11 2 11-16,9 0-1 15,7 0 19-15,8 1 3 16,10 0-21-16,2-1-2 15,5 0-15-15,3-2-1 16,-2 2 5-16,-8 0 1 16,-1 1-7-16,-8 2 0 15,-7 1 2-15,-6 2 2 16,-4-2 3-16,-3 2-1 0,-5 0-4 16,0-1 1-1,-4-1 2-15,0 1-4 0,-4-3 2 16,0 1 3-16,1 1-4 15,-3 2-1-15,-1-2 2 16,-4 4-3-16,-1-1-2 16,-5 2 2-16,-3-2 6 15,117-7-6-15,-154 8-3 16,-1 1 3-16,4 1 0 16,-3-1-2-16,30-1 2 15,-2-2-1-15,-3 1 9 16,-6 0-9-16,-1 1 1 0,-5-1 0 15,-4 2-6-15,-3-2 6 16,-5 2-1-16,-4 1 1 16,-5 1-1-16,-1-2 1 15,-1 3 0-15,-1-3 0 16,0 3 1-16,2-2-1 16,-2 2 0-16,0-3 0 15,-3 2 0-15,-4 1 1 16,0-2 3-16,-6 1-1 15,-2 1 8-15,-2-2 2 16,-2 2-5-16,-2 0 11 16,2 0 1-16,0 0-19 15,0 0 11-15,-1 0-3 16,1 0-2-16,0 0 1 16,-2 0 2-16,2 0-10 0,-1 0 0 15,1 0 0-15,0 0 0 16,-2 0-7-16,2 0 3 15,-1 0 1-15,1 0-12 16,-2 0-31-16,1 0-64 16,-4 0-64-16,-1 3-39 15</inkml:trace>
  <inkml:trace contextRef="#ctx0" brushRef="#br0" timeOffset="50986.34">17563 2510 1079 0,'-10'-2'87'0,"-1"-5"-13"0,0-8 17 16,1-2-31-16,6 3-34 16,2-2-26-16,5 0-10 15,5 2 1-15,6 4 3 16,6-2 4-16,2 5-7 16,4 3 9-16,-3 4-1 15,1 1-1-15,-3 2-12 16,0 0 13-16,0 0-4 15,-6 0 0-15,0-3 4 16,-6 3-1-16,-3-3 2 16,-3 0 0-16,-2 0 1 15,-1 0-1-15,0 0 0 16,-1 0 0-16,1 4-7 0,-3 0 0 16,0 5 0-16,-5 10 7 15,-3 9 1-15,-6 14 2 16,-5 7-1-16,-4 6 6 15,0 1-1-15,1-1-2 16,5-4-1-16,4-6-2 16,8-7 2-16,5-7-4 15,7-9 0-15,8-8 10 16,8-7 9-16,8-14-10 16,10-9 2-16,7-11-11 15,2-5-14-15,1-7-21 16,-7 2-21-16,-8 3-10 0,-9 4-29 15,-6 4-19-15,-8 4-57 16,-4 2-241-16</inkml:trace>
  <inkml:trace contextRef="#ctx0" brushRef="#br0" timeOffset="51238.47">18128 2242 999 0,'-4'-18'102'16,"-2"4"33"-16,-2 6-46 15,0 4-73-15,2 5-16 0,-2 13-10 16,-1 8 8 0,0 14 2-16,0 10 1 0,3 7 9 15,5 7-10-15,7-4 2 16,6-5-1-16,7-7 2 15,5-8-3-15,6-15-58 16,4-8-66-16,5-13-137 16,1-14-414-16</inkml:trace>
  <inkml:trace contextRef="#ctx0" brushRef="#br0" timeOffset="52398.75">18573 2307 885 0,'-2'-2'68'16,"1"-3"38"-16,-1-5-6 15,1-2-32-15,5 0-48 16,2-2-20-16,3-1 0 15,7 0 0-15,1 3-3 16,-1 3 0-16,-2 4-6 16,-1 5-2-16,-5 3 3 15,-2 8 7-15,-2 9-2 16,-1 2 3-16,0 4-1 0,-3 4 2 16,0 0-1-1,1-5 8-15,1-4-5 0,2-3 6 16,1-6-5-16,1-3-4 15,0-6 9-15,3-3-3 16,1-3 10-16,3-4-16 16,3-6-15-16,-1-1-22 15,1-6-89-15,-2-3-143 16</inkml:trace>
  <inkml:trace contextRef="#ctx0" brushRef="#br0" timeOffset="52559.41">18574 2031 949 0,'-30'-5'56'0,"8"-1"88"0,5-2-39 0,7 1-85 0,9 3-20 16,2 1-9-16,8-2-1 16,6 1-63-16,7 4-81 15,7 1-79-15,3 6-355 16</inkml:trace>
  <inkml:trace contextRef="#ctx0" brushRef="#br0" timeOffset="53184.65">18946 2394 961 0,'-2'5'41'15,"-1"-2"29"-15,0-2 27 16,3-1-62-16,2 0-14 15,-1 0-11-15,1-1 8 16,2-2 7-16,4-4-10 16,0-2 10-16,3-5-15 15,0-3 1-15,-1-4-3 16,-4-5-4-16,-3-5 3 16,-6-2-7-16,-5-4 2 15,-3 3-2-15,0 6 10 16,0 9-8-16,3 8-2 0,2 8-8 15,3 3-14-15,3 9 21 16,0 6 0-16,3 7 2 16,3 8-2-16,4 4-3 15,5-1 4-15,4-2 8 16,2-6-8-16,3-2-2 16,3-6-53-16,0-5-18 15,0-9-71-15,2-3-127 16</inkml:trace>
  <inkml:trace contextRef="#ctx0" brushRef="#br0" timeOffset="53449.47">19183 1918 996 0,'-16'-15'54'0,"3"3"55"16,4 1-43-16,6 2-37 15,5 5-29-15,8 4 0 16,10 5-5-16,11 7 5 16,8 12 0-16,6 7 6 15,1 11 10-15,-7 8-13 0,-12 8-2 16,-11 5 3-16,-15 0-4 16,-11 2-7-16,-5-1-2 15,-7-5-66-15,0-6-112 16,2-6-111-16</inkml:trace>
  <inkml:trace contextRef="#ctx0" brushRef="#br0" timeOffset="53801.36">19882 2142 1013 0,'-6'9'95'16,"2"-5"-32"-16,-2-2 64 15,5-4-62-15,5 2-17 16,0-3-48-16,4-4-2 16,7-3-4-16,9-2 4 15,3-2 0-15,4 1-35 16,-1 2-14-16,-3 6-62 0,-5 1-63 16,-6 5-74-1,-4 4-166-15</inkml:trace>
  <inkml:trace contextRef="#ctx0" brushRef="#br0" timeOffset="53934.89">20009 2210 676 0,'-22'31'108'0,"1"-3"16"16,2-6 42-16,5-6-38 15,5-6-87-15,5-6-5 16,4-3-11-16,6-6-16 16,8-1-9-16,10-7-51 15,9-5-145-15,5-5-136 16</inkml:trace>
  <inkml:trace contextRef="#ctx0" brushRef="#br0" timeOffset="54399.04">20609 2025 777 0,'-6'-3'125'15,"1"-2"34"-15,1-2-27 16,1-2-61-16,3-3-10 15,6-1-32-15,0 1-24 16,1-1-3-16,32-11-4 16,-34 24 2-16,0 0-11 15,0 3 3-15,-1 1 1 16,2 6 4-16,1 5-5 16,-6 4 2-16,-1 5 5 15,-3 3 1-15,0 0 6 16,0-2-4-16,3 0-4 15,1-8 4-15,4-2-3 0,1-5 6 16,4-6 1-16,1-1-6 16,3-7-8-16,3-7-39 15,2-3-54-15,0-8-64 16,0-6-202-16</inkml:trace>
  <inkml:trace contextRef="#ctx0" brushRef="#br0" timeOffset="54557.07">20668 1695 861 0,'-39'-7'87'0,"8"4"-2"15,6-2 56-15,10 1-80 16,9 1-49-16,6 3-12 0,3 0-29 16,10 3-11-1,9 1-125-15,9 1-175 0</inkml:trace>
  <inkml:trace contextRef="#ctx0" brushRef="#br0" timeOffset="54982.46">21034 2187 593 0,'-21'14'78'15,"6"-5"-22"-15,6-2 53 16,5-6-47-16,4-2 14 16,1 1 15-16,1-2-3 15,2 0-13-15,-3-3-63 16,4-5-7-16,-2-4 0 16,3-6-4-16,0-6 0 15,-1-6 3-15,-4-4-4 16,-2-3 5-16,-4-5-5 15,-2 1-1-15,-3 8 1 16,-1 10-2-16,3 8 2 16,2 12-22-16,-1 12 15 15,-1 8 0-15,1 10 7 0,1 8 4 16,4 6 16 0,4 2-9-16,5 0-9 0,7 0 3 15,2-7-4-15,5-3-1 16,1-9 0-16,2-6-3 15,5-8-97-15,5-6-171 16,5-9-470-16</inkml:trace>
  <inkml:trace contextRef="#ctx0" brushRef="#br0" timeOffset="55166.46">21307 2092 869 0,'-21'0'76'16,"3"0"39"-16,2 0 21 15,5-3-73-15,5 3-28 0,6-2-17 16,2 2-11-16,2-3-3 16,8-1-4-16,6-3-1 15,5-1 1-15,5-3-27 16,6-1-50-16,-5 1-109 16,-1-1-94-16</inkml:trace>
  <inkml:trace contextRef="#ctx0" brushRef="#br0" timeOffset="55428.74">21286 1980 771 0,'-17'-4'117'0,"4"1"22"0,6-2-5 16,2-2-26-1,4 2-25-15,2 3-73 0,-1 2-7 16,2 2-2-16,2 3 11 15,4 7-1-15,2 3 0 16,0 7-7-16,3 4 2 16,0 3 0-16,-3 2-3 15,-2 1-3-15,1-3-33 16,-3-2-41-16,0-6-55 16,0-5-131-16,2-7-198 15</inkml:trace>
  <inkml:trace contextRef="#ctx0" brushRef="#br0" timeOffset="55607.18">21514 1821 1205 0,'-5'-11'37'16,"-2"6"31"-16,3 2-18 16,1 2-34-16,6 10-3 15,4 9 22-15,7 6-13 16,2 8-21-16,7 7 1 15,-3 2-4-15,-3 1-79 16,-7 3-102-16,-8 0-210 16</inkml:trace>
  <inkml:trace contextRef="#ctx0" brushRef="#br0" timeOffset="59265.28">18055 3266 556 0,'-3'-3'187'0,"0"-1"-95"0,-3-1-11 15,5-3 25-15,-1 3-35 16,2-1-33-16,0 2 15 16,2 0-25-16,-2 1-3 15,0 1-3-15,0 2-16 16,0 0 8-16,0 0 1 16,-2 0-5-16,2 0 0 15,0 0-1-15,0 0-8 0,0 2-1 16,0 0-10-1,0 1-15-15,0 0 23 16,2 6 2-16,1 2-4 0,1 3 7 16,-1 0-5-16,0-2 2 15,0 0 0-15,-1-7 4 16,-1-2-3-16,-1-2 6 16,0-1 8-16,0-1 0 15,-1-2 9-15,-1-4-15 16,-2-3-4-16,-1-7-5 15,-5-3 5-15,-1-6-9 16,1-4 8-16,-2 2-8 16,3-1 0-16,1 4 4 15,3 4 6-15,2 6-5 16,1 5-2-16,1 3-3 0,-1 6-2 16,2 1-10-1,0 4-9-15,0 0 6 0,5 9 19 16,-1 3 1-16,5 4 0 15,0 1 2-15,0-2-6 16,-2-1 6-16,-2-8-3 16,-2 1 0-16,0-5 1 15,-3-2-1-15,1-3 4 16,-1-1 0-16,-1 0-3 16,1 0 3-16,-2-1 10 15,1-3-11-15,-1 1-3 16,-1 0 1-16,-1-3-1 0,-2 1 0 15,3 0 0-15,0 2-1 16,2 1-12-16,-1 2-37 16,2 0-18-16,2 0-62 15,-2 2-62-15,1 3 25 16</inkml:trace>
  <inkml:trace contextRef="#ctx0" brushRef="#br0" timeOffset="60395.2">18462 3084 782 0,'-3'-3'33'0,"2"-1"89"16,-4-2 10-16,2 4-75 16,2 0-24-16,-1 2-21 15,2-3-12-15,0 6-14 16,0-3-18-16,0 7 27 0,3 6-3 15,-1 1 8-15,1 9 0 16,1 4 17-16,-1 1-17 16,1-2 2-16,-3-2 1 15,2-7-3-15,0-3 4 16,-2-3-1-16,1-7 4 16,-2-2 4-16,1-2 14 15,-2-2 6-15,1-2-16 16,-2-4-14-16,-3-6 6 15,-2-4-7-15,3-6 0 16,-4-3 2-16,2 1-2 16,-1 0 0-16,4 4 0 15,2 6 0-15,-1 5 2 16,1 3-2-16,1 4-1 16,0 4-2-16,-2 0-8 0,2 0-14 15,2 3 5-15,-1 4 17 16,2 3 3-16,3 4 0 15,1 3 0-15,-2 2 1 16,-1-2-1-16,-1-3 2 16,-3-3-1-16,2-5 3 15,-2-3 3-15,0 0 13 16,0-3 4-16,0-3 15 16,-3-3-24-16,0-5-10 15,-5-4-3-15,0-4-1 16,0-5 3-16,1 5-4 15,0 2-1-15,3 7 0 0,0 3-9 16,2 6-6-16,2 2-49 16,2 6 0-16,2 2-41 15,0 5-92-15,6 6-208 16</inkml:trace>
  <inkml:trace contextRef="#ctx0" brushRef="#br0" timeOffset="63252.51">18395 3248 309 0,'-4'-4'526'0,"1"-2"-469"16,0 0 56-16,0-2-20 15,-1 3-60-15,2-1-1 16,4 0-6-16,-2 1-3 16,0 2 1-16,1 0-10 15,-1 3-9-15,0 0-5 16,3 0-6-16,-3 3-8 15,0 0 4-15,3 7 10 16,3 0 6-16,1 6-3 16,4 0 3-16,-1 1 8 15,1-3-12-15,-2-3 6 16,-1-3 10-16,-3-5-9 16,-1-1 21-16,1-4-16 0,-4 1 11 15,6-4 6 1,3-5-18-16,5-6-9 0,4-1 1 15,5-6-1-15,-1 1-8 16,-1 1 3-16,-3 2-53 16,-4 5-94-16,-3 3-217 15</inkml:trace>
  <inkml:trace contextRef="#ctx0" brushRef="#br0" timeOffset="67971.89">20814 2514 825 0,'-13'-1'39'0,"1"-2"50"16,3-2 5-16,0-2-36 15,5 5-33-15,1-1-7 16,0 2-10-16,1 1 14 0,2 0-13 15,0 0-8-15,2 0 12 16,-2 0 3-16,1 0-7 16,1 0 18-16,1-3-15 15,6-2 0-15,16-6-5 16,21-4 2-16,23-6-4 16,22-3-3-16,16-5 0 15,7 5-1-15,-2-2-2 16,-15 3 2-16,-14 2 7 15,-16 2-8-15,-16 2 2 16,-17 2 4-16,-8 3 17 16,-10 4-16-16,-4 2 4 15,-5 1-10-15,-2 4-2 0,0-2 2 16,-4 3-2 0,1 0 2-16,-4 0-3 0,1 0-6 15,-3 3 7-15,-3 3-17 16,-11 2-54-16,-9 5-15 15,-10 4-47-15,-13 3-9 16,-8 0-7-16,-10 3 8 16,-4 1 8-16,-2 1 12 15,-2-1 69-15,2 0 53 16,2 0 39-16,6-1 57 16,8 0 3-16,8-3-25 15,12-4 6-15,11-3-25 16,10-4 2-16,10-4-39 15,5-4 45-15,7-2 42 0,8-4-3 16,17-4-39-16,21-7-28 16,21-3-18-16,19-9-15 15,16-1 5-15,6-3-6 16,-2 1-1-16,-11 2 0 16,-15 4 0-16,-18 4 3 15,-17 6-3-15,-15 1 3 16,-11 6-3-16,-9 2-5 15,-7 5-56-15,-5 0-104 16,-3 2-125-16</inkml:trace>
  <inkml:trace contextRef="#ctx0" brushRef="#br0" timeOffset="89089.02">6654 9433 729 0,'-20'-7'25'0,"-1"-1"-2"15,-1 1 25-15,7-1-16 16,-3 4 38-16,6 2 14 15,0-1-23-15,3 1-19 16,3 2 13-16,2-2-20 0,1 2-22 16,0 2-4-16,0 0 5 15,3-2-13-15,0 3 7 16,0-1-8-16,0-2-5 16,3 1 1-16,3 4 4 15,6 1 7-15,10 3 19 16,20-1-2-16,22 3 5 15,21-8-10-15,21-5-10 16,21-5 9-16,15-6-5 16,5-5-10-16,7 1 2 15,-8-1-5-15,-11 1 0 16,-12 3 12-16,-17 4-12 0,-18 3-4 16,-16 2 4-16,-19 4-3 15,-18 1-33-15,-13-2-31 16,-13 2-36-16,-2-1-94 15,1-4-559-15</inkml:trace>
  <inkml:trace contextRef="#ctx0" brushRef="#br0" timeOffset="93317.7">24494 9522 849 0,'-19'-2'6'0,"-2"0"11"16,0-1 49-16,2 2 43 0,5 1-64 15,4 0-22-15,3 0-6 16,4 0-2-16,3 1-6 16,0-1 10-16,1 0-10 15,4 0 11-15,5 3 12 16,6-3 11-16,14 2-12 15,15-4-9-15,19-7-1 16,30-5-5-16,31-7-4 16,35-5-1-16,32-3-4 15,32-1-1-15,21 2-5 0,11 1 1 16,5 4-2 0,-8 6 6-16,-16 2-2 0,-24 5-8 15,-27 4 7-15,-28 0-8 16,-29-2 5-16,-29 3 0 15,-29-2 14-15,-22 0 5 16,-19 0 35-16,-14-1-23 16,-8 1-12-16,-5 0-8 15,-3-3-9-15,0 4-2 16,-1-3 0-16,-3 2-10 16,1 2-48-16,-4 1-53 15,0 1-32-15,-4 3-89 16,-3 3-237-16</inkml:trace>
  <inkml:trace contextRef="#ctx0" brushRef="#br0" timeOffset="99382.06">8748 9559 530 0,'-14'-2'11'0,"-2"1"45"16,2-4 29-16,1 1-10 15,3 1 12-15,-1 1-46 16,5 0 37-16,-1-1-9 15,2 1-36-15,1-1 15 16,-1 0-25-16,1 0 27 16,-2 0-35-16,0 2 5 15,3-3-2-15,0 4-9 16,3-3-2-16,0 3-3 0,0 0 0 16,0 0-4-16,3 0-6 15,-3 0-5-15,3 3 10 16,7-1 1-16,7 3 0 15,11 1 1-15,11-2-1 16,13 1 2-16,11 1-1 16,7-2-1-16,9-1-1 15,7 1 0-15,7 0 2 16,5-1 0-16,4-2-1 16,1 2 0-16,-3 0-1 15,-5-1 1-15,-5-2-1 16,-4 0-4-16,-7 0 4 15,-4 0 1-15,-8 0 7 0,-4 3-7 16,-5-1 0-16,-5 1 1 16,-2 1-1-16,-3 1-1 15,-2 0 1-15,-4-2-4 16,-1 0 4-16,0-2 0 16,-4 1 9-1,-1-4-9-15,-3 1 0 0,-2-2 0 16,-5 0-1-16,-3 1 1 15,-2-1 0-15,-3 0 0 16,1 0-2-16,-1 0 2 16,-3 3-3-16,0-3 3 15,-3 3 0-15,0-2 0 0,0 2 0 16,-2 0 0 0,1-2 0-16,-1 1-1 0,-2 1-4 15,-1-2 10-15,-2 1-10 16,-1 1 7-16,-1 0-2 15,-3 0 2-15,0 0 7 16,-2 1-6-16,2-2 1 16,-1 1 15-16,1 0-6 15,0 0-6-15,-3 0 12 16,3 0-15-16,0 0 1 16,0 0-3-16,0 0-2 15,0 0-7-15,0 1 7 16,0-1 5-16,0 0-5 15,-1 0-13-15,1 0 11 16,0 0 0-16,0 0-43 0,-2 0-17 16,2 2-62-16,-3 1-68 15,2-1-88-15</inkml:trace>
  <inkml:trace contextRef="#ctx0" brushRef="#br0" timeOffset="101264.03">11837 9581 770 0,'-6'0'42'16,"-3"0"1"-16,3-3 72 16,0 1-27-16,6 0-7 15,0 1-53-15,0 1-16 16,3 0 13-16,-3-2-2 15,6 1-4-15,3-2 2 16,4 0-6-16,5-4-3 16,9-1-4-16,4-1-1 15,5 0-7-15,6-2 0 16,12 0 1-16,10 0 6 0,12-1-7 16,9 1 10-16,13-2-7 15,5 4-2-15,3-1-1 16,3 0 0-1,1 0 0-15,-1 3 1 0,3-1 2 16,-6 2-3-16,-3 1 0 16,-5 0-1-16,-4 1 1 15,-6-2-3-15,-4 1 3 16,-5-3-1-16,-6 2 1 16,-10-1 1-16,-7 0 7 15,-9 1-15-15,-7 2 7 16,-9-1 0-16,-4 1 0 15,-12 3 0-15,-4-1 3 0,-4 1 4 16,-6 1-1-16,-2 0-5 16,1 0-1-16,0 0 0 15,0 0 0-15,0 0 0 16,0 0-1-16,0 0 2 16,0 0-1-16,1 0 0 15,-2 0-7-15,1 1 6 16,0-2 1-16,-2 1 1 15,2 0 8-15,0 0-9 16,0 0 0-16,0 0 0 16,0 0 9-16,0 0-8 15,0 0-1-15,0 0 0 0,0 0 1 16,0 0 0 0,0 0-1-16,0 0 1 0,0 0 0 15,0 0-1-15,0 0 1 16,0 0-1-16,0 0 2 15,0 0-2-15,0 0 0 16,0 0 0-16,0 0-1 16,0-2-1-16,2 2 1 15,-2 0 2-15,0 0-1 16,0 0 0-16,0 2 0 16,0-2-1-16,-2 0 1 15,4 0 0-15,-4 0 1 16,2-2-2-16,0 2 2 15,2 0-2-15,-2 2 1 16,0-2 0-16,0 0 0 16,0 0 0-16,0 0 0 0,0 0-1 15,-2 0 1-15,2 0-3 16,0 0 7-16,0 0-8 16,0 0 8-16,0 0-4 15,0 0 0-15,0 0 0 16,0 0 0-16,0 0-2 15,-2 0 2-15,2 0 1 16,0 0 0-16,0 0-2 16,0 0 2-16,0 0-7 15,0 0 12-15,0 0-6 16,0 0 0-16,0 0 0 0,0 0 3 16,0-2-2-16,0 2-2 15,0 0 1-15,0 0-3 16,0 0 3-16,0 0 3 15,0 0-2-15,0 0-2 16,0 0 2-16,0 0-2 16,0 0 1-16,-2 0 0 15,2 0-3-15,0 0 3 16,0 0-5-16,0 0 3 16,0 0 2-16,0 0-9 15,0 0 5-15,0 2 4 16,0-2-5-16,0 0-3 15,0-2-3-15,0 2 0 0,0 0-15 16,2 0 6-16,-2 0-18 16,0 0-28-16,0 0-70 15,-3 0-88-15,-4 0-312 16</inkml:trace>
  <inkml:trace contextRef="#ctx0" brushRef="#br0" timeOffset="102241.05">12302 9549 767 0,'0'0'6'0,"2"-2"18"15,1-1 3-15,-2-2 21 16,6 1-20-16,1 0-27 16,4-1 9-16,6 1-9 15,6 0-1-15,7 1 11 16,8 3-1-16,8-3-3 15,6 0 15-15,8 0-16 0,13-2 3 16,10-4 24 0,11 1-13-16,13-1-16 0,16-2-4 15,4 0-12-15,3 0 12 16,-1 0 2-16,-9 2-2 16,-9 1 4-16,-12 2-6 15,-15-3 2-15,-14 2 0 16,-11 0-3-16,-5-1 7 15,-9-1-5-15,-2 2 2 16,-1 2-2-16,0 0 1 16,-3 3-3-16,-1 2-10 15,-5 1 8-15,-8-1 1 16,-7 1 4-16,-8 1 2 16,-6-2 8-16,-6 0-3 0,-3-2-1 15,1 0-1-15,-3-3-3 16,0 0-2-16,1 0 0 15,-3 1-3-15,3 3-14 16,-3-1-72-16,-1 2-36 16,-2 4-122-16</inkml:trace>
  <inkml:trace contextRef="#ctx0" brushRef="#br0" timeOffset="103426.18">9024 9598 716 0,'-3'0'1'16,"0"0"-1"-16,-2-3 39 15,-1 1 19-15,3-1-7 16,2 3-25-16,-2 0-23 16,3 0-3-16,0 0-1 15,3 0-7-15,-2 0 4 16,4 3 4-16,5-1 2 15,8 0 17-15,12 1-7 16,12-1 18-16,13 1-13 0,15-1-1 16,15-2 38-1,22 3-39-15,13-3-13 0,12-3-2 16,4 3-4-16,6 3 4 16,-9-1-2-16,-5 4 11 15,-10 2-9-15,-3 2 0 16,-10 0 0-16,-8 0-2 15,-9-1 2-15,-14-4 0 16,-13-1 0-16,-11-4 0 16,-11 0 1-16,-9-3 0 0,-8 2 5 15,-11-1-2 1,-2-1 17-16,-6 1 2 0,-2 0-12 16,1 1-9-16,-1 0-2 15,1-1 1-15,-1 2 1 16,1-1-2-16,-2 1 0 15,1 0 4-15,1-2-3 16,-2 2-2-16,0 0 1 16,0 0-4-16,0 0 0 15,0 0 4-15,0 0-30 16,0 0-26-16,0 0-41 16,1 0-28-16,1-1-41 15,2 1-171-15</inkml:trace>
  <inkml:trace contextRef="#ctx0" brushRef="#br0" timeOffset="108464.25">24572 9564 716 0,'-10'-3'13'0,"-4"-1"-2"16,-1 0 25-16,2 0 38 15,1 2-30-15,3 2-18 16,4-1-6-16,2-1-16 0,3 2-1 16,-1 0 9-16,1 0 12 15,1 0-16-15,-1 0 22 16,0 0 0-16,0 2-5 16,-1-2-1-16,1 0 2 15,-2 1-16-15,2-1 9 16,-1 2-17-16,1-2-2 15,-2 1 7-15,4-1-7 16,1 1 0-16,6 2-1 16,9-1 3-16,10-1-2 15,14-1 16-15,20-3-12 16,20-4-1-16,20-5-2 16,17-1 3-16,17-3 0 0,7 1 1 15,6 0-10-15,4 1 11 16,-6 2-12-16,-4 1 4 15,-8 0 2-15,-15 1 3 16,-11-2-3-16,-12 0 0 16,-12 1-1-16,-10 0 0 15,-8 2 1-15,-6-1 9 16,-6 0-9-16,-3 3-1 16,-7 0-4-16,0 2 5 15,-5 3 0-15,-5-1 0 16,-8 3 0-16,-7 0 0 15,-9 0 0-15,-7 0 1 0,-2 0 3 16,-1 0 5-16,-2 0-6 16,1-2 0-16,0 2-2 15,-2 0 0-15,2 0-2 16,2 0 1-16,-4 2 0 16,2-2 0-16,0 0 0 15,-1 0 0-15,-1 0-2 16,2 0-28-16,-1 0-91 15,-1 5-58-15,-2-2-195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3T06:21:29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18186 4143 366 0,'-12'3'14'15,"1"0"54"-15,3-6 37 16,-1 0-20-16,-1 1-62 16,2-1 9-16,2-1-4 15,-1 0-26-15,1 0 5 0,2-1-5 16,1 4-2-1,1-1 1-15,2 2 16 0,0 0-13 16,-1 0 14-16,1 2-10 16,-2-2 29-16,1 0-7 15,-1 0-10-15,-1 1 7 16,0-1 18-16,-2 2-25 16,-3-2-9-16,-1 1-2 15,-3-1-6-15,-3 0 27 16,0 0-3-16,2 0-3 15,3 2-2-15,3-2-8 16,2 0 10-16,1 0-23 16,3 1 19-16,1 1-12 15,0-2-2-15,-2 1 4 16,4-1-9-16,-2 0 7 0,0 2-8 16,0-2 6-16,1 0-6 15,-1 0-1-15,0 0 1 16,3 0 0-16,1 0 0 15,9 2 1-15,13-2 42 16,23 0-21-16,23-7 5 16,33 0-20-16,26-4-5 15,22-2 4-15,12 1-4 16,4 2 2-16,2 4-1 16,-4 3 1-16,-9 3-4 15,-9 0-1-15,-12 2 0 16,-20-2 1-16,-21 0 0 0,-22-2 1 15,-21 2 0-15,-17-1 3 16,-17 1-4-16,-8-2 30 16,-7 2-16-1,-4 0 2-15,-1 0-7 0,1 0 0 16,-2 0-9-16,2 0-4 16,0 2 0-16,0-2-2 15,0 0 1-15,0 0-32 16,2 1-50-16,-2 4 13 15,1 3-78-15,-1 5-95 16</inkml:trace>
  <inkml:trace contextRef="#ctx0" brushRef="#br0" timeOffset="913.8">18313 4121 272 0,'-10'3'26'0,"-1"-1"25"16,0-2-14-16,1-2 92 16,1-1-53-16,-2 0-17 15,2 2-27-15,-1-3 1 16,0 3 4-16,0-1-14 0,2 1 31 15,0 1-26-15,2 0 0 16,1 0-18-16,2 0-5 16,0 1-5-1,1-1 0-15,2 2 0 0,-1-2 0 16,1 0 0-16,0 1 0 16,0-1 11-16,1 0 8 15,1 0-19-15,1 0 1 16,5 1 22-16,11 2 30 15,17 1 7-15,23 1-29 16,31-4-13-16,29-1-8 16,24-4-4-16,15-2-5 15,10-1 2-15,-2 0-2 0,-3 0-2 16,-8-1 2 0,-9 1 4-16,-10 0-5 0,-18 0-7 15,-17 2 6-15,-21-2 0 16,-21 3 2-16,-16 1 8 15,-17 0-6-15,-14 3 14 16,-6-3-17-16,-6 3-35 16,-2-4-54-16,-1 0-51 15,-1-2-60-15,-7-1-254 16</inkml:trace>
  <inkml:trace contextRef="#ctx0" brushRef="#br0" timeOffset="2480.31">12193 4386 298 0,'2'-5'0'0,"1"-1"0"16,0 2 28 0,1 3 66-16,-2-1 41 0,-1 1-26 15,-1 1-31-15,0-1-27 16,-1 1 10-16,-1 0-28 15,2 0-16-15,-1 1-14 16,1-1-3-16,0 0 5 16,1 0-4-16,-1 0-1 15,6 0 7-15,4 0 2 16,9 0 1-16,9-1-1 16,12-1 15-16,17-1 4 15,14-1-15-15,12-1-6 0,15-2 2 16,6 0-7-1,13-1 6-15,6 0 12 0,9-1-20 16,5 2 0-16,6 0 3 16,-3 0-1-16,-6 3-2 15,-5 0-3-15,-10 2 3 16,-13 2 6-16,-3 2-6 16,-5 0 0-16,-2 1 0 15,-5-1 0-15,-2-1-2 16,-2 0 1-16,-9-1-8 15,-4 0 9-15,-5 3 4 16,-4-3-3-16,0 0-1 16,-4 3 0-16,0-3 0 15,2 0 1-15,0-3-2 16,3-1 2-16,0 0 4 16,2 0-5-16,1 0-7 15,7-1 7-15,2 1 5 0,2 0-4 16,4 0-2-16,1 1-2 15,-2-2-1-15,1 2 7 16,-1-2-4-16,1 1 2 16,-3-1-2-16,-4 1 1 15,-2 0-3-15,-1 0 6 16,-4 2 4-16,0-1-7 16,2-2 0-16,0 1 0 15,2-1 0-15,4-5 0 16,2 1 0-16,1-2 0 15,-1-3 1-15,-2 0-1 0,-5-1 1 16,-6 2 18-16,-4 1-10 16,-5 2-3-16,-6-1-2 15,-3 4-3-15,-4-3-2 16,-4 6 2-16,-3-1-1 16,-8 0 0-16,-6 2 0 15,-6 0 6-15,-8 2 0 16,-3-1 13-16,-4 1 2 15,-3 1 14-15,0 0-16 16,-1 0 1-16,1 0 13 16,-2 0 8-16,1 0-16 15,1 0-6-15,0 0-13 16,0 0 16-16,1 0-8 16,2-2 18-16,0 2 46 0,0 0-78 15,2-3-1-15,1 3-7 16,3 0 4-16,1 3-4 15,2-3 8-15,3 2-4 16,-4 1 3-16,-4-2 1 16,-4 0-2-16,1 1 3 15,-4-2-9-15,3 1 13 16,3 3-5-16,2 1 0 16,4 2 2-16,-2 1-2 15,-1 1-34-15,-1 1-32 16,-4-1-31-16,-4 7-78 15,-4 2-242-15</inkml:trace>
  <inkml:trace contextRef="#ctx0" brushRef="#br0" timeOffset="3161.91">17539 4218 451 0,'-18'-5'49'16,"5"-1"5"-16,1-4 31 16,3 2-24-16,3-1 9 15,1 3 36-15,2-1-47 16,-1 3 8-16,3 1-36 0,1 3-3 15,-2 0-28-15,2 0-3 16,0 3-14-16,6-3 2 16,4 5 15-16,13 1 0 15,12 0 5-15,18-1 15 16,20-1 21 0,16-1-30-16,22-6 7 0,20-3-18 15,18-2 1-15,17-4 4 16,13 3-4-16,7-2 0 15,-5 5 0-15,-7-1-1 16,-17 3 3-16,-19 1-3 16,-27 1-3-16,-23 1 3 15,-27 1 0-15,-21-2 0 0,-19 2 6 16,-9 0 0 0,-8-1 10-16,0 1 6 0,-4-3 2 15,0 3-9-15,0-1-9 16,0 1-6-16,0-1-3 15,1 1 1-15,1-2 2 16,-1 2-52-16,-1 0-66 16,3 2-43-16,2 0-9 15,2 2-214-15</inkml:trace>
  <inkml:trace contextRef="#ctx0" brushRef="#br0" timeOffset="5345.39">26028 4078 770 0,'-24'-4'0'0,"-3"0"-6"16,0-4 6-16,2 0 46 16,4 2 8-16,3 3-6 15,2 0-27-15,4 3 22 16,0-3-7-16,4 6 3 0,2-3-9 16,2 0-29-16,1 0 0 15,0 3 6-15,1-3-7 16,1 2 0-1,1-1-3-15,-3 1-2 0,3-1 1 16,3 0 2-16,-2 4-1 16,5 2 6-16,8 3 19 15,10 1 1-15,22 2 20 16,27-5-11-16,39-4 1 16,34-5-27-16,40-6 4 15,32-4-1-15,21-4-9 16,13 1-7-16,2 0 7 0,-10 4 5 15,-17 2 2-15,-30 1-7 16,-35 2 0-16,-40 3-4 16,-34-1 4-16,-35-1 8 15,-26 1 35-15,-17 0-16 16,-7 0-12-16,-3 1-9 16,0 0 0-16,0 1-6 15,0-1 0-15,0 1-1 16,1 0-1-16,-1 1 2 15,2-2-3-15,-1 1-9 16,1 0-9-16,0 1-7 16,-1-3 7-16,-1 3 6 15,0 0-8-15,0 0-10 0,-1 3-30 16,1-2-43 0,-2 0 8-16,-1 3 68 0,0 3-43 15,-6 2-12-15,3 0-10 16,-1 1-182-16</inkml:trace>
  <inkml:trace contextRef="#ctx0" brushRef="#br0" timeOffset="8547.79">5586 4898 150 0,'-2'-9'217'0,"2"1"-127"16,-3 1-33-1,0 0-25-15,3 3-14 0,0-1-8 16,-3 2-10-16,3 3 0 16,0-2-8-16,0-1 3 15,0 6-37-15,0-3-34 16,0 2-13-16</inkml:trace>
  <inkml:trace contextRef="#ctx0" brushRef="#br0" timeOffset="11201.31">6855 3625 416 0,'-5'9'235'16,"1"-5"-230"-16,1-1 6 15,2-3 44-15,-1 0-36 16,4 1-19-16,-2-1 0 16,1 1 9-16,2 2-8 15,-2 1 2-15,1 5 4 0,-4 0 12 16,1 8-7-1,-6 5 15-15,-4 5-16 0,0 3 2 16,-5 2-6-16,-6 0 29 16,4-2-9-16,-6-2 3 15,5-5-7-15,-2-2-16 16,0-1 29-16,-3-3-16 16,0-3 18-16,0 1-7 15,-3-5-9-15,-4-6-14 16,3-1 3-16,-7-4-1 15,0-2 10-15,-1-5-2 16,0-1 12-16,3-4-10 16,0-2-12-16,2-3-4 15,1-2 31-15,2-4-14 16,4-5-8-16,2-6-7 0,8-6-2 16,5-7-4-16,5-5 0 15,4-5 0-15,6 1 0 16,3 1-1-16,0 1 2 15,6 5-1-15,-3 7 0 16,1 4-4-16,-4 3 4 16,5 5-1-16,0 4-6 15,3 2 4-15,1 6 0 16,2 2-4-16,3 3 0 16,5 1 5-16,8 5-1 15,3 1-3-15,4 5-2 16,2 7 8-16,0 3-4 15,1 8 4-15,-4 4 0 16,2 8-4-16,-2 5 2 0,-3 6-2 16,-8 6 0-16,-5 3-5 15,-12 4-13-15,-9 4 0 16,-10 5-32-16,-9 4-54 16,-9 5-65-16,-8 2-250 15</inkml:trace>
  <inkml:trace contextRef="#ctx0" brushRef="#br0" timeOffset="12336.53">5517 4601 456 0,'9'2'44'0,"-3"-1"-36"16,-3-1 83-16,-3 2-10 15,0-2-29-15,-3 1-39 16,3 2 6-16,0 3 27 16,-3 1-20-16,0 7 4 0,-2 3-3 15,-5 4-16 1,-2 3 10-16,-3 2-11 0,-4 0 19 15,-5 3-17 1,3-2 1-16,-9 2-4 0,2-2-5 16,-2-3 6-16,-3-2 7 15,5-6 5-15,-2-4-3 16,0-4 7-16,2-8-13 16,-2-3 17-16,0-5-27 15,0-4 8-15,2-6 12 16,-2 0-22-16,2-5 18 15,-2-4-17-15,5-3 17 16,-2-1-7-16,3-6-5 16,3 1-5-16,2-4-2 15,2-1 0-15,2-1 0 16,3-2-1-16,2 4 1 16,6-1 0-16,-1 4 0 0,8 1-2 15,0 2 2-15,3 3 0 16,6-3 0-16,0 2 0 15,6 0-5-15,4 2 4 16,2-2-1-16,6 0 1 16,4 1-2-16,5 2-1 15,0 2 1-15,4 3 2 16,2 6-5-16,0 7 1 16,-4 8-11-16,1 6 15 15,-6 9-5-15,1 5 6 16,-1 7 7-16,1 4-7 15,-1 5 0-15,3 3-5 0,-2 5 11 16,-3 1-6-16,-4 5 0 16,-3 2 0-16,-12 1 1 15,-9 4-1-15,-12 2 6 16,-9 4-9-16,-15 3 3 16,-13 7-86-16,-12 10-132 15,-9 2-441-15</inkml:trace>
  <inkml:trace contextRef="#ctx0" brushRef="#br0" timeOffset="15900.26">4268 4309 269 0,'0'-3'28'0,"0"2"26"16,2-1-37-16,-2 0-8 15,0 0-8-15,1-1 10 16,1-1-11-16,-1 1-6 16,4 0 4-16,-2 1-107 15</inkml:trace>
  <inkml:trace contextRef="#ctx0" brushRef="#br0" timeOffset="16517.03">5659 3274 284 0,'0'-3'19'0,"0"3"-9"15,0-2-10-15,0 2-9 16,1 0-38-16,2 2 26 16,-3-2-34-16</inkml:trace>
  <inkml:trace contextRef="#ctx0" brushRef="#br0" timeOffset="27720.3">5475 4589 159 0,'-1'0'20'15,"-1"0"-12"-15,2 0 4 16,0 0-2-16,0 0-9 16,2 0 6-16,-2 0-7 15,1 0 1-15,-1-2 5 16,2 1-6-16,-2-1 0 16,4 2 2-16,-4-2-3 15,3 2 1-15,0-2-7 16,5 1-39-16</inkml:trace>
  <inkml:trace contextRef="#ctx0" brushRef="#br0" timeOffset="31899.17">6904 4908 179 0,'-1'0'28'15,"1"-2"-17"-15,0 0 4 16,0 2 7-16,0 0-22 16,0 0 0-16,0-1-2 15,0 1 1-15,1 0 0 16,-1 0-6-16,3 0 7 15,-2 0-2-15,1 0-4 16,1 0 3-16,-3 0-2 0,3 0-36 16,-3 1-3-1</inkml:trace>
  <inkml:trace contextRef="#ctx0" brushRef="#br0" timeOffset="33640.58">30350 3800 108 0,'2'0'7'16,"-2"0"-7"-16</inkml:trace>
  <inkml:trace contextRef="#ctx0" brushRef="#br0" timeOffset="34232.01">30784 4127 461 0,'-25'7'81'16,"4"-4"22"-16,-1-2-10 16,4-1 26-16,4 2-38 15,3-2 9-15,3 0-6 16,4-2 0-16,1 2-20 16,0 0-13-16,-1 0-24 15,4 0-5-15,0 0-5 16,0 2-5-16,2-2 2 15,1 0-5-15,6 0-1 16,19-3 11-16,29-2-3 0,30-3-7 16,27 1-6-1,16-3-2-15,-3 3 0 0,-11 2 1 16,-20 2-2-16,-17 3 0 16,-20 0-17-16,-14 0-24 15,-15 0-11-15,-11 1-36 16,-10-1-25-16,-9 2-93 15,-6-2-75-15</inkml:trace>
  <inkml:trace contextRef="#ctx0" brushRef="#br0" timeOffset="35776.43">4561 5216 666 0,'-21'-3'5'0,"0"0"-5"16,6-3 61-16,0-2 20 16,-1 3-21-16,2-1 6 15,-2 3 11-15,1-4-22 16,-1 3-20-16,4 1-5 0,1 1 10 15,1 1-19-15,4-1-16 16,3 1 4-16,0 2-8 16,1-1-2-16,1 0-1 15,1 2 1-15,0-2 1 16,0 1-1-16,0-1-16 16,1 0 15-16,1 1-8 15,1 0 0-15,0 2 10 16,9 1 1-16,4 3-1 15,8-1 0-15,9 2 8 16,10 0-2-16,14 1-5 16,16-1 9-16,9-1-2 15,12-2-5-15,12 3 7 0,3-2-7 16,9 1 4-16,11 0 0 16,10 1 2-16,13 0-7 15,8-1-2-15,13 2-9 16,-5 1 9-16,-5 1 1 15,-6-1 1-15,-8 2 7 16,0-2-9-16,-3-1-2 16,0-1 2-16,2-2-5 15,-5 0 3-15,-7 1 2 16,-9 0 0-16,-13 1 7 16,-12-1-7-16,-13 0-11 15,-10 1 4-15,-10-2 6 0,-3 0-7 16,-10-1 7-1,-9-3-4-15,-6-1 4 0,-11 1-4 16,-9-4 5 0,-6 2 1-16,-4-3 6 0,-7 3-6 15,2 0 0-15,-5-2 2 16,-1 2-3-16,0 0 6 16,0 0-5-16,0-1 3 15,0 2-4-15,2-1-1 16,-2-1-3-16,-2 1 4 15,2 0 4-15,0 0-4 16,0 0-1-16,2 0 1 0,-2 0 0 16,0 0 0-1,0 0 0-15,0 0-4 0,0-2 4 16,0 4 0-16,3-2 10 16,-5-2-8-16,2 2-1 15,-1 0 1-15,1 0-2 16,-2 0-3-16,2 0 2 15,0 0 1-15,2 0-3 16,-2 0-2-16,1 0-23 16,-2 2-84-16,-1 1-27 15,1 3-105-15</inkml:trace>
  <inkml:trace contextRef="#ctx0" brushRef="#br0" timeOffset="36541.04">12010 4623 974 0,'-15'-20'27'16,"3"4"39"-16,-1 3 7 15,1 2 11-15,4 5-18 16,5 2-24-16,0 4-26 0,2 0-16 16,1 0-15-1,0 4-5-15,4 6 18 0,2 9 2 16,6 13 8-16,3 13-5 16,0 9 3-16,0 6 2 15,-5-1-6-15,-1-6 6 16,0-5-7-16,-3-6-2 15,0-4 3-15,-1-5 0 16,-2-5-2-16,0-5-29 16,0-8-68-16,1-6-15 15,-1-9 1-15,3-13-467 16</inkml:trace>
  <inkml:trace contextRef="#ctx0" brushRef="#br0" timeOffset="36827.37">12298 4539 657 0,'-3'-21'51'0,"0"1"31"15,-2 3-20-15,4 2 27 16,-1 2 48-16,4 6-47 16,-2 2-55-16,-2 3-21 15,2 2-14-15,0 6-8 16,2 8 8-16,1 8 35 15,4 12-14-15,1 10 0 16,3 13 1-16,-3 2-2 16,1 3-15-16,0-2-5 15,-3-2-3-15,-2-10 3 16,1-4 2-16,-2-8-2 0,-2-6-14 16,1-6-74-16,-2-3-60 15,-2-11-81-15</inkml:trace>
  <inkml:trace contextRef="#ctx0" brushRef="#br0" timeOffset="37080.37">11956 4887 826 0,'-21'5'50'0,"8"-3"-13"15,7-5 46-15,2-1 0 0,11 1-73 16,5-4-9-16,13-3-2 16,11-4 1-16,14-5-2 15,12 1 0-15,3-2 2 16,-2 4-3-16,-5 2-44 16,-6 3-44-16,-11 5-65 15,-10 6-177-15</inkml:trace>
  <inkml:trace contextRef="#ctx0" brushRef="#br0" timeOffset="42217.4">11871 4787 811 0,'3'-9'13'0,"-3"-6"-10"16,2-7 15-16,1-4-1 16,13-1 30-16,9-1-35 15,11 3 1-15,11 6-9 16,8 7-8-16,4 8 2 0,-1 11-2 15,-4 10 4 1,-9 11 0-16,-11 8 0 0,-14 5-4 16,-13 2 4-16,-10-2 25 15,-11-4 10-15,-8-3 24 16,-8-9-23-16,-2-6-7 16,-1-10-8-16,3-4 30 15,5-13-22-15,5-7-19 16,7-12-10-16,8-8 0 15,10-5-10-15,8 1 0 16,13 4 4-16,5 10-10 16,6 12 9-16,2 15 3 15,-2 11-3-15,-2 13-1 0,-7 8 5 16,-9 10 3 0,-11 4 10-16,-11-1-9 0,-15-2-1 15,-3-4 0-15,-9-6 0 16,0-7 0-16,6-9 18 15,7-8 15-15,6-10 1 16,8-10-34-16,6-13-6 16,8-9 5-16,9-6-1 15,10-4-9-15,11 2-3 16,2 10-4-16,-1 9-34 16,-5 10-18-16,-7 10-46 15,-5 9-24-15,-7 8-75 16</inkml:trace>
  <inkml:trace contextRef="#ctx0" brushRef="#br0" timeOffset="46733.66">10414 3520 166 0,'0'0'58'0,"-2"0"-41"16,1 0-7-16,1-3-1 16,0 3 2-16,-2 3-1 15,2-3-2-15,0 0-8 16,0 0 0-16,-1 0-2 15,1 0 2-15,0 0 2 16,0 0-2-16,-2 0-1 0,2 0-1 16,0 2 4-1,2-2-1-15,-2 0 0 0,0 0-2 16,0 0 2-16,0 0-1 16,-2 0 0-16,1 1 0 15,1-1-2-15,-2 2 2 16,2-1-8-16,0 0-21 15,0 1-41-15</inkml:trace>
  <inkml:trace contextRef="#ctx0" brushRef="#br0" timeOffset="56120.37">18963 3056 158 0,'2'-3'11'0,"-2"0"25"15,1 3-15-15,1-2-2 16,-1-1-2-16,3 0-7 16,-3 1-1-16,1 0-2 0,-1 1-5 15,-1-2 7-15,0 2 9 16,0-1 4-16,2 1 6 16,-2-1-27-16,0 0-1 15,1 2-6-15,1-1 2 16,-1 1-11-16,2-2-6 15,1 2-28-15,1 0-32 16</inkml:trace>
  <inkml:trace contextRef="#ctx0" brushRef="#br0" timeOffset="56489.71">19481 2692 564 0,'6'-22'0'0,"-9"-2"-49"16</inkml:trace>
  <inkml:trace contextRef="#ctx0" brushRef="#br0" timeOffset="58801.04">4644 5223 677 0,'-16'-10'31'15,"1"-2"-26"-15,0-2 78 16,5 0-13-16,2 1 4 15,4 1-17-15,1 0 4 16,-3 1-44-16,6 1 3 16,-3 4-1-16,3-1-5 15,0 3-14-15,0 2-1 16,0 2-4-16,0 0-13 16,3 3 8-16,9-1 10 0,7 1 0 15,17-3 0-15,15 3 0 16,23-6 1-16,16 1 13 15,16-4-10-15,18 0-1 16,19-6 10-16,18 0-13 16,19-5 3-16,14-3-3 15,9 1 1-15,-2-2 0 16,-5 5 3-16,-4 0 1 16,-7 4-5-16,-6-1 0 15,-7 3-7-15,-10 1 12 16,-21-1-12-16,-18 2 9 15,-17 0-3-15,-21 3 2 16,-9 0-1-16,-10-1 4 0,-8-1 0 16,-3 1-6-1,0-2 4-15,-4 1 2 16,-3 0-4-16,-2-2-4 0,-4-1 4 16,-8 0 1-16,-7 3-1 15,-3 2 0-15,-11-1 7 16,-4 4-4-16,-4 0 9 15,-4 0-1-15,1 2-3 16,-4-1-5-16,1 1 1 16,-1-4-4-16,-1 1-13 15,0-1-34-15,-1-1-59 16,2 2-73-16,-2-1-114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3T06:22:40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3163 5911 857 0,'-7'-23'7'0,"-2"4"-2"16,0 2 9-16,-3 0 33 16,3 3 33-16,0-1-44 15,3 3 19-15,3 3-41 16,2 3-11-16,1 2 4 16,1 3-7-16,-1-1-19 0,2 4 8 15,1-1-20-15,3 3 31 16,7 2 3-16,8 5-2 15,3 2-1-15,4 6 0 16,5 2 9-16,0 2-6 16,-2 0 4-16,-1 2-7 15,-3-6 0-15,-6-4 1 16,-4-3 8-16,-3-5 0 16,1-5 12-16,-2-6 19 15,5-9 10-15,9-16-31 16,12-12-14-16,4-11-5 15,8-5 1-15,1-1 4 16,-4 10-5-16,-11 9 0 16,-10 14 0-16,-8 9-20 15,-10 11-39-15,-6 3-46 0,-3 7-74 16,-3 6 85-16,-1 8-209 16</inkml:trace>
  <inkml:trace contextRef="#ctx0" brushRef="#br0" timeOffset="752.19">3035 7390 762 0,'-6'-15'7'0,"0"0"-3"16,-4 0 37-16,-1 1 22 0,5 1 27 15,3 1-58-15,-1 1-29 16,4 2 19-16,0 2-17 15,4 3-5-15,-4 4-10 16,6 3 9-16,2 4 1 16,6 7 2-16,6 5 4 15,8 8-4-15,4 5 31 16,-1 2-10-16,3-3-10 16,2-4 13-16,0-7-21 15,-2-12 35-15,5-10 14 16,7-12-34-16,5-17 6 15,6-16-20-15,4-11-1 16,3-13-5-16,-1-1-6 16,-4 2 4-16,-7 10-43 15,-10 16-17-15,-10 11-39 0,-10 13-55 16,-13 10-32-16,-5 10-160 16</inkml:trace>
  <inkml:trace contextRef="#ctx0" brushRef="#br0" timeOffset="7246">18874 4163 633 0,'-6'7'128'16,"-1"-6"-99"-16,2 1 14 15,2-4 28-15,2 4-1 16,-2-2-7-16,0 0-55 16,-3-2 4-16,0 2 13 15,1 0-3-15,1 0-13 16,1 2-8-16,1-1 1 15,1 0-1-15,1 1-2 16,0-1-7-16,1 1 8 16,2 3 5-16,6-1 8 0,9 2 12 15,10 1-8-15,13-4 20 16,14-3-8-16,11-6-28 16,8-2 6-16,4-3 2 15,4-1-8-15,-6 1-1 16,-9 3-2-16,-16 0 2 15,-13 4 0-15,-18 4-7 16,-10-3 7-16,-8 3 2 16,-4 3-2-16,2-3-49 15,-1 0-57-15,1 0-59 16,1 0-23-16,2 1-92 16</inkml:trace>
  <inkml:trace contextRef="#ctx0" brushRef="#br0" timeOffset="9378.39">29748 4093 659 0,'-8'3'81'15,"-2"-4"-67"-15,1-2 22 16,-2-1 49-16,0 1-27 16,-1 2 4-16,2-2-15 15,-1 1-19-15,0 2-13 16,2 0-4-16,1 2 9 16,-2-2-19-16,4 0 11 15,3 1-4-15,3-1-6 0,0 0 7 16,2 0-6-16,1 2-2 15,7-2 11-15,17 1 47 16,24-2-29-16,30-2-22 16,29-4 3-16,23-5-5 15,13 2 6-15,0 0 6 16,-4 5-14-16,-14 0 3 16,-16 4-6-16,-21 1 3 15,-26 0 0-15,-23-1-1 16,-19 1 25-16,-14 0-18 15,-6 0 1-15,-5 0 0 16,2 0-3-16,-3 0-7 16,2 0-2-16,-2 0-11 15,0 1-24-15,-4 0-34 0,-1 5-13 16,-4 1-58-16,-3 5-101 16,-2 1-266-16</inkml:trace>
  <inkml:trace contextRef="#ctx0" brushRef="#br0" timeOffset="12673.65">16443 5229 299 0,'4'0'27'0,"-1"-1"10"16,0 0-2-16,0 1 10 15,0 0-20-15,0 0-3 0,2 1 16 16,2 0-32-16,1 2-3 16,1 0 4-16,4 2 3 15,-3 0-10-15,4 2 0 16,1 0 0-16,0 0 1 16,4 1 0-16,5 2 5 15,7-1 8-15,16-2 20 16,14 0 0-16,21-3-25 15,13-4 1-15,15-1-4 16,11-1 2-16,2 1-8 16,2-1-1-16,0 4 1 15,-5 2-3-15,-4 1 11 16,0-1-8-16,0 0 0 16,0-3-9-16,1-1 9 15,4-3 4-15,0-1 0 0,0 0-4 16,1-3 25-16,3 0-7 15,2 3-4-15,1-4-4 16,8 3-6-16,6-1-2 16,10 0 0-16,9-4 6 15,7 3-8-15,4-2 3 16,6 1 14-16,5-1 2 16,8 1-7-16,6-2 3 15,7-1 3-15,6 0-9 16,-6 0 6-16,4 1-8 15,-3-2-6-15,-3 2 7 16,0-3-8-16,-2 2 2 0,-11 1 3 16,-10 0 4-16,-9 4-9 15,-15-2-6 1,-10-1 4-16,-12 2 4 0,-13 0-3 16,-15 2 5-16,-15-1-4 15,-16 2 0-15,-16 3 1 16,-16-1-5-16,-15 2 9 15,-10 0-4-15,-9 0 20 16,-6 0 8-16,-2 0 20 16,0-1-2-16,-2-1-30 15,1-2-17-15,-1 1 0 16,2 1 0-16,-2-3 11 16,2 5-10-16,0 0-1 0,2 0 0 15,-2 0 0 1,0 0-1-16,0 0-6 0,0 0 7 15,0 0 6-15,0 0-5 16,0 0-1-16,-2 0 1 16,2 0 1-16,0 0-2 15,-1 3-8-15,1-3 8 16,-2 2 6-16,0-2-6 16,0 0-2-16,2 0-17 15,-1 2-35-15,-1 1-14 16,-1 0-15-16,2 3-87 15,-2 0-235-15</inkml:trace>
  <inkml:trace contextRef="#ctx0" brushRef="#br0" timeOffset="17218.91">7311 6520 270 0,'-1'0'80'16,"-1"0"-66"-16,1 0 45 15,-2 0 36-15,1 2-39 16,0-2 3-16,0-2-8 16,1 2-24-16,-1 0 10 15,1 0 0-15,-1-3 9 16,2 3-11-16,0 0-21 0,0 0-4 15,0 0-3 1,0-2 0-16,0 2 6 0,0 0-7 16,0 0 4-16,2 0 1 15,-4 0-10-15,4 0-1 16,-2 0 0-16,0 0 0 16,1 0 0-16,4 2 0 15,6 1 0-15,6 0 0 16,14 3 0-16,14-1 5 15,13 3-5-15,14-3 21 16,17-1-13-16,18-1-4 16,22 3 8-16,14-2-7 15,13 2-5-15,9-1 0 16,-3 1-3-16,-12 0 3 16,-12-1 6-16,-19 0 2 0,-17-1-7 15,-16-1 12-15,-18 2-5 16,-16-2 0-16,-16 0-4 15,-14 0 22-15,-12-2 24 16,-8 1-14-16,-2-2-5 16,0-2-9-16,0 2-5 15,0 0-7-15,0-1-4 16,0 1-2-16,0-1-2 16,0 1-2-16,3-2-5 15,-3 2 5-15,0 0-5 16,0-1 5-16,-3 1-19 15,3 1-23-15,0-1-17 0,0 0-28 16,0 0-36-16,0 2-16 16,3-1-14-1,3 0-35-15</inkml:trace>
  <inkml:trace contextRef="#ctx0" brushRef="#br0" timeOffset="18945.91">10315 6727 368 0,'-13'2'12'16,"1"-1"-10"-16,3-1 64 16,-1-2 68-16,2 1-67 15,2-2-25-15,-1 0-13 16,-2 2 9-16,6-3-19 16,-2 4-4-16,1-1 2 15,2 1-7-15,1 0-4 16,-1 0 7-16,1 0 10 15,1 0-9-15,0 0-4 0,0 0-10 16,1 1-6-16,2 1 5 16,8 1 1-16,10 1 5 15,15 0 19-15,23 0 0 16,26-2 6-16,28-5-8 16,25-2 8-16,22-6-18 15,9 0 3-15,4 0-7 16,-7 1 6-16,-9 2-13 15,-16 3 10-15,-15 2-3 16,-19 2-6-16,-19-1 1 16,-21 2 2-16,-22-2 9 15,-12 1-9-15,-14-1 20 16,-10 2 34-16,-4-2-20 16,-5 2-29-16,1 0-8 15,-1-1 0-15,3 1-2 0,-2-1-3 16,-1 1 0-16,2 0-86 15,-1 0-45-15,1-2-56 16,4 2-23-16</inkml:trace>
  <inkml:trace contextRef="#ctx0" brushRef="#br0" timeOffset="25341.39">28783 6660 710 0,'-12'0'30'16,"-2"-4"-30"-16,1-2 24 15,-2-1 39-15,3 2-18 0,0 1-21 16,0 1 0-16,3-2 17 16,2 3-4-16,0 2-3 15,2-3-6-15,2 3-12 16,0 0 2-16,1 0-13 16,-1 0 10-16,3 3-6 15,0-3-4-15,0 0 2 16,2 0 1-16,1 2 3 15,6 1 10-15,12-1 34 16,21-4-32-16,27-3-15 16,30-4-8-16,29-2 3 15,29 2-1-15,16 1 2 16,3 5-3-16,-7 6-1 16,-17 0 0-16,-31 5 1 15,-32-2-1-15,-32-3 0 16,-26 1 6-16,-15-1-4 0,-13-3 1 15,-7-3-3-15,-6 1-31 16,-7 0-22-16,-7-1-68 16,-7 3-105-16,-4 3-230 15</inkml:trace>
  <inkml:trace contextRef="#ctx0" brushRef="#br0" timeOffset="29021.97">21269 11036 739 0,'9'-38'214'0,"-9"1"-205"16,-9 2-1-16,-11-2 14 15,-1 6 33-15,1 5-4 16,1 1-18-16,0 4-22 16,-1 4 9-16,-2 6-8 15,-3 9-3-15,-4 4-9 16,-4 14 0-16,-4 13 14 16,-2 19 4-16,-2 12-1 15,3 15 3-15,7 6 2 16,12-1-14-16,11-5-2 15,16-11-3-15,15-15-1 16,16-12 8-16,13-16-7 0,11-16-2 16,4-14 7-16,0-16-7 15,-7-14-1-15,-15-9 0 16,-14-7-4-16,-18-4 0 16,-15 0 2-16,-9 5 1 15,-4 9 1-15,-3 12 2 16,5 11-2-16,2 11-5 15,7 10-16-15,2 10 15 16,7 11 5-16,2 12 2 16,7 8-2-16,2 5 2 15,8-3-2-15,6-4-20 16,6-6-39-16,8-9-64 16,7-6-45-16,4-10 98 0,7-7-149 15</inkml:trace>
  <inkml:trace contextRef="#ctx0" brushRef="#br0" timeOffset="29180.06">21984 11059 870 0,'19'-9'103'0,"-11"6"-52"15,-13 6 6-15,-11 7-6 16,-2 10-25-16,-3 4-17 16,-1 7-7-16,2 2-2 15,6 3 0-15,6-5-34 16,10-3-80-16,5-8-45 15,9-9-9-15,5-16-271 0</inkml:trace>
  <inkml:trace contextRef="#ctx0" brushRef="#br0" timeOffset="29587.13">22105 10587 1080 0,'25'-82'4'15,"-4"17"47"-15,-7 18 13 16,-13 15-21-16,-2 23-43 15,2 12 8-15,5 14-7 16,4 17 31-16,5 17-18 16,8 16-1-16,0 6-2 15,3 2-5-15,-1-6-1 16,-1-10-3-16,0-6-3 16,-5-14 2-16,-7-11 1 15,-3-12 3-15,-3-10 16 0,-4-17-16 16,1-17-5-1,4-17-3-15,8-11 1 0,9-6-7 16,7 3 4-16,5 12 4 16,6 15-5-16,1 15 3 15,3 14-3-15,-1 13 4 16,-2 10 2-16,-7 11 3 16,-9 7-3-16,-17 4-2 15,-11 2 2-15,-17 1 1 16,-10-4-1-16,-8-3 0 15,-3-9 0-15,3-10-61 16,8-11-21-16,7-16-199 0,14-17-259 16</inkml:trace>
  <inkml:trace contextRef="#ctx0" brushRef="#br0" timeOffset="29888.71">23877 10026 804 0,'68'-48'16'16,"-23"6"69"-16,-21 13 61 15,-18 7-30-15,-10 11-65 16,-7 6-37-16,-5 7-12 16,-2 10-2-16,-6 13 10 0,-3 14-5 15,2 13 14-15,1 11 10 16,6 7-13-16,3 4-5 15,9 2-6-15,8-3 0 16,8-13 0-16,11-8 0 16,9-14 0-16,7-17 0 15,11-15-3-15,5-14-2 16,4-18-12-16,0-13-110 16,-2-12-145-16,-9-7-411 15</inkml:trace>
  <inkml:trace contextRef="#ctx0" brushRef="#br0" timeOffset="30086.67">24063 10265 731 0,'-46'32'21'15,"1"-4"19"-15,4-5 44 16,8-7 19-16,9-4-8 16,12-5-58-16,6-6-17 15,10-7-13-15,14-6-6 16,13-10-2-16,16-8-1 15,17-9-54-15,10-4-93 16,6 1-32-16,3 1-28 16,1 5 29-16</inkml:trace>
  <inkml:trace contextRef="#ctx0" brushRef="#br0" timeOffset="31819.67">25682 9383 782 0,'-14'-22'20'0,"-2"0"-20"0,-5 0 23 16,-2-1 22-16,4 7 32 16,-2 4-48-16,2 6-22 15,-2 4-5-15,0 8 7 16,-1 15-8-16,-4 10 15 16,-1 18-9-16,1 14 22 15,2 12-1-15,6 12 1 16,2 5 0-16,6-2-18 15,7-1 1-15,8-11-10 16,6-14 4-16,6-11-4 16,6-13-1-16,4-13 5 15,1-8-1-15,0-14 4 16,1-12 4-16,-1-11-7 16,0-15-6-16,1-9-5 15,-3-8 3-15,-2 1-5 0,-4 4 7 16,-2 8 5-16,-6 12-5 15,-2 11-11-15,-3 8-2 16,3 10 2-16,0 10 8 16,6 6 3-16,8 9 0 15,3 2 0-15,4 6 1 16,-1 1 5-16,3-1-6 16,-5 1-3-16,-1-1 3 15,-4-3-4-15,0-5 4 16,-3-5-17-16,-2-7-71 15,1-6-48-15,3-8-22 16,4-9-273-16</inkml:trace>
  <inkml:trace contextRef="#ctx0" brushRef="#br0" timeOffset="31934.47">26396 10098 795 0,'11'1'91'0,"-10"1"-54"15,-9 0 28-15,-5-2-30 16,3 3-34-16,-2-3-1 15,1 1-109-15,5 4-105 16</inkml:trace>
  <inkml:trace contextRef="#ctx0" brushRef="#br0" timeOffset="32865.01">22370 12411 914 0,'0'-48'5'0,"-12"7"-2"16,-12 12 20-16,-11 2 33 15,-5 13-6-15,-1 9-10 16,2 10-35-16,-1 10-5 0,1 14 15 16,2 14 12-16,1 15-5 15,3 7 7-15,5 5-14 16,9 1-4-16,14-6-2 16,13-11-9-16,14-10 1 15,14-13-1-15,11-17 7 16,9-16-5-16,7-17-2 15,2-16 0-15,-7-15 0 16,-10-6-3-16,-15-7-1 16,-15-2 4-16,-17 6 0 15,-10 9 0-15,-7 7 2 16,-2 13 5-16,3 13-7 16,2 11 0-16,5 9-7 15,5 10 3-15,8 10 4 0,9 11 1 16,8 6-1-16,10 1 0 15,8-5 1-15,10-6-1 16,5-10-11-16,5-8-86 16,-1-6-74-16,-4-10-19 15,-4-6 136-15,-8-7-284 16</inkml:trace>
  <inkml:trace contextRef="#ctx0" brushRef="#br0" timeOffset="33898.49">22965 11916 850 0,'-7'-19'37'0,"0"-1"59"16,-4 3 9-16,1 1 9 16,5 11-94-16,4 4-20 15,2 7 0-15,7 16 4 16,7 13 13-16,4 14 23 15,7 13-23-15,2 6-6 16,5 2-8-16,-2-7-3 16,1-4 0-16,-6-5 0 15,-2-7-1-15,-5-4-3 16,-8-11-71-16,-7-8-21 16,-4-9-9-16,-9-13-171 15,-13-11-148-15</inkml:trace>
  <inkml:trace contextRef="#ctx0" brushRef="#br0" timeOffset="34313.99">22952 12330 683 0,'-40'-25'172'16,"4"6"-62"-16,2 5-7 16,5 3-3-16,8 1-44 15,7-1-37-15,12-5-18 16,15-4-1-16,11-7-5 16,15-4 4-16,11-8-47 15,8 0-8-15,-2 3 16 16,-5 7 16-16,-15 6 16 15,-13 12-1-15,-13 9 0 16,-12 15 9-16,-6 14 18 0,-5 11-5 16,-2 10-4-16,-4 2-9 15,-1 1 0-15,0-7 8 16,-1-6-7-16,1-9 0 16,-4-7 5-16,-2-8-2 15,-6-11 5-15,1-10-2 16,-2-11-7-16,2-10-3 15,1-8 3-15,8-3 9 16,6 0-9-16,11 5-3 16,8 8-1-16,10 9-7 15,9 11 4-15,7 12 7 16,10 8 1-16,9 7-1 16,15 4 0-16,8 0-2 15,2-3-5-15,1-2-60 16,-7-7-73-16,-4-7 113 0,-5-9-123 15,-3-12-426-15</inkml:trace>
  <inkml:trace contextRef="#ctx0" brushRef="#br0" timeOffset="34980.46">23565 11715 949 0,'-27'-22'2'16,"-2"1"-2"-16,4 1 34 15,2-2 32-15,8 7-15 0,9 1-24 16,1 3-5 0,4 3 2-16,1 5 10 0,0 0-16 15,0 3-10-15,0 0-6 16,-2 0 4-16,2 0-6 16,-1 2 0-16,1-1-1 15,0-1 5-15,-2 1-4 16,2 1 1-16,0-2 6 15,0 0 4-15,0-2 9 16,0 2 6-16,0-1-7 16,-1-2-8-16,1 0-5 15,0-1 0-15,0 2 1 16,0-1 0-16,-2 1-3 16,2 0-2-16,0 2 1 15,-1 0 0-15,1 0-3 0,0 2 0 16,0 0-5-16,1-1-3 15,2 3-2-15,5 9 10 16,8 9 1-16,7 7 0 16,11 11-1-16,6 9 2 15,2 2-1-15,1 2 4 16,-4 0-4-16,-5-4-1 16,-5-5 0-16,-7-8 2 15,-10-9-2-15,-4-8 3 16,-7-8 9-16,-5-10 4 15,-6-8-11-15,-6-11 0 16,-3-12-5-16,-2-15 0 0,6-8-12 16,11-7-3-16,14 4 10 15,11 6 1-15,13 13 1 16,6 11 1-16,7 11-3 16,3 13 4-16,2 11-3 15,-5 8 3-15,-7 11-3 16,-13 6 4-16,-18 5-2 15,-15 3 4-15,-14-1-2 16,-9-2 1-16,-6-2-2 16,-1-7-15-16,3-8-73 15,7-10-38-15,6-11-156 16</inkml:trace>
  <inkml:trace contextRef="#ctx0" brushRef="#br0" timeOffset="35314.82">25030 11182 838 0,'12'-39'48'0,"-15"6"49"15,-10 1-10-15,-6 5-5 16,2 8-46-16,3 4-36 15,-1 7-1-15,3 8-4 0,-7 13 1 16,-2 14 3-16,-6 11 1 16,-1 14 20-16,-1 11 6 15,9 4 5-15,9 5-13 16,13-3-6-16,10-4-11 16,14-10 8-16,13-12-4 15,9-12 0-15,6-17 0 16,2-11-5-16,0-16-78 15,-3-15-78-15,-5-9-115 16,-12-6-363-16</inkml:trace>
  <inkml:trace contextRef="#ctx0" brushRef="#br0" timeOffset="35526.21">25024 11478 789 0,'-39'28'17'0,"3"-3"35"16,6-8 27-16,10-10 66 15,8-2-64-15,9-5-40 16,7-7-41-16,13-13-3 16,11-9 2-16,17-8-12 15,11-8-42-15,11-4-11 16,4 1-18-16,1 2-27 16,3 2 10-16,0 5-70 15,2 2-132-15</inkml:trace>
  <inkml:trace contextRef="#ctx0" brushRef="#br0" timeOffset="35928.24">26028 10853 868 0,'-5'-23'27'0,"-10"5"57"16,-9 3 20-16,-4 4-60 16,3 8-39-16,0 9-5 15,0 8 8-15,2 13-14 16,-1 11 12-16,2 12 1 15,5 7-1-15,4 3 0 16,8-2 5-16,34 104-11 16,-19-145 0-16,3-4 1 15,-2-4 6-15,-1-2-5 16,10 6 4-16,-3-9 13 16,0-9-15-16,4-12-4 0,0-11-3 15,0-10-13 1,4-5 6-16,-3 0 9 0,1 6 0 15,-4 8 1-15,0 8-8 16,-2 7-1-16,-1 8 6 16,3 6-6-16,1 7 8 15,4 8 0-15,1 4 1 16,1 8 5-16,-3 4-5 16,-5 5 0-16,2 2 0 15,-5 0 0-15,0 1-3 16,-2-2-65-16,6-5-116 15,5-3-154-15</inkml:trace>
  <inkml:trace contextRef="#ctx0" brushRef="#br0" timeOffset="36041.11">26781 11297 1095 0,'-14'-3'15'15,"-3"-2"-15"-15,-1-1-6 16,3 2-26-16,4 7-233 15</inkml:trace>
  <inkml:trace contextRef="#ctx0" brushRef="#br0" timeOffset="36576.96">22224 13584 830 0,'-9'11'4'0,"-10"3"1"15,-8-2-4-15,-1-2 27 16,7 2 35-16,4-4 12 16,10-5-47-16,8-4-13 15,13-9 9-15,19-9 4 16,23-17-5-16,34-18-11 15,35-21 9-15,38-22-11 16,42-19 4-16,34-12-13 16,28-12 3-16,11-1-2 15,-4 6 1-15,-24 17-3 16,-38 15 0-16,-46 23 0 16,-45 20 1-16,-45 16 0 0,-39 13-1 15,-28 12-1-15,-19 10-49 16,-17 11-35-16,-12 10 1 15,-18 12-36-15,-13 10-2 16,-10 12-114-16</inkml:trace>
  <inkml:trace contextRef="#ctx0" brushRef="#br0" timeOffset="37162.01">22457 13638 672 0,'-32'16'19'16,"7"-5"-19"-16,6-5 0 16,8-4 10-16,8 0 6 15,6-5-6-15,11-2 11 16,8-8 22-16,13-6-12 15,12-7-10-15,13-12 15 16,13-8 22-16,15-13 11 16,18-10-27-16,24-14-1 15,22-8-28-15,28-7 8 0,22-8-11 16,20-5-1 0,11-5-1-16,12 4-6 15,8-4-1-15,2-2-2 0,-2 8 4 16,-15 4-6-16,-18 11 2 15,-32 11-3-15,-28 9 4 16,-30 10 3-16,-23 7-2 16,-24 7 3-16,-14 7-4 15,-11 7 1-15,-4 1-1 16,-6 5 0-16,-2 3 0 16,-4 3-1-16,-9 6 2 15,-8 6 0-15,-9 4 1 16,-7 6 1-16,-7 1 2 15,-2 2-5-15,0 0-3 16,0 0 3-16,0 0 0 16,0 0 1-16,0 0-1 0,0 2 3 15,0-2-1-15,-2 0 0 16,1 0-2-16,-2 0-12 16,-3 0 1-16,-3 1-35 15,0-1-38-15,-2 4-87 16,1-1-128-16</inkml:trace>
  <inkml:trace contextRef="#ctx0" brushRef="#br0" timeOffset="39260.75">28589 8843 779 0,'0'-8'30'15,"-3"-3"49"-15,-4-4 10 0,-1 0-4 16,3 3-52-16,2 0-19 16,3-1-14-16,5 4 0 15,6 0-7-15,9 5 4 16,7 4 1-16,6 5-5 16,1 9 5-16,-1 7-3 15,-6 8 5-15,-8 5 4 16,-10 2-3-16,-7-2-1 15,-10 0 0-15,-6-4 1 16,-2-7-1-16,0-6 1 16,4-5 9-16,6-7-9 15,3-3 10-15,4-2-4 16,4-2-7-16,4-1-3 16,6 1-12-16,4 2 12 15,5 2-2-15,2 6 5 0,-3 3 0 16,-6 4-4-16,-7 4 4 15,-7-1 1-15,-7 3 9 16,-10 1-8-16,-6-2 3 16,-6 1 14-16,-2-4-18 15,-2-5-1-15,3-1 0 16,8-5-6-16,5-8-53 16,10-5-151-16,11-8-147 15</inkml:trace>
  <inkml:trace contextRef="#ctx0" brushRef="#br0" timeOffset="39418.06">29056 8961 935 0,'22'-8'25'15,"-8"4"-7"-15,-7 2 6 0,-7-1 19 16,-4 12 2-16,-4 8 2 16,-1 6-34-16,-6 6-13 15,0 8 0-15,-4 3-2 16,4-2-122-16,3 1-141 15</inkml:trace>
  <inkml:trace contextRef="#ctx0" brushRef="#br0" timeOffset="40756.33">29864 8322 382 0,'-10'-15'561'16,"-5"1"-541"-16,-5-2 7 15,2 2 38-15,-4 8-54 0,1 9 2 16,0 13 7 0,-6 16 8-16,-3 18 2 0,1 14-12 15,3 6-8-15,9 5 3 16,9-6-4-16,13-9-1 15,9-7-4-15,10-11-1 16,9-12 7-16,7-9-7 16,9-11 0-16,1-12-3 15,2-8-49-15,-4-6-72 16,-7-9-97-16,34-71-221 16</inkml:trace>
  <inkml:trace contextRef="#ctx0" brushRef="#br0" timeOffset="40930.32">29758 8712 589 0,'-33'15'113'0,"7"-3"-57"15,7-7 76-15,6-6 29 16,6-2-115 0,5-2-22-16,7-6-21 0,8-6-3 15,11-5-7-15,16-3 5 16,15-3-102-16,12-3-81 15,11-5-319-15</inkml:trace>
  <inkml:trace contextRef="#ctx0" brushRef="#br0" timeOffset="41291.67">30479 8196 860 0,'-13'-10'2'16,"0"0"58"-16,3-3 78 15,2-1-78-15,4 1-30 16,7 1-19-16,6 0-11 16,7 0-4-16,11 2 2 15,5 2-3-15,2 7-7 16,-4 5 10-16,-5 9-3 16,-10 10 5-16,-9 7 0 15,-11 9 0-15,-6 6 0 16,-9 6 0-16,-5-1 9 15,-4 4-2-15,4-3 5 16,5-2 2-16,4-6-9 0,7-6 1 16,6-8-2-16,6-6-4 15,6-8 13-15,13-8 5 16,14-7-16-16,19-8-2 16,13-8-22-16,6-6-39 15,4-1-6-15,-11 5-107 16,-15 6-78-16,-18 10-195 15</inkml:trace>
  <inkml:trace contextRef="#ctx0" brushRef="#br0" timeOffset="42288.76">28998 9961 836 0,'8'-13'12'16,"-3"1"11"-16,-4-5 32 16,-5 0 27-16,0 1-13 15,2 5-40-15,1 0-23 16,1 5-3-16,-2 2-2 15,1 4 4-15,-1 1-5 16,-2 2-2-16,-6 3 2 16,-7 6 1-16,-7 5 14 15,-4 4 6-15,2 4-17 0,2-3 5 16,9 0-9-16,9-1 8 16,11-1-7-1,11-1 6-15,11-2-5 16,12 0-2-16,6-1 1 0,7 0 5 15,-3 2-12-15,-9 2 8 16,-10 1-2-16,-11 1 7 16,-13 1-6-16,-9-1 10 15,-13-1 3-15,-6-2-11 16,-14 0 0-16,-4-5 2 16,-4-6-4-16,1-3 3 15,6-8-4-15,4-7-36 16,6-6-89-16,8-8-156 15</inkml:trace>
  <inkml:trace contextRef="#ctx0" brushRef="#br0" timeOffset="42461.15">28911 10020 864 0,'-10'-1'17'15,"-1"-4"15"-15,2-5 44 16,6-8-3-16,12 0-54 15,11-8-19-15,18-5 0 16,15-2-2-16,12-4-17 16,13 2-129-16,2 5-62 15</inkml:trace>
  <inkml:trace contextRef="#ctx0" brushRef="#br0" timeOffset="42956.76">30057 9573 657 0,'1'-8'26'0,"-2"0"71"16,-1 0 2-16,-3-1-39 15,2 4 19-15,-3-2-28 16,1 4-30-16,-1 0-2 16,-3 4-17-16,-8 8 1 15,-2 9 4-15,-6 10 12 0,-4 11-4 16,1 9 6 0,3 3-10-16,9 0-11 0,10-1 6 15,9-8-6 1,11-7 9-16,13-7-6 0,6-9 2 15,6-9-5-15,8-8-10 16,2-8-80-16,-1-9-80 16,-6-5-55-16</inkml:trace>
  <inkml:trace contextRef="#ctx0" brushRef="#br0" timeOffset="43140.88">30006 9897 731 0,'-26'10'51'0,"4"-5"38"0,7-3 57 16,8-6-95-16,7-1-49 15,11-8-2-15,11-4-7 16,12-6-13-16,13-2-86 16,10-5 2-16,3 0-154 15</inkml:trace>
  <inkml:trace contextRef="#ctx0" brushRef="#br0" timeOffset="43553.66">30756 9423 854 0,'-18'-12'61'0,"0"-2"73"0,6-3-74 15,5-2-3-15,13 1-43 16,7-3-14-16,11-4-2 16,10 4-7-16,5 3 7 15,3 4 1-15,-6 7-3 16,-8 7-10-16,-8 7 14 16,-10 12 0-16,-9 8 0 15,-8 9 0-15,-8 6 0 16,-6 6 0-16,-5 5 0 15,-3-4 2-15,3 1 2 16,3-1-3-16,2-6 8 16,7-6-9-16,6-5 4 0,5-6 2 15,6-9-3-15,8-6 2 16,13-9 11-16,12-11-10 16,12-7-6-16,10-12 0 15,10-5-58-15,4-9-101 16,0-1-64-16,2-3-398 15</inkml:trace>
  <inkml:trace contextRef="#ctx0" brushRef="#br0" timeOffset="43699.12">31808 9373 1042 0,'-12'-5'2'0,"0"-5"24"16,1-1 29-16,0-2-43 15,3 3-12-15,3 5-1 16,2 0-156-16,3 4-155 16</inkml:trace>
  <inkml:trace contextRef="#ctx0" brushRef="#br0" timeOffset="44838.08">29103 11255 876 0,'-14'2'35'15,"1"-4"17"-15,-1-3 68 16,-1-2-29-16,6 0-49 15,4 0-25-15,5-4-17 16,11-3 2-16,8 0-2 0,8 1 0 16,7 1-3-16,3 7-1 15,-4 7-6-15,-4 7 10 16,-10 5-4-16,-4 5 4 16,-9 6 1-16,-6 1-1 15,-8 5 0-15,-3-6 0 16,2-1-2-16,1-7 1 15,5-5 2-15,9-1 1 16,9-6 1-16,11 1 2 16,6-2-5-16,10 2-5 15,1-1 0-15,0 4 1 16,-10 3 1-16,-9 5 3 16,-12 8 0-16,-15 3 4 0,-13 3 0 15,-12 4 0 1,-10-1-4-16,-5-3 4 0,-3-7 7 15,4-6-9-15,7-7-1 16,7-8-1-16,9-10-99 16,11-11-167-16,14-14-230 15</inkml:trace>
  <inkml:trace contextRef="#ctx0" brushRef="#br0" timeOffset="45012.02">29625 11322 942 0,'-6'0'73'16,"2"-3"41"-16,-2-3-31 16,8-7-63-16,11-2-20 15,11-7 0-15,12-2-5 16,10-3-35-16,8 2-58 16,-2 3-77-16,-7 5-77 15</inkml:trace>
  <inkml:trace contextRef="#ctx0" brushRef="#br0" timeOffset="45217.01">29746 11064 903 0,'-25'-7'66'0,"3"1"18"16,5 2 17-16,4-3-49 16,7 4-52-16,4 9 3 15,5 10 3-15,5 8 7 16,5 12-9-16,4 10-3 15,5 10 1-15,3 0-2 16,2 2-61-16,-2-4-60 16,1-7-146-16</inkml:trace>
  <inkml:trace contextRef="#ctx0" brushRef="#br0" timeOffset="45583.39">30203 10957 1063 0,'-17'-9'5'16,"-1"1"-5"-16,-1-1 29 16,2 6-18-16,7 5-11 15,6 7-5-15,1 5 4 16,3 8 1-16,4 2 0 15,4 4 0-15,6-1 0 16,6-1 0-16,1-1 0 16,4-1 0-16,0 1 1 15,2 0-3-15,-3-2 4 16,-7 4-2-16,-6-4 6 16,-8 1-4-16,-11 0 31 0,-7-3-12 15,-6-3-8 1,-4-3-2-16,-4-5 2 0,4-6-13 15,-2-5-1-15,1-7-75 16,3-7-156-16,2-8-537 16</inkml:trace>
  <inkml:trace contextRef="#ctx0" brushRef="#br0" timeOffset="45741.14">30134 10899 1198 0,'-16'-10'22'0,"2"-6"42"16,5-7-26-16,6-8-21 16,20 0-17-16,12-3-1 15,15-2-41-15,11 4-111 16,8 3-197-16</inkml:trace>
  <inkml:trace contextRef="#ctx0" brushRef="#br0" timeOffset="46498.19">31086 10487 905 0,'-11'-20'10'15,"-5"6"-3"-15,-6 1-7 16,0 12 29-16,-1 12 19 16,-1 12-25-16,-3 12 0 15,2 10 6-15,4 9-5 16,4 6-6-16,11-3-5 15,9-3-5-15,12-6 4 0,6-9-4 16,11-10 3 0,8-9-9-16,8-9 2 0,4-11-4 15,3-8-64 1,-3-10-109-16,-6-3-71 0</inkml:trace>
  <inkml:trace contextRef="#ctx0" brushRef="#br0" timeOffset="46657.53">31096 10839 240 0,'-40'19'459'0,"4"-5"-409"16,9-6 64-16,8-5 63 15,8-4-104-15,8-4-44 0,6-7-29 16,11-4-2-16,13-9-1 16,14-3 2-16,13-4-78 15,13-2-76-15,5 0-128 16</inkml:trace>
  <inkml:trace contextRef="#ctx0" brushRef="#br0" timeOffset="47030.62">31727 10302 861 0,'-6'-8'38'0,"-3"-1"50"15,-4-1 42-15,4 3-57 16,3 0-17-16,3 2-45 15,4 0-7-15,7-3-4 16,8 1-3-16,8-5-1 0,8 3 2 16,2 0 0-16,0 6-1 15,-7 3 3-15,-6 7-10 16,-8 2 5-16,-10 9 3 16,-6 6-4-16,-10 9 6 15,-4 8 2-15,-5 7-2 16,0 2 2-16,1 1-4 15,3-6 4-15,5-6 6 16,3-7 0-16,6-8-6 16,4-8 4-16,4-4-2 15,4-7-3-15,10-5 9 16,7-6-4-16,15-10-12 16,13-4-14-16,5-5-84 15,0 0-49-15,-6-1-65 16,-10 6-125-16</inkml:trace>
  <inkml:trace contextRef="#ctx0" brushRef="#br0" timeOffset="51412.96">30155 11593 676 0,'2'-4'38'16,"-2"-3"2"-16,0 3-13 15,-2-1 18-15,2 4-22 16,0 1-23-16,0 0-2 15,0 0 2-15,0 3 13 16,-1 0 7-16,-4 3 22 16,-4 3 3-16,-4 6-10 15,-5-1-8-15,-5 4-7 0,-3-1 1 16,-6-1 1 0,-1 0-9-16,-2-3 2 0,-4-3 10 15,-4-7-20-15,-2-4 3 16,-1-8 5-16,-2-7-5 15,0-8-7-15,0-9-1 16,-1-10 11-16,-1-12-11 16,0-6-1-16,1-7 0 15,3 0 1-15,5-4 0 16,10 3-7-16,7-2 4 16,14 2-1-16,10 5 2 15,12 2-11-15,15 5 9 16,14 8-2-16,12 8 2 15,13 9 2-15,6 9-3 16,7 13-2-16,0 16 2 16,-3 17 2-16,-7 19-1 0,-9 16 1 15,-17 18 2-15,-19 9 1 16,-23 8-1-16,-23 6 2 16,-21 5-2-16,-18 5-55 15,-10 1-98-15,-6 2-42 16,1-5-285-16</inkml:trace>
  <inkml:trace contextRef="#ctx0" brushRef="#br0" timeOffset="61099.35">15423 8139 460 0,'-13'-8'149'0,"2"1"-72"15,3 1-1-15,5-1-24 0,0 3 2 16,3 1-37 0,0 3-17-16,0-2 0 0,3 4 0 15,2-2 1-15,5 6 12 16,11 1 18-16,15 0 7 15,24 2 7-15,26-1-20 16,332-6-3-16,-315-10-4 16,4-3-7-16,-1-1 10 15,7 0-16-15,111-10 4 16,3-3-9-16,-10 4 0 16,-15 4 0-16,-31 8 0 15,-34 6-1-15,-38 3 1 16,-38 0 0-16,-25 3 1 15,-20-1 1-15,-16 2-2 16,-7-1-16-16,-11 7-44 0,-9 1-84 16,-7 3-36-16,-7 3-282 15</inkml:trace>
  <inkml:trace contextRef="#ctx0" brushRef="#br0" timeOffset="62769.85">7970 7928 567 0,'-7'3'34'16,"1"-6"17"-16,-1 0 3 15,1-2 3-15,1 1 5 16,-2-1-21-16,4-1-21 16,1 1 13-16,1 2-12 15,1 0-1-15,0-1-9 16,0 1-11-16,1 3-3 16,1 0-1-16,4 2 3 15,7-1-1-15,8 4-1 16,10 0 3-16,11 3 2 15,13 3 0-15,14 1 8 16,16-3 9-16,15 0-18 0,13-2 5 16,11-5-3-16,6 0 4 15,0-1-2-15,-2-1-4 16,-7 0-1-16,-14 0-4 16,-16 1 4-16,-18 2 0 15,-23-1 0-15,-21 1 4 16,-14-1 5-16,-9 0 1 15,-4-2 0-15,-4 0-5 16,2 0-2-16,-1 0-3 16,1 0 0-16,-2 0 0 15,2 0-1-15,0 0-21 16,0-2-40-16,0 2-27 0,2 0 4 16,-2 0-27-1,0 0-39-15,-2 2-178 0</inkml:trace>
  <inkml:trace contextRef="#ctx0" brushRef="#br0" timeOffset="65546.66">9886 8392 316 0,'4'-17'0'0,"4"0"-10"15,1 4 2-15,1 1 8 16,4 2 7-16,-1 2 4 16,-1 3 33-16,-3 2-31 15,0 2 33-15,-5-2 22 0,-2 6-5 16,-1-2-9-16,-1 0 9 16,-1-1-7-16,-1 2-9 15,1-1-1-15,1 1-25 16,-2-2 0-16,1 1-3 15,1 0-16-15,0-1 5 16,0 0-7-16,3 3 0 16,1 0 0-16,8 1 1 15,6 0 1-15,12 2 7 16,13-2 17-16,17-2-9 16,20-7-4-16,28-3 9 15,32-7-22-15,30-2 0 16,18 0 1-16,12 1 4 15,6 5 1-15,1 5-6 16,-6 3 1-16,-10 3-4 0,-13 2 1 16,-23 0 2-16,-31 0 0 15,-35 2 5-15,-31 0-4 16,-25-1 0-16,-16-1 29 16,-10-1 20-16,-6-1-11 15,-1-1-10-15,0-1-5 16,-1-1-15-16,-1-1-2 15,2 0-3-15,0 2-4 16,0 0 0-16,0 0-1 16,0 2 0-16,2 0 0 15,-2 0 0-15,0 0 0 16,0 0 0-16,0 0 1 0,0 0 0 16,-2 0 1-16,2 0-1 15,0 0 1-15,0 0-1 16,0 0 2-1,0 0 2-15,0 0-3 0,0 0 2 16,0 0 5-16,0 0 0 16,0 0 1-16,0 0 3 15,-1 0-10-15,1 0 2 16,0 0-3-16,-3 0 0 16,3 0-2-16,0 0 3 15,0 0-2-15,0 0 1 16,0 0 0-16,-1 0-1 15,1 0 0-15,0 0 0 0,0 0 4 16,0 0-3-16,0 0 4 16,0 0 0-16,0 0-5 15,-2 0 1-15,2-3 1 16,0 3 0-16,-1 0-2 16,1 0 3-16,0-2-3 15,0 2 1-15,-2 0-3 16,2 0 2-16,0 0 0 15,0-2 1-15,0 2 0 16,0 0-1-16,0-1-1 16,0 1 1-16,0 0 2 15,0 0-1-15,0-2-1 0,0 2 1 16,0 0-1 0,0 0 0-16,0 0 0 0,-1 0 1 15,1 0 3-15,0 2-4 16,0-2 2-16,0-2-2 15,-2 2-1-15,2 0 1 16,-1-1 2-16,1 1-2 16,-2 0-1-16,2-1 1 15,0 1 0-15,-1 0 0 16,1-2 0-16,0 2-1 16,-2 0 1-16,2 0-6 15,0-1-2-15,0 1-41 16,0 0-55-16,0 0-91 15,0 1-154-15</inkml:trace>
  <inkml:trace contextRef="#ctx0" brushRef="#br0" timeOffset="67739.67">3132 5836 406 0,'-12'-25'120'0,"-4"-1"-48"16,-4-2 0-16,1-5 83 16,1 1-144-16,3-3 10 15,0 1 17-15,8 2 22 16,4 5-21-16,0 5 38 16,0 5-29-16,-2 5 12 15,2 5-47-15,-1 2-6 16,1 4-7-16,3 1-8 0,-3 1-3 15,1 4 7 1,-7 3 4-16,-10 8 0 16,-11 8 0-16,-13 13-1 15,-11 8 1-15,-7 2-1 0,3 5 1 16,1-2-1-16,8-5 1 16,4-4 0-16,11-7-5 15,10-10 5-15,9-8-1 16,5-7-1-16,8-4 1 15,2-5-4-15,0 0 9 16,2-1-4-16,-2 1 1 16,0-2 8-16,0 2-8 15,0 0 8-15,0 0-3 16,0 0-6-16,0 0 5 0,0 0-4 16,0-2 0-16,0 2 0 15,0 0-1-15,0-1 0 16,0 1 0-16,0 0 1 15,0 0-2-15,0 0-2 16,0 1-3-16,0 1-5 16,0 0 2-16,0 3 7 15,4 7-5-15,-4 8 7 16,6 7 0-16,0 16 4 16,2 13-4-16,3 18 0 15,0 18 1-15,1 16 4 16,6 19 10-16,-3 14-13 15,4 16 5-15,2 5-6 0,0-1 0 16,6-8 0-16,-2-13 0 16,0-23-1-16,-4-22 1 15,-4-19-1-15,-1-18 0 16,-4-13 0-16,-3-11 0 16,0-10 0-16,-5-9 2 15,-1-7-2-15,0-5 6 16,-1 0 6-16,-2-6-7 15,0 3-1-15,0 0-3 16,0 0 3-16,0-3-4 16,3 3-1-16,-6 3-6 15,3-3-3-15,3 3 8 16,0 2-3-16,0 7 5 16,7 2 0-16,2 5 0 0,3 3 1 15,6 4 2-15,6-1-3 16,7 1 1-16,9-5 1 15,12-7 1-15,17-10 3 16,19-16-6-16,22-13-18 16,22-18-80-16,17-17-86 15,18-10 2-15,15-8-243 16</inkml:trace>
  <inkml:trace contextRef="#ctx0" brushRef="#br0" timeOffset="73295.06">17163 4068 207 0,'-28'-1'20'16,"8"-2"-20"-16,1-2-20 15,2 1 20-15,1 0 27 16,1-2 10-16,1-1-37 0,1 1 1 16,0 2 5-16,1-1-12 15,-3 0 5-15,3 1 1 16,0 3-19-16,1-2 8 15</inkml:trace>
  <inkml:trace contextRef="#ctx0" brushRef="#br0" timeOffset="73854.81">19275 4092 250 0,'-1'7'347'15,"-1"-3"-312"-15,2-1-17 0,0-4 62 16,0 1 38-16,0 0-44 16,0-2-34-16,0 2 1 15,0 2-6-15,0-2-7 16,0 0 12-16,0 0-28 15,-1 1 23-15,2-1-22 16,-1 0-13-16,-1 0 4 16,2 0-3-16,-1 0-1 15,-1 1 3-15,1-1-8 16,0 0 1-16,-2 0 4 16,2 0 0-16,2 0-6 15,-2 0 6-15,0 0 1 16,0 0-1-16,0 0 0 15,0 0-7-15,0 0 4 16,0 0-9-16,0 0-9 0,0 2-21 16,0-2-28-16,-2 0-32 15,1 1 4-15,-5 1-119 16</inkml:trace>
  <inkml:trace contextRef="#ctx0" brushRef="#br0" timeOffset="74530.37">17032 4267 565 0,'-22'0'33'16,"2"-1"-19"-16,4-2 23 16,1 0-7-16,2 0 28 15,-1 1-6-15,-1-1-13 16,0 0-11-16,0 0-16 15,2 0 8-15,0 1 4 0,2-1 4 16,2 3-1-16,4-3 3 16,2 2-4-16,1 1-2 15,2 0-9-15,0 0-10 16,0 0-4-16,2 0 1 16,-2 0 3-16,0 0-5 15,0 0 0-15,0 0 0 16,0 0 5-16,0 0 0 15,0 0-5-15,3-1 0 16,2 1-1-16,7-1 1 16,13-2 0-16,21-2 3 15,25-1-1-15,29-2 5 16,31-3-6-16,27 0 5 16,15-2-4-16,18 4 7 0,6-3-9 15,6 1 0-15,-3 2-5 16,-4 2 10-16,-15 3-5 15,-23 1 1-15,-28 4-1 16,-26 2 0-16,-26 2 1 16,-25-2-1-16,-17 2-10 15,-15-5 10-15,-12 1 5 16,-6-1 0-16,-3 0-5 16,-1 0 0-16,1 0-29 15,0 0-69-15,0-1-15 16,-2 1-130-16</inkml:trace>
  <inkml:trace contextRef="#ctx0" brushRef="#br0" timeOffset="75085.96">16459 4252 846 0,'-16'0'3'16,"-1"-3"-3"-16,5-2-2 16,2-1-16-16,7 6 17 15,5 0-5-15,3 0 5 16,6 0 1-16,11 0 0 16,15 0 21-16,23 0 15 15,31-4-18-15,31-1-6 16,32 0 12-16,30-4-12 15,21 1 7-15,12 1-7 0,7 3 7 16,4 0-16-16,-5 0 0 16,-3 1 0-1,-8 0-1-15,-22 1 0 0,-27 2 2 16,-33 0-3-16,-32 2-1 16,-29-1 0-16,-27 1 11 15,-20 0 16-15,-13-1 4 16,-7-1-19-16,-4 0-12 15,0 0 1-15,1 0-1 16,-2-1-17-16,0-1-44 16,3-1-72-16,0 1-118 15</inkml:trace>
  <inkml:trace contextRef="#ctx0" brushRef="#br0" timeOffset="78297.87">16573 4227 400 0,'-18'0'272'0,"4"-3"-272"15,-2 0 7-15,2-6 2 16,2 2 78-16,2 1 3 16,1 0-49-16,3 1 10 15,1-1-6-15,0 2-14 16,2 1-12-16,0 1-6 16,0-1-2-16,1 1-1 15,1 2-1-15,-1 0-5 0,2-1 6 16,-1 1 0-16,-1 0 16 15,2 0-7-15,-3 0-8 16,2 0 1-16,-1 0-4 16,1 0-6-16,-2 1-2 15,2-1 0-15,1 0-2 16,-2 0 2-16,2 2 0 16,0-2 1-16,0 0-2 15,2 0 1-15,-2 0-3 16,1 0-1-16,2 0-2 15,3 1 6-15,7 1 1 16,14-1 1-16,14 0 6 16,18-1-8-16,23-2 13 15,17-3-11-15,17-3 4 0,22-3-5 16,19-4-1-16,7 1 0 16,8 0 0-16,-2 4 3 15,-9 2-3-15,-11 4-1 16,-14-1 1-16,-16 5-1 15,-13-1 0-15,-19 1 0 16,-21 0 1-16,-13-2 0 16,-15 1 0-16,-14 0 0 15,-10-2 1-15,-5 3-1 16,-7-1 0-16,-3-1-9 16,2 2-30-16,-2-1-29 15,0-1-16-15,1 1-31 16,2-1-63-16,2-1-24 0,2 1-63 15</inkml:trace>
  <inkml:trace contextRef="#ctx0" brushRef="#br0" timeOffset="78916.03">16677 4137 408 0,'-9'3'0'15,"3"-2"-3"-15,1-1 3 16,2 2 116-16,2-2-44 0,1 0-4 16,0 0-47-1,0 0-14-15,1 3 3 0,2-3-10 16,5 0 0-16,6 3 30 15,14-3 7-15,16-3-10 16,19 0 12-16,21 0-20 16,19-3-8-16,20-2-5 15,18-1 13-15,12 1-18 16,8-1 14-16,12 1 5 16,8 1-8-16,7 1-12 15,4 2 0-15,3 3 1 16,-10-2 3-16,-16 7-4 15,-20-1 0-15,-26 1 1 16,-24 2-1-16,-21-1-4 16,-21 1 3-16,-14-3 0 0,-14 0 1 15,-13-2 1-15,-7-1 12 16,-6 0-8-16,-3-1 6 16,-2 1-11-16,2 0-2 15,-1-2-84-15,-1-1-32 16,2 1-44-16,0-3-187 15</inkml:trace>
  <inkml:trace contextRef="#ctx0" brushRef="#br0" timeOffset="79429.38">17721 4082 561 0,'39'6'0'0,"7"-2"-2"16,9-1 2-16,15-3 15 0,24-2 24 16,21-3-25-1,21-4-7-15,16-2-7 0,6-2-2 16,-1 3-5-16,-8 2-61 15,-13 5-170-15</inkml:trace>
  <inkml:trace contextRef="#ctx0" brushRef="#br0" timeOffset="84641.76">15581 10077 904 0,'-18'-26'17'15,"-6"-1"-7"-15,-3 0-3 16,-3-2 18-16,2 5 8 15,3-1 16-15,1 0-22 16,1 0 6-16,-1-3-6 16,2 2 5-16,0-3-20 0,1 3-6 15,-3 1-3 1,-3 0 6-16,-1 0-5 0,-5-3-4 16,-4 0 0-16,-4 0 4 15,-5-3-4-15,-6-2-1 16,-2-1 1-16,-8 0 10 15,1 0-9-15,-4-1-1 16,1 2 1-16,-1 2-2 16,-1 5 1-16,-3-1-2 15,-5 7 2-15,-10 4 0 16,-11 4-14-16,-17 7 14 16,-18 3-1-16,-12 4 3 0,-13 0-2 15,-4 4 1-15,-1 5 4 16,2 4-5-16,6 7-7 15,4 6 6-15,5 7-2 16,4 5 3-16,1 9-4 16,-7 8 3-16,-3 12 1 15,-8 8 2-15,-4 11-2 16,0 8-3-16,-2 9-1 16,4 1 5-16,6 5-1 15,1 3 0-15,6 3 1 16,9-2 4-16,8 3-5 15,9-1-3-15,13-3-4 16,11-1 7-16,10-1-3 16,11 3-5-16,10 4 8 15,6 10 5-15,4 9-5 0,8 10 1 16,0 11-1-16,9 3-2 16,2-1 1-16,8 5-2 15,7 0 3-15,11 1 5 16,4 0-5-16,13 2 1 15,2-3-1-15,9-5 2 16,5 1 0-16,3 3-3 16,10 2 4-16,4 4-3 15,8 5 2-15,7-1 1 16,9-3-3-16,8 5 0 16,21-2 0-16,12-2 3 15,10-3-3-15,17-6-4 0,11-14 4 16,7-9 0-16,9-9 7 15,4-6-5-15,16-3 1 16,5-3-3-16,12-2 0 16,9-2 0-16,6-12 0 15,1-5 4-15,9-9 0 16,5-10-4-16,4-7-2 16,8-8 2-16,4-10 1 15,3-4 5-15,3-6-2 16,6-7-2-16,0-4-2 15,5-6 2-15,-2-11-3 16,0-14 2-16,-3-16 4 16,-4-15-1-16,-7-14-1 0,-8-16 2 15,-8-10-3 1,-10-9-1-16,-8-7-1 0,-11-8 2 16,-16-5 3-16,-14-7-2 15,-19-6 6-15,-12-13-8 16,-12-5 5-16,-12-4-4 15,-12-4-2-15,-9-5-3 16,-17-1 3-16,-12-7 2 16,-10-8-1-16,-15-9 0 15,-11-7-1-15,-9-1 0 16,-11-4 0-16,-10 1 0 16,-5 2 0-16,-11-4 0 0,-6 1-1 15,-10 3-1-15,-6 3 2 16,-7 3 0-16,-5 5 9 15,-5-1-8-15,-2-2-1 16,-5 7 0-16,-8 3 0 16,-6 7-2-16,-2 5-1 15,-1 5 0-15,-2 2 2 16,-2 2-1-16,-3-2 4 16,-3 8 4-16,-6 5-5 15,-6 7-1-15,-3 8 2 16,-3 7-5-16,-7 4 7 15,-4 1-8-15,3 1 4 16,-3-1 0-16,0 2 0 0,2-3 0 16,0 4 1-1,-4 5-1-15,-4 4 4 0,-5 12-3 16,-6 7 5-16,-7 6-6 16,1 5 0-16,-3 3 0 15,-1 6 0-15,1-1 0 16,0 6 0-16,-3 0 0 15,-3-2 2-15,-3 2-1 16,4 1-1-16,4 0-2 16,-1 6 2-16,5 4-4 15,4 11 3-15,-7 7-1 16,-2 12-10-16,-7 12-17 16,-7 15-68-16,-5 16-149 15,-9 14-506-15</inkml:trace>
  <inkml:trace contextRef="#ctx0" brushRef="#br0" timeOffset="85128.72">11698 12064 796 0,'-28'-22'196'16,"-2"-1"-181"-16,-1 2-5 16,1 10-9-16,13 8-1 15,4 3-1-15,7 0-17 16,6 0-69-16,10 0 8 16,16-9-105-16</inkml:trace>
  <inkml:trace contextRef="#ctx0" brushRef="#br0" timeOffset="85273.27">12602 11439 800 0,'66'-14'13'15,"-22"3"-12"-15,-23 5 18 0,-10 3 43 16,-7 3-23-16,-1-2-13 16,3-3-26-16,10-5-98 15,17-11-319-15</inkml:trace>
  <inkml:trace contextRef="#ctx0" brushRef="#br0" timeOffset="85428">14146 10902 877 0,'-3'23'18'16,"-13"-6"-8"-16,-6-9 52 0,5-3 15 15,6-5-51-15,6 0-26 16,8-8-63-1,13-6-124-15,21-13-317 0</inkml:trace>
  <inkml:trace contextRef="#ctx0" brushRef="#br0" timeOffset="85571.66">15153 10640 915 0,'52'20'3'15,"-30"5"7"-15,-22-3 28 16,-16 1-24-16,1 4-4 15,0-1-10-15,9-2-4 16,6-1-81-16,14-3-147 16</inkml:trace>
  <inkml:trace contextRef="#ctx0" brushRef="#br0" timeOffset="85708.94">16001 11198 683 0,'32'68'9'15,"-6"-4"-9"-15,-3-2 4 16,0-7-4-16,10 2-1 16,9-3-548-16</inkml:trace>
  <inkml:trace contextRef="#ctx0" brushRef="#br0" timeOffset="85971.03">14563 13927 839 0,'-95'87'5'15,"25"-32"-4"-15,20-26 14 16,16-14 12-16,15-3-18 15,10-5-3-15,7-2-6 16,7-2-18-16,4 3-107 0,7-1-243 16</inkml:trace>
  <inkml:trace contextRef="#ctx0" brushRef="#br0" timeOffset="86141.79">13297 14805 1011 0,'-42'28'0'0,"11"-8"-37"15,7-7-25-15,11 3 32 16,13 7 8-16,10 8-39 0,8 5-16 16,6 0-50-16,7-4-143 15</inkml:trace>
  <inkml:trace contextRef="#ctx0" brushRef="#br0" timeOffset="86307.75">14377 15751 510 0,'97'90'50'0,"-8"-15"30"15,-9-18-28-15,-8-13-48 16,-3-7-4-16,0-10 5 15,4-14-11-15,6-26-174 16</inkml:trace>
  <inkml:trace contextRef="#ctx0" brushRef="#br0" timeOffset="86465.11">16414 15134 836 0,'77'-16'6'15,"-37"23"12"-15,-34 16 10 16,-21 9 0-16,-3 7-7 15,0-1 33-15,1-9-35 16,6-10-4-16,3-9-15 16,10-17-88-16,10-15-160 15</inkml:trace>
  <inkml:trace contextRef="#ctx0" brushRef="#br0" timeOffset="86591.73">16911 14283 1061 0,'-28'-51'28'0,"-19"11"-27"16,-12 5-1-16,-4 7-10 16,8 8-58-16,7 2-171 15</inkml:trace>
  <inkml:trace contextRef="#ctx0" brushRef="#br0" timeOffset="87569.96">9022 10684 335 0,'15'-65'125'0,"0"-3"-90"16,-2-2 87-16,-5 7-29 16,-5 11 23-16,-8 14-35 15,-4 12-43-15,-7 9 38 16,-6 6-38-16,-8 2-18 16,2 7 2-16,-7 4-8 0,-1 11-5 15,-4 14-8 1,2 16 1-16,0 23 1 0,5 15 11 15,8 20-5-15,13 13-3 16,13 12 0-16,17 0 5 16,11 2 0-16,14-7-9 15,9-18 3-15,9-20-4 16,5-19-1-16,3-22 3 16,-2-16 6-16,-6-15-5 15,-9-14 5-15,-10-15 3 16,-11-18-7-16,-13-14-5 15,-10-19-4-15,-10-10-9 16,-4-6 11-16,1 4 1 16,1 12-1-16,4 17 0 15,3 18-4-15,3 16-25 0,8 11 19 16,5 12 12-16,9 9-6 16,8 9 12-16,10 11-5 15,4 8 0-15,2 11-1 16,-2 2 7-16,-2 6-7 15,-3 2 0-15,-8-1-92 16,-4-8-170-16</inkml:trace>
  <inkml:trace contextRef="#ctx0" brushRef="#br0" timeOffset="88421.82">10094 10492 621 0,'-2'-9'78'16,"-3"-2"6"-16,1-1 34 16,-1 2 13-16,2 0-46 15,0 5-42-15,2 0-15 16,1 5-28-16,0 5-14 16,3 7 14-16,1 11 2 15,1 12-1-15,1 11-1 0,-1 12-13 16,0 4-142-16,-2-3-97 15</inkml:trace>
  <inkml:trace contextRef="#ctx0" brushRef="#br0" timeOffset="89170.46">10389 9704 900 0,'-14'-22'7'0,"-1"5"47"16,3 5 45-16,-1 0-14 15,4 7-22-15,6 4-56 16,3 2-7-16,4 9 0 16,11 12 12-16,6 9-5 15,11 10-4-15,8 5-2 16,0 4-1-16,2-3 0 0,-2-3-1 16,-6-3 0-16,-7-5-37 15,-6-2-68-15,-5-4-104 16,-8-11-118-16</inkml:trace>
  <inkml:trace contextRef="#ctx0" brushRef="#br0" timeOffset="89634.82">10362 9999 1041 0,'-33'0'40'0,"5"-2"6"16,6-1 55-16,5-5-57 15,8 0-24-15,9-6-20 16,6-8 0-16,13-9-7 15,11-9 5-15,12-9 2 16,8-7-53-16,1 0-20 16,0 0 19-16,-11 9 51 0,-10 13-3 15,-12 11 6 1,-11 13 0-16,-7 14 7 0,-6 16 14 16,-3 13-5-16,-7 13 0 15,2 10-8-15,0 5 10 16,0-4-18-16,2-5 0 15,2-9 1-15,-2-4-3 16,-6-7 9-16,0-8-1 16,-6-5 3-16,-3-8-9 15,-7-8-10-15,-5-10-34 16,-1-6 27-16,6-8 15 16,2-3-4-16,7 0 12 0,9 4 4 15,7 4 9 1,4 6-19-16,5 3-12 0,8 4 12 15,8 1 3-15,14-1 10 16,15-1-6-16,17-4-5 16,14-1 0-16,11-4-4 15,4-4 0-15,-3 0-30 16,-12 1-149-16,-9 3-47 16,-15 5-168-16</inkml:trace>
  <inkml:trace contextRef="#ctx0" brushRef="#br0" timeOffset="89951.86">10563 9460 840 0,'-25'-7'20'0,"-4"1"-5"16,1 3 78-16,1 3-45 16,6 9-37-16,2 7-9 15,4 14 1-15,-3 15 20 16,9 13-4-16,2 16-9 16,5 7-9-16,5 6 4 15,7-1-4-15,6-9 0 0,3-10-1 16,3-14-2-1,1-11-84-15,-1-12-32 0,0-14-46 16,-1-13-353-16</inkml:trace>
  <inkml:trace contextRef="#ctx0" brushRef="#br0" timeOffset="91445.14">14116 13179 910 0,'-11'-15'0'15,"-9"5"-11"-15,-4 3-1 0,-1 2-33 16,3 6 35-16,6 3 6 15,7-1-55-15,3 1-142 16,6-1 111-16</inkml:trace>
  <inkml:trace contextRef="#ctx0" brushRef="#br0" timeOffset="91648.38">13792 12980 771 0,'-45'3'0'0,"-8"1"-3"16,-10 4-7-16,-7 0 1 0,-3 8 9 15,1-1 0-15,2 1 1 16,3-3 6-16,9 2-14 16,6 3-48-16,3 4-152 15,5 5-79-15</inkml:trace>
  <inkml:trace contextRef="#ctx0" brushRef="#br0" timeOffset="91809.11">12618 13597 655 0,'-37'32'0'0,"4"-10"-8"16,4-5 8-16,0-8 17 15,8 4 9-15,3-2-16 16,5-3-10-16,4-1-4 0,5-2-35 15,2 3-86-15,2 3-160 16</inkml:trace>
  <inkml:trace contextRef="#ctx0" brushRef="#br0" timeOffset="91979.87">12395 13902 319 0,'-12'27'229'15,"-3"-3"-229"-15,-3 0 0 16,-6-1 0-16,2 3 18 15,1 4-14-15,-3-2 14 16,2 1-8-16,1 3-10 0,3-1-4 16,0 2-20-1,0 1-86-15,0 0-102 0</inkml:trace>
  <inkml:trace contextRef="#ctx0" brushRef="#br0" timeOffset="93195.86">11984 14576 575 0,'-16'35'6'16,"1"-3"7"-16,-1 0-1 16,1 1 5-16,0 2 25 15,3 0-21-15,0-1 16 16,5-2-32-16,2-1-1 16,2-1 12-16,3 3-14 0,2 2 9 15,-1 3 14-15,1 5-13 16,1 1 10-16,0 4-18 15,0 0 2 1,1 3-5-16,0 2-1 0,2 0-2 16,2 3 1-16,1-2 2 15,3 0-9-15,1-4 19 16,2-4-9-16,5-3 1 16,0-4 0-16,4-3-3 15,1 1 2-15,5-3-2 16,6-1 5-16,3 0 6 15,3-3-9-15,3 1 0 16,2-3 8-16,0 0-3 16,2 4-5-16,2-2 23 0,2 4-25 15,5 5 9-15,2-2-1 16,1 2-7-16,2-3-1 16,-2 0 3-16,9-4 6 15,2-3-6-15,4-1-3 16,4-3 0-16,1-1 0 15,-2-2 3-15,0 2-2 16,-4 2-1-16,-1-4 2 16,-1 0-2-16,-4-5 1 15,-2 0 0-15,-3-7-1 16,-1-3 2-16,-2 1-4 16,-2-3-2-16,-2-1 4 15,1 3 11-15,2-4-11 16,2 2-7-16,6-1 7 0,3-3 6 15,2-1-5-15,1-2-1 16,-4-4 0-16,0-3-1 16,-3-1 0-16,-2-3 2 15,0-1 0-15,-3 0 1 16,-4 4 4-16,1 0-4 16,-3 1-1-16,2-1 10 15,0 0-10-15,2-5 16 16,1-6-6-16,2-6-6 15,0-6 5-15,2-4-3 16,3-4 4-16,-4 0-6 0,-3-5-5 16,-4 1 0-1,-5 0 2-15,-6 0-2 0,-1 1 1 16,-3 0 3 0,1 3-4-16,-2-5 1 0,-2-2 9 15,1-4-7-15,-4-5 1 16,-1-2-1-16,-3 0-3 15,-2-2 1-15,-1 0 2 16,-4 2-3-16,-7-1-4 16,-2 0 3-16,-7-2 1 15,-3-4 10-15,-2-6-9 16,-6-4 0-16,0-5 1 16,-4 1 22-16,0 0-11 15,-4 7-2-15,-5-2-11 0,-3 0 19 16,-4 4 11-16,-5 1-2 15,0 0-6-15,-3 1-16 16,0 0-2-16,0 1 6 16,1-2-5-16,-1-5-4 15,2 0 1-15,-2 3 2 16,0 2-2-16,0 11 18 16,-4 7-12-16,-2 6 5 15,-3 2-4-15,-6-1-4 16,0 0-1-16,-4 0 6 15,1-2-7-15</inkml:trace>
  <inkml:trace contextRef="#ctx0" brushRef="#br0" timeOffset="93597.31">15211 13300 1351 0,'-379'-129'0'0,"-1"11"-2"15,-4 10 2-15,-1 13-1 16,326 104 0-16,-1 3 1 16,0-4-1-16,1-1 1 15,4 1-4-15,4 3 3 16,3-2-11-16,8 4 11 15,0 1-1-15,4 3-10 16,1 0 2-16,1 1 6 16,3 1-10-16,-2 0 1 15,-3 0-3-15,2 1 16 0,0-1-13 16,-2 4-1 0,0 0 11-16,0 6-4 0,3 0 4 15,3 3-5 1,2-3 6-16,10-3-18 0,6-6-11 15,5-1 9-15,4-5-5 16,3-1-28-16,2-1-76 16,-4 2 34-16,-1 1-226 15</inkml:trace>
  <inkml:trace contextRef="#ctx0" brushRef="#br0" timeOffset="95861.56">12026 14719 710 0,'-3'-6'20'0,"-6"-2"26"16,-7-2-17-16,4-1 32 15,-1-1-40-15,4-3-3 16,1 0 9-16,2-4-25 16,3 0 20-16,0-2-11 15,2-1 17-15,2-3-14 16,3-4 20-16,-2 0-21 16,4-1 9-16,-1-2-22 15,1-1 0-15,-2 0 5 0,5-3 12 16,-3-1-16-16,0 1 0 15,0 2 4-15,-1 3 1 16,-1 2-1-16,0 2-4 16,2 0 6-16,0 0-14 15,2-3 11-15,2-2-4 16,2-5 3-16,4-1-3 16,-1-3 0-16,3-1-1 15,2 1-2-15,-1 4 3 16,-1 2 5-16,-3 6-5 15,0 2-1-15,-5 4 1 16,-1 0 5-16,0 1-4 16,1 0-1-16,3-1 0 0,1-7-1 15,3 4 1 1,2-7 0-16,-1 3 0 0,3 1 0 16,-2 2 0-16,-4 5 1 15,2 4-2-15,-4 3-8 16,0 3 8-16,1-1 2 15,2 1 7-15,1-2-8 16,4-1 1-16,2-4-1 16,4-4 0-16,3-2 1 15,1 0-1-15,1 0 0 16,-1 2-1-16,-3 4 0 16,-2 2 0-16,-2 4 1 0,0 4-7 15,-2 0 7 1,2 2 0-16,0 3 0 15,4-3 2-15,7-2 2 16,8-2-5-16,0-3 4 0,9-2-6 16,2-2-4-16,-5-3 7 15,0 6 6-15,-5 1-6 16,-4 5-6-16,-3 3 4 16,-4 1 4-16,0 5 0 15,0 0-2-15,1 0-5 16,6-2 5-16,3 0 0 15,8-1 1-15,4-1 0 16,1 1-1-16,-1 0 0 16,-3 1-1-16,-3 2 0 15,-6 3 1-15,-4 1 0 0,-3 3 0 16,-2 1 5-16,-1 0-5 16,-2 1-2-16,2-1 2 15,4 0-1-15,5 1 3 16,4-5 0-16,5 3 3 15,1-2 2-15,2 1-6 16,-2-2-1-16,-4 3 2 16,0-4 1-16,-3 3 1 15,1-1-4-15,-3 0-5 16,2-1 5-16,-3-1 6 0,-1 2-4 16,-4 3-2-1,-2-1 2-15,-4 0 2 0,-3 3-2 16,-1-2 0-16,-3 3 0 15,-3-3 2-15,0 3-2 16,-2-3-2-16,1 1 1 16,1-4 5-16,-1 1-2 15,2-3-6-15,0 0 3 16,-2 0-1-16,2 1 1 16,-2 0-1-16,-2 1 0 15,-1-1 8-15,0 5-8 16,-1-1-1-16,0 1 1 15,1 3 1-15,0-1 0 16,2 0-1-16,-2-1 1 16,1 3-1-16,-2-4 3 0,2 1-3 15,-1-1 0-15,-3-1 0 16,0 1 4-16,-1-1-4 16,-2 1 3-16,2 3-2 15,-1 0-1-15,2 0 1 16,0 2 5-16,3 2-6 15,1-1 1-15,1 2-3 16,1 1 3-16,-1-1-1 16,2 2 3-16,-2 1-3 15,1 1 3-15,-2 1-2 16,1 2 1-16,-1 2-2 16,-2-3 2-16,4 1 4 0,-2-4-5 15,1 2 2 1,0-2-3-16,1-2-2 0,-2 0 2 15,-1 3 3-15,0-2-3 16,-1 5 0-16,1-1-1 16,-1 2 1-16,-1 4-1 15,1-2 1-15,0 0 3 16,0-1-1-16,-3-4-4 16,2-3 0-16,-1 1 2 15,-3-3 0-15,-2 3 1 16,0 0 9-16,-1 1-6 15,1 2-3-15,-2 1 1 16,2 1 6-16,1 0-8 0,1 2 0 16,0 0 3-1,0 0-3-15,0-3 0 0,0 3 0 16,-1-2 0-16,-1 1 1 16,0-2 4-16,-1 2-5 15,0 1 2-15,1 4-2 16,2 1 5-16,0 4 5 15,1 3-10-15,5 5 0 16,-2 1 0-16,3 2-6 16,-3 1-12-16,-1-2-38 15,-6 2-105-15,-5 1-193 16</inkml:trace>
  <inkml:trace contextRef="#ctx0" brushRef="#br0" timeOffset="96520.99">12890 14573 1000 0,'-15'5'0'0,"4"-4"0"16,-5-4 2-16,-2-5 3 15,6 1 3-15,3 0 0 0,6-6-8 16,3-6-27-16,8-10-90 16,8-13-38-16,12-12-74 15,8-13-15-15</inkml:trace>
  <inkml:trace contextRef="#ctx0" brushRef="#br0" timeOffset="96671.47">13079 14056 245 0,'30'-40'120'16,"-9"18"38"-16,-15 12-64 16,-6 8-8-16,-3 9-14 15,-3 1-26-15,2-4-23 16,2 1-5-16,1-2 1 16,1-3-18-16,6-3-1 15,8-8 0-15,10-9-68 0,12-11-80 16,12-8-57-16,10-3-122 15</inkml:trace>
  <inkml:trace contextRef="#ctx0" brushRef="#br0" timeOffset="97090.18">13542 13776 301 0,'22'12'146'15,"-7"5"-23"-15,-3-2-20 16,-6-2-35-16,-2-4-7 16,1-1-11-16,-2-7-16 15,0-3-28-15,6-10-6 16,7-9-3-16,13-12-41 15,9-12-69-15,15-6-57 16,5-2 113-16,3 2 48 16,-2 9 7-16,-6 10-5 15,-10 14 7-15,-12 13 30 16,-11 9 44-16,-8 4 12 0,-4 2-24 16,-5-1-33-16,0-4 17 15,-1-2-25-15,1-3-6 16,-2-3-14-16,7-2-1 15,7-7 0-15,11-4-94 16,16-7-24-16,15-7 69 16,15-2 1-16,11 0-44 15,2 9 92-15,-3 10 0 16,-9 13 2-16,-15 11 59 16,-16 14 44-16,-15 3-28 0,-9 5-41 15,-9-4 2 1,-1 0-9-16,-1-3-23 0,5-4-6 15,4-3-6-15,10-4-34 16,8-3-3-16,14 0-99 16,11 0-172-16</inkml:trace>
  <inkml:trace contextRef="#ctx0" brushRef="#br0" timeOffset="97219.18">15358 13723 344 0,'41'36'62'0,"-13"4"101"15,-9 0-54-15,-10-7-44 16,-4-5-5-16,-2-4-41 15,3-9 16-15,-2-1-28 16,1-2-7-16,1 4-2 0,6 1-82 16,4 3-94-1,5 2-220-15</inkml:trace>
  <inkml:trace contextRef="#ctx0" brushRef="#br0" timeOffset="97362.68">15694 14394 494 0,'-6'50'30'15,"-6"-1"22"-15,0-3 25 16,-1-6-35-16,1-3 6 16,3-8-22-16,3-9-7 15,3-6-19-15,-1-9-12 16,4-2-143-16</inkml:trace>
  <inkml:trace contextRef="#ctx0" brushRef="#br0" timeOffset="97571.01">14419 15659 1118 0,'-51'21'0'0,"8"-10"3"16,8-7-3-16,7-4 0 15,15 3-12-15,10-3-90 16,10 0-54-16,2-3-84 16</inkml:trace>
  <inkml:trace contextRef="#ctx0" brushRef="#br0" timeOffset="97765.53">13616 15877 1003 0,'-31'17'12'16,"4"-8"-12"-16,5-8-134 16,7-2 50-16,15-1 40 0,13-5-97 15</inkml:trace>
  <inkml:trace contextRef="#ctx0" brushRef="#br0" timeOffset="97926.05">13771 15701 951 0,'-7'23'0'15,"-5"-9"-33"-15,1-6-87 16,1-8-58-16,7-5-121 15</inkml:trace>
  <inkml:trace contextRef="#ctx0" brushRef="#br0" timeOffset="98658.26">11438 13164 402 0,'-13'-24'366'0,"0"0"-320"15,-5 3 27-15,-2-1-4 16,1 4 33-16,5 4-53 16,3 4-31-16,3 5-18 0,4 2-9 15,4 6-10-15,6 8 19 16,4 9 6-16,5 12-1 15,9 14-4-15,-3 12 19 16,7 3-19-16,-4 2 5 16,0-3-5-16,-2-7-1 15,1-6 0-15,-4-10 0 16,2-9-53-16,-5-11-51 16,-1-8 4-16,-3-16-57 15,-1-17-256-15</inkml:trace>
  <inkml:trace contextRef="#ctx0" brushRef="#br0" timeOffset="98922.23">11589 13051 260 0,'-10'-45'416'15,"-2"3"-391"-15,-3 0 25 0,-3 0 30 16,6 4-1-16,0 5 19 16,5 10-16-16,2 8-56 15,2 9-26-15,3 9 0 16,5 11 4-16,5 12 22 15,6 13-5-15,7 11 1 16,5 9 3-16,8 8-12 16,0 2-1-16,1 1-12 15,-1-5-2-15,3-5 1 16,-4-8 1-16,-5-8 1 16,-4-9-1-16,-5-11-1 15,-5-7-65-15,-7-10 34 0,-6-11-165 16,-9-13-171-16</inkml:trace>
  <inkml:trace contextRef="#ctx0" brushRef="#br0" timeOffset="99116.59">11606 13307 633 0,'-18'7'116'15,"-2"-7"-36"-15,5 0 15 16,4 0-1-16,3 0-49 15,8-2-43-15,0 1 4 16,8-3-5-16,6-6 2 16,13-9-3-16,12-10 4 0,13-12-8 15,14-8-25-15,7-11-123 16,6-2-186 0</inkml:trace>
  <inkml:trace contextRef="#ctx0" brushRef="#br0" timeOffset="99293.67">12420 12771 924 0,'0'0'35'0,"-8"-2"-25"16,-6-1 1-16,3 3-11 0,5 3-2 15,6 0-32-15,2 2-100 16,7 1-195-16</inkml:trace>
  <inkml:trace contextRef="#ctx0" brushRef="#br0" timeOffset="100025.74">12991 13435 718 0,'-9'-7'0'16,"-1"1"-45"-16,2 0-130 0,4 1-14 15,8 3 7-15</inkml:trace>
  <inkml:trace contextRef="#ctx0" brushRef="#br0" timeOffset="102454.13">12193 12928 289 0,'3'-11'167'15,"-3"-1"-73"-15,0 0 13 16,-3-1-25-16,-1 2 3 16,-2 1 1-16,1 3 0 15,1 2-19-15,1 0-31 16,0 4-13-16,3 2-13 16,1 7-10-16,2 8 0 15,5 11 21-15,1 11-13 16,1 11-3-16,-1 4-5 15,3-2-1-15,-3 0-57 16,2-7-60-16,0-11-108 16,1-13-325-16</inkml:trace>
  <inkml:trace contextRef="#ctx0" brushRef="#br0" timeOffset="103017.57">12380 12350 720 0,'-5'-9'58'0,"-2"1"42"16,-1 1-59-16,1 3 56 16,2 1-26-16,1 1-51 15,2 2-20-15,4 3-1 16,2 7 1-16,7 7 31 15,5 9 1-15,7 7-1 16,5 5-22-16,3 0 2 16,1-2-5-16,2-3-5 15,-3-3-1-15,-4-4 1 16,-1-4-1-16,-6-4-58 16,-5-3-57-16,-1-6-84 0,-11-7-129 15</inkml:trace>
  <inkml:trace contextRef="#ctx0" brushRef="#br0" timeOffset="103205.08">12432 12621 716 0,'-18'6'202'16,"7"-3"-163"-16,1-7 4 15,3-4 9-15,2-2-41 16,10-2-10-16,7-8-2 15,7-3-6-15,8-4-9 16,4-2-114-16,2-3-44 16,-3 1-207-16</inkml:trace>
  <inkml:trace contextRef="#ctx0" brushRef="#br0" timeOffset="103537.95">12594 12305 687 0,'-6'8'56'15,"-4"8"8"-15,-2 8 2 16,0 6-11-16,0 4-26 15,3 4-17-15,0-4-5 16,2-5-1-16,1 0 2 16,-3-8-7-16,-4 1-1 15,-2-5-31-15,-5-3-30 16,-2-8-24-16,-4-6-15 16,-2-6-26-16,0-8 2 15,1-5 124-15,3-1 77 0,8 2 32 16,4 1-44-16,7 7 27 15,2 3-68-15,6 3-20 16,5 1 50 0,14 3 4-16,8-3-27 0,9 2 6 15,13-3-5-15,2 3-22 16,-1-4-10-16,-3 2-1 16,-4 0 0-16,-7-2-15 15,-8-1-84-15,-4 0-24 16,-5-6-102-16</inkml:trace>
  <inkml:trace contextRef="#ctx0" brushRef="#br0" timeOffset="103786.24">12618 12025 1024 0,'-19'-20'76'15,"0"9"8"-15,2 4-22 16,2 3-56-16,12 7-3 15,12 7 3-15,14 8 30 16,14 7-10-16,9 9-7 16,9 7-2-16,5 5-11 15,-5 5 4-15,-4 9-4 16,-13 6-3-16,-15 9-3 16,-14 8 0-16,-19 8-30 0,-17 7-79 15,-12 4-71 1,-6 0-111-16</inkml:trace>
  <inkml:trace contextRef="#ctx0" brushRef="#br0" timeOffset="104264.97">11128 13002 871 0,'2'-19'51'0,"-4"7"-43"15,-8 2 33-15,-2 5 41 0,0 5-24 16,6 10-57-16,2 14 13 15,8 22 41-15,9 22-19 16,10 24-9-16,12 17-15 16,15 11-5-16,14 1 3 15,12-7-10-15,12-8 2 16,15-17-4-16,15-20-42 16,15-31-118-16,19-35-253 15</inkml:trace>
  <inkml:trace contextRef="#ctx0" brushRef="#br0" timeOffset="128433.4">9225 13439 664 0,'43'50'27'15,"-1"-10"-26"-15,-2-10 3 16,-2-11 11-16,2-10 7 16,0-4 27-16,-1-13 36 15,0-12-47-15,2-22-5 16,1-25-29-16,7-36-4 15,8-39-36-15,18-37-189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D6F-51CD-4FEF-8FFD-49AEA87CF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FA9E7-6C79-4DCB-920A-F65E4BF3C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0513-8224-4E72-8479-B8217EE1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297F-FE61-4B47-8965-88677357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EA13-AFA2-4886-B621-9D748B26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9E26-7C5B-4350-8531-9C90D858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35465-11D9-4038-8B75-56C6E1434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C32D-3A22-4137-BCDD-78782ED8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3321-2DD5-4AA9-8317-6096EE8D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EB28-CA60-466B-8F50-4C591FF3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893C7-9B69-4BEB-B4F4-F05D6D130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39812-54F1-4BC5-BA97-09A3CAAF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5910-4E9B-4940-BD1E-F40CF03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6B7E-6262-4896-8812-B1BB8216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6BC5-673D-4E6D-B4F1-89ADE93D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0004-B719-4CD7-A006-7B940C62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CFC3-2020-4269-920F-6786DE59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B009-699F-4558-84A7-379D7C65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690A-D6F7-4959-922A-79DDB372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E686-9DB2-456D-AE71-0E5DB13F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B859-0E72-4FA0-A48A-6D6850B5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373B2-A3F8-4C1E-AF52-EDDD51BE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D194-6572-4B2C-A8E3-64796715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19EE-072B-461C-984B-2C31B7EA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E48B1-2158-4311-9E79-ECAF7588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41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B4C-1FAE-4A6A-B10B-55612587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5AF5-8377-4796-B4AF-F1B508B24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78E2D-9241-4BBD-8633-D49EB0838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DEA4B-BDFC-4C93-ADE5-C64663E8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1590-0791-495E-B975-F55C05A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8695-D158-43FF-83E7-C445DAB4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0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3A5D-AFCF-489C-B9A1-639EC80D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AA55-E751-40BB-B5BD-D4EC3B4B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CAACF-942B-4198-966B-38C4BA47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7376C-7B4E-427B-B3A9-CF422015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8C8B7-DBA5-4AF3-93A8-0ED776E48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2AE45-A03F-42CF-8142-BBBF5399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8787D-AF29-4F15-8257-9673DCE7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FC14D-ACF2-48EC-94D8-6892E932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C736-5EF1-415D-A842-28A6A40E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DE0B7-ACEA-48E9-B948-A5B23A78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733C0-0F9E-4ABD-82E7-B9AFE532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AB6A4-2205-4A85-AE82-6E4A088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4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AF4AE-FCFC-450A-B2DF-77340CCF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ADFA3-454A-4AE8-85FA-69581B61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D3C96-5059-4214-961C-97CAC2B4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A0D7-6BE0-4A8C-BB8F-91F0BA30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6613-5EC1-4A14-9419-0F82B4BF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EE7A9-91BA-4891-84E1-90E71A66C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4898-DB48-4D9F-B764-6A91E072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B38B8-99E8-43C3-A70A-5837DE33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71F0B-2E16-4E74-9A9D-C061A1FA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DABB-774B-4E24-A62A-14B8B000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6F9A0-BE81-4366-8C9B-955AAD44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A2F5D-0364-4A22-AE65-2CDEF593A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2ED78-C581-4ADC-B638-3D958D7B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A431-9918-460E-BBBB-726C10DB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CDE7-BBA2-4CCB-B255-2CC84D9F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BA7F9-C89E-4925-B3A5-79DA26D8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4970-46A9-47AF-9B0D-76DFF436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D240-4765-4D4F-A766-0516006C6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A852-2309-47D5-9F02-BE67C02E2A8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9261-50E3-4B1A-A2BD-FCB46674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C422-AEB7-4FBE-B1AB-F17510358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CCAD-ED14-4DAD-9F20-DE5B16D1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0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4DDF-80EB-4BC6-9009-9031FC6C6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Group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E3C6-385E-4916-9753-2B35B840D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2E79-A703-4B0D-8C60-5E838F0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365126"/>
            <a:ext cx="10093036" cy="521566"/>
          </a:xfrm>
        </p:spPr>
        <p:txBody>
          <a:bodyPr>
            <a:normAutofit fontScale="90000"/>
          </a:bodyPr>
          <a:lstStyle/>
          <a:p>
            <a:r>
              <a:rPr lang="en-IN" dirty="0"/>
              <a:t>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A07B-7E17-4665-B3D2-DFE3906F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094509"/>
            <a:ext cx="10383982" cy="5082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G be a nonempty set and let ∗ be a binary operation on G.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pair (G, ∗) is called a group if the following are satisfied: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a, b, c ∈ G, (a ∗ b) ∗ c = a ∗ (b ∗ c).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(Associativity Property holds in G.)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e ∈ G such that for each a ∈ G, a ∗ e = a = e ∗ a.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(Existence of Identity in G.)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 each a ∈ G, there exists b ∈ G such that a ∗ b = e = b ∗ a.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(Existence of Inverse in G. 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if the statement “For all a, b ∈ G a ∗ b = b ∗ a” is true, then the group (G, ∗) is called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abelian (commutative) group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8B147-BCE1-4923-8BA5-0FE54BC06E4A}"/>
                  </a:ext>
                </a:extLst>
              </p14:cNvPr>
              <p14:cNvContentPartPr/>
              <p14:nvPr/>
            </p14:nvContentPartPr>
            <p14:xfrm>
              <a:off x="1083960" y="366480"/>
              <a:ext cx="11039400" cy="511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8B147-BCE1-4923-8BA5-0FE54BC06E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600" y="357120"/>
                <a:ext cx="11058120" cy="51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25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6CF3-923A-4FC8-9E54-ECDBB132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365126"/>
            <a:ext cx="10647218" cy="563130"/>
          </a:xfrm>
        </p:spPr>
        <p:txBody>
          <a:bodyPr>
            <a:normAutofit fontScale="90000"/>
          </a:bodyPr>
          <a:lstStyle/>
          <a:p>
            <a:r>
              <a:rPr lang="en-US" dirty="0"/>
              <a:t>Remark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F49C-30D1-42C1-98BC-23624D18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928256"/>
            <a:ext cx="10647218" cy="52487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(G, ∗) be a group. Then the following hold: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identity element of G is unique. Hence, keeping a definite notation such as e for the identity element is meaningful.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any a ∈ G, the element b ∈ G that satisfies a ∗ b = e = b ∗ a is unique. So, we denote such a b by 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and call it the inverse of a.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e.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a ∈ G, (a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∗ b = a ∗ c for some a, b, c ∈ G, then b = c. Similarly, if b ∗ d = c ∗ d for some b, c, d ∈ G, then b = c. That is, the cancellation laws hold in G.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a, b ∈ G, (ab)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convention, we assume 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 for each a ∈ G; and define 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a  for n ∈ N. Then 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· 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a ∈ G, (a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n ∈ W. We write both (a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C9C2DB-DA51-4890-AE46-F1EF2441E613}"/>
                  </a:ext>
                </a:extLst>
              </p14:cNvPr>
              <p14:cNvContentPartPr/>
              <p14:nvPr/>
            </p14:nvContentPartPr>
            <p14:xfrm>
              <a:off x="511560" y="1151280"/>
              <a:ext cx="9990720" cy="433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C9C2DB-DA51-4890-AE46-F1EF2441E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00" y="1141920"/>
                <a:ext cx="10009440" cy="43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9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B788-D858-405B-B942-C1E6E311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 </a:t>
            </a:r>
            <a:r>
              <a:rPr lang="en-US" dirty="0"/>
              <a:t>[Symmetric Group on n letters/symbols]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C18D-5E8B-4F65-9F7E-DA4DF66BD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836"/>
            <a:ext cx="10515600" cy="53041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N = {1, 2, . . . , n}. Recall that a bijection f : N → N is called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n elements. The set of all permutations on n elements is denoted by Sn, i.e.,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Sn = {f : N → N | f is one to one and onto}.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 the following: 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f, g, h ∈ Sn. Then f, g, h : N → N are one-to-one and onto functions.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(a)  Hence f ◦ g, the composition of f and g, is also one-to-one and onto. Thus, f ◦ g ∈ Sn. 		       So, “composition of functions”, denoted ◦, defines a binary operation in Sn.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(b)  It is well known that ◦ is an associative operation, i.e., (f ◦ g) ◦ h = f ◦ (g ◦ h).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(c)  The identity function e : N → N defined by 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2, . . . , n is a one-to-one 	       and onto function. Further, f ◦ e = f = e ◦ f for all f ∈ Sn. The permutation e is called the 	       identity permutation.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(d)  As f is a one-to-one and onto function, f 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 → N defined by f 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j, whenever 	      	      f(j)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2, . . . , n, is a one-one and onto function. So, for each f ∈ Sn, f 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        	      Sn and f ◦ f 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 = f 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◦ f.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6364B0-BE46-4827-B0F4-270EC42D0547}"/>
                  </a:ext>
                </a:extLst>
              </p14:cNvPr>
              <p14:cNvContentPartPr/>
              <p14:nvPr/>
            </p14:nvContentPartPr>
            <p14:xfrm>
              <a:off x="1470600" y="783720"/>
              <a:ext cx="9942480" cy="460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6364B0-BE46-4827-B0F4-270EC42D0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240" y="774360"/>
                <a:ext cx="9961200" cy="46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6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6D6D-B441-4DE8-824E-18B0FCD4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8" y="365125"/>
            <a:ext cx="10106891" cy="604693"/>
          </a:xfrm>
        </p:spPr>
        <p:txBody>
          <a:bodyPr>
            <a:normAutofit fontScale="90000"/>
          </a:bodyPr>
          <a:lstStyle/>
          <a:p>
            <a:r>
              <a:rPr lang="en-IN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1C90-0C86-46E7-832D-E76D41A5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818"/>
            <a:ext cx="10515599" cy="5207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Thus (S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◦) is a group. This group is called the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group or the Permutation group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 letters/symbols.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[Product of permutations] Let σ, τ ∈ Sn. Then σ ◦ τ (the composition of σ and τ ) is popularly called the product of σ and τ . From now onwards, we will just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στ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place of σ ◦ τ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will not use the symbol ◦ unless it becomes necessary for the sake of clarity.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σ ∈ Sn then one represents this by writing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representation of an element of Sn is called a two row notation.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Since σ : N → N is one-to-one and onto, {σ(1), σ(2), . . . , σ(n)} = N. Hence, there are n choices for σ(1), n − 1 choices for σ(2) (all elements of N except σ(1)) and so on.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|Sn| = n!.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9188C-C4C5-4B8C-A357-A598F559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02" y="3110591"/>
            <a:ext cx="3713308" cy="8795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6D9B76-10C4-45C2-A9DD-BEF839441393}"/>
                  </a:ext>
                </a:extLst>
              </p14:cNvPr>
              <p14:cNvContentPartPr/>
              <p14:nvPr/>
            </p14:nvContentPartPr>
            <p14:xfrm>
              <a:off x="812880" y="1260000"/>
              <a:ext cx="10242000" cy="447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6D9B76-10C4-45C2-A9DD-BEF8394413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520" y="1250640"/>
                <a:ext cx="10260720" cy="44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30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E98C-E916-4CB5-ADD9-B8BA3178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6" y="365125"/>
            <a:ext cx="10356273" cy="604693"/>
          </a:xfrm>
        </p:spPr>
        <p:txBody>
          <a:bodyPr>
            <a:normAutofit fontScale="90000"/>
          </a:bodyPr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827A-C7A4-4679-BBBA-FB67B041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818"/>
            <a:ext cx="10515599" cy="5207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∈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let S = {i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⊆ {1, 2, . . . , n}. If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satisfies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l+1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l= 1, 2, . . . , k − 1,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 = r for             then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k-cycle and is denoted by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(i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so on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permutation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in cycle notation can be written as (1234),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(2341), (3412), or   (4123) as σ(1) = 2, σ(2) = 3, σ(3) = 4, σ(4) = 1 and σ(5) = 5.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CCD0E-9C09-40B6-93D7-F3D7FBF9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581" y="1310627"/>
            <a:ext cx="665153" cy="306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58054-C0DB-4E9F-92DC-39179DBE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69" y="2360024"/>
            <a:ext cx="2125685" cy="669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DF7CD-24F5-4769-ACF2-B7A894FB7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" y="4156774"/>
            <a:ext cx="10422762" cy="1425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57314C-17B6-4DDA-AAAF-39EFC394B725}"/>
                  </a:ext>
                </a:extLst>
              </p14:cNvPr>
              <p14:cNvContentPartPr/>
              <p14:nvPr/>
            </p14:nvContentPartPr>
            <p14:xfrm>
              <a:off x="839520" y="3240"/>
              <a:ext cx="11151720" cy="574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57314C-17B6-4DDA-AAAF-39EFC394B7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160" y="-6120"/>
                <a:ext cx="11170440" cy="57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39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80FA-416D-4E2A-AC0D-5F51CC70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44" y="198872"/>
            <a:ext cx="10483555" cy="923348"/>
          </a:xfrm>
        </p:spPr>
        <p:txBody>
          <a:bodyPr/>
          <a:lstStyle/>
          <a:p>
            <a:r>
              <a:rPr lang="en-IN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8CBD9-3E41-4CA1-9967-4692A252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2220"/>
            <a:ext cx="10483555" cy="2534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02983-5153-45DB-A300-BB489644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9987"/>
            <a:ext cx="10660760" cy="23991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62A56E-234B-4080-80EF-B151B268A3BC}"/>
                  </a:ext>
                </a:extLst>
              </p14:cNvPr>
              <p14:cNvContentPartPr/>
              <p14:nvPr/>
            </p14:nvContentPartPr>
            <p14:xfrm>
              <a:off x="990000" y="230400"/>
              <a:ext cx="8932320" cy="325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62A56E-234B-4080-80EF-B151B268A3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640" y="221040"/>
                <a:ext cx="8951040" cy="32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14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52B2-E813-4BAA-909F-F73D7068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365126"/>
            <a:ext cx="10328564" cy="673966"/>
          </a:xfrm>
        </p:spPr>
        <p:txBody>
          <a:bodyPr>
            <a:normAutofit fontScale="90000"/>
          </a:bodyPr>
          <a:lstStyle/>
          <a:p>
            <a:r>
              <a:rPr lang="en-IN" dirty="0"/>
              <a:t>Definition (Subgroup)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797C-C4A9-470E-82CF-BB5D3CB8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36" y="1039092"/>
            <a:ext cx="10328564" cy="51378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(G, ∗) be a group. A nonempty subset H of G is said to be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subgroup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G, if (H, ∗) is a group.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G be a group with identity element e. Then G and {e} are themselves groups and hence are subgroups of G. These two subgroups are called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 subgroups.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G be a group and let a ∈ G,        .    The subgroup generated by a, denoted by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5F338-89F5-438C-8BCE-8E655E05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25" y="3906982"/>
            <a:ext cx="865560" cy="357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96F8E-44FD-4E67-8AC6-16195D10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16" y="4264441"/>
            <a:ext cx="5265644" cy="5006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D4EB25-1B06-4815-8859-39055124174D}"/>
                  </a:ext>
                </a:extLst>
              </p14:cNvPr>
              <p14:cNvContentPartPr/>
              <p14:nvPr/>
            </p14:nvContentPartPr>
            <p14:xfrm>
              <a:off x="1536480" y="952560"/>
              <a:ext cx="9861840" cy="100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D4EB25-1B06-4815-8859-3905512417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7120" y="943200"/>
                <a:ext cx="9880560" cy="10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3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C025-E8B9-48BB-9618-8EE5F740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126"/>
            <a:ext cx="102870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Two-Step Subgroup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7489-56FF-43BD-82A1-B106089B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5124017"/>
          </a:xfrm>
        </p:spPr>
        <p:txBody>
          <a:bodyPr/>
          <a:lstStyle/>
          <a:p>
            <a:r>
              <a:rPr lang="en-US" dirty="0"/>
              <a:t>Let H be a nonempty subset of a group G. Then H is a subgroup of G if and only if the following two conditions are satisfied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17F3-9B15-4493-BF97-79554132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86" y="1967345"/>
            <a:ext cx="9634828" cy="9892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75C999-F04A-401B-AD33-6187BAE72FEB}"/>
                  </a:ext>
                </a:extLst>
              </p14:cNvPr>
              <p14:cNvContentPartPr/>
              <p14:nvPr/>
            </p14:nvContentPartPr>
            <p14:xfrm>
              <a:off x="889560" y="1443600"/>
              <a:ext cx="10670040" cy="475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75C999-F04A-401B-AD33-6187BAE72F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200" y="1434240"/>
                <a:ext cx="10688760" cy="47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17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1318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Group Theory</vt:lpstr>
      <vt:lpstr>Definition </vt:lpstr>
      <vt:lpstr>Remark</vt:lpstr>
      <vt:lpstr>Example [Symmetric Group on n letters/symbols] </vt:lpstr>
      <vt:lpstr>Cont.</vt:lpstr>
      <vt:lpstr>Definition</vt:lpstr>
      <vt:lpstr>Cont.</vt:lpstr>
      <vt:lpstr>Definition (Subgroup)</vt:lpstr>
      <vt:lpstr>Two-Step Subgroup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pravati</dc:creator>
  <cp:lastModifiedBy>pravati</cp:lastModifiedBy>
  <cp:revision>4</cp:revision>
  <dcterms:created xsi:type="dcterms:W3CDTF">2021-11-25T17:27:25Z</dcterms:created>
  <dcterms:modified xsi:type="dcterms:W3CDTF">2021-12-03T08:49:59Z</dcterms:modified>
</cp:coreProperties>
</file>