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f865f3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f865f3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f865f36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f865f36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0f865f366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0f865f366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f865f366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f865f366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a945c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a945c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a945cc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a945cc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a945cc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a945cc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Production Function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function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Theory of 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firms- helps to understand the market supply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production decision of a firm is likely to influence by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Production technology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Cost constraint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Input choices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q = F(K, L)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run and long run production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with one variable input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firm can </a:t>
            </a:r>
            <a:r>
              <a:rPr lang="en"/>
              <a:t>increase</a:t>
            </a:r>
            <a:r>
              <a:rPr lang="en"/>
              <a:t> more output only by increasing more variable factor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75" y="88675"/>
            <a:ext cx="7769901" cy="497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 rot="10800000">
            <a:off x="935175" y="330450"/>
            <a:ext cx="1015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878775" y="138450"/>
            <a:ext cx="1128600" cy="40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2074825"/>
            <a:ext cx="8368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Slope of the product curve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00" y="152400"/>
            <a:ext cx="4880675" cy="47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The Law of Diminishing Marginal Return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Applies to a given production technology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50" y="142000"/>
            <a:ext cx="6311050" cy="4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