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2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87"/>
    <p:restoredTop sz="94643"/>
  </p:normalViewPr>
  <p:slideViewPr>
    <p:cSldViewPr snapToGrid="0" snapToObjects="1">
      <p:cViewPr varScale="1">
        <p:scale>
          <a:sx n="44" d="100"/>
          <a:sy n="44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https://lh6.googleusercontent.com/SBBrNcWnHZAuuFTtiIYPYDX6cEVH3-Dh6yDtzJmNJVXhtjCSBNFA31ONRJ4QbJc7GkQwRj3cxSnZHZXJ6GAh024fDBAZQfpxvi16A3vT9NEbWIO2Cf2ZkMBzw-_G_M1sdNkH5vkv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https://lh6.googleusercontent.com/zhatQyFjK6ZGVsiia_83OgXkmfKO3eHxIyDYUF7qTvljPMAaa71QXQLKAHxDX87ro2-jJ8NJH0hZw0UqDQdaLLSisajmvZYhh9Zot2n5dw7uxmokmsRTfMa0R-kroCLyzydC8dQR" TargetMode="Externa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E0904-4FC9-394A-AC48-1456C9AC7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Arpeggio</a:t>
            </a:r>
            <a:r>
              <a:rPr lang="pt-PT" dirty="0"/>
              <a:t> </a:t>
            </a:r>
            <a:r>
              <a:rPr lang="pt-PT" dirty="0" err="1"/>
              <a:t>Music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10D32-05CF-B243-8DDE-A3E959E37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/>
              <a:t>Base de Dados</a:t>
            </a:r>
          </a:p>
          <a:p>
            <a:r>
              <a:rPr lang="pt-PT" dirty="0"/>
              <a:t>Mestrado Integrado em Engenharia Informática</a:t>
            </a:r>
          </a:p>
          <a:p>
            <a:r>
              <a:rPr lang="pt-PT" dirty="0"/>
              <a:t>Universidade do Minho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4EEFFE-2C6D-D542-8696-4FA9AE355A7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458672" y="3628103"/>
            <a:ext cx="1956543" cy="195654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3E95DA-CFF2-884D-9F6D-EA54CB8A63D1}"/>
              </a:ext>
            </a:extLst>
          </p:cNvPr>
          <p:cNvSpPr txBox="1"/>
          <p:nvPr/>
        </p:nvSpPr>
        <p:spPr>
          <a:xfrm>
            <a:off x="10024534" y="880533"/>
            <a:ext cx="201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/>
              <a:t>Inês Sampaio</a:t>
            </a:r>
          </a:p>
          <a:p>
            <a:pPr algn="r"/>
            <a:r>
              <a:rPr lang="pt-PT" dirty="0"/>
              <a:t>João Mourão</a:t>
            </a:r>
          </a:p>
          <a:p>
            <a:pPr algn="r"/>
            <a:r>
              <a:rPr lang="pt-PT" dirty="0"/>
              <a:t>Pedro Almeida</a:t>
            </a:r>
          </a:p>
          <a:p>
            <a:pPr algn="r"/>
            <a:r>
              <a:rPr lang="pt-PT" dirty="0"/>
              <a:t>Rui Vieira</a:t>
            </a:r>
          </a:p>
        </p:txBody>
      </p:sp>
    </p:spTree>
    <p:extLst>
      <p:ext uri="{BB962C8B-B14F-4D97-AF65-F5344CB8AC3E}">
        <p14:creationId xmlns:p14="http://schemas.microsoft.com/office/powerpoint/2010/main" val="159636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page35image1780768">
            <a:extLst>
              <a:ext uri="{FF2B5EF4-FFF2-40B4-BE49-F238E27FC236}">
                <a16:creationId xmlns:a16="http://schemas.microsoft.com/office/drawing/2014/main" id="{5BB20E44-DAF1-7647-AB21-825448E432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901" y="1533378"/>
            <a:ext cx="5668146" cy="399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4273356-11FF-EF45-A906-439034B1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pt-PT" sz="2800" dirty="0"/>
              <a:t>Modelo Físico</a:t>
            </a:r>
            <a:br>
              <a:rPr lang="pt-PT" dirty="0"/>
            </a:br>
            <a:r>
              <a:rPr lang="pt-PT" dirty="0"/>
              <a:t>Transação</a:t>
            </a:r>
          </a:p>
        </p:txBody>
      </p:sp>
    </p:spTree>
    <p:extLst>
      <p:ext uri="{BB962C8B-B14F-4D97-AF65-F5344CB8AC3E}">
        <p14:creationId xmlns:p14="http://schemas.microsoft.com/office/powerpoint/2010/main" val="409581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36image3853056">
            <a:extLst>
              <a:ext uri="{FF2B5EF4-FFF2-40B4-BE49-F238E27FC236}">
                <a16:creationId xmlns:a16="http://schemas.microsoft.com/office/drawing/2014/main" id="{437CFC4B-CC68-1147-BE20-D5D8122DBF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373" y="1963402"/>
            <a:ext cx="7665875" cy="292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8F1FDA2-1A24-4C46-A600-EFBF5D5D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pt-PT" sz="2800" dirty="0"/>
              <a:t>Modelo Físico</a:t>
            </a:r>
            <a:br>
              <a:rPr lang="pt-PT" dirty="0"/>
            </a:br>
            <a:r>
              <a:rPr lang="pt-PT" dirty="0" err="1"/>
              <a:t>Trigger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985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age37image3814528">
            <a:extLst>
              <a:ext uri="{FF2B5EF4-FFF2-40B4-BE49-F238E27FC236}">
                <a16:creationId xmlns:a16="http://schemas.microsoft.com/office/drawing/2014/main" id="{40F73F21-A5C9-6C4F-8425-8208F1236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1" y="1574003"/>
            <a:ext cx="7954818" cy="12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age37image3803552">
            <a:extLst>
              <a:ext uri="{FF2B5EF4-FFF2-40B4-BE49-F238E27FC236}">
                <a16:creationId xmlns:a16="http://schemas.microsoft.com/office/drawing/2014/main" id="{86DB35BB-4BF3-5F4E-A8DB-DA6EA0866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540" y="3770140"/>
            <a:ext cx="5308840" cy="8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31B4BD4-BBC0-CA4A-9997-FD8A3450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pt-PT" sz="2800" dirty="0"/>
              <a:t>Modelo Físico</a:t>
            </a:r>
            <a:br>
              <a:rPr lang="pt-PT" dirty="0"/>
            </a:br>
            <a:r>
              <a:rPr lang="pt-PT" dirty="0" err="1"/>
              <a:t>Index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850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page45image3835808">
            <a:extLst>
              <a:ext uri="{FF2B5EF4-FFF2-40B4-BE49-F238E27FC236}">
                <a16:creationId xmlns:a16="http://schemas.microsoft.com/office/drawing/2014/main" id="{9D9870DB-3528-C047-8157-6750E8B8B0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45"/>
          <a:stretch/>
        </p:blipFill>
        <p:spPr bwMode="auto">
          <a:xfrm>
            <a:off x="3713871" y="2266022"/>
            <a:ext cx="7807569" cy="231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D8DE106-7BD8-F14C-B5C3-2850E236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pt-PT" sz="2800" dirty="0"/>
              <a:t>Modelo Físico</a:t>
            </a:r>
            <a:br>
              <a:rPr lang="pt-PT" dirty="0"/>
            </a:br>
            <a:r>
              <a:rPr lang="pt-PT" dirty="0" err="1"/>
              <a:t>View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153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73412-5EA9-D046-B8C8-2214759D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Arpeggio</a:t>
            </a:r>
            <a:r>
              <a:rPr lang="pt-PT" dirty="0"/>
              <a:t> </a:t>
            </a:r>
            <a:r>
              <a:rPr lang="pt-PT" dirty="0" err="1"/>
              <a:t>Music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BA2036-0425-7B4E-A2F5-620C4A34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9600" dirty="0" err="1"/>
              <a:t>NoSQL</a:t>
            </a:r>
            <a:endParaRPr lang="pt-PT" sz="9600" dirty="0"/>
          </a:p>
        </p:txBody>
      </p:sp>
    </p:spTree>
    <p:extLst>
      <p:ext uri="{BB962C8B-B14F-4D97-AF65-F5344CB8AC3E}">
        <p14:creationId xmlns:p14="http://schemas.microsoft.com/office/powerpoint/2010/main" val="878205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F7177-1D81-9043-8C53-69AB2F86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Neo4j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B5DB305-15E0-B14D-AE64-381CC41DE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2014" y="1969398"/>
            <a:ext cx="2910059" cy="2910059"/>
          </a:xfrm>
        </p:spPr>
      </p:pic>
    </p:spTree>
    <p:extLst>
      <p:ext uri="{BB962C8B-B14F-4D97-AF65-F5344CB8AC3E}">
        <p14:creationId xmlns:p14="http://schemas.microsoft.com/office/powerpoint/2010/main" val="3237015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51B32-3786-F04A-9C54-1C0EC0B2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/>
              <a:t>Neo4j</a:t>
            </a:r>
            <a:br>
              <a:rPr lang="pt-PT" dirty="0"/>
            </a:br>
            <a:r>
              <a:rPr lang="pt-PT" dirty="0"/>
              <a:t>Representação da BD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6B468D-0730-DC4C-92DB-37AE023822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65" y="2080479"/>
            <a:ext cx="7051581" cy="26878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44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E4E31-FF4D-FA4C-96E6-68947A0A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/>
              <a:t>Neo4j</a:t>
            </a:r>
            <a:br>
              <a:rPr lang="pt-PT" dirty="0"/>
            </a:br>
            <a:r>
              <a:rPr lang="pt-PT" dirty="0"/>
              <a:t>Migração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80B5D1-3DBD-7243-BC84-1925BE97F2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094" y="740581"/>
            <a:ext cx="5676020" cy="5367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555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4F8140-CB95-9845-89B8-3001E7ED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Criação de nodos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847A88-22BF-CD40-BC96-FBEF7E3EF3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1733983"/>
            <a:ext cx="2904437" cy="4250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36DAC17-41BD-CF47-B36B-BF9379FD72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774" y="2293692"/>
            <a:ext cx="2949819" cy="36910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6607776-8F9B-B94D-8A27-9C24E006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pt-PT" sz="2800" dirty="0"/>
              <a:t>Neo4j</a:t>
            </a:r>
            <a:br>
              <a:rPr lang="pt-PT" dirty="0"/>
            </a:br>
            <a:r>
              <a:rPr lang="pt-PT" dirty="0"/>
              <a:t>Migração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941640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5915BF-0C14-1441-BE2C-7851149D6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Criação de indexes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E98002-9231-2D4F-B7F5-B4C6F4796E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7" y="3137095"/>
            <a:ext cx="3516087" cy="15146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58A4CD0-FA22-5B4E-8C15-38E48D31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pt-PT" sz="2800" dirty="0"/>
              <a:t>Neo4j</a:t>
            </a:r>
            <a:br>
              <a:rPr lang="pt-PT" dirty="0"/>
            </a:br>
            <a:r>
              <a:rPr lang="pt-PT" dirty="0"/>
              <a:t>Migração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16137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07375-16AB-BD4E-ADFB-EE96069C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/>
              <a:t>Modelo Conceptual</a:t>
            </a:r>
            <a:br>
              <a:rPr lang="pt-PT" dirty="0"/>
            </a:br>
            <a:r>
              <a:rPr lang="pt-PT" dirty="0"/>
              <a:t>Diagrama ER</a:t>
            </a:r>
          </a:p>
        </p:txBody>
      </p:sp>
      <p:pic>
        <p:nvPicPr>
          <p:cNvPr id="4" name="Marcador de Posição de Conteúdo 3" descr="https://lh4.googleusercontent.com/zij_jrNeY1dUlgs8rjE3lL-01tpn-NCPYQzElKpx0kWC2B3K2GinG3EpNx5NUro-B870LuZChSmHy6jU3RfhtxJ_ylfSkUVHtW4jwoHpfwzbPP0W8MxQFx6KFk7kCzNG2fi1pw7j">
            <a:extLst>
              <a:ext uri="{FF2B5EF4-FFF2-40B4-BE49-F238E27FC236}">
                <a16:creationId xmlns:a16="http://schemas.microsoft.com/office/drawing/2014/main" id="{4EC35AD0-0D77-0E45-BEA4-B82CC93D87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40" y="758726"/>
            <a:ext cx="7899487" cy="5331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202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033AB7-27AF-5747-AA28-E2052FBC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Criação de relacionamentos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86ACEA6-6FE0-D14B-B75E-A3AE2F36E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684" y="27713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7169" name="Picture 1" descr="https://lh6.googleusercontent.com/SBBrNcWnHZAuuFTtiIYPYDX6cEVH3-Dh6yDtzJmNJVXhtjCSBNFA31ONRJ4QbJc7GkQwRj3cxSnZHZXJ6GAh024fDBAZQfpxvi16A3vT9NEbWIO2Cf2ZkMBzw-_G_M1sdNkH5vkv">
            <a:extLst>
              <a:ext uri="{FF2B5EF4-FFF2-40B4-BE49-F238E27FC236}">
                <a16:creationId xmlns:a16="http://schemas.microsoft.com/office/drawing/2014/main" id="{E40367C3-28E0-3342-B878-0CEA93D42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1786343"/>
            <a:ext cx="2961574" cy="430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B71F15-DB43-BE4F-943A-FB7F951D7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1" y="9706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7171" name="Picture 3" descr="https://lh6.googleusercontent.com/zhatQyFjK6ZGVsiia_83OgXkmfKO3eHxIyDYUF7qTvljPMAaa71QXQLKAHxDX87ro2-jJ8NJH0hZw0UqDQdaLLSisajmvZYhh9Zot2n5dw7uxmokmsRTfMa0R-kroCLyzydC8dQR">
            <a:extLst>
              <a:ext uri="{FF2B5EF4-FFF2-40B4-BE49-F238E27FC236}">
                <a16:creationId xmlns:a16="http://schemas.microsoft.com/office/drawing/2014/main" id="{414F3552-6260-7644-B233-F19CAE61B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197" y="2534369"/>
            <a:ext cx="2961574" cy="355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2D2BB83-F6FB-5C4D-8E96-1AEDC59B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pt-PT" sz="2800" dirty="0"/>
              <a:t>Neo4j</a:t>
            </a:r>
            <a:br>
              <a:rPr lang="pt-PT" dirty="0"/>
            </a:br>
            <a:r>
              <a:rPr lang="pt-PT" dirty="0"/>
              <a:t>Migração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1626925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9FF22-678A-A248-AE55-1BA366A1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/>
              <a:t>Neo4j</a:t>
            </a:r>
            <a:br>
              <a:rPr lang="pt-PT" dirty="0"/>
            </a:br>
            <a:r>
              <a:rPr lang="pt-PT" dirty="0" err="1"/>
              <a:t>Queries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0C8EA1-AB0B-F448-928C-5B1A674C8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selecionar todos os utilizadores da base de dados, retornando os seus </a:t>
            </a:r>
            <a:r>
              <a:rPr lang="pt-PT" dirty="0" err="1"/>
              <a:t>usernames</a:t>
            </a:r>
            <a:r>
              <a:rPr lang="pt-PT" dirty="0"/>
              <a:t> e os respetivos emails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selecionar o utilizador onde o </a:t>
            </a:r>
            <a:r>
              <a:rPr lang="pt-PT" dirty="0" err="1"/>
              <a:t>UtilizadorID</a:t>
            </a:r>
            <a:r>
              <a:rPr lang="pt-PT" dirty="0"/>
              <a:t> é 1 e vê quais os artistas que ele segue retornando o </a:t>
            </a:r>
            <a:r>
              <a:rPr lang="pt-PT" dirty="0" err="1"/>
              <a:t>username</a:t>
            </a:r>
            <a:r>
              <a:rPr lang="pt-PT" dirty="0"/>
              <a:t> do utilizador e o nome do artista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contar quantas faixas tem o álbum cujo nome é </a:t>
            </a:r>
            <a:r>
              <a:rPr lang="pt-PT" dirty="0" err="1"/>
              <a:t>Reputation</a:t>
            </a:r>
            <a:r>
              <a:rPr lang="pt-PT" dirty="0"/>
              <a:t>, retornando o nome do álbum e essa contagem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3A5FCC-52A1-054D-AAD5-74E10B302F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054" y="1777360"/>
            <a:ext cx="2669628" cy="495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8DB4EDC-4247-B747-8FB7-8C76213579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15" y="3577058"/>
            <a:ext cx="4373105" cy="47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578D106-CC77-B140-9CD3-5909C6EE0B5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998" y="5196573"/>
            <a:ext cx="2885738" cy="78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520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6FB7E-CF46-FF45-A2BB-B7D0930E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/>
              <a:t>Neo4j</a:t>
            </a:r>
            <a:br>
              <a:rPr lang="pt-PT" sz="2800" dirty="0"/>
            </a:br>
            <a:r>
              <a:rPr lang="pt-PT" dirty="0"/>
              <a:t>Versão Final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084E5E36-6935-AA46-9E6B-4AC36C0F86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372" y="782437"/>
            <a:ext cx="6096902" cy="5283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3363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E0904-4FC9-394A-AC48-1456C9AC7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Arpeggio</a:t>
            </a:r>
            <a:r>
              <a:rPr lang="pt-PT" dirty="0"/>
              <a:t> </a:t>
            </a:r>
            <a:r>
              <a:rPr lang="pt-PT" dirty="0" err="1"/>
              <a:t>Music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10D32-05CF-B243-8DDE-A3E959E37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/>
              <a:t>Base de Dados</a:t>
            </a:r>
          </a:p>
          <a:p>
            <a:r>
              <a:rPr lang="pt-PT" dirty="0"/>
              <a:t>Mestrado Integrado em Engenharia Informática</a:t>
            </a:r>
          </a:p>
          <a:p>
            <a:r>
              <a:rPr lang="pt-PT" dirty="0"/>
              <a:t>Universidade do Minho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4EEFFE-2C6D-D542-8696-4FA9AE355A7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458672" y="3628103"/>
            <a:ext cx="1956543" cy="195654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3E95DA-CFF2-884D-9F6D-EA54CB8A63D1}"/>
              </a:ext>
            </a:extLst>
          </p:cNvPr>
          <p:cNvSpPr txBox="1"/>
          <p:nvPr/>
        </p:nvSpPr>
        <p:spPr>
          <a:xfrm>
            <a:off x="10024534" y="880533"/>
            <a:ext cx="201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/>
              <a:t>Inês Sampaio</a:t>
            </a:r>
          </a:p>
          <a:p>
            <a:pPr algn="r"/>
            <a:r>
              <a:rPr lang="pt-PT" dirty="0"/>
              <a:t>João Mourão</a:t>
            </a:r>
          </a:p>
          <a:p>
            <a:pPr algn="r"/>
            <a:r>
              <a:rPr lang="pt-PT" dirty="0"/>
              <a:t>Pedro Almeida</a:t>
            </a:r>
          </a:p>
          <a:p>
            <a:pPr algn="r"/>
            <a:r>
              <a:rPr lang="pt-PT" dirty="0"/>
              <a:t>Rui Vieira</a:t>
            </a:r>
          </a:p>
        </p:txBody>
      </p:sp>
    </p:spTree>
    <p:extLst>
      <p:ext uri="{BB962C8B-B14F-4D97-AF65-F5344CB8AC3E}">
        <p14:creationId xmlns:p14="http://schemas.microsoft.com/office/powerpoint/2010/main" val="211624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EFDCC-64F2-5844-8ECD-47F410C7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Lógico</a:t>
            </a:r>
          </a:p>
        </p:txBody>
      </p:sp>
      <p:pic>
        <p:nvPicPr>
          <p:cNvPr id="4" name="Marcador de Posição de Conteúdo 3" descr="https://lh4.googleusercontent.com/3X1FBrrbyFLHod-AgCfMhtgIqCHBoBjbDs-Lmxit2YZznbGcAhdPlwqwrYcacLaNqzloH8gSyfIZWNzccS2_WRXnl4hIWKQ-fWZ3EeXitME6WQliObY1ftBFljbuPuiw0raEKb89">
            <a:extLst>
              <a:ext uri="{FF2B5EF4-FFF2-40B4-BE49-F238E27FC236}">
                <a16:creationId xmlns:a16="http://schemas.microsoft.com/office/drawing/2014/main" id="{B71004FB-C3B1-BC42-9874-B7FA149B4C2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076" y="863600"/>
            <a:ext cx="5444523" cy="5121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668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70598-23B6-E54D-8663-4C1566B5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/>
              <a:t>Modelo Lógico</a:t>
            </a:r>
            <a:br>
              <a:rPr lang="pt-PT" dirty="0"/>
            </a:br>
            <a:r>
              <a:rPr lang="pt-PT" dirty="0"/>
              <a:t>Validação através da normalização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474D12AF-4121-6D4B-BFB2-10672F429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567767" cy="5120640"/>
          </a:xfrm>
        </p:spPr>
        <p:txBody>
          <a:bodyPr/>
          <a:lstStyle/>
          <a:p>
            <a:r>
              <a:rPr lang="pt-PT" dirty="0"/>
              <a:t>Primeira forma normal</a:t>
            </a:r>
          </a:p>
          <a:p>
            <a:pPr lvl="1"/>
            <a:r>
              <a:rPr lang="pt-PT" dirty="0"/>
              <a:t>Os valores de todos os atributos são atómicos, isto é, se não for possível decompô-los.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pic>
        <p:nvPicPr>
          <p:cNvPr id="9" name="Marcador de Posição de Conteúdo 3" descr="kalshf.png">
            <a:extLst>
              <a:ext uri="{FF2B5EF4-FFF2-40B4-BE49-F238E27FC236}">
                <a16:creationId xmlns:a16="http://schemas.microsoft.com/office/drawing/2014/main" id="{CDB88E8F-5AFD-AC46-AA95-B0E27A84A20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671" y="2126322"/>
            <a:ext cx="5524292" cy="3788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626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396432-A620-6F46-8E92-F5D5C4ABF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Segunda Forma Normal</a:t>
            </a:r>
          </a:p>
          <a:p>
            <a:pPr lvl="1"/>
            <a:r>
              <a:rPr lang="pt-PT" dirty="0"/>
              <a:t>Todos os atributos não-chave, têm dependência total das chaves primárias.</a:t>
            </a:r>
          </a:p>
          <a:p>
            <a:pPr marL="502920" lvl="1" indent="0">
              <a:buNone/>
            </a:pPr>
            <a:endParaRPr lang="pt-PT" dirty="0"/>
          </a:p>
          <a:p>
            <a:pPr marL="502920" lvl="1" indent="0">
              <a:buNone/>
            </a:pPr>
            <a:endParaRPr lang="pt-PT" dirty="0"/>
          </a:p>
          <a:p>
            <a:pPr marL="502920" lvl="1" indent="0">
              <a:buNone/>
            </a:pPr>
            <a:endParaRPr lang="pt-PT" dirty="0"/>
          </a:p>
          <a:p>
            <a:pPr marL="502920" lvl="1" indent="0">
              <a:buNone/>
            </a:pPr>
            <a:endParaRPr lang="pt-PT" dirty="0"/>
          </a:p>
          <a:p>
            <a:pPr marL="502920" lvl="1" indent="0">
              <a:buNone/>
            </a:pPr>
            <a:endParaRPr lang="pt-PT" dirty="0"/>
          </a:p>
          <a:p>
            <a:pPr marL="502920" lvl="1" indent="0">
              <a:buNone/>
            </a:pPr>
            <a:endParaRPr lang="pt-PT" dirty="0"/>
          </a:p>
          <a:p>
            <a:pPr marL="502920" lvl="1" indent="0">
              <a:buNone/>
            </a:pPr>
            <a:endParaRPr lang="pt-PT" dirty="0"/>
          </a:p>
          <a:p>
            <a:pPr marL="502920" lvl="1" indent="0">
              <a:buNone/>
            </a:pPr>
            <a:endParaRPr lang="pt-PT" dirty="0"/>
          </a:p>
          <a:p>
            <a:r>
              <a:rPr lang="pt-PT" dirty="0"/>
              <a:t>Terceira Forma Normal</a:t>
            </a:r>
          </a:p>
          <a:p>
            <a:pPr lvl="1"/>
            <a:r>
              <a:rPr lang="pt-PT" dirty="0"/>
              <a:t>Nenhum atributo não-chave pode depender transitivamente da chave primária.</a:t>
            </a:r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8B4AFC0-F314-F94F-AF16-000F7B48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pt-PT" sz="2400" dirty="0"/>
              <a:t>Modelo Lógico</a:t>
            </a:r>
            <a:br>
              <a:rPr lang="pt-PT" dirty="0"/>
            </a:br>
            <a:r>
              <a:rPr lang="pt-PT" dirty="0"/>
              <a:t>Validação através da normalização</a:t>
            </a:r>
          </a:p>
        </p:txBody>
      </p:sp>
      <p:pic>
        <p:nvPicPr>
          <p:cNvPr id="6" name="Imagem 5" descr="Captura%20de%20ecrã%202017-11-26,%20às%2023.08.09.png">
            <a:extLst>
              <a:ext uri="{FF2B5EF4-FFF2-40B4-BE49-F238E27FC236}">
                <a16:creationId xmlns:a16="http://schemas.microsoft.com/office/drawing/2014/main" id="{027DB924-C14F-7C42-A30C-BD4E318B0B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359" y="2716807"/>
            <a:ext cx="4901018" cy="940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032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396432-A620-6F46-8E92-F5D5C4ABF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Número de utilizadores, de um determinado país, que seguem um artista específico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Procura as faixas de uma playlist</a:t>
            </a:r>
          </a:p>
          <a:p>
            <a:pPr marL="0" indent="0">
              <a:buNone/>
            </a:pPr>
            <a:endParaRPr lang="pt-PT" dirty="0"/>
          </a:p>
          <a:p>
            <a:pPr lvl="0" fontAlgn="base"/>
            <a:r>
              <a:rPr lang="pt-PT" dirty="0"/>
              <a:t>Procura quais são os álbuns de um determinado artista</a:t>
            </a:r>
          </a:p>
          <a:p>
            <a:pPr marL="0" lvl="0" indent="0" fontAlgn="base">
              <a:buNone/>
            </a:pPr>
            <a:endParaRPr lang="pt-PT" dirty="0"/>
          </a:p>
          <a:p>
            <a:r>
              <a:rPr lang="pt-PT" dirty="0"/>
              <a:t>Procura as faixas, de um dado artista, que foram lançadas entre duas datas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8B4AFC0-F314-F94F-AF16-000F7B48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pt-PT" sz="2800" dirty="0"/>
              <a:t>Modelo Lógico</a:t>
            </a:r>
            <a:br>
              <a:rPr lang="pt-PT" dirty="0"/>
            </a:br>
            <a:r>
              <a:rPr lang="pt-PT" dirty="0"/>
              <a:t>Validação através de interrogações do utilizador</a:t>
            </a:r>
          </a:p>
        </p:txBody>
      </p:sp>
    </p:spTree>
    <p:extLst>
      <p:ext uri="{BB962C8B-B14F-4D97-AF65-F5344CB8AC3E}">
        <p14:creationId xmlns:p14="http://schemas.microsoft.com/office/powerpoint/2010/main" val="232399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396432-A620-6F46-8E92-F5D5C4ABF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Inserção de uma faixa numa playlist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Remoção de uma Faixa de uma Playlist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8B4AFC0-F314-F94F-AF16-000F7B48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pt-PT" sz="2800" dirty="0"/>
              <a:t>Modelo Lógico</a:t>
            </a:r>
            <a:br>
              <a:rPr lang="pt-PT" dirty="0"/>
            </a:br>
            <a:r>
              <a:rPr lang="pt-PT" dirty="0"/>
              <a:t>Validação com as transações</a:t>
            </a:r>
          </a:p>
        </p:txBody>
      </p:sp>
      <p:pic>
        <p:nvPicPr>
          <p:cNvPr id="5" name="image71.png">
            <a:extLst>
              <a:ext uri="{FF2B5EF4-FFF2-40B4-BE49-F238E27FC236}">
                <a16:creationId xmlns:a16="http://schemas.microsoft.com/office/drawing/2014/main" id="{FF454AB9-598B-FE46-98EC-79A023FE280D}"/>
              </a:ext>
            </a:extLst>
          </p:cNvPr>
          <p:cNvPicPr/>
          <p:nvPr/>
        </p:nvPicPr>
        <p:blipFill rotWithShape="1">
          <a:blip r:embed="rId2"/>
          <a:srcRect t="25929" b="18250"/>
          <a:stretch/>
        </p:blipFill>
        <p:spPr>
          <a:xfrm>
            <a:off x="3869268" y="2658794"/>
            <a:ext cx="7212188" cy="2264900"/>
          </a:xfrm>
          <a:prstGeom prst="rect">
            <a:avLst/>
          </a:prstGeom>
          <a:ln/>
        </p:spPr>
      </p:pic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DE5C1ABE-5D11-9342-9591-77807DCD68AA}"/>
              </a:ext>
            </a:extLst>
          </p:cNvPr>
          <p:cNvCxnSpPr>
            <a:cxnSpLocks/>
          </p:cNvCxnSpPr>
          <p:nvPr/>
        </p:nvCxnSpPr>
        <p:spPr>
          <a:xfrm>
            <a:off x="5078437" y="2250831"/>
            <a:ext cx="0" cy="40796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6CBFC12D-54C0-5946-8603-0DE2DA1B3A32}"/>
              </a:ext>
            </a:extLst>
          </p:cNvPr>
          <p:cNvCxnSpPr>
            <a:cxnSpLocks/>
          </p:cNvCxnSpPr>
          <p:nvPr/>
        </p:nvCxnSpPr>
        <p:spPr>
          <a:xfrm>
            <a:off x="7214381" y="2250831"/>
            <a:ext cx="0" cy="101287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99055D-5034-AA47-9510-C18D3C226399}"/>
              </a:ext>
            </a:extLst>
          </p:cNvPr>
          <p:cNvSpPr txBox="1"/>
          <p:nvPr/>
        </p:nvSpPr>
        <p:spPr>
          <a:xfrm>
            <a:off x="3990343" y="1912277"/>
            <a:ext cx="2176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2. Atualizar Capacidade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713455-4536-BE48-BE91-2225EBEBA625}"/>
              </a:ext>
            </a:extLst>
          </p:cNvPr>
          <p:cNvSpPr txBox="1"/>
          <p:nvPr/>
        </p:nvSpPr>
        <p:spPr>
          <a:xfrm>
            <a:off x="6468793" y="1912277"/>
            <a:ext cx="1491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1. Inserir </a:t>
            </a:r>
            <a:r>
              <a:rPr lang="pt-PT" sz="1600" dirty="0" err="1"/>
              <a:t>IDs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413961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A7151C-CEAE-8B4E-B9B7-7D421FCD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Número</a:t>
            </a:r>
            <a:r>
              <a:rPr lang="pt-PT" dirty="0"/>
              <a:t> de utilizadores, de um determinado </a:t>
            </a:r>
            <a:r>
              <a:rPr lang="pt-PT" dirty="0" err="1"/>
              <a:t>país</a:t>
            </a:r>
            <a:r>
              <a:rPr lang="pt-PT" dirty="0"/>
              <a:t>, que seguem </a:t>
            </a:r>
            <a:r>
              <a:rPr lang="pt-PT" dirty="0" err="1"/>
              <a:t>umartista</a:t>
            </a:r>
            <a:r>
              <a:rPr lang="pt-PT" dirty="0"/>
              <a:t> </a:t>
            </a:r>
            <a:r>
              <a:rPr lang="pt-PT" dirty="0" err="1"/>
              <a:t>específico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3073" name="Picture 1" descr="page33image3850592">
            <a:extLst>
              <a:ext uri="{FF2B5EF4-FFF2-40B4-BE49-F238E27FC236}">
                <a16:creationId xmlns:a16="http://schemas.microsoft.com/office/drawing/2014/main" id="{D310C9C0-7513-CA43-BC81-893741A2F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442" y="1941340"/>
            <a:ext cx="8597832" cy="412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9DA4E90-FA71-8F41-8E57-409F5AE33767}"/>
              </a:ext>
            </a:extLst>
          </p:cNvPr>
          <p:cNvSpPr txBox="1">
            <a:spLocks/>
          </p:cNvSpPr>
          <p:nvPr/>
        </p:nvSpPr>
        <p:spPr>
          <a:xfrm>
            <a:off x="405319" y="12762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/>
              <a:t>Modelo Físico</a:t>
            </a:r>
            <a:br>
              <a:rPr lang="pt-PT" dirty="0"/>
            </a:br>
            <a:r>
              <a:rPr lang="pt-PT" dirty="0" err="1"/>
              <a:t>Queries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282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3C7E2-13DD-1043-922B-CCA4D09E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 dirty="0"/>
              <a:t>Modelo Físico</a:t>
            </a:r>
            <a:br>
              <a:rPr lang="pt-PT" dirty="0"/>
            </a:br>
            <a:r>
              <a:rPr lang="pt-PT" dirty="0" err="1"/>
              <a:t>Queries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494104-4D7D-0248-85C7-0AA22818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Procurar o </a:t>
            </a:r>
            <a:r>
              <a:rPr lang="pt-PT" dirty="0" err="1"/>
              <a:t>número</a:t>
            </a:r>
            <a:r>
              <a:rPr lang="pt-PT" dirty="0"/>
              <a:t> de faixas de uma playlist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2049" name="Picture 1" descr="page34image3808704">
            <a:extLst>
              <a:ext uri="{FF2B5EF4-FFF2-40B4-BE49-F238E27FC236}">
                <a16:creationId xmlns:a16="http://schemas.microsoft.com/office/drawing/2014/main" id="{5978C72C-6AD9-6744-B459-EE805945F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7" y="1762620"/>
            <a:ext cx="7429321" cy="422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66358"/>
      </p:ext>
    </p:extLst>
  </p:cSld>
  <p:clrMapOvr>
    <a:masterClrMapping/>
  </p:clrMapOvr>
</p:sld>
</file>

<file path=ppt/theme/theme1.xml><?xml version="1.0" encoding="utf-8"?>
<a:theme xmlns:a="http://schemas.openxmlformats.org/drawingml/2006/main" name="Moldura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Moldura</Template>
  <TotalTime>239</TotalTime>
  <Words>283</Words>
  <Application>Microsoft Office PowerPoint</Application>
  <PresentationFormat>Ecrã Panorâmico</PresentationFormat>
  <Paragraphs>123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6" baseType="lpstr">
      <vt:lpstr>Corbel</vt:lpstr>
      <vt:lpstr>Wingdings 2</vt:lpstr>
      <vt:lpstr>Moldura</vt:lpstr>
      <vt:lpstr>Arpeggio Music</vt:lpstr>
      <vt:lpstr>Modelo Conceptual Diagrama ER</vt:lpstr>
      <vt:lpstr>Modelo Lógico</vt:lpstr>
      <vt:lpstr>Modelo Lógico Validação através da normalização</vt:lpstr>
      <vt:lpstr>Modelo Lógico Validação através da normalização</vt:lpstr>
      <vt:lpstr>Modelo Lógico Validação através de interrogações do utilizador</vt:lpstr>
      <vt:lpstr>Modelo Lógico Validação com as transações</vt:lpstr>
      <vt:lpstr>Apresentação do PowerPoint</vt:lpstr>
      <vt:lpstr>Modelo Físico Queries</vt:lpstr>
      <vt:lpstr>Modelo Físico Transação</vt:lpstr>
      <vt:lpstr>Modelo Físico Trigger</vt:lpstr>
      <vt:lpstr>Modelo Físico Index</vt:lpstr>
      <vt:lpstr>Modelo Físico View</vt:lpstr>
      <vt:lpstr>Arpeggio Music</vt:lpstr>
      <vt:lpstr>Neo4j</vt:lpstr>
      <vt:lpstr>Neo4j Representação da BD</vt:lpstr>
      <vt:lpstr>Neo4j Migração de dados</vt:lpstr>
      <vt:lpstr>Neo4j Migração de dados</vt:lpstr>
      <vt:lpstr>Neo4j Migração de dados</vt:lpstr>
      <vt:lpstr>Neo4j Migração de dados</vt:lpstr>
      <vt:lpstr>Neo4j Queries</vt:lpstr>
      <vt:lpstr>Neo4j Versão Final</vt:lpstr>
      <vt:lpstr>Arpeggio Music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Arpeggio Music</dc:title>
  <dc:creator>Inês Marques Sampaio</dc:creator>
  <cp:lastModifiedBy>Ana Olival</cp:lastModifiedBy>
  <cp:revision>15</cp:revision>
  <dcterms:created xsi:type="dcterms:W3CDTF">2018-01-24T21:24:04Z</dcterms:created>
  <dcterms:modified xsi:type="dcterms:W3CDTF">2018-01-25T09:20:14Z</dcterms:modified>
</cp:coreProperties>
</file>