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ECD5E-12E5-44A6-89AE-21B6AE514479}" v="677" dt="2022-01-24T17:11:40.973"/>
    <p1510:client id="{2E2F9AA7-527B-44B5-AD94-904420DE974D}" v="217" dt="2022-01-24T17:52:17.133"/>
    <p1510:client id="{CE150FF6-C978-4D7F-AA1B-B99A9B161B19}" v="24" dt="2022-01-25T02:16:58.939"/>
    <p1510:client id="{FD1EA653-06F9-474A-806B-3A9349523796}" v="2859" dt="2022-01-24T21:23:55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467b120dcbd279b" providerId="LiveId" clId="{E983D297-E772-41C4-B1C7-7969BDADC925}"/>
    <pc:docChg chg="undo custSel addSld modSld">
      <pc:chgData name="" userId="7467b120dcbd279b" providerId="LiveId" clId="{E983D297-E772-41C4-B1C7-7969BDADC925}" dt="2022-01-25T04:35:22.252" v="568" actId="5793"/>
      <pc:docMkLst>
        <pc:docMk/>
      </pc:docMkLst>
      <pc:sldChg chg="modSp">
        <pc:chgData name="" userId="7467b120dcbd279b" providerId="LiveId" clId="{E983D297-E772-41C4-B1C7-7969BDADC925}" dt="2022-01-25T02:52:48.595" v="362" actId="20577"/>
        <pc:sldMkLst>
          <pc:docMk/>
          <pc:sldMk cId="109857222" sldId="256"/>
        </pc:sldMkLst>
        <pc:spChg chg="mod">
          <ac:chgData name="" userId="7467b120dcbd279b" providerId="LiveId" clId="{E983D297-E772-41C4-B1C7-7969BDADC925}" dt="2022-01-25T02:52:48.595" v="36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" userId="7467b120dcbd279b" providerId="LiveId" clId="{E983D297-E772-41C4-B1C7-7969BDADC925}" dt="2022-01-25T04:14:24.858" v="549" actId="20577"/>
        <pc:sldMkLst>
          <pc:docMk/>
          <pc:sldMk cId="4072062056" sldId="257"/>
        </pc:sldMkLst>
        <pc:spChg chg="mod">
          <ac:chgData name="" userId="7467b120dcbd279b" providerId="LiveId" clId="{E983D297-E772-41C4-B1C7-7969BDADC925}" dt="2022-01-25T04:14:24.858" v="549" actId="20577"/>
          <ac:spMkLst>
            <pc:docMk/>
            <pc:sldMk cId="4072062056" sldId="257"/>
            <ac:spMk id="3" creationId="{5A946FA1-2FC2-4057-A333-CDEAEC42F804}"/>
          </ac:spMkLst>
        </pc:spChg>
      </pc:sldChg>
      <pc:sldChg chg="modSp">
        <pc:chgData name="" userId="7467b120dcbd279b" providerId="LiveId" clId="{E983D297-E772-41C4-B1C7-7969BDADC925}" dt="2022-01-25T02:29:19.536" v="52" actId="20577"/>
        <pc:sldMkLst>
          <pc:docMk/>
          <pc:sldMk cId="1808360676" sldId="258"/>
        </pc:sldMkLst>
        <pc:spChg chg="mod">
          <ac:chgData name="" userId="7467b120dcbd279b" providerId="LiveId" clId="{E983D297-E772-41C4-B1C7-7969BDADC925}" dt="2022-01-25T02:29:19.536" v="52" actId="20577"/>
          <ac:spMkLst>
            <pc:docMk/>
            <pc:sldMk cId="1808360676" sldId="258"/>
            <ac:spMk id="3" creationId="{FD8145F0-9A63-48F6-8201-286A0CBB91BF}"/>
          </ac:spMkLst>
        </pc:spChg>
      </pc:sldChg>
      <pc:sldChg chg="modSp">
        <pc:chgData name="" userId="7467b120dcbd279b" providerId="LiveId" clId="{E983D297-E772-41C4-B1C7-7969BDADC925}" dt="2022-01-25T02:29:53.117" v="123" actId="20577"/>
        <pc:sldMkLst>
          <pc:docMk/>
          <pc:sldMk cId="2296917020" sldId="259"/>
        </pc:sldMkLst>
        <pc:spChg chg="mod">
          <ac:chgData name="" userId="7467b120dcbd279b" providerId="LiveId" clId="{E983D297-E772-41C4-B1C7-7969BDADC925}" dt="2022-01-25T02:29:53.117" v="123" actId="20577"/>
          <ac:spMkLst>
            <pc:docMk/>
            <pc:sldMk cId="2296917020" sldId="259"/>
            <ac:spMk id="3" creationId="{575A70DA-8AC4-463D-802C-C62C9E25E589}"/>
          </ac:spMkLst>
        </pc:spChg>
      </pc:sldChg>
      <pc:sldChg chg="modSp">
        <pc:chgData name="" userId="7467b120dcbd279b" providerId="LiveId" clId="{E983D297-E772-41C4-B1C7-7969BDADC925}" dt="2022-01-25T04:16:24.095" v="550" actId="20577"/>
        <pc:sldMkLst>
          <pc:docMk/>
          <pc:sldMk cId="3021541235" sldId="260"/>
        </pc:sldMkLst>
        <pc:spChg chg="mod">
          <ac:chgData name="" userId="7467b120dcbd279b" providerId="LiveId" clId="{E983D297-E772-41C4-B1C7-7969BDADC925}" dt="2022-01-25T04:16:24.095" v="550" actId="20577"/>
          <ac:spMkLst>
            <pc:docMk/>
            <pc:sldMk cId="3021541235" sldId="260"/>
            <ac:spMk id="3" creationId="{18720CB9-1C1B-44DE-9D17-607969122125}"/>
          </ac:spMkLst>
        </pc:spChg>
      </pc:sldChg>
      <pc:sldChg chg="modSp">
        <pc:chgData name="" userId="7467b120dcbd279b" providerId="LiveId" clId="{E983D297-E772-41C4-B1C7-7969BDADC925}" dt="2022-01-25T02:30:53.643" v="126" actId="403"/>
        <pc:sldMkLst>
          <pc:docMk/>
          <pc:sldMk cId="1419946100" sldId="262"/>
        </pc:sldMkLst>
        <pc:spChg chg="mod">
          <ac:chgData name="" userId="7467b120dcbd279b" providerId="LiveId" clId="{E983D297-E772-41C4-B1C7-7969BDADC925}" dt="2022-01-25T02:30:53.643" v="126" actId="403"/>
          <ac:spMkLst>
            <pc:docMk/>
            <pc:sldMk cId="1419946100" sldId="262"/>
            <ac:spMk id="3" creationId="{DF1DBD10-7467-4BDC-ABA7-77B661007B76}"/>
          </ac:spMkLst>
        </pc:spChg>
      </pc:sldChg>
      <pc:sldChg chg="modSp">
        <pc:chgData name="" userId="7467b120dcbd279b" providerId="LiveId" clId="{E983D297-E772-41C4-B1C7-7969BDADC925}" dt="2022-01-25T02:34:43.022" v="133" actId="27636"/>
        <pc:sldMkLst>
          <pc:docMk/>
          <pc:sldMk cId="844069489" sldId="267"/>
        </pc:sldMkLst>
        <pc:spChg chg="mod">
          <ac:chgData name="" userId="7467b120dcbd279b" providerId="LiveId" clId="{E983D297-E772-41C4-B1C7-7969BDADC925}" dt="2022-01-25T02:34:43.022" v="133" actId="27636"/>
          <ac:spMkLst>
            <pc:docMk/>
            <pc:sldMk cId="844069489" sldId="267"/>
            <ac:spMk id="3" creationId="{E2C7DC70-A1E7-40F2-8DF7-97B067F48F55}"/>
          </ac:spMkLst>
        </pc:spChg>
      </pc:sldChg>
      <pc:sldChg chg="modSp">
        <pc:chgData name="" userId="7467b120dcbd279b" providerId="LiveId" clId="{E983D297-E772-41C4-B1C7-7969BDADC925}" dt="2022-01-25T02:38:35.003" v="150" actId="20577"/>
        <pc:sldMkLst>
          <pc:docMk/>
          <pc:sldMk cId="2446255482" sldId="268"/>
        </pc:sldMkLst>
        <pc:spChg chg="mod">
          <ac:chgData name="" userId="7467b120dcbd279b" providerId="LiveId" clId="{E983D297-E772-41C4-B1C7-7969BDADC925}" dt="2022-01-25T02:38:35.003" v="150" actId="20577"/>
          <ac:spMkLst>
            <pc:docMk/>
            <pc:sldMk cId="2446255482" sldId="268"/>
            <ac:spMk id="3" creationId="{1FFF7A1B-3AD1-4900-8751-4C9F4C6130D0}"/>
          </ac:spMkLst>
        </pc:spChg>
      </pc:sldChg>
      <pc:sldChg chg="modSp">
        <pc:chgData name="" userId="7467b120dcbd279b" providerId="LiveId" clId="{E983D297-E772-41C4-B1C7-7969BDADC925}" dt="2022-01-25T02:41:18.303" v="199"/>
        <pc:sldMkLst>
          <pc:docMk/>
          <pc:sldMk cId="52428004" sldId="271"/>
        </pc:sldMkLst>
        <pc:spChg chg="mod">
          <ac:chgData name="" userId="7467b120dcbd279b" providerId="LiveId" clId="{E983D297-E772-41C4-B1C7-7969BDADC925}" dt="2022-01-25T02:39:23.224" v="152" actId="20577"/>
          <ac:spMkLst>
            <pc:docMk/>
            <pc:sldMk cId="52428004" sldId="271"/>
            <ac:spMk id="2" creationId="{4DB6E195-9B3F-43FF-B9E6-77117DBB09B6}"/>
          </ac:spMkLst>
        </pc:spChg>
        <pc:spChg chg="mod">
          <ac:chgData name="" userId="7467b120dcbd279b" providerId="LiveId" clId="{E983D297-E772-41C4-B1C7-7969BDADC925}" dt="2022-01-25T02:41:18.303" v="199"/>
          <ac:spMkLst>
            <pc:docMk/>
            <pc:sldMk cId="52428004" sldId="271"/>
            <ac:spMk id="3" creationId="{9A2E0B63-DF26-49AF-B442-82DB67164BBC}"/>
          </ac:spMkLst>
        </pc:spChg>
      </pc:sldChg>
      <pc:sldChg chg="modSp">
        <pc:chgData name="" userId="7467b120dcbd279b" providerId="LiveId" clId="{E983D297-E772-41C4-B1C7-7969BDADC925}" dt="2022-01-25T02:41:36.426" v="201" actId="207"/>
        <pc:sldMkLst>
          <pc:docMk/>
          <pc:sldMk cId="2949378407" sldId="272"/>
        </pc:sldMkLst>
        <pc:spChg chg="mod">
          <ac:chgData name="" userId="7467b120dcbd279b" providerId="LiveId" clId="{E983D297-E772-41C4-B1C7-7969BDADC925}" dt="2022-01-25T02:41:36.426" v="201" actId="207"/>
          <ac:spMkLst>
            <pc:docMk/>
            <pc:sldMk cId="2949378407" sldId="272"/>
            <ac:spMk id="3" creationId="{362F666C-D783-44C3-AEAF-34C5A19CC6B9}"/>
          </ac:spMkLst>
        </pc:spChg>
      </pc:sldChg>
      <pc:sldChg chg="delSp modSp">
        <pc:chgData name="" userId="7467b120dcbd279b" providerId="LiveId" clId="{E983D297-E772-41C4-B1C7-7969BDADC925}" dt="2022-01-25T02:42:13.137" v="223" actId="20577"/>
        <pc:sldMkLst>
          <pc:docMk/>
          <pc:sldMk cId="2699972879" sldId="273"/>
        </pc:sldMkLst>
        <pc:spChg chg="mod">
          <ac:chgData name="" userId="7467b120dcbd279b" providerId="LiveId" clId="{E983D297-E772-41C4-B1C7-7969BDADC925}" dt="2022-01-25T02:42:13.137" v="223" actId="20577"/>
          <ac:spMkLst>
            <pc:docMk/>
            <pc:sldMk cId="2699972879" sldId="273"/>
            <ac:spMk id="3" creationId="{C9F7D1A1-3C92-47ED-A1FE-AB5FE7D37557}"/>
          </ac:spMkLst>
        </pc:spChg>
        <pc:spChg chg="del mod">
          <ac:chgData name="" userId="7467b120dcbd279b" providerId="LiveId" clId="{E983D297-E772-41C4-B1C7-7969BDADC925}" dt="2022-01-25T02:41:56.042" v="220"/>
          <ac:spMkLst>
            <pc:docMk/>
            <pc:sldMk cId="2699972879" sldId="273"/>
            <ac:spMk id="6" creationId="{42FD8649-B651-4329-965F-6883A923EC8B}"/>
          </ac:spMkLst>
        </pc:spChg>
      </pc:sldChg>
      <pc:sldChg chg="modSp">
        <pc:chgData name="" userId="7467b120dcbd279b" providerId="LiveId" clId="{E983D297-E772-41C4-B1C7-7969BDADC925}" dt="2022-01-25T04:25:55.726" v="553" actId="20577"/>
        <pc:sldMkLst>
          <pc:docMk/>
          <pc:sldMk cId="1225728243" sldId="274"/>
        </pc:sldMkLst>
        <pc:spChg chg="mod">
          <ac:chgData name="" userId="7467b120dcbd279b" providerId="LiveId" clId="{E983D297-E772-41C4-B1C7-7969BDADC925}" dt="2022-01-25T04:25:55.726" v="553" actId="20577"/>
          <ac:spMkLst>
            <pc:docMk/>
            <pc:sldMk cId="1225728243" sldId="274"/>
            <ac:spMk id="3" creationId="{CBE3EEDE-4004-4B30-9911-C5F989D55D8C}"/>
          </ac:spMkLst>
        </pc:spChg>
      </pc:sldChg>
      <pc:sldChg chg="modSp">
        <pc:chgData name="" userId="7467b120dcbd279b" providerId="LiveId" clId="{E983D297-E772-41C4-B1C7-7969BDADC925}" dt="2022-01-25T02:43:47.465" v="251" actId="20577"/>
        <pc:sldMkLst>
          <pc:docMk/>
          <pc:sldMk cId="170899500" sldId="275"/>
        </pc:sldMkLst>
        <pc:spChg chg="mod">
          <ac:chgData name="" userId="7467b120dcbd279b" providerId="LiveId" clId="{E983D297-E772-41C4-B1C7-7969BDADC925}" dt="2022-01-25T02:43:47.465" v="251" actId="20577"/>
          <ac:spMkLst>
            <pc:docMk/>
            <pc:sldMk cId="170899500" sldId="275"/>
            <ac:spMk id="3" creationId="{82C7C976-1EBA-4B96-94BC-E4FCACA130D6}"/>
          </ac:spMkLst>
        </pc:spChg>
      </pc:sldChg>
      <pc:sldChg chg="modSp">
        <pc:chgData name="" userId="7467b120dcbd279b" providerId="LiveId" clId="{E983D297-E772-41C4-B1C7-7969BDADC925}" dt="2022-01-25T04:09:56.898" v="383" actId="20577"/>
        <pc:sldMkLst>
          <pc:docMk/>
          <pc:sldMk cId="3744684278" sldId="277"/>
        </pc:sldMkLst>
        <pc:spChg chg="mod">
          <ac:chgData name="" userId="7467b120dcbd279b" providerId="LiveId" clId="{E983D297-E772-41C4-B1C7-7969BDADC925}" dt="2022-01-25T04:09:56.898" v="383" actId="20577"/>
          <ac:spMkLst>
            <pc:docMk/>
            <pc:sldMk cId="3744684278" sldId="277"/>
            <ac:spMk id="3" creationId="{0041712E-CAE8-4F0E-9EA9-1E20D4BF0FDF}"/>
          </ac:spMkLst>
        </pc:spChg>
      </pc:sldChg>
      <pc:sldChg chg="modSp">
        <pc:chgData name="" userId="7467b120dcbd279b" providerId="LiveId" clId="{E983D297-E772-41C4-B1C7-7969BDADC925}" dt="2022-01-25T04:11:45.424" v="547" actId="403"/>
        <pc:sldMkLst>
          <pc:docMk/>
          <pc:sldMk cId="154963936" sldId="281"/>
        </pc:sldMkLst>
        <pc:spChg chg="mod">
          <ac:chgData name="" userId="7467b120dcbd279b" providerId="LiveId" clId="{E983D297-E772-41C4-B1C7-7969BDADC925}" dt="2022-01-25T04:11:45.424" v="547" actId="403"/>
          <ac:spMkLst>
            <pc:docMk/>
            <pc:sldMk cId="154963936" sldId="281"/>
            <ac:spMk id="3" creationId="{9D9412B4-4A33-4EA2-A989-BECAB6979694}"/>
          </ac:spMkLst>
        </pc:spChg>
      </pc:sldChg>
      <pc:sldChg chg="modSp">
        <pc:chgData name="" userId="7467b120dcbd279b" providerId="LiveId" clId="{E983D297-E772-41C4-B1C7-7969BDADC925}" dt="2022-01-25T02:46:12.296" v="255" actId="20577"/>
        <pc:sldMkLst>
          <pc:docMk/>
          <pc:sldMk cId="1161726988" sldId="283"/>
        </pc:sldMkLst>
        <pc:spChg chg="mod">
          <ac:chgData name="" userId="7467b120dcbd279b" providerId="LiveId" clId="{E983D297-E772-41C4-B1C7-7969BDADC925}" dt="2022-01-25T02:46:12.296" v="255" actId="20577"/>
          <ac:spMkLst>
            <pc:docMk/>
            <pc:sldMk cId="1161726988" sldId="283"/>
            <ac:spMk id="3" creationId="{4E6439AA-FB09-43AB-9E84-1505C180610D}"/>
          </ac:spMkLst>
        </pc:spChg>
      </pc:sldChg>
      <pc:sldChg chg="modSp">
        <pc:chgData name="" userId="7467b120dcbd279b" providerId="LiveId" clId="{E983D297-E772-41C4-B1C7-7969BDADC925}" dt="2022-01-25T02:47:30.739" v="256" actId="1076"/>
        <pc:sldMkLst>
          <pc:docMk/>
          <pc:sldMk cId="1644894367" sldId="288"/>
        </pc:sldMkLst>
        <pc:picChg chg="mod">
          <ac:chgData name="" userId="7467b120dcbd279b" providerId="LiveId" clId="{E983D297-E772-41C4-B1C7-7969BDADC925}" dt="2022-01-25T02:47:30.739" v="256" actId="1076"/>
          <ac:picMkLst>
            <pc:docMk/>
            <pc:sldMk cId="1644894367" sldId="288"/>
            <ac:picMk id="8" creationId="{1CD3AC24-35DA-4C7A-BFBB-3194B6F51CFD}"/>
          </ac:picMkLst>
        </pc:picChg>
      </pc:sldChg>
      <pc:sldChg chg="modSp">
        <pc:chgData name="" userId="7467b120dcbd279b" providerId="LiveId" clId="{E983D297-E772-41C4-B1C7-7969BDADC925}" dt="2022-01-25T02:47:59.774" v="257" actId="1076"/>
        <pc:sldMkLst>
          <pc:docMk/>
          <pc:sldMk cId="481873537" sldId="289"/>
        </pc:sldMkLst>
        <pc:picChg chg="mod">
          <ac:chgData name="" userId="7467b120dcbd279b" providerId="LiveId" clId="{E983D297-E772-41C4-B1C7-7969BDADC925}" dt="2022-01-25T02:47:59.774" v="257" actId="1076"/>
          <ac:picMkLst>
            <pc:docMk/>
            <pc:sldMk cId="481873537" sldId="289"/>
            <ac:picMk id="8" creationId="{5A3BA3A7-4017-44E5-BDF2-0DC3680B5F6A}"/>
          </ac:picMkLst>
        </pc:picChg>
      </pc:sldChg>
      <pc:sldChg chg="modSp">
        <pc:chgData name="" userId="7467b120dcbd279b" providerId="LiveId" clId="{E983D297-E772-41C4-B1C7-7969BDADC925}" dt="2022-01-25T04:35:10.141" v="557" actId="20577"/>
        <pc:sldMkLst>
          <pc:docMk/>
          <pc:sldMk cId="3219212764" sldId="290"/>
        </pc:sldMkLst>
        <pc:spChg chg="mod">
          <ac:chgData name="" userId="7467b120dcbd279b" providerId="LiveId" clId="{E983D297-E772-41C4-B1C7-7969BDADC925}" dt="2022-01-25T04:35:10.141" v="557" actId="20577"/>
          <ac:spMkLst>
            <pc:docMk/>
            <pc:sldMk cId="3219212764" sldId="290"/>
            <ac:spMk id="3" creationId="{00D4740B-44C1-4388-BDB0-F904E66D3E05}"/>
          </ac:spMkLst>
        </pc:spChg>
      </pc:sldChg>
      <pc:sldChg chg="modSp add">
        <pc:chgData name="" userId="7467b120dcbd279b" providerId="LiveId" clId="{E983D297-E772-41C4-B1C7-7969BDADC925}" dt="2022-01-25T04:35:22.252" v="568" actId="5793"/>
        <pc:sldMkLst>
          <pc:docMk/>
          <pc:sldMk cId="104604269" sldId="291"/>
        </pc:sldMkLst>
        <pc:spChg chg="mod">
          <ac:chgData name="" userId="7467b120dcbd279b" providerId="LiveId" clId="{E983D297-E772-41C4-B1C7-7969BDADC925}" dt="2022-01-25T04:35:19.619" v="567" actId="20577"/>
          <ac:spMkLst>
            <pc:docMk/>
            <pc:sldMk cId="104604269" sldId="291"/>
            <ac:spMk id="2" creationId="{A945A5B2-91BB-49AA-830D-E96B6AEFB77F}"/>
          </ac:spMkLst>
        </pc:spChg>
        <pc:spChg chg="mod">
          <ac:chgData name="" userId="7467b120dcbd279b" providerId="LiveId" clId="{E983D297-E772-41C4-B1C7-7969BDADC925}" dt="2022-01-25T04:35:22.252" v="568" actId="5793"/>
          <ac:spMkLst>
            <pc:docMk/>
            <pc:sldMk cId="104604269" sldId="291"/>
            <ac:spMk id="3" creationId="{67520161-A33C-4BC5-9508-FA3440D4E952}"/>
          </ac:spMkLst>
        </pc:spChg>
      </pc:sldChg>
    </pc:docChg>
  </pc:docChgLst>
  <pc:docChgLst>
    <pc:chgData name="Ayush Kesarwani" userId="aeb6aeca155c7747" providerId="Windows Live" clId="Web-{CE150FF6-C978-4D7F-AA1B-B99A9B161B19}"/>
    <pc:docChg chg="modSld">
      <pc:chgData name="Ayush Kesarwani" userId="aeb6aeca155c7747" providerId="Windows Live" clId="Web-{CE150FF6-C978-4D7F-AA1B-B99A9B161B19}" dt="2022-01-25T02:16:58.939" v="23" actId="20577"/>
      <pc:docMkLst>
        <pc:docMk/>
      </pc:docMkLst>
      <pc:sldChg chg="modSp">
        <pc:chgData name="Ayush Kesarwani" userId="aeb6aeca155c7747" providerId="Windows Live" clId="Web-{CE150FF6-C978-4D7F-AA1B-B99A9B161B19}" dt="2022-01-25T02:16:58.939" v="23" actId="20577"/>
        <pc:sldMkLst>
          <pc:docMk/>
          <pc:sldMk cId="109857222" sldId="256"/>
        </pc:sldMkLst>
        <pc:spChg chg="mod">
          <ac:chgData name="Ayush Kesarwani" userId="aeb6aeca155c7747" providerId="Windows Live" clId="Web-{CE150FF6-C978-4D7F-AA1B-B99A9B161B19}" dt="2022-01-25T02:15:16.343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yush Kesarwani" userId="aeb6aeca155c7747" providerId="Windows Live" clId="Web-{CE150FF6-C978-4D7F-AA1B-B99A9B161B19}" dt="2022-01-25T02:16:58.939" v="2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yush Kesarwani" userId="aeb6aeca155c7747" providerId="Windows Live" clId="Web-{04EECD5E-12E5-44A6-89AE-21B6AE514479}"/>
    <pc:docChg chg="addSld delSld modSld sldOrd">
      <pc:chgData name="Ayush Kesarwani" userId="aeb6aeca155c7747" providerId="Windows Live" clId="Web-{04EECD5E-12E5-44A6-89AE-21B6AE514479}" dt="2022-01-24T17:11:40.973" v="641" actId="14100"/>
      <pc:docMkLst>
        <pc:docMk/>
      </pc:docMkLst>
      <pc:sldChg chg="modSp">
        <pc:chgData name="Ayush Kesarwani" userId="aeb6aeca155c7747" providerId="Windows Live" clId="Web-{04EECD5E-12E5-44A6-89AE-21B6AE514479}" dt="2022-01-24T16:35:42.835" v="387" actId="20577"/>
        <pc:sldMkLst>
          <pc:docMk/>
          <pc:sldMk cId="109857222" sldId="256"/>
        </pc:sldMkLst>
        <pc:spChg chg="mod">
          <ac:chgData name="Ayush Kesarwani" userId="aeb6aeca155c7747" providerId="Windows Live" clId="Web-{04EECD5E-12E5-44A6-89AE-21B6AE514479}" dt="2022-01-24T16:30:45.705" v="34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yush Kesarwani" userId="aeb6aeca155c7747" providerId="Windows Live" clId="Web-{04EECD5E-12E5-44A6-89AE-21B6AE514479}" dt="2022-01-24T16:35:42.835" v="38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Ayush Kesarwani" userId="aeb6aeca155c7747" providerId="Windows Live" clId="Web-{04EECD5E-12E5-44A6-89AE-21B6AE514479}" dt="2022-01-24T16:24:27.331" v="340"/>
        <pc:sldMkLst>
          <pc:docMk/>
          <pc:sldMk cId="4072062056" sldId="257"/>
        </pc:sldMkLst>
        <pc:spChg chg="mod">
          <ac:chgData name="Ayush Kesarwani" userId="aeb6aeca155c7747" providerId="Windows Live" clId="Web-{04EECD5E-12E5-44A6-89AE-21B6AE514479}" dt="2022-01-24T16:23:52.456" v="339" actId="20577"/>
          <ac:spMkLst>
            <pc:docMk/>
            <pc:sldMk cId="4072062056" sldId="257"/>
            <ac:spMk id="2" creationId="{DB40919B-768F-407D-8B09-36CFEC0363C6}"/>
          </ac:spMkLst>
        </pc:spChg>
        <pc:spChg chg="mod">
          <ac:chgData name="Ayush Kesarwani" userId="aeb6aeca155c7747" providerId="Windows Live" clId="Web-{04EECD5E-12E5-44A6-89AE-21B6AE514479}" dt="2022-01-24T16:22:27.107" v="334" actId="14100"/>
          <ac:spMkLst>
            <pc:docMk/>
            <pc:sldMk cId="4072062056" sldId="257"/>
            <ac:spMk id="3" creationId="{5A946FA1-2FC2-4057-A333-CDEAEC42F804}"/>
          </ac:spMkLst>
        </pc:spChg>
        <pc:spChg chg="add mod">
          <ac:chgData name="Ayush Kesarwani" userId="aeb6aeca155c7747" providerId="Windows Live" clId="Web-{04EECD5E-12E5-44A6-89AE-21B6AE514479}" dt="2022-01-24T16:24:27.331" v="340"/>
          <ac:spMkLst>
            <pc:docMk/>
            <pc:sldMk cId="4072062056" sldId="257"/>
            <ac:spMk id="4" creationId="{2F731789-DC4B-4DEE-A123-3C1F7C6D3D5F}"/>
          </ac:spMkLst>
        </pc:spChg>
      </pc:sldChg>
      <pc:sldChg chg="delSp modSp new ord">
        <pc:chgData name="Ayush Kesarwani" userId="aeb6aeca155c7747" providerId="Windows Live" clId="Web-{04EECD5E-12E5-44A6-89AE-21B6AE514479}" dt="2022-01-24T16:38:01.026" v="394"/>
        <pc:sldMkLst>
          <pc:docMk/>
          <pc:sldMk cId="1808360676" sldId="258"/>
        </pc:sldMkLst>
        <pc:spChg chg="del">
          <ac:chgData name="Ayush Kesarwani" userId="aeb6aeca155c7747" providerId="Windows Live" clId="Web-{04EECD5E-12E5-44A6-89AE-21B6AE514479}" dt="2022-01-24T16:12:45.439" v="282"/>
          <ac:spMkLst>
            <pc:docMk/>
            <pc:sldMk cId="1808360676" sldId="258"/>
            <ac:spMk id="2" creationId="{872BCD1B-245E-426F-9C7B-AD3323A6A4AE}"/>
          </ac:spMkLst>
        </pc:spChg>
        <pc:spChg chg="mod">
          <ac:chgData name="Ayush Kesarwani" userId="aeb6aeca155c7747" providerId="Windows Live" clId="Web-{04EECD5E-12E5-44A6-89AE-21B6AE514479}" dt="2022-01-24T16:14:31.488" v="303"/>
          <ac:spMkLst>
            <pc:docMk/>
            <pc:sldMk cId="1808360676" sldId="258"/>
            <ac:spMk id="3" creationId="{FD8145F0-9A63-48F6-8201-286A0CBB91BF}"/>
          </ac:spMkLst>
        </pc:spChg>
      </pc:sldChg>
      <pc:sldChg chg="delSp modSp new del">
        <pc:chgData name="Ayush Kesarwani" userId="aeb6aeca155c7747" providerId="Windows Live" clId="Web-{04EECD5E-12E5-44A6-89AE-21B6AE514479}" dt="2022-01-24T16:37:57.073" v="392"/>
        <pc:sldMkLst>
          <pc:docMk/>
          <pc:sldMk cId="2256507512" sldId="259"/>
        </pc:sldMkLst>
        <pc:spChg chg="del">
          <ac:chgData name="Ayush Kesarwani" userId="aeb6aeca155c7747" providerId="Windows Live" clId="Web-{04EECD5E-12E5-44A6-89AE-21B6AE514479}" dt="2022-01-24T16:37:37.947" v="389"/>
          <ac:spMkLst>
            <pc:docMk/>
            <pc:sldMk cId="2256507512" sldId="259"/>
            <ac:spMk id="2" creationId="{E4016606-8FF7-48E8-BEC1-B50C457168FD}"/>
          </ac:spMkLst>
        </pc:spChg>
        <pc:spChg chg="mod">
          <ac:chgData name="Ayush Kesarwani" userId="aeb6aeca155c7747" providerId="Windows Live" clId="Web-{04EECD5E-12E5-44A6-89AE-21B6AE514479}" dt="2022-01-24T16:37:44.479" v="391" actId="20577"/>
          <ac:spMkLst>
            <pc:docMk/>
            <pc:sldMk cId="2256507512" sldId="259"/>
            <ac:spMk id="3" creationId="{594B156E-D4E4-4331-A22A-5CA07664F272}"/>
          </ac:spMkLst>
        </pc:spChg>
      </pc:sldChg>
      <pc:sldChg chg="addSp delSp modSp new">
        <pc:chgData name="Ayush Kesarwani" userId="aeb6aeca155c7747" providerId="Windows Live" clId="Web-{04EECD5E-12E5-44A6-89AE-21B6AE514479}" dt="2022-01-24T17:11:40.973" v="641" actId="14100"/>
        <pc:sldMkLst>
          <pc:docMk/>
          <pc:sldMk cId="2296917020" sldId="259"/>
        </pc:sldMkLst>
        <pc:spChg chg="del mod">
          <ac:chgData name="Ayush Kesarwani" userId="aeb6aeca155c7747" providerId="Windows Live" clId="Web-{04EECD5E-12E5-44A6-89AE-21B6AE514479}" dt="2022-01-24T16:38:13.385" v="397"/>
          <ac:spMkLst>
            <pc:docMk/>
            <pc:sldMk cId="2296917020" sldId="259"/>
            <ac:spMk id="2" creationId="{ED3BA84D-DC10-43B6-8182-613EAA2C7711}"/>
          </ac:spMkLst>
        </pc:spChg>
        <pc:spChg chg="mod">
          <ac:chgData name="Ayush Kesarwani" userId="aeb6aeca155c7747" providerId="Windows Live" clId="Web-{04EECD5E-12E5-44A6-89AE-21B6AE514479}" dt="2022-01-24T16:51:15.245" v="506" actId="14100"/>
          <ac:spMkLst>
            <pc:docMk/>
            <pc:sldMk cId="2296917020" sldId="259"/>
            <ac:spMk id="3" creationId="{575A70DA-8AC4-463D-802C-C62C9E25E589}"/>
          </ac:spMkLst>
        </pc:spChg>
        <pc:spChg chg="add mod">
          <ac:chgData name="Ayush Kesarwani" userId="aeb6aeca155c7747" providerId="Windows Live" clId="Web-{04EECD5E-12E5-44A6-89AE-21B6AE514479}" dt="2022-01-24T17:11:40.973" v="641" actId="14100"/>
          <ac:spMkLst>
            <pc:docMk/>
            <pc:sldMk cId="2296917020" sldId="259"/>
            <ac:spMk id="4" creationId="{1FED4877-87CB-4FC9-A73F-DE58AEF36346}"/>
          </ac:spMkLst>
        </pc:spChg>
      </pc:sldChg>
      <pc:sldChg chg="addSp delSp modSp new">
        <pc:chgData name="Ayush Kesarwani" userId="aeb6aeca155c7747" providerId="Windows Live" clId="Web-{04EECD5E-12E5-44A6-89AE-21B6AE514479}" dt="2022-01-24T17:07:34.906" v="620" actId="1076"/>
        <pc:sldMkLst>
          <pc:docMk/>
          <pc:sldMk cId="3021541235" sldId="260"/>
        </pc:sldMkLst>
        <pc:spChg chg="mod">
          <ac:chgData name="Ayush Kesarwani" userId="aeb6aeca155c7747" providerId="Windows Live" clId="Web-{04EECD5E-12E5-44A6-89AE-21B6AE514479}" dt="2022-01-24T17:07:22.718" v="617" actId="20577"/>
          <ac:spMkLst>
            <pc:docMk/>
            <pc:sldMk cId="3021541235" sldId="260"/>
            <ac:spMk id="2" creationId="{BF35CFA9-4141-4D73-A250-F3B771C003ED}"/>
          </ac:spMkLst>
        </pc:spChg>
        <pc:spChg chg="mod">
          <ac:chgData name="Ayush Kesarwani" userId="aeb6aeca155c7747" providerId="Windows Live" clId="Web-{04EECD5E-12E5-44A6-89AE-21B6AE514479}" dt="2022-01-24T17:01:44.664" v="593" actId="1076"/>
          <ac:spMkLst>
            <pc:docMk/>
            <pc:sldMk cId="3021541235" sldId="260"/>
            <ac:spMk id="3" creationId="{18720CB9-1C1B-44DE-9D17-607969122125}"/>
          </ac:spMkLst>
        </pc:spChg>
        <pc:spChg chg="add del mod">
          <ac:chgData name="Ayush Kesarwani" userId="aeb6aeca155c7747" providerId="Windows Live" clId="Web-{04EECD5E-12E5-44A6-89AE-21B6AE514479}" dt="2022-01-24T17:05:45.060" v="613"/>
          <ac:spMkLst>
            <pc:docMk/>
            <pc:sldMk cId="3021541235" sldId="260"/>
            <ac:spMk id="4" creationId="{EBC88364-2CF3-43FE-A60D-65B544B10078}"/>
          </ac:spMkLst>
        </pc:spChg>
        <pc:spChg chg="add mod">
          <ac:chgData name="Ayush Kesarwani" userId="aeb6aeca155c7747" providerId="Windows Live" clId="Web-{04EECD5E-12E5-44A6-89AE-21B6AE514479}" dt="2022-01-24T17:07:34.906" v="620" actId="1076"/>
          <ac:spMkLst>
            <pc:docMk/>
            <pc:sldMk cId="3021541235" sldId="260"/>
            <ac:spMk id="5" creationId="{176BA7E1-081A-44E0-ACAD-A62B6A6E27B0}"/>
          </ac:spMkLst>
        </pc:spChg>
      </pc:sldChg>
      <pc:sldChg chg="new">
        <pc:chgData name="Ayush Kesarwani" userId="aeb6aeca155c7747" providerId="Windows Live" clId="Web-{04EECD5E-12E5-44A6-89AE-21B6AE514479}" dt="2022-01-24T17:09:47.049" v="621"/>
        <pc:sldMkLst>
          <pc:docMk/>
          <pc:sldMk cId="862908855" sldId="261"/>
        </pc:sldMkLst>
      </pc:sldChg>
      <pc:sldChg chg="new">
        <pc:chgData name="Ayush Kesarwani" userId="aeb6aeca155c7747" providerId="Windows Live" clId="Web-{04EECD5E-12E5-44A6-89AE-21B6AE514479}" dt="2022-01-24T17:09:47.893" v="622"/>
        <pc:sldMkLst>
          <pc:docMk/>
          <pc:sldMk cId="1419946100" sldId="262"/>
        </pc:sldMkLst>
      </pc:sldChg>
      <pc:sldChg chg="new">
        <pc:chgData name="Ayush Kesarwani" userId="aeb6aeca155c7747" providerId="Windows Live" clId="Web-{04EECD5E-12E5-44A6-89AE-21B6AE514479}" dt="2022-01-24T17:09:48.580" v="623"/>
        <pc:sldMkLst>
          <pc:docMk/>
          <pc:sldMk cId="1804467623" sldId="263"/>
        </pc:sldMkLst>
      </pc:sldChg>
      <pc:sldChg chg="new">
        <pc:chgData name="Ayush Kesarwani" userId="aeb6aeca155c7747" providerId="Windows Live" clId="Web-{04EECD5E-12E5-44A6-89AE-21B6AE514479}" dt="2022-01-24T17:09:49.924" v="624"/>
        <pc:sldMkLst>
          <pc:docMk/>
          <pc:sldMk cId="1849157499" sldId="264"/>
        </pc:sldMkLst>
      </pc:sldChg>
    </pc:docChg>
  </pc:docChgLst>
  <pc:docChgLst>
    <pc:chgData name="Ayush Kesarwani" userId="aeb6aeca155c7747" providerId="Windows Live" clId="Web-{2E2F9AA7-527B-44B5-AD94-904420DE974D}"/>
    <pc:docChg chg="modSld">
      <pc:chgData name="Ayush Kesarwani" userId="aeb6aeca155c7747" providerId="Windows Live" clId="Web-{2E2F9AA7-527B-44B5-AD94-904420DE974D}" dt="2022-01-24T17:52:17.133" v="179" actId="14100"/>
      <pc:docMkLst>
        <pc:docMk/>
      </pc:docMkLst>
      <pc:sldChg chg="modSp">
        <pc:chgData name="Ayush Kesarwani" userId="aeb6aeca155c7747" providerId="Windows Live" clId="Web-{2E2F9AA7-527B-44B5-AD94-904420DE974D}" dt="2022-01-24T17:49:27.466" v="146"/>
        <pc:sldMkLst>
          <pc:docMk/>
          <pc:sldMk cId="4072062056" sldId="257"/>
        </pc:sldMkLst>
        <pc:spChg chg="mod">
          <ac:chgData name="Ayush Kesarwani" userId="aeb6aeca155c7747" providerId="Windows Live" clId="Web-{2E2F9AA7-527B-44B5-AD94-904420DE974D}" dt="2022-01-24T17:38:43.904" v="51" actId="20577"/>
          <ac:spMkLst>
            <pc:docMk/>
            <pc:sldMk cId="4072062056" sldId="257"/>
            <ac:spMk id="3" creationId="{5A946FA1-2FC2-4057-A333-CDEAEC42F804}"/>
          </ac:spMkLst>
        </pc:spChg>
        <pc:spChg chg="mod">
          <ac:chgData name="Ayush Kesarwani" userId="aeb6aeca155c7747" providerId="Windows Live" clId="Web-{2E2F9AA7-527B-44B5-AD94-904420DE974D}" dt="2022-01-24T17:49:27.466" v="146"/>
          <ac:spMkLst>
            <pc:docMk/>
            <pc:sldMk cId="4072062056" sldId="257"/>
            <ac:spMk id="4" creationId="{2F731789-DC4B-4DEE-A123-3C1F7C6D3D5F}"/>
          </ac:spMkLst>
        </pc:spChg>
      </pc:sldChg>
      <pc:sldChg chg="addSp delSp modSp">
        <pc:chgData name="Ayush Kesarwani" userId="aeb6aeca155c7747" providerId="Windows Live" clId="Web-{2E2F9AA7-527B-44B5-AD94-904420DE974D}" dt="2022-01-24T17:50:43.827" v="153" actId="1076"/>
        <pc:sldMkLst>
          <pc:docMk/>
          <pc:sldMk cId="2296917020" sldId="259"/>
        </pc:sldMkLst>
        <pc:spChg chg="add del mod">
          <ac:chgData name="Ayush Kesarwani" userId="aeb6aeca155c7747" providerId="Windows Live" clId="Web-{2E2F9AA7-527B-44B5-AD94-904420DE974D}" dt="2022-01-24T17:34:51.132" v="21"/>
          <ac:spMkLst>
            <pc:docMk/>
            <pc:sldMk cId="2296917020" sldId="259"/>
            <ac:spMk id="2" creationId="{F17DCA75-A58B-4CA8-9B48-8DB639E59228}"/>
          </ac:spMkLst>
        </pc:spChg>
        <pc:spChg chg="mod">
          <ac:chgData name="Ayush Kesarwani" userId="aeb6aeca155c7747" providerId="Windows Live" clId="Web-{2E2F9AA7-527B-44B5-AD94-904420DE974D}" dt="2022-01-24T17:36:42.057" v="46" actId="14100"/>
          <ac:spMkLst>
            <pc:docMk/>
            <pc:sldMk cId="2296917020" sldId="259"/>
            <ac:spMk id="3" creationId="{575A70DA-8AC4-463D-802C-C62C9E25E589}"/>
          </ac:spMkLst>
        </pc:spChg>
        <pc:spChg chg="mod">
          <ac:chgData name="Ayush Kesarwani" userId="aeb6aeca155c7747" providerId="Windows Live" clId="Web-{2E2F9AA7-527B-44B5-AD94-904420DE974D}" dt="2022-01-24T17:38:14.122" v="50" actId="20577"/>
          <ac:spMkLst>
            <pc:docMk/>
            <pc:sldMk cId="2296917020" sldId="259"/>
            <ac:spMk id="4" creationId="{1FED4877-87CB-4FC9-A73F-DE58AEF36346}"/>
          </ac:spMkLst>
        </pc:spChg>
        <pc:spChg chg="add del mod">
          <ac:chgData name="Ayush Kesarwani" userId="aeb6aeca155c7747" providerId="Windows Live" clId="Web-{2E2F9AA7-527B-44B5-AD94-904420DE974D}" dt="2022-01-24T17:50:20.389" v="151"/>
          <ac:spMkLst>
            <pc:docMk/>
            <pc:sldMk cId="2296917020" sldId="259"/>
            <ac:spMk id="5" creationId="{1FAE6350-410D-4092-A436-0BC0A66A8BAB}"/>
          </ac:spMkLst>
        </pc:spChg>
        <pc:spChg chg="add mod">
          <ac:chgData name="Ayush Kesarwani" userId="aeb6aeca155c7747" providerId="Windows Live" clId="Web-{2E2F9AA7-527B-44B5-AD94-904420DE974D}" dt="2022-01-24T17:50:43.827" v="153" actId="1076"/>
          <ac:spMkLst>
            <pc:docMk/>
            <pc:sldMk cId="2296917020" sldId="259"/>
            <ac:spMk id="6" creationId="{97C53EF8-F744-4616-83D3-2AA769902B67}"/>
          </ac:spMkLst>
        </pc:spChg>
      </pc:sldChg>
      <pc:sldChg chg="modSp">
        <pc:chgData name="Ayush Kesarwani" userId="aeb6aeca155c7747" providerId="Windows Live" clId="Web-{2E2F9AA7-527B-44B5-AD94-904420DE974D}" dt="2022-01-24T17:41:58.471" v="75" actId="20577"/>
        <pc:sldMkLst>
          <pc:docMk/>
          <pc:sldMk cId="3021541235" sldId="260"/>
        </pc:sldMkLst>
        <pc:spChg chg="mod">
          <ac:chgData name="Ayush Kesarwani" userId="aeb6aeca155c7747" providerId="Windows Live" clId="Web-{2E2F9AA7-527B-44B5-AD94-904420DE974D}" dt="2022-01-24T17:41:58.471" v="75" actId="20577"/>
          <ac:spMkLst>
            <pc:docMk/>
            <pc:sldMk cId="3021541235" sldId="260"/>
            <ac:spMk id="2" creationId="{BF35CFA9-4141-4D73-A250-F3B771C003ED}"/>
          </ac:spMkLst>
        </pc:spChg>
        <pc:spChg chg="mod">
          <ac:chgData name="Ayush Kesarwani" userId="aeb6aeca155c7747" providerId="Windows Live" clId="Web-{2E2F9AA7-527B-44B5-AD94-904420DE974D}" dt="2022-01-24T17:41:12.626" v="68" actId="20577"/>
          <ac:spMkLst>
            <pc:docMk/>
            <pc:sldMk cId="3021541235" sldId="260"/>
            <ac:spMk id="3" creationId="{18720CB9-1C1B-44DE-9D17-607969122125}"/>
          </ac:spMkLst>
        </pc:spChg>
      </pc:sldChg>
      <pc:sldChg chg="delSp modSp">
        <pc:chgData name="Ayush Kesarwani" userId="aeb6aeca155c7747" providerId="Windows Live" clId="Web-{2E2F9AA7-527B-44B5-AD94-904420DE974D}" dt="2022-01-24T17:42:53.378" v="84" actId="20577"/>
        <pc:sldMkLst>
          <pc:docMk/>
          <pc:sldMk cId="862908855" sldId="261"/>
        </pc:sldMkLst>
        <pc:spChg chg="del">
          <ac:chgData name="Ayush Kesarwani" userId="aeb6aeca155c7747" providerId="Windows Live" clId="Web-{2E2F9AA7-527B-44B5-AD94-904420DE974D}" dt="2022-01-24T17:42:14.081" v="76"/>
          <ac:spMkLst>
            <pc:docMk/>
            <pc:sldMk cId="862908855" sldId="261"/>
            <ac:spMk id="2" creationId="{1AA08D42-2EC3-4447-8FCF-8F40ED1297BE}"/>
          </ac:spMkLst>
        </pc:spChg>
        <pc:spChg chg="mod">
          <ac:chgData name="Ayush Kesarwani" userId="aeb6aeca155c7747" providerId="Windows Live" clId="Web-{2E2F9AA7-527B-44B5-AD94-904420DE974D}" dt="2022-01-24T17:42:53.378" v="84" actId="20577"/>
          <ac:spMkLst>
            <pc:docMk/>
            <pc:sldMk cId="862908855" sldId="261"/>
            <ac:spMk id="3" creationId="{FEF03AFD-8180-4536-B434-8131F58ABC4D}"/>
          </ac:spMkLst>
        </pc:spChg>
      </pc:sldChg>
      <pc:sldChg chg="addSp modSp">
        <pc:chgData name="Ayush Kesarwani" userId="aeb6aeca155c7747" providerId="Windows Live" clId="Web-{2E2F9AA7-527B-44B5-AD94-904420DE974D}" dt="2022-01-24T17:49:44.639" v="149"/>
        <pc:sldMkLst>
          <pc:docMk/>
          <pc:sldMk cId="1419946100" sldId="262"/>
        </pc:sldMkLst>
        <pc:spChg chg="mod">
          <ac:chgData name="Ayush Kesarwani" userId="aeb6aeca155c7747" providerId="Windows Live" clId="Web-{2E2F9AA7-527B-44B5-AD94-904420DE974D}" dt="2022-01-24T17:48:03.152" v="143" actId="20577"/>
          <ac:spMkLst>
            <pc:docMk/>
            <pc:sldMk cId="1419946100" sldId="262"/>
            <ac:spMk id="2" creationId="{31F32BB7-E5A5-4F0F-991B-F30B04C4CB57}"/>
          </ac:spMkLst>
        </pc:spChg>
        <pc:spChg chg="mod">
          <ac:chgData name="Ayush Kesarwani" userId="aeb6aeca155c7747" providerId="Windows Live" clId="Web-{2E2F9AA7-527B-44B5-AD94-904420DE974D}" dt="2022-01-24T17:45:35.664" v="104" actId="14100"/>
          <ac:spMkLst>
            <pc:docMk/>
            <pc:sldMk cId="1419946100" sldId="262"/>
            <ac:spMk id="3" creationId="{DF1DBD10-7467-4BDC-ABA7-77B661007B76}"/>
          </ac:spMkLst>
        </pc:spChg>
        <pc:spChg chg="add mod">
          <ac:chgData name="Ayush Kesarwani" userId="aeb6aeca155c7747" providerId="Windows Live" clId="Web-{2E2F9AA7-527B-44B5-AD94-904420DE974D}" dt="2022-01-24T17:49:44.639" v="149"/>
          <ac:spMkLst>
            <pc:docMk/>
            <pc:sldMk cId="1419946100" sldId="262"/>
            <ac:spMk id="4" creationId="{4659A9A6-E6A0-4F91-8845-E94E2389FCF8}"/>
          </ac:spMkLst>
        </pc:spChg>
      </pc:sldChg>
      <pc:sldChg chg="modSp">
        <pc:chgData name="Ayush Kesarwani" userId="aeb6aeca155c7747" providerId="Windows Live" clId="Web-{2E2F9AA7-527B-44B5-AD94-904420DE974D}" dt="2022-01-24T17:52:17.133" v="179" actId="14100"/>
        <pc:sldMkLst>
          <pc:docMk/>
          <pc:sldMk cId="1804467623" sldId="263"/>
        </pc:sldMkLst>
        <pc:spChg chg="mod">
          <ac:chgData name="Ayush Kesarwani" userId="aeb6aeca155c7747" providerId="Windows Live" clId="Web-{2E2F9AA7-527B-44B5-AD94-904420DE974D}" dt="2022-01-24T17:52:12.117" v="178" actId="20577"/>
          <ac:spMkLst>
            <pc:docMk/>
            <pc:sldMk cId="1804467623" sldId="263"/>
            <ac:spMk id="2" creationId="{75A6BDFE-1EC8-4366-945A-0944C52806C6}"/>
          </ac:spMkLst>
        </pc:spChg>
        <pc:spChg chg="mod">
          <ac:chgData name="Ayush Kesarwani" userId="aeb6aeca155c7747" providerId="Windows Live" clId="Web-{2E2F9AA7-527B-44B5-AD94-904420DE974D}" dt="2022-01-24T17:52:17.133" v="179" actId="14100"/>
          <ac:spMkLst>
            <pc:docMk/>
            <pc:sldMk cId="1804467623" sldId="263"/>
            <ac:spMk id="3" creationId="{636E64A9-5A6F-419E-9A4A-9431619717EC}"/>
          </ac:spMkLst>
        </pc:spChg>
      </pc:sldChg>
    </pc:docChg>
  </pc:docChgLst>
  <pc:docChgLst>
    <pc:chgData name="Ayush Kesarwani" userId="aeb6aeca155c7747" providerId="Windows Live" clId="Web-{FD1EA653-06F9-474A-806B-3A9349523796}"/>
    <pc:docChg chg="addSld delSld modSld sldOrd addMainMaster delMainMaster">
      <pc:chgData name="Ayush Kesarwani" userId="aeb6aeca155c7747" providerId="Windows Live" clId="Web-{FD1EA653-06F9-474A-806B-3A9349523796}" dt="2022-01-24T21:23:55.797" v="2763" actId="20577"/>
      <pc:docMkLst>
        <pc:docMk/>
      </pc:docMkLst>
      <pc:sldChg chg="addSp delSp modSp mod setBg modClrScheme chgLayout">
        <pc:chgData name="Ayush Kesarwani" userId="aeb6aeca155c7747" providerId="Windows Live" clId="Web-{FD1EA653-06F9-474A-806B-3A9349523796}" dt="2022-01-24T21:23:55.797" v="2763" actId="20577"/>
        <pc:sldMkLst>
          <pc:docMk/>
          <pc:sldMk cId="109857222" sldId="256"/>
        </pc:sldMkLst>
        <pc:spChg chg="mod ord">
          <ac:chgData name="Ayush Kesarwani" userId="aeb6aeca155c7747" providerId="Windows Live" clId="Web-{FD1EA653-06F9-474A-806B-3A9349523796}" dt="2022-01-24T21:22:55.436" v="276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yush Kesarwani" userId="aeb6aeca155c7747" providerId="Windows Live" clId="Web-{FD1EA653-06F9-474A-806B-3A9349523796}" dt="2022-01-24T21:23:55.797" v="276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yush Kesarwani" userId="aeb6aeca155c7747" providerId="Windows Live" clId="Web-{FD1EA653-06F9-474A-806B-3A9349523796}" dt="2022-01-24T21:22:55.436" v="2762"/>
          <ac:spMkLst>
            <pc:docMk/>
            <pc:sldMk cId="109857222" sldId="256"/>
            <ac:spMk id="8" creationId="{081EA652-8C6A-4E69-BEB9-170809474553}"/>
          </ac:spMkLst>
        </pc:spChg>
        <pc:spChg chg="add del">
          <ac:chgData name="Ayush Kesarwani" userId="aeb6aeca155c7747" providerId="Windows Live" clId="Web-{FD1EA653-06F9-474A-806B-3A9349523796}" dt="2022-01-24T21:21:32.591" v="2761"/>
          <ac:spMkLst>
            <pc:docMk/>
            <pc:sldMk cId="109857222" sldId="256"/>
            <ac:spMk id="9" creationId="{C1DD1A8A-57D5-4A81-AD04-532B043C5611}"/>
          </ac:spMkLst>
        </pc:spChg>
        <pc:spChg chg="add">
          <ac:chgData name="Ayush Kesarwani" userId="aeb6aeca155c7747" providerId="Windows Live" clId="Web-{FD1EA653-06F9-474A-806B-3A9349523796}" dt="2022-01-24T21:22:55.436" v="2762"/>
          <ac:spMkLst>
            <pc:docMk/>
            <pc:sldMk cId="109857222" sldId="256"/>
            <ac:spMk id="10" creationId="{5298780A-33B9-4EA2-8F67-DE68AD62841B}"/>
          </ac:spMkLst>
        </pc:spChg>
        <pc:spChg chg="add del">
          <ac:chgData name="Ayush Kesarwani" userId="aeb6aeca155c7747" providerId="Windows Live" clId="Web-{FD1EA653-06F9-474A-806B-3A9349523796}" dt="2022-01-24T21:21:32.591" v="2761"/>
          <ac:spMkLst>
            <pc:docMk/>
            <pc:sldMk cId="109857222" sldId="256"/>
            <ac:spMk id="11" creationId="{007891EC-4501-44ED-A8C8-B11B6DB767AB}"/>
          </ac:spMkLst>
        </pc:spChg>
        <pc:spChg chg="add">
          <ac:chgData name="Ayush Kesarwani" userId="aeb6aeca155c7747" providerId="Windows Live" clId="Web-{FD1EA653-06F9-474A-806B-3A9349523796}" dt="2022-01-24T21:22:55.436" v="2762"/>
          <ac:spMkLst>
            <pc:docMk/>
            <pc:sldMk cId="109857222" sldId="256"/>
            <ac:spMk id="12" creationId="{7F488E8B-4E1E-4402-8935-D4E6C02615C7}"/>
          </ac:spMkLst>
        </pc:spChg>
        <pc:picChg chg="add del">
          <ac:chgData name="Ayush Kesarwani" userId="aeb6aeca155c7747" providerId="Windows Live" clId="Web-{FD1EA653-06F9-474A-806B-3A9349523796}" dt="2022-01-24T21:21:32.591" v="2761"/>
          <ac:picMkLst>
            <pc:docMk/>
            <pc:sldMk cId="109857222" sldId="256"/>
            <ac:picMk id="5" creationId="{0E0C6A56-60D5-4972-83FE-558B340D7CFE}"/>
          </ac:picMkLst>
        </pc:picChg>
      </pc:sldChg>
      <pc:sldChg chg="modSp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4072062056" sldId="257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4072062056" sldId="257"/>
            <ac:spMk id="2" creationId="{DB40919B-768F-407D-8B09-36CFEC0363C6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4072062056" sldId="257"/>
            <ac:spMk id="3" creationId="{5A946FA1-2FC2-4057-A333-CDEAEC42F804}"/>
          </ac:spMkLst>
        </pc:spChg>
        <pc:spChg chg="mod">
          <ac:chgData name="Ayush Kesarwani" userId="aeb6aeca155c7747" providerId="Windows Live" clId="Web-{FD1EA653-06F9-474A-806B-3A9349523796}" dt="2022-01-24T18:11:22.082" v="169" actId="1076"/>
          <ac:spMkLst>
            <pc:docMk/>
            <pc:sldMk cId="4072062056" sldId="257"/>
            <ac:spMk id="4" creationId="{2F731789-DC4B-4DEE-A123-3C1F7C6D3D5F}"/>
          </ac:spMkLst>
        </pc:spChg>
      </pc:sldChg>
      <pc:sldChg chg="modSp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808360676" sldId="258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808360676" sldId="258"/>
            <ac:spMk id="3" creationId="{FD8145F0-9A63-48F6-8201-286A0CBB91BF}"/>
          </ac:spMkLst>
        </pc:spChg>
      </pc:sldChg>
      <pc:sldChg chg="modSp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296917020" sldId="259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296917020" sldId="259"/>
            <ac:spMk id="3" creationId="{575A70DA-8AC4-463D-802C-C62C9E25E589}"/>
          </ac:spMkLst>
        </pc:spChg>
      </pc:sldChg>
      <pc:sldChg chg="addSp delSp modSp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3021541235" sldId="260"/>
        </pc:sldMkLst>
        <pc:spChg chg="del mod">
          <ac:chgData name="Ayush Kesarwani" userId="aeb6aeca155c7747" providerId="Windows Live" clId="Web-{FD1EA653-06F9-474A-806B-3A9349523796}" dt="2022-01-24T19:48:43.826" v="1828"/>
          <ac:spMkLst>
            <pc:docMk/>
            <pc:sldMk cId="3021541235" sldId="260"/>
            <ac:spMk id="2" creationId="{BF35CFA9-4141-4D73-A250-F3B771C003ED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3021541235" sldId="260"/>
            <ac:spMk id="3" creationId="{18720CB9-1C1B-44DE-9D17-607969122125}"/>
          </ac:spMkLst>
        </pc:spChg>
        <pc:spChg chg="add mod">
          <ac:chgData name="Ayush Kesarwani" userId="aeb6aeca155c7747" providerId="Windows Live" clId="Web-{FD1EA653-06F9-474A-806B-3A9349523796}" dt="2022-01-24T19:50:06.687" v="1849"/>
          <ac:spMkLst>
            <pc:docMk/>
            <pc:sldMk cId="3021541235" sldId="260"/>
            <ac:spMk id="4" creationId="{3FF96F6E-2A23-4953-B431-1C6952052D74}"/>
          </ac:spMkLst>
        </pc:spChg>
        <pc:spChg chg="del">
          <ac:chgData name="Ayush Kesarwani" userId="aeb6aeca155c7747" providerId="Windows Live" clId="Web-{FD1EA653-06F9-474A-806B-3A9349523796}" dt="2022-01-24T19:48:29.200" v="1825"/>
          <ac:spMkLst>
            <pc:docMk/>
            <pc:sldMk cId="3021541235" sldId="260"/>
            <ac:spMk id="5" creationId="{176BA7E1-081A-44E0-ACAD-A62B6A6E27B0}"/>
          </ac:spMkLst>
        </pc:spChg>
        <pc:spChg chg="add del mod">
          <ac:chgData name="Ayush Kesarwani" userId="aeb6aeca155c7747" providerId="Windows Live" clId="Web-{FD1EA653-06F9-474A-806B-3A9349523796}" dt="2022-01-24T19:48:47.545" v="1829"/>
          <ac:spMkLst>
            <pc:docMk/>
            <pc:sldMk cId="3021541235" sldId="260"/>
            <ac:spMk id="8" creationId="{CC62968A-5788-416E-82C3-B5DB87832135}"/>
          </ac:spMkLst>
        </pc:spChg>
      </pc:sldChg>
      <pc:sldChg chg="modSp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862908855" sldId="261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862908855" sldId="261"/>
            <ac:spMk id="3" creationId="{FEF03AFD-8180-4536-B434-8131F58ABC4D}"/>
          </ac:spMkLst>
        </pc:spChg>
      </pc:sldChg>
      <pc:sldChg chg="modSp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419946100" sldId="262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419946100" sldId="262"/>
            <ac:spMk id="2" creationId="{31F32BB7-E5A5-4F0F-991B-F30B04C4CB57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419946100" sldId="262"/>
            <ac:spMk id="3" creationId="{DF1DBD10-7467-4BDC-ABA7-77B661007B76}"/>
          </ac:spMkLst>
        </pc:spChg>
      </pc:sldChg>
      <pc:sldChg chg="addSp delSp modSp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804467623" sldId="263"/>
        </pc:sldMkLst>
        <pc:spChg chg="del mod">
          <ac:chgData name="Ayush Kesarwani" userId="aeb6aeca155c7747" providerId="Windows Live" clId="Web-{FD1EA653-06F9-474A-806B-3A9349523796}" dt="2022-01-24T19:47:11.777" v="1801"/>
          <ac:spMkLst>
            <pc:docMk/>
            <pc:sldMk cId="1804467623" sldId="263"/>
            <ac:spMk id="2" creationId="{75A6BDFE-1EC8-4366-945A-0944C52806C6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804467623" sldId="263"/>
            <ac:spMk id="3" creationId="{636E64A9-5A6F-419E-9A4A-9431619717EC}"/>
          </ac:spMkLst>
        </pc:spChg>
        <pc:spChg chg="add del">
          <ac:chgData name="Ayush Kesarwani" userId="aeb6aeca155c7747" providerId="Windows Live" clId="Web-{FD1EA653-06F9-474A-806B-3A9349523796}" dt="2022-01-24T19:47:08.996" v="1800"/>
          <ac:spMkLst>
            <pc:docMk/>
            <pc:sldMk cId="1804467623" sldId="263"/>
            <ac:spMk id="5" creationId="{A49ED21C-8B65-4AB9-A798-CF360E4A3DF7}"/>
          </ac:spMkLst>
        </pc:spChg>
        <pc:spChg chg="add mod">
          <ac:chgData name="Ayush Kesarwani" userId="aeb6aeca155c7747" providerId="Windows Live" clId="Web-{FD1EA653-06F9-474A-806B-3A9349523796}" dt="2022-01-24T19:50:20.999" v="1850"/>
          <ac:spMkLst>
            <pc:docMk/>
            <pc:sldMk cId="1804467623" sldId="263"/>
            <ac:spMk id="7" creationId="{CFBC9A3C-2452-4065-A167-1265F400B22D}"/>
          </ac:spMkLst>
        </pc:spChg>
      </pc:sldChg>
      <pc:sldChg chg="delSp modSp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849157499" sldId="264"/>
        </pc:sldMkLst>
        <pc:spChg chg="del">
          <ac:chgData name="Ayush Kesarwani" userId="aeb6aeca155c7747" providerId="Windows Live" clId="Web-{FD1EA653-06F9-474A-806B-3A9349523796}" dt="2022-01-24T17:58:39.441" v="116"/>
          <ac:spMkLst>
            <pc:docMk/>
            <pc:sldMk cId="1849157499" sldId="264"/>
            <ac:spMk id="2" creationId="{456C0548-7545-4534-A675-CFDA6BA611D4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849157499" sldId="264"/>
            <ac:spMk id="3" creationId="{E65067EF-9A35-4DD6-8651-1996A8899DA9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252378926" sldId="265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252378926" sldId="265"/>
            <ac:spMk id="2" creationId="{C2362154-9FBF-46ED-89D4-C9AA3236ACAB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252378926" sldId="265"/>
            <ac:spMk id="3" creationId="{512131D3-C522-4720-B2B6-D7E3C7E44C30}"/>
          </ac:spMkLst>
        </pc:spChg>
        <pc:spChg chg="add mod">
          <ac:chgData name="Ayush Kesarwani" userId="aeb6aeca155c7747" providerId="Windows Live" clId="Web-{FD1EA653-06F9-474A-806B-3A9349523796}" dt="2022-01-24T18:09:02.017" v="162" actId="1076"/>
          <ac:spMkLst>
            <pc:docMk/>
            <pc:sldMk cId="1252378926" sldId="265"/>
            <ac:spMk id="5" creationId="{904E050F-7149-4B89-A886-56DF2757976E}"/>
          </ac:spMkLst>
        </pc:spChg>
      </pc:sldChg>
      <pc:sldChg chg="addSp del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17309654" sldId="266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17309654" sldId="266"/>
            <ac:spMk id="2" creationId="{60FC65D7-EBDC-4313-8906-99F075939653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17309654" sldId="266"/>
            <ac:spMk id="3" creationId="{946699EF-5788-4CC0-9C7A-5B436FD9FCA1}"/>
          </ac:spMkLst>
        </pc:spChg>
        <pc:spChg chg="add del mod">
          <ac:chgData name="Ayush Kesarwani" userId="aeb6aeca155c7747" providerId="Windows Live" clId="Web-{FD1EA653-06F9-474A-806B-3A9349523796}" dt="2022-01-24T18:18:44.325" v="233"/>
          <ac:spMkLst>
            <pc:docMk/>
            <pc:sldMk cId="217309654" sldId="266"/>
            <ac:spMk id="4" creationId="{25370840-65BB-4586-AEF0-701CF650FE2E}"/>
          </ac:spMkLst>
        </pc:spChg>
        <pc:spChg chg="add del mod">
          <ac:chgData name="Ayush Kesarwani" userId="aeb6aeca155c7747" providerId="Windows Live" clId="Web-{FD1EA653-06F9-474A-806B-3A9349523796}" dt="2022-01-24T18:19:09.872" v="236"/>
          <ac:spMkLst>
            <pc:docMk/>
            <pc:sldMk cId="217309654" sldId="266"/>
            <ac:spMk id="5" creationId="{89398212-DFF2-496A-8800-85BB4955FF05}"/>
          </ac:spMkLst>
        </pc:spChg>
        <pc:spChg chg="add mod">
          <ac:chgData name="Ayush Kesarwani" userId="aeb6aeca155c7747" providerId="Windows Live" clId="Web-{FD1EA653-06F9-474A-806B-3A9349523796}" dt="2022-01-24T18:20:38.692" v="251" actId="1076"/>
          <ac:spMkLst>
            <pc:docMk/>
            <pc:sldMk cId="217309654" sldId="266"/>
            <ac:spMk id="7" creationId="{9B3BC5D3-9169-4272-A2DD-FE1A965E8E28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844069489" sldId="267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844069489" sldId="267"/>
            <ac:spMk id="2" creationId="{02A19674-D0E4-4CEE-8103-C9C9CFE4D2F3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844069489" sldId="267"/>
            <ac:spMk id="3" creationId="{E2C7DC70-A1E7-40F2-8DF7-97B067F48F55}"/>
          </ac:spMkLst>
        </pc:spChg>
        <pc:spChg chg="add">
          <ac:chgData name="Ayush Kesarwani" userId="aeb6aeca155c7747" providerId="Windows Live" clId="Web-{FD1EA653-06F9-474A-806B-3A9349523796}" dt="2022-01-24T18:40:54.427" v="1098"/>
          <ac:spMkLst>
            <pc:docMk/>
            <pc:sldMk cId="844069489" sldId="267"/>
            <ac:spMk id="5" creationId="{2BA13247-91DB-4C16-AE1D-B583CB8A3B65}"/>
          </ac:spMkLst>
        </pc:spChg>
      </pc:sldChg>
      <pc:sldChg chg="delSp modSp new mod or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446255482" sldId="268"/>
        </pc:sldMkLst>
        <pc:spChg chg="del mod">
          <ac:chgData name="Ayush Kesarwani" userId="aeb6aeca155c7747" providerId="Windows Live" clId="Web-{FD1EA653-06F9-474A-806B-3A9349523796}" dt="2022-01-24T18:53:18.742" v="1181"/>
          <ac:spMkLst>
            <pc:docMk/>
            <pc:sldMk cId="2446255482" sldId="268"/>
            <ac:spMk id="2" creationId="{4BEC52BB-9CD0-4592-96F5-F7FAB34007CA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446255482" sldId="268"/>
            <ac:spMk id="3" creationId="{1FFF7A1B-3AD1-4900-8751-4C9F4C6130D0}"/>
          </ac:spMkLst>
        </pc:spChg>
      </pc:sldChg>
      <pc:sldChg chg="addSp del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726254688" sldId="269"/>
        </pc:sldMkLst>
        <pc:spChg chg="del mod">
          <ac:chgData name="Ayush Kesarwani" userId="aeb6aeca155c7747" providerId="Windows Live" clId="Web-{FD1EA653-06F9-474A-806B-3A9349523796}" dt="2022-01-24T19:46:25.417" v="1791"/>
          <ac:spMkLst>
            <pc:docMk/>
            <pc:sldMk cId="726254688" sldId="269"/>
            <ac:spMk id="2" creationId="{1ED993D1-EFE9-42B8-A739-D422E58BED51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726254688" sldId="269"/>
            <ac:spMk id="3" creationId="{4A45ED67-BB2A-48D1-8D5B-D49C1946D139}"/>
          </ac:spMkLst>
        </pc:spChg>
        <pc:spChg chg="add del mod">
          <ac:chgData name="Ayush Kesarwani" userId="aeb6aeca155c7747" providerId="Windows Live" clId="Web-{FD1EA653-06F9-474A-806B-3A9349523796}" dt="2022-01-24T19:46:44.980" v="1795"/>
          <ac:spMkLst>
            <pc:docMk/>
            <pc:sldMk cId="726254688" sldId="269"/>
            <ac:spMk id="5" creationId="{0929F077-AA1B-4FCB-807E-37A4F58C7E89}"/>
          </ac:spMkLst>
        </pc:spChg>
        <pc:spChg chg="add del mod">
          <ac:chgData name="Ayush Kesarwani" userId="aeb6aeca155c7747" providerId="Windows Live" clId="Web-{FD1EA653-06F9-474A-806B-3A9349523796}" dt="2022-01-24T19:46:29.823" v="1792"/>
          <ac:spMkLst>
            <pc:docMk/>
            <pc:sldMk cId="726254688" sldId="269"/>
            <ac:spMk id="7" creationId="{47F66BB2-EC71-4251-8D39-9C2A0451512D}"/>
          </ac:spMkLst>
        </pc:spChg>
        <pc:spChg chg="add mod">
          <ac:chgData name="Ayush Kesarwani" userId="aeb6aeca155c7747" providerId="Windows Live" clId="Web-{FD1EA653-06F9-474A-806B-3A9349523796}" dt="2022-01-24T19:50:28.812" v="1851"/>
          <ac:spMkLst>
            <pc:docMk/>
            <pc:sldMk cId="726254688" sldId="269"/>
            <ac:spMk id="9" creationId="{D8CFBE46-D9CA-429A-B9E1-45EFB2A4855A}"/>
          </ac:spMkLst>
        </pc:spChg>
      </pc:sldChg>
      <pc:sldChg chg="delSp modSp new mod or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330586921" sldId="270"/>
        </pc:sldMkLst>
        <pc:spChg chg="del">
          <ac:chgData name="Ayush Kesarwani" userId="aeb6aeca155c7747" providerId="Windows Live" clId="Web-{FD1EA653-06F9-474A-806B-3A9349523796}" dt="2022-01-24T19:04:03.895" v="1294"/>
          <ac:spMkLst>
            <pc:docMk/>
            <pc:sldMk cId="330586921" sldId="270"/>
            <ac:spMk id="2" creationId="{7D90E4F4-6836-4CB8-8176-3EA854A5247F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330586921" sldId="270"/>
            <ac:spMk id="3" creationId="{D63D6308-E905-4FA8-8F32-E917923E3D0F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52428004" sldId="271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52428004" sldId="271"/>
            <ac:spMk id="2" creationId="{4DB6E195-9B3F-43FF-B9E6-77117DBB09B6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52428004" sldId="271"/>
            <ac:spMk id="3" creationId="{9A2E0B63-DF26-49AF-B442-82DB67164BBC}"/>
          </ac:spMkLst>
        </pc:spChg>
        <pc:spChg chg="add">
          <ac:chgData name="Ayush Kesarwani" userId="aeb6aeca155c7747" providerId="Windows Live" clId="Web-{FD1EA653-06F9-474A-806B-3A9349523796}" dt="2022-01-24T19:07:03.961" v="1320"/>
          <ac:spMkLst>
            <pc:docMk/>
            <pc:sldMk cId="52428004" sldId="271"/>
            <ac:spMk id="5" creationId="{204123A9-C729-426C-9438-7472196D5F13}"/>
          </ac:spMkLst>
        </pc:spChg>
      </pc:sldChg>
      <pc:sldChg chg="del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949378407" sldId="272"/>
        </pc:sldMkLst>
        <pc:spChg chg="del">
          <ac:chgData name="Ayush Kesarwani" userId="aeb6aeca155c7747" providerId="Windows Live" clId="Web-{FD1EA653-06F9-474A-806B-3A9349523796}" dt="2022-01-24T19:11:03.497" v="1363"/>
          <ac:spMkLst>
            <pc:docMk/>
            <pc:sldMk cId="2949378407" sldId="272"/>
            <ac:spMk id="2" creationId="{27E5F2DB-714C-4C73-A9A3-E36ADC51EE0A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949378407" sldId="272"/>
            <ac:spMk id="3" creationId="{362F666C-D783-44C3-AEAF-34C5A19CC6B9}"/>
          </ac:spMkLst>
        </pc:spChg>
      </pc:sldChg>
      <pc:sldChg chg="addSp del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699972879" sldId="273"/>
        </pc:sldMkLst>
        <pc:spChg chg="del mod">
          <ac:chgData name="Ayush Kesarwani" userId="aeb6aeca155c7747" providerId="Windows Live" clId="Web-{FD1EA653-06F9-474A-806B-3A9349523796}" dt="2022-01-24T19:46:02.616" v="1786"/>
          <ac:spMkLst>
            <pc:docMk/>
            <pc:sldMk cId="2699972879" sldId="273"/>
            <ac:spMk id="2" creationId="{B1DF0D90-702E-4238-B6C7-62AAE5C1EC11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699972879" sldId="273"/>
            <ac:spMk id="3" creationId="{C9F7D1A1-3C92-47ED-A1FE-AB5FE7D37557}"/>
          </ac:spMkLst>
        </pc:spChg>
        <pc:spChg chg="add del mod">
          <ac:chgData name="Ayush Kesarwani" userId="aeb6aeca155c7747" providerId="Windows Live" clId="Web-{FD1EA653-06F9-474A-806B-3A9349523796}" dt="2022-01-24T19:45:59.069" v="1785"/>
          <ac:spMkLst>
            <pc:docMk/>
            <pc:sldMk cId="2699972879" sldId="273"/>
            <ac:spMk id="5" creationId="{557204B8-50ED-46EA-951B-AC6817EC0DD1}"/>
          </ac:spMkLst>
        </pc:spChg>
        <pc:spChg chg="add">
          <ac:chgData name="Ayush Kesarwani" userId="aeb6aeca155c7747" providerId="Windows Live" clId="Web-{FD1EA653-06F9-474A-806B-3A9349523796}" dt="2022-01-24T19:31:53.011" v="1613"/>
          <ac:spMkLst>
            <pc:docMk/>
            <pc:sldMk cId="2699972879" sldId="273"/>
            <ac:spMk id="6" creationId="{42FD8649-B651-4329-965F-6883A923EC8B}"/>
          </ac:spMkLst>
        </pc:spChg>
        <pc:spChg chg="add mod">
          <ac:chgData name="Ayush Kesarwani" userId="aeb6aeca155c7747" providerId="Windows Live" clId="Web-{FD1EA653-06F9-474A-806B-3A9349523796}" dt="2022-01-24T19:50:38.625" v="1852"/>
          <ac:spMkLst>
            <pc:docMk/>
            <pc:sldMk cId="2699972879" sldId="273"/>
            <ac:spMk id="8" creationId="{0A16C056-F74F-40FA-B01B-92F58419F9D1}"/>
          </ac:spMkLst>
        </pc:spChg>
      </pc:sldChg>
      <pc:sldChg chg="del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225728243" sldId="274"/>
        </pc:sldMkLst>
        <pc:spChg chg="del">
          <ac:chgData name="Ayush Kesarwani" userId="aeb6aeca155c7747" providerId="Windows Live" clId="Web-{FD1EA653-06F9-474A-806B-3A9349523796}" dt="2022-01-24T19:17:06.395" v="1489"/>
          <ac:spMkLst>
            <pc:docMk/>
            <pc:sldMk cId="1225728243" sldId="274"/>
            <ac:spMk id="2" creationId="{F52486AF-8FE3-4D28-BA4F-E62E5783CE91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225728243" sldId="274"/>
            <ac:spMk id="3" creationId="{CBE3EEDE-4004-4B30-9911-C5F989D55D8C}"/>
          </ac:spMkLst>
        </pc:spChg>
      </pc:sldChg>
      <pc:sldChg chg="addSp delSp modSp new del">
        <pc:chgData name="Ayush Kesarwani" userId="aeb6aeca155c7747" providerId="Windows Live" clId="Web-{FD1EA653-06F9-474A-806B-3A9349523796}" dt="2022-01-24T19:15:16.096" v="1411"/>
        <pc:sldMkLst>
          <pc:docMk/>
          <pc:sldMk cId="2838987859" sldId="274"/>
        </pc:sldMkLst>
        <pc:spChg chg="add del">
          <ac:chgData name="Ayush Kesarwani" userId="aeb6aeca155c7747" providerId="Windows Live" clId="Web-{FD1EA653-06F9-474A-806B-3A9349523796}" dt="2022-01-24T19:15:14.564" v="1410"/>
          <ac:spMkLst>
            <pc:docMk/>
            <pc:sldMk cId="2838987859" sldId="274"/>
            <ac:spMk id="2" creationId="{D2497F8F-2C80-45A7-ACA2-69B117E7C506}"/>
          </ac:spMkLst>
        </pc:spChg>
        <pc:spChg chg="mod">
          <ac:chgData name="Ayush Kesarwani" userId="aeb6aeca155c7747" providerId="Windows Live" clId="Web-{FD1EA653-06F9-474A-806B-3A9349523796}" dt="2022-01-24T19:15:11.924" v="1409" actId="14100"/>
          <ac:spMkLst>
            <pc:docMk/>
            <pc:sldMk cId="2838987859" sldId="274"/>
            <ac:spMk id="3" creationId="{A8EE25B8-C003-4EA3-BE7E-78BF25AD8353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70899500" sldId="275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70899500" sldId="275"/>
            <ac:spMk id="2" creationId="{7E0F7F35-714D-4F1A-968D-ABFD2D82CA22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70899500" sldId="275"/>
            <ac:spMk id="3" creationId="{82C7C976-1EBA-4B96-94BC-E4FCACA130D6}"/>
          </ac:spMkLst>
        </pc:spChg>
        <pc:spChg chg="add">
          <ac:chgData name="Ayush Kesarwani" userId="aeb6aeca155c7747" providerId="Windows Live" clId="Web-{FD1EA653-06F9-474A-806B-3A9349523796}" dt="2022-01-24T19:23:15.733" v="1521"/>
          <ac:spMkLst>
            <pc:docMk/>
            <pc:sldMk cId="170899500" sldId="275"/>
            <ac:spMk id="5" creationId="{893DE2B0-8885-4402-9C66-EB1AF686861D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016393772" sldId="276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016393772" sldId="276"/>
            <ac:spMk id="2" creationId="{2281C649-C292-4E4B-8CFD-97B98BC835DF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016393772" sldId="276"/>
            <ac:spMk id="3" creationId="{C12B0013-A2DF-44AA-970A-180A670E5E46}"/>
          </ac:spMkLst>
        </pc:spChg>
        <pc:spChg chg="add mod">
          <ac:chgData name="Ayush Kesarwani" userId="aeb6aeca155c7747" providerId="Windows Live" clId="Web-{FD1EA653-06F9-474A-806B-3A9349523796}" dt="2022-01-24T19:29:12.524" v="1582" actId="1076"/>
          <ac:spMkLst>
            <pc:docMk/>
            <pc:sldMk cId="2016393772" sldId="276"/>
            <ac:spMk id="5" creationId="{9CB5C9D6-7136-4B1F-ABCE-D8B5F92A2D9D}"/>
          </ac:spMkLst>
        </pc:spChg>
      </pc:sldChg>
      <pc:sldChg chg="addSp delSp modSp new mod or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3744684278" sldId="277"/>
        </pc:sldMkLst>
        <pc:spChg chg="del mod">
          <ac:chgData name="Ayush Kesarwani" userId="aeb6aeca155c7747" providerId="Windows Live" clId="Web-{FD1EA653-06F9-474A-806B-3A9349523796}" dt="2022-01-24T19:45:20.412" v="1780"/>
          <ac:spMkLst>
            <pc:docMk/>
            <pc:sldMk cId="3744684278" sldId="277"/>
            <ac:spMk id="2" creationId="{72C94B85-7FF4-487A-AB37-8780D9305302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3744684278" sldId="277"/>
            <ac:spMk id="3" creationId="{0041712E-CAE8-4F0E-9EA9-1E20D4BF0FDF}"/>
          </ac:spMkLst>
        </pc:spChg>
        <pc:spChg chg="add del">
          <ac:chgData name="Ayush Kesarwani" userId="aeb6aeca155c7747" providerId="Windows Live" clId="Web-{FD1EA653-06F9-474A-806B-3A9349523796}" dt="2022-01-24T19:45:11.443" v="1779"/>
          <ac:spMkLst>
            <pc:docMk/>
            <pc:sldMk cId="3744684278" sldId="277"/>
            <ac:spMk id="5" creationId="{7AABD8E3-045F-4792-9337-A0705640D6FD}"/>
          </ac:spMkLst>
        </pc:spChg>
        <pc:spChg chg="add mod">
          <ac:chgData name="Ayush Kesarwani" userId="aeb6aeca155c7747" providerId="Windows Live" clId="Web-{FD1EA653-06F9-474A-806B-3A9349523796}" dt="2022-01-24T19:50:49.828" v="1853"/>
          <ac:spMkLst>
            <pc:docMk/>
            <pc:sldMk cId="3744684278" sldId="277"/>
            <ac:spMk id="7" creationId="{D45804BD-6334-425F-9C8B-5B82024CABD9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563062433" sldId="278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563062433" sldId="278"/>
            <ac:spMk id="2" creationId="{F8BC5F04-03BF-4D4A-B2C5-9C02BE837998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563062433" sldId="278"/>
            <ac:spMk id="3" creationId="{30B97EB2-A71B-4733-8FF9-728F7688DA5B}"/>
          </ac:spMkLst>
        </pc:spChg>
        <pc:spChg chg="add">
          <ac:chgData name="Ayush Kesarwani" userId="aeb6aeca155c7747" providerId="Windows Live" clId="Web-{FD1EA653-06F9-474A-806B-3A9349523796}" dt="2022-01-24T19:35:00.624" v="1663"/>
          <ac:spMkLst>
            <pc:docMk/>
            <pc:sldMk cId="563062433" sldId="278"/>
            <ac:spMk id="5" creationId="{73EB4109-39CB-4DAC-9E6B-3BC288120066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31779402" sldId="279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31779402" sldId="279"/>
            <ac:spMk id="2" creationId="{A2F19245-F311-46F3-8D25-A2B4A74A17F8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31779402" sldId="279"/>
            <ac:spMk id="3" creationId="{71E7C984-54E4-40D4-ADF8-F4C784C9A510}"/>
          </ac:spMkLst>
        </pc:spChg>
        <pc:spChg chg="add">
          <ac:chgData name="Ayush Kesarwani" userId="aeb6aeca155c7747" providerId="Windows Live" clId="Web-{FD1EA653-06F9-474A-806B-3A9349523796}" dt="2022-01-24T19:38:09.382" v="1706"/>
          <ac:spMkLst>
            <pc:docMk/>
            <pc:sldMk cId="231779402" sldId="279"/>
            <ac:spMk id="5" creationId="{81E58B6F-9E16-4D56-B1CC-0E93E780986D}"/>
          </ac:spMkLst>
        </pc:spChg>
      </pc:sldChg>
      <pc:sldChg chg="addSp modSp new add del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532631298" sldId="280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532631298" sldId="280"/>
            <ac:spMk id="2" creationId="{B1C46DD0-E7B0-4F2E-9C8B-665C66005194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532631298" sldId="280"/>
            <ac:spMk id="3" creationId="{10D1A6EC-51CC-41CB-A6B9-C82B978E37A3}"/>
          </ac:spMkLst>
        </pc:spChg>
        <pc:spChg chg="add">
          <ac:chgData name="Ayush Kesarwani" userId="aeb6aeca155c7747" providerId="Windows Live" clId="Web-{FD1EA653-06F9-474A-806B-3A9349523796}" dt="2022-01-24T19:41:51.621" v="1744"/>
          <ac:spMkLst>
            <pc:docMk/>
            <pc:sldMk cId="2532631298" sldId="280"/>
            <ac:spMk id="5" creationId="{68DDC7EE-0146-4115-B126-FC330954AD3D}"/>
          </ac:spMkLst>
        </pc:spChg>
      </pc:sldChg>
      <pc:sldChg chg="addSp del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54963936" sldId="281"/>
        </pc:sldMkLst>
        <pc:spChg chg="del mod">
          <ac:chgData name="Ayush Kesarwani" userId="aeb6aeca155c7747" providerId="Windows Live" clId="Web-{FD1EA653-06F9-474A-806B-3A9349523796}" dt="2022-01-24T19:44:37.786" v="1771"/>
          <ac:spMkLst>
            <pc:docMk/>
            <pc:sldMk cId="154963936" sldId="281"/>
            <ac:spMk id="2" creationId="{47D16117-CCA6-484A-8A47-9E4FD399D4D0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54963936" sldId="281"/>
            <ac:spMk id="3" creationId="{9D9412B4-4A33-4EA2-A989-BECAB6979694}"/>
          </ac:spMkLst>
        </pc:spChg>
        <pc:spChg chg="add del mod">
          <ac:chgData name="Ayush Kesarwani" userId="aeb6aeca155c7747" providerId="Windows Live" clId="Web-{FD1EA653-06F9-474A-806B-3A9349523796}" dt="2022-01-24T19:43:24.519" v="1759"/>
          <ac:spMkLst>
            <pc:docMk/>
            <pc:sldMk cId="154963936" sldId="281"/>
            <ac:spMk id="5" creationId="{8EBA4D67-49DC-4B13-8632-FA8656B39D23}"/>
          </ac:spMkLst>
        </pc:spChg>
        <pc:spChg chg="add mod">
          <ac:chgData name="Ayush Kesarwani" userId="aeb6aeca155c7747" providerId="Windows Live" clId="Web-{FD1EA653-06F9-474A-806B-3A9349523796}" dt="2022-01-24T19:53:13.065" v="1870" actId="1076"/>
          <ac:spMkLst>
            <pc:docMk/>
            <pc:sldMk cId="154963936" sldId="281"/>
            <ac:spMk id="6" creationId="{D4002CE6-9B5F-4CBB-B800-3A6B3811FA46}"/>
          </ac:spMkLst>
        </pc:spChg>
        <pc:spChg chg="add del mod">
          <ac:chgData name="Ayush Kesarwani" userId="aeb6aeca155c7747" providerId="Windows Live" clId="Web-{FD1EA653-06F9-474A-806B-3A9349523796}" dt="2022-01-24T19:44:43.146" v="1772"/>
          <ac:spMkLst>
            <pc:docMk/>
            <pc:sldMk cId="154963936" sldId="281"/>
            <ac:spMk id="8" creationId="{06CB7F34-BA21-464E-841B-4515F77C78CE}"/>
          </ac:spMkLst>
        </pc:spChg>
      </pc:sldChg>
      <pc:sldChg chg="addSp del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947015218" sldId="282"/>
        </pc:sldMkLst>
        <pc:spChg chg="del">
          <ac:chgData name="Ayush Kesarwani" userId="aeb6aeca155c7747" providerId="Windows Live" clId="Web-{FD1EA653-06F9-474A-806B-3A9349523796}" dt="2022-01-24T19:54:32.567" v="1883"/>
          <ac:spMkLst>
            <pc:docMk/>
            <pc:sldMk cId="2947015218" sldId="282"/>
            <ac:spMk id="2" creationId="{46B696E3-7494-4E2C-AC38-929CFF912491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947015218" sldId="282"/>
            <ac:spMk id="3" creationId="{FE2BC71A-B540-444C-975A-FAFD69F4C2EF}"/>
          </ac:spMkLst>
        </pc:spChg>
        <pc:spChg chg="add mod">
          <ac:chgData name="Ayush Kesarwani" userId="aeb6aeca155c7747" providerId="Windows Live" clId="Web-{FD1EA653-06F9-474A-806B-3A9349523796}" dt="2022-01-24T21:05:28.536" v="2718" actId="1076"/>
          <ac:spMkLst>
            <pc:docMk/>
            <pc:sldMk cId="2947015218" sldId="282"/>
            <ac:spMk id="5" creationId="{2AA585E9-223C-4A70-BAAD-BB161B0523C6}"/>
          </ac:spMkLst>
        </pc:spChg>
        <pc:spChg chg="add del mod">
          <ac:chgData name="Ayush Kesarwani" userId="aeb6aeca155c7747" providerId="Windows Live" clId="Web-{FD1EA653-06F9-474A-806B-3A9349523796}" dt="2022-01-24T19:58:24.290" v="1949"/>
          <ac:spMkLst>
            <pc:docMk/>
            <pc:sldMk cId="2947015218" sldId="282"/>
            <ac:spMk id="8" creationId="{BD33659D-8BC8-4E7E-BBD0-425518A9084A}"/>
          </ac:spMkLst>
        </pc:spChg>
        <pc:spChg chg="add del mod">
          <ac:chgData name="Ayush Kesarwani" userId="aeb6aeca155c7747" providerId="Windows Live" clId="Web-{FD1EA653-06F9-474A-806B-3A9349523796}" dt="2022-01-24T19:58:37.071" v="1956"/>
          <ac:spMkLst>
            <pc:docMk/>
            <pc:sldMk cId="2947015218" sldId="282"/>
            <ac:spMk id="9" creationId="{16B3526E-9C2C-4CE1-B4E8-1680ACCB9465}"/>
          </ac:spMkLst>
        </pc:spChg>
        <pc:spChg chg="add del">
          <ac:chgData name="Ayush Kesarwani" userId="aeb6aeca155c7747" providerId="Windows Live" clId="Web-{FD1EA653-06F9-474A-806B-3A9349523796}" dt="2022-01-24T19:58:30.978" v="1953"/>
          <ac:spMkLst>
            <pc:docMk/>
            <pc:sldMk cId="2947015218" sldId="282"/>
            <ac:spMk id="10" creationId="{CAF17909-B2BC-4AC7-8BB8-EF4160E3423A}"/>
          </ac:spMkLst>
        </pc:spChg>
        <pc:spChg chg="add mod">
          <ac:chgData name="Ayush Kesarwani" userId="aeb6aeca155c7747" providerId="Windows Live" clId="Web-{FD1EA653-06F9-474A-806B-3A9349523796}" dt="2022-01-24T21:05:20.489" v="2717" actId="1076"/>
          <ac:spMkLst>
            <pc:docMk/>
            <pc:sldMk cId="2947015218" sldId="282"/>
            <ac:spMk id="13" creationId="{F3397E83-BD1E-4DB0-9754-EE0861F6909C}"/>
          </ac:spMkLst>
        </pc:spChg>
        <pc:graphicFrameChg chg="add del mod">
          <ac:chgData name="Ayush Kesarwani" userId="aeb6aeca155c7747" providerId="Windows Live" clId="Web-{FD1EA653-06F9-474A-806B-3A9349523796}" dt="2022-01-24T19:58:24.290" v="1950"/>
          <ac:graphicFrameMkLst>
            <pc:docMk/>
            <pc:sldMk cId="2947015218" sldId="282"/>
            <ac:graphicFrameMk id="7" creationId="{1267193C-56D1-4527-8163-5CAFFCC359D8}"/>
          </ac:graphicFrameMkLst>
        </pc:graphicFrameChg>
        <pc:graphicFrameChg chg="add del mod modGraphic">
          <ac:chgData name="Ayush Kesarwani" userId="aeb6aeca155c7747" providerId="Windows Live" clId="Web-{FD1EA653-06F9-474A-806B-3A9349523796}" dt="2022-01-24T20:00:06.401" v="1973"/>
          <ac:graphicFrameMkLst>
            <pc:docMk/>
            <pc:sldMk cId="2947015218" sldId="282"/>
            <ac:graphicFrameMk id="12" creationId="{775B3683-29D4-4851-BE2C-89F3CF82FFA3}"/>
          </ac:graphicFrameMkLst>
        </pc:graphicFrameChg>
      </pc:sldChg>
      <pc:sldChg chg="addSp del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161726988" sldId="283"/>
        </pc:sldMkLst>
        <pc:spChg chg="del">
          <ac:chgData name="Ayush Kesarwani" userId="aeb6aeca155c7747" providerId="Windows Live" clId="Web-{FD1EA653-06F9-474A-806B-3A9349523796}" dt="2022-01-24T20:04:45.735" v="2057"/>
          <ac:spMkLst>
            <pc:docMk/>
            <pc:sldMk cId="1161726988" sldId="283"/>
            <ac:spMk id="2" creationId="{776AC873-0F94-439F-BDFB-2A1B8E88ACB9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161726988" sldId="283"/>
            <ac:spMk id="3" creationId="{4E6439AA-FB09-43AB-9E84-1505C180610D}"/>
          </ac:spMkLst>
        </pc:spChg>
        <pc:spChg chg="add mod">
          <ac:chgData name="Ayush Kesarwani" userId="aeb6aeca155c7747" providerId="Windows Live" clId="Web-{FD1EA653-06F9-474A-806B-3A9349523796}" dt="2022-01-24T21:15:00.783" v="2739" actId="1076"/>
          <ac:spMkLst>
            <pc:docMk/>
            <pc:sldMk cId="1161726988" sldId="283"/>
            <ac:spMk id="5" creationId="{11652182-58C6-4BB9-89B1-FCDD0CB93E9D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445753735" sldId="284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445753735" sldId="284"/>
            <ac:spMk id="2" creationId="{0535AD22-97DB-4A3A-B40B-859AD24FB26E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445753735" sldId="284"/>
            <ac:spMk id="3" creationId="{57EAB2CB-5CA0-4104-9765-E06F0653F657}"/>
          </ac:spMkLst>
        </pc:spChg>
        <pc:spChg chg="add mod">
          <ac:chgData name="Ayush Kesarwani" userId="aeb6aeca155c7747" providerId="Windows Live" clId="Web-{FD1EA653-06F9-474A-806B-3A9349523796}" dt="2022-01-24T20:11:55.325" v="2163" actId="1076"/>
          <ac:spMkLst>
            <pc:docMk/>
            <pc:sldMk cId="1445753735" sldId="284"/>
            <ac:spMk id="5" creationId="{1AECEB51-7E82-44F3-AB7C-2A7B4540B860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2425861841" sldId="285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425861841" sldId="285"/>
            <ac:spMk id="2" creationId="{4C0D41B1-DF01-426B-84B9-5B3BEFA2D869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2425861841" sldId="285"/>
            <ac:spMk id="3" creationId="{FC9A8EE7-0576-42FE-AB02-038AA54DD35B}"/>
          </ac:spMkLst>
        </pc:spChg>
        <pc:spChg chg="add mod">
          <ac:chgData name="Ayush Kesarwani" userId="aeb6aeca155c7747" providerId="Windows Live" clId="Web-{FD1EA653-06F9-474A-806B-3A9349523796}" dt="2022-01-24T20:13:40.515" v="2171" actId="1076"/>
          <ac:spMkLst>
            <pc:docMk/>
            <pc:sldMk cId="2425861841" sldId="285"/>
            <ac:spMk id="5" creationId="{5B03B975-1222-4C09-981E-0163A793BBB5}"/>
          </ac:spMkLst>
        </pc:sp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957383434" sldId="286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957383434" sldId="286"/>
            <ac:spMk id="2" creationId="{7CB2938B-90E4-4EA8-B4DD-088CE62EFD60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957383434" sldId="286"/>
            <ac:spMk id="3" creationId="{82D35A42-42AF-48C6-91B4-01D9FD579E8F}"/>
          </ac:spMkLst>
        </pc:spChg>
        <pc:spChg chg="add mod">
          <ac:chgData name="Ayush Kesarwani" userId="aeb6aeca155c7747" providerId="Windows Live" clId="Web-{FD1EA653-06F9-474A-806B-3A9349523796}" dt="2022-01-24T20:19:34.869" v="2298" actId="20577"/>
          <ac:spMkLst>
            <pc:docMk/>
            <pc:sldMk cId="957383434" sldId="286"/>
            <ac:spMk id="5" creationId="{762DAEEB-D63F-41E9-9F0D-762E3B492310}"/>
          </ac:spMkLst>
        </pc:spChg>
        <pc:spChg chg="add mod">
          <ac:chgData name="Ayush Kesarwani" userId="aeb6aeca155c7747" providerId="Windows Live" clId="Web-{FD1EA653-06F9-474A-806B-3A9349523796}" dt="2022-01-24T20:22:31.717" v="2322" actId="1076"/>
          <ac:spMkLst>
            <pc:docMk/>
            <pc:sldMk cId="957383434" sldId="286"/>
            <ac:spMk id="8" creationId="{4B27519F-7357-4839-B337-7672E40478C6}"/>
          </ac:spMkLst>
        </pc:spChg>
        <pc:picChg chg="add mod">
          <ac:chgData name="Ayush Kesarwani" userId="aeb6aeca155c7747" providerId="Windows Live" clId="Web-{FD1EA653-06F9-474A-806B-3A9349523796}" dt="2022-01-24T20:27:02.910" v="2380" actId="14100"/>
          <ac:picMkLst>
            <pc:docMk/>
            <pc:sldMk cId="957383434" sldId="286"/>
            <ac:picMk id="6" creationId="{6449747F-FA53-4C95-B928-9B79FD6DC111}"/>
          </ac:picMkLst>
        </pc:pic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4042678396" sldId="287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4042678396" sldId="287"/>
            <ac:spMk id="2" creationId="{CEAFB847-C417-4CAD-981C-3D8BAB21052F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4042678396" sldId="287"/>
            <ac:spMk id="3" creationId="{062D3B29-8E4C-4329-9B4F-228032D5759C}"/>
          </ac:spMkLst>
        </pc:spChg>
        <pc:spChg chg="add">
          <ac:chgData name="Ayush Kesarwani" userId="aeb6aeca155c7747" providerId="Windows Live" clId="Web-{FD1EA653-06F9-474A-806B-3A9349523796}" dt="2022-01-24T20:17:27.707" v="2258"/>
          <ac:spMkLst>
            <pc:docMk/>
            <pc:sldMk cId="4042678396" sldId="287"/>
            <ac:spMk id="5" creationId="{D5063E92-634F-419C-B302-BCCD1D2FAFEF}"/>
          </ac:spMkLst>
        </pc:spChg>
        <pc:spChg chg="add">
          <ac:chgData name="Ayush Kesarwani" userId="aeb6aeca155c7747" providerId="Windows Live" clId="Web-{FD1EA653-06F9-474A-806B-3A9349523796}" dt="2022-01-24T20:24:07.344" v="2343"/>
          <ac:spMkLst>
            <pc:docMk/>
            <pc:sldMk cId="4042678396" sldId="287"/>
            <ac:spMk id="8" creationId="{43FA942A-866F-42B8-842A-83194EE22043}"/>
          </ac:spMkLst>
        </pc:spChg>
        <pc:picChg chg="add mod">
          <ac:chgData name="Ayush Kesarwani" userId="aeb6aeca155c7747" providerId="Windows Live" clId="Web-{FD1EA653-06F9-474A-806B-3A9349523796}" dt="2022-01-24T20:26:47.863" v="2377" actId="14100"/>
          <ac:picMkLst>
            <pc:docMk/>
            <pc:sldMk cId="4042678396" sldId="287"/>
            <ac:picMk id="6" creationId="{61783676-0E1D-41E2-B64D-57C3121C9319}"/>
          </ac:picMkLst>
        </pc:pic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1644894367" sldId="288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644894367" sldId="288"/>
            <ac:spMk id="2" creationId="{8C5F20DE-C7E7-42B8-B0B9-F52F6D6A23B8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1644894367" sldId="288"/>
            <ac:spMk id="3" creationId="{B3E3DCFF-CABA-4DC3-B5EB-20525C2C88CD}"/>
          </ac:spMkLst>
        </pc:spChg>
        <pc:spChg chg="add">
          <ac:chgData name="Ayush Kesarwani" userId="aeb6aeca155c7747" providerId="Windows Live" clId="Web-{FD1EA653-06F9-474A-806B-3A9349523796}" dt="2022-01-24T20:17:31.207" v="2259"/>
          <ac:spMkLst>
            <pc:docMk/>
            <pc:sldMk cId="1644894367" sldId="288"/>
            <ac:spMk id="5" creationId="{5C61575F-93AB-4638-A099-148E47FB40E9}"/>
          </ac:spMkLst>
        </pc:spChg>
        <pc:spChg chg="add">
          <ac:chgData name="Ayush Kesarwani" userId="aeb6aeca155c7747" providerId="Windows Live" clId="Web-{FD1EA653-06F9-474A-806B-3A9349523796}" dt="2022-01-24T20:24:10.281" v="2344"/>
          <ac:spMkLst>
            <pc:docMk/>
            <pc:sldMk cId="1644894367" sldId="288"/>
            <ac:spMk id="7" creationId="{06C6FCEA-C889-4C2F-8186-790B9E3B5837}"/>
          </ac:spMkLst>
        </pc:spChg>
        <pc:picChg chg="add mod">
          <ac:chgData name="Ayush Kesarwani" userId="aeb6aeca155c7747" providerId="Windows Live" clId="Web-{FD1EA653-06F9-474A-806B-3A9349523796}" dt="2022-01-24T20:26:20.237" v="2370" actId="14100"/>
          <ac:picMkLst>
            <pc:docMk/>
            <pc:sldMk cId="1644894367" sldId="288"/>
            <ac:picMk id="8" creationId="{1CD3AC24-35DA-4C7A-BFBB-3194B6F51CFD}"/>
          </ac:picMkLst>
        </pc:pic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481873537" sldId="289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481873537" sldId="289"/>
            <ac:spMk id="2" creationId="{77F2807D-EDA9-4422-B771-22BE451470F8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481873537" sldId="289"/>
            <ac:spMk id="3" creationId="{BFFAAC47-6EE7-4497-8585-B87D2DE6F156}"/>
          </ac:spMkLst>
        </pc:spChg>
        <pc:spChg chg="add">
          <ac:chgData name="Ayush Kesarwani" userId="aeb6aeca155c7747" providerId="Windows Live" clId="Web-{FD1EA653-06F9-474A-806B-3A9349523796}" dt="2022-01-24T20:17:32.519" v="2260"/>
          <ac:spMkLst>
            <pc:docMk/>
            <pc:sldMk cId="481873537" sldId="289"/>
            <ac:spMk id="5" creationId="{F2C8992F-92DD-43DC-AB10-74E56C939C62}"/>
          </ac:spMkLst>
        </pc:spChg>
        <pc:spChg chg="add mod">
          <ac:chgData name="Ayush Kesarwani" userId="aeb6aeca155c7747" providerId="Windows Live" clId="Web-{FD1EA653-06F9-474A-806B-3A9349523796}" dt="2022-01-24T20:30:07.573" v="2418" actId="1076"/>
          <ac:spMkLst>
            <pc:docMk/>
            <pc:sldMk cId="481873537" sldId="289"/>
            <ac:spMk id="7" creationId="{003081CA-9077-4361-8696-BFDDE8B7F20E}"/>
          </ac:spMkLst>
        </pc:spChg>
        <pc:picChg chg="add mod">
          <ac:chgData name="Ayush Kesarwani" userId="aeb6aeca155c7747" providerId="Windows Live" clId="Web-{FD1EA653-06F9-474A-806B-3A9349523796}" dt="2022-01-24T20:28:54.837" v="2405" actId="14100"/>
          <ac:picMkLst>
            <pc:docMk/>
            <pc:sldMk cId="481873537" sldId="289"/>
            <ac:picMk id="8" creationId="{5A3BA3A7-4017-44E5-BDF2-0DC3680B5F6A}"/>
          </ac:picMkLst>
        </pc:picChg>
      </pc:sldChg>
      <pc:sldChg chg="addSp modSp new mod modClrScheme chgLayout">
        <pc:chgData name="Ayush Kesarwani" userId="aeb6aeca155c7747" providerId="Windows Live" clId="Web-{FD1EA653-06F9-474A-806B-3A9349523796}" dt="2022-01-24T21:20:16.824" v="2759"/>
        <pc:sldMkLst>
          <pc:docMk/>
          <pc:sldMk cId="3219212764" sldId="290"/>
        </pc:sldMkLst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3219212764" sldId="290"/>
            <ac:spMk id="2" creationId="{4AC5B580-F9D7-4056-9D82-9935C16ADE96}"/>
          </ac:spMkLst>
        </pc:spChg>
        <pc:spChg chg="mod ord">
          <ac:chgData name="Ayush Kesarwani" userId="aeb6aeca155c7747" providerId="Windows Live" clId="Web-{FD1EA653-06F9-474A-806B-3A9349523796}" dt="2022-01-24T21:20:16.824" v="2759"/>
          <ac:spMkLst>
            <pc:docMk/>
            <pc:sldMk cId="3219212764" sldId="290"/>
            <ac:spMk id="3" creationId="{00D4740B-44C1-4388-BDB0-F904E66D3E05}"/>
          </ac:spMkLst>
        </pc:spChg>
        <pc:spChg chg="add">
          <ac:chgData name="Ayush Kesarwani" userId="aeb6aeca155c7747" providerId="Windows Live" clId="Web-{FD1EA653-06F9-474A-806B-3A9349523796}" dt="2022-01-24T20:17:42.020" v="2262"/>
          <ac:spMkLst>
            <pc:docMk/>
            <pc:sldMk cId="3219212764" sldId="290"/>
            <ac:spMk id="5" creationId="{6A372E90-3977-4BB3-82D7-B5BFD4CFA425}"/>
          </ac:spMkLst>
        </pc:spChg>
        <pc:spChg chg="add mod">
          <ac:chgData name="Ayush Kesarwani" userId="aeb6aeca155c7747" providerId="Windows Live" clId="Web-{FD1EA653-06F9-474A-806B-3A9349523796}" dt="2022-01-24T20:31:45.293" v="2444" actId="1076"/>
          <ac:spMkLst>
            <pc:docMk/>
            <pc:sldMk cId="3219212764" sldId="290"/>
            <ac:spMk id="7" creationId="{F4852118-8310-4910-9A0D-93A1F4FF371E}"/>
          </ac:spMkLst>
        </pc:spChg>
        <pc:picChg chg="add mod">
          <ac:chgData name="Ayush Kesarwani" userId="aeb6aeca155c7747" providerId="Windows Live" clId="Web-{FD1EA653-06F9-474A-806B-3A9349523796}" dt="2022-01-24T20:31:11.386" v="2437" actId="14100"/>
          <ac:picMkLst>
            <pc:docMk/>
            <pc:sldMk cId="3219212764" sldId="290"/>
            <ac:picMk id="8" creationId="{5226864C-F023-453D-A9FA-E41B96DC1F61}"/>
          </ac:picMkLst>
        </pc:picChg>
      </pc:sldChg>
      <pc:sldMasterChg chg="add del addSldLayout delSldLayout">
        <pc:chgData name="Ayush Kesarwani" userId="aeb6aeca155c7747" providerId="Windows Live" clId="Web-{FD1EA653-06F9-474A-806B-3A9349523796}" dt="2022-01-24T21:18:33.038" v="2753"/>
        <pc:sldMasterMkLst>
          <pc:docMk/>
          <pc:sldMasterMk cId="2460954070" sldId="2147483660"/>
        </pc:sldMasterMkLst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yush Kesarwani" userId="aeb6aeca155c7747" providerId="Windows Live" clId="Web-{FD1EA653-06F9-474A-806B-3A9349523796}" dt="2022-01-24T21:18:33.038" v="275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yush Kesarwani" userId="aeb6aeca155c7747" providerId="Windows Live" clId="Web-{FD1EA653-06F9-474A-806B-3A9349523796}" dt="2022-01-24T21:18:05.256" v="2752"/>
        <pc:sldMasterMkLst>
          <pc:docMk/>
          <pc:sldMasterMk cId="2738355668" sldId="2147483672"/>
        </pc:sldMasterMkLst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2547700742" sldId="2147483673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2981078703" sldId="2147483674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1578745234" sldId="2147483675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751163086" sldId="2147483676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2309244996" sldId="2147483677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2939792454" sldId="2147483678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1735973729" sldId="2147483679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1447428048" sldId="2147483680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2393570991" sldId="2147483681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4248375416" sldId="2147483682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1646720359" sldId="2147483683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1991700518" sldId="2147483684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3164268537" sldId="2147483685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1722177834" sldId="2147483686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896939039" sldId="2147483687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1497551486" sldId="2147483688"/>
          </pc:sldLayoutMkLst>
        </pc:sldLayoutChg>
        <pc:sldLayoutChg chg="add del mod replId">
          <pc:chgData name="Ayush Kesarwani" userId="aeb6aeca155c7747" providerId="Windows Live" clId="Web-{FD1EA653-06F9-474A-806B-3A9349523796}" dt="2022-01-24T21:18:05.256" v="2752"/>
          <pc:sldLayoutMkLst>
            <pc:docMk/>
            <pc:sldMasterMk cId="2738355668" sldId="2147483672"/>
            <pc:sldLayoutMk cId="391643664" sldId="2147483689"/>
          </pc:sldLayoutMkLst>
        </pc:sldLayoutChg>
      </pc:sldMasterChg>
      <pc:sldMasterChg chg="add del addSldLayout delSldLayout modSldLayout">
        <pc:chgData name="Ayush Kesarwani" userId="aeb6aeca155c7747" providerId="Windows Live" clId="Web-{FD1EA653-06F9-474A-806B-3A9349523796}" dt="2022-01-24T21:19:20.276" v="2754"/>
        <pc:sldMasterMkLst>
          <pc:docMk/>
          <pc:sldMasterMk cId="4294628499" sldId="2147483672"/>
        </pc:sldMasterMkLst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3982112260" sldId="2147483673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2228903100" sldId="2147483674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3138284218" sldId="2147483675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172086108" sldId="2147483676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2964046233" sldId="2147483677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2748731268" sldId="2147483678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2904724646" sldId="2147483679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157340162" sldId="2147483680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1357123552" sldId="2147483681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1093628436" sldId="2147483682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1480180833" sldId="2147483683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3884332038" sldId="2147483684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2305830982" sldId="2147483685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4256499737" sldId="2147483686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3350277587" sldId="2147483687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3209100696" sldId="2147483688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20.276" v="2754"/>
          <pc:sldLayoutMkLst>
            <pc:docMk/>
            <pc:sldMasterMk cId="4294628499" sldId="2147483672"/>
            <pc:sldLayoutMk cId="1032013176" sldId="2147483689"/>
          </pc:sldLayoutMkLst>
        </pc:sldLayoutChg>
      </pc:sldMasterChg>
      <pc:sldMasterChg chg="add del addSldLayout delSldLayout modSldLayout">
        <pc:chgData name="Ayush Kesarwani" userId="aeb6aeca155c7747" providerId="Windows Live" clId="Web-{FD1EA653-06F9-474A-806B-3A9349523796}" dt="2022-01-24T21:19:44.464" v="2757"/>
        <pc:sldMasterMkLst>
          <pc:docMk/>
          <pc:sldMasterMk cId="1733617773" sldId="2147483690"/>
        </pc:sldMasterMkLst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450350603" sldId="2147483691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1457299573" sldId="2147483692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698278891" sldId="2147483693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2888630121" sldId="2147483694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1136928727" sldId="2147483695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2755472217" sldId="2147483696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1180327728" sldId="2147483697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3175215234" sldId="2147483698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1966371927" sldId="2147483699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3379875574" sldId="2147483700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44.464" v="2757"/>
          <pc:sldLayoutMkLst>
            <pc:docMk/>
            <pc:sldMasterMk cId="1733617773" sldId="2147483690"/>
            <pc:sldLayoutMk cId="3930056204" sldId="2147483701"/>
          </pc:sldLayoutMkLst>
        </pc:sldLayoutChg>
      </pc:sldMasterChg>
      <pc:sldMasterChg chg="add del addSldLayout delSldLayout modSldLayout">
        <pc:chgData name="Ayush Kesarwani" userId="aeb6aeca155c7747" providerId="Windows Live" clId="Web-{FD1EA653-06F9-474A-806B-3A9349523796}" dt="2022-01-24T21:19:33.667" v="2756"/>
        <pc:sldMasterMkLst>
          <pc:docMk/>
          <pc:sldMasterMk cId="785890514" sldId="2147483702"/>
        </pc:sldMasterMkLst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857734672" sldId="2147483703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1454827411" sldId="2147483704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1576856031" sldId="2147483705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3882232538" sldId="2147483706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3830975904" sldId="2147483707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1481976862" sldId="2147483708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3639865154" sldId="2147483709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3262551606" sldId="2147483710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2725384039" sldId="2147483711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2790610289" sldId="2147483712"/>
          </pc:sldLayoutMkLst>
        </pc:sldLayoutChg>
        <pc:sldLayoutChg chg="add del mod replId">
          <pc:chgData name="Ayush Kesarwani" userId="aeb6aeca155c7747" providerId="Windows Live" clId="Web-{FD1EA653-06F9-474A-806B-3A9349523796}" dt="2022-01-24T21:19:33.667" v="2756"/>
          <pc:sldLayoutMkLst>
            <pc:docMk/>
            <pc:sldMasterMk cId="785890514" sldId="2147483702"/>
            <pc:sldLayoutMk cId="1458652465" sldId="2147483713"/>
          </pc:sldLayoutMkLst>
        </pc:sldLayoutChg>
      </pc:sldMasterChg>
      <pc:sldMasterChg chg="add del addSldLayout delSldLayout modSldLayout">
        <pc:chgData name="Ayush Kesarwani" userId="aeb6aeca155c7747" providerId="Windows Live" clId="Web-{FD1EA653-06F9-474A-806B-3A9349523796}" dt="2022-01-24T21:20:04.948" v="2758"/>
        <pc:sldMasterMkLst>
          <pc:docMk/>
          <pc:sldMasterMk cId="3438222098" sldId="2147483702"/>
        </pc:sldMasterMkLst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975838292" sldId="2147483703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3369460868" sldId="2147483704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351587639" sldId="2147483705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537129245" sldId="2147483706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2660824936" sldId="2147483707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1897933396" sldId="2147483708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1258602958" sldId="2147483709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1457040565" sldId="2147483710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2397375553" sldId="2147483711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316392064" sldId="2147483712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740510756" sldId="2147483713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1807800303" sldId="2147483714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3413785191" sldId="2147483715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3820896000" sldId="2147483716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1025812172" sldId="2147483717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300918243" sldId="2147483718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04.948" v="2758"/>
          <pc:sldLayoutMkLst>
            <pc:docMk/>
            <pc:sldMasterMk cId="3438222098" sldId="2147483702"/>
            <pc:sldLayoutMk cId="1224787274" sldId="2147483719"/>
          </pc:sldLayoutMkLst>
        </pc:sldLayoutChg>
      </pc:sldMasterChg>
      <pc:sldMasterChg chg="add del addSldLayout delSldLayout modSldLayout">
        <pc:chgData name="Ayush Kesarwani" userId="aeb6aeca155c7747" providerId="Windows Live" clId="Web-{FD1EA653-06F9-474A-806B-3A9349523796}" dt="2022-01-24T21:20:16.824" v="2759"/>
        <pc:sldMasterMkLst>
          <pc:docMk/>
          <pc:sldMasterMk cId="2898817938" sldId="2147483720"/>
        </pc:sldMasterMkLst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3968847406" sldId="2147483721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3615784394" sldId="2147483722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4098851430" sldId="2147483723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522003047" sldId="2147483724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2303887177" sldId="2147483725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2985993148" sldId="2147483726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4146418119" sldId="2147483727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1998767829" sldId="2147483728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2706817693" sldId="2147483729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66934974" sldId="2147483730"/>
          </pc:sldLayoutMkLst>
        </pc:sldLayoutChg>
        <pc:sldLayoutChg chg="add del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2898817938" sldId="2147483720"/>
            <pc:sldLayoutMk cId="2527868976" sldId="2147483731"/>
          </pc:sldLayoutMkLst>
        </pc:sldLayoutChg>
      </pc:sldMasterChg>
      <pc:sldMasterChg chg="add addSldLayout modSldLayout">
        <pc:chgData name="Ayush Kesarwani" userId="aeb6aeca155c7747" providerId="Windows Live" clId="Web-{FD1EA653-06F9-474A-806B-3A9349523796}" dt="2022-01-24T21:20:16.824" v="2759"/>
        <pc:sldMasterMkLst>
          <pc:docMk/>
          <pc:sldMasterMk cId="1772606808" sldId="2147483732"/>
        </pc:sldMasterMkLst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2356556234" sldId="2147483733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4179670405" sldId="2147483734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818431593" sldId="2147483735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1158011209" sldId="2147483736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4281450435" sldId="2147483737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2646156417" sldId="2147483738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844808135" sldId="2147483739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382329939" sldId="2147483740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107631411" sldId="2147483741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3300711992" sldId="2147483742"/>
          </pc:sldLayoutMkLst>
        </pc:sldLayoutChg>
        <pc:sldLayoutChg chg="add mod replId">
          <pc:chgData name="Ayush Kesarwani" userId="aeb6aeca155c7747" providerId="Windows Live" clId="Web-{FD1EA653-06F9-474A-806B-3A9349523796}" dt="2022-01-24T21:20:16.824" v="2759"/>
          <pc:sldLayoutMkLst>
            <pc:docMk/>
            <pc:sldMasterMk cId="1772606808" sldId="2147483732"/>
            <pc:sldLayoutMk cId="3598870428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5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1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7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7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3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5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0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kern="1200" dirty="0">
                <a:latin typeface="+mj-lt"/>
                <a:ea typeface="+mj-ea"/>
                <a:cs typeface="+mj-cs"/>
              </a:rPr>
              <a:t>D</a:t>
            </a:r>
            <a:r>
              <a:rPr lang="en-US" sz="5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iscrete</a:t>
            </a:r>
            <a:r>
              <a:rPr lang="en-US" sz="5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5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aths </a:t>
            </a:r>
            <a:r>
              <a:rPr lang="en-US" sz="5000" kern="1200" dirty="0">
                <a:latin typeface="+mj-lt"/>
                <a:ea typeface="+mj-ea"/>
                <a:cs typeface="+mj-cs"/>
              </a:rPr>
              <a:t>(DM)</a:t>
            </a:r>
            <a:br>
              <a:rPr lang="en-US" sz="5000" kern="1200" dirty="0"/>
            </a:br>
            <a:r>
              <a:rPr lang="en-US" sz="5000" kern="1200" dirty="0">
                <a:latin typeface="+mj-lt"/>
                <a:ea typeface="+mj-ea"/>
                <a:cs typeface="+mj-cs"/>
              </a:rPr>
              <a:t>         -Group:</a:t>
            </a:r>
            <a:r>
              <a:rPr lang="en-US" sz="5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Ayush Kesharwani</a:t>
            </a:r>
            <a:r>
              <a:rPr lang="en-US" b="1" dirty="0"/>
              <a:t>     – </a:t>
            </a:r>
            <a:r>
              <a:rPr lang="en-US" b="1" dirty="0">
                <a:solidFill>
                  <a:srgbClr val="FFC000"/>
                </a:solidFill>
              </a:rPr>
              <a:t>026</a:t>
            </a:r>
            <a:endParaRPr lang="en-US" b="1" dirty="0">
              <a:solidFill>
                <a:srgbClr val="FFC000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Vivek Maru       </a:t>
            </a:r>
            <a:r>
              <a:rPr lang="en-US" b="1" dirty="0"/>
              <a:t>           – </a:t>
            </a:r>
            <a:r>
              <a:rPr lang="en-US" b="1" dirty="0">
                <a:solidFill>
                  <a:srgbClr val="FFC000"/>
                </a:solidFill>
              </a:rPr>
              <a:t>036</a:t>
            </a:r>
            <a:endParaRPr lang="en-US" b="1" dirty="0">
              <a:solidFill>
                <a:srgbClr val="FFC000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Akshat Parmar</a:t>
            </a:r>
            <a:r>
              <a:rPr lang="en-US" b="1" dirty="0"/>
              <a:t>            – </a:t>
            </a:r>
            <a:r>
              <a:rPr lang="en-US" b="1" dirty="0">
                <a:solidFill>
                  <a:srgbClr val="FFC000"/>
                </a:solidFill>
              </a:rPr>
              <a:t>051</a:t>
            </a:r>
            <a:endParaRPr lang="en-US" b="1" dirty="0">
              <a:solidFill>
                <a:srgbClr val="FFC000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Anika Nair</a:t>
            </a:r>
            <a:r>
              <a:rPr lang="en-US" b="1" dirty="0"/>
              <a:t>                    – </a:t>
            </a:r>
            <a:r>
              <a:rPr lang="en-US" b="1" dirty="0">
                <a:solidFill>
                  <a:srgbClr val="FFC000"/>
                </a:solidFill>
              </a:rPr>
              <a:t>045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Aman shaikh</a:t>
            </a:r>
            <a:r>
              <a:rPr lang="en-US" b="1" dirty="0"/>
              <a:t>                – </a:t>
            </a:r>
            <a:r>
              <a:rPr lang="en-US" b="1" dirty="0">
                <a:solidFill>
                  <a:srgbClr val="FFC000"/>
                </a:solidFill>
              </a:rPr>
              <a:t>069</a:t>
            </a:r>
          </a:p>
          <a:p>
            <a:pPr algn="l"/>
            <a:r>
              <a:rPr lang="en-US" b="1" dirty="0">
                <a:solidFill>
                  <a:srgbClr val="FFC000"/>
                </a:solidFill>
                <a:cs typeface="Calibri"/>
              </a:rPr>
              <a:t>        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2154-9FBF-46ED-89D4-C9AA3236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       </a:t>
            </a:r>
            <a:r>
              <a:rPr lang="en-US" dirty="0">
                <a:solidFill>
                  <a:srgbClr val="7030A0"/>
                </a:solidFill>
                <a:ea typeface="+mj-lt"/>
                <a:cs typeface="+mj-lt"/>
              </a:rPr>
              <a:t>Quantifiers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31D3-C522-4720-B2B6-D7E3C7E4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9" y="1825625"/>
            <a:ext cx="114645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When the variables in a equation are assigned values, the resulting statement becomes a proposition with a certain truth value. </a:t>
            </a:r>
          </a:p>
          <a:p>
            <a:r>
              <a:rPr lang="en-US" dirty="0">
                <a:ea typeface="+mn-lt"/>
                <a:cs typeface="+mn-lt"/>
              </a:rPr>
              <a:t>However, there is another important way, called quantification, to create a proposition from a propositional function. </a:t>
            </a:r>
          </a:p>
          <a:p>
            <a:r>
              <a:rPr lang="en-US" dirty="0">
                <a:ea typeface="+mn-lt"/>
                <a:cs typeface="+mn-lt"/>
              </a:rPr>
              <a:t>Quantification expresses the extent to which a predicate is true over a range of elements.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(For example in the first example x&gt;3 we can’t take x=group2 cause then we can’t compare them)</a:t>
            </a:r>
          </a:p>
          <a:p>
            <a:r>
              <a:rPr lang="en-US" dirty="0">
                <a:ea typeface="+mn-lt"/>
                <a:cs typeface="+mn-lt"/>
              </a:rPr>
              <a:t>In English, the words   all, some, many, none, and few are used in quantifications.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04E050F-7149-4B89-A886-56DF2757976E}"/>
              </a:ext>
            </a:extLst>
          </p:cNvPr>
          <p:cNvSpPr/>
          <p:nvPr/>
        </p:nvSpPr>
        <p:spPr>
          <a:xfrm>
            <a:off x="839159" y="482920"/>
            <a:ext cx="910166" cy="910166"/>
          </a:xfrm>
          <a:prstGeom prst="smileyFac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7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65D7-EBDC-4313-8906-99F0759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a typeface="+mj-lt"/>
                <a:cs typeface="+mj-lt"/>
              </a:rPr>
              <a:t>     Types of Quantifier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699EF-5788-4CC0-9C7A-5B436FD9FC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20732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>
                    <a:solidFill>
                      <a:srgbClr val="000000"/>
                    </a:solidFill>
                    <a:ea typeface="+mn-lt"/>
                    <a:cs typeface="+mn-lt"/>
                  </a:rPr>
                  <a:t>There are two types of quantification here</a:t>
                </a:r>
                <a:endParaRPr lang="en-US" sz="4000" dirty="0">
                  <a:solidFill>
                    <a:srgbClr val="000000"/>
                  </a:solidFill>
                  <a:cs typeface="Calibri"/>
                </a:endParaRPr>
              </a:p>
              <a:p>
                <a:r>
                  <a:rPr lang="en-US" sz="4000" dirty="0">
                    <a:solidFill>
                      <a:srgbClr val="000000"/>
                    </a:solidFill>
                    <a:ea typeface="+mn-lt"/>
                    <a:cs typeface="+mn-lt"/>
                  </a:rPr>
                  <a:t>Universal Quantifier (∀)</a:t>
                </a:r>
                <a:endParaRPr lang="en-US" sz="4000" dirty="0">
                  <a:ea typeface="+mn-lt"/>
                  <a:cs typeface="+mn-lt"/>
                </a:endParaRPr>
              </a:p>
              <a:p>
                <a:r>
                  <a:rPr lang="en-US" sz="4000" dirty="0">
                    <a:solidFill>
                      <a:srgbClr val="000000"/>
                    </a:solidFill>
                    <a:ea typeface="+mn-lt"/>
                    <a:cs typeface="+mn-lt"/>
                  </a:rPr>
                  <a:t>Existential Quantifier (</a:t>
                </a:r>
                <a14:m>
                  <m:oMath xmlns:m="http://schemas.openxmlformats.org/officeDocument/2006/math">
                    <m:r>
                      <a:rPr lang="en-US" sz="4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∃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ea typeface="+mn-lt"/>
                    <a:cs typeface="+mn-lt"/>
                  </a:rPr>
                  <a:t>)</a:t>
                </a:r>
                <a:br>
                  <a:rPr lang="en-US" sz="4000" dirty="0">
                    <a:ea typeface="+mn-lt"/>
                    <a:cs typeface="+mn-lt"/>
                  </a:rPr>
                </a:br>
                <a:endParaRPr lang="en-US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699EF-5788-4CC0-9C7A-5B436FD9F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20732" cy="4351338"/>
              </a:xfrm>
              <a:blipFill>
                <a:blip r:embed="rId2"/>
                <a:stretch>
                  <a:fillRect l="-1939" t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ircle: Hollow 6">
            <a:extLst>
              <a:ext uri="{FF2B5EF4-FFF2-40B4-BE49-F238E27FC236}">
                <a16:creationId xmlns:a16="http://schemas.microsoft.com/office/drawing/2014/main" id="{9B3BC5D3-9169-4272-A2DD-FE1A965E8E28}"/>
              </a:ext>
            </a:extLst>
          </p:cNvPr>
          <p:cNvSpPr/>
          <p:nvPr/>
        </p:nvSpPr>
        <p:spPr>
          <a:xfrm>
            <a:off x="506083" y="570781"/>
            <a:ext cx="920150" cy="9201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9674-D0E4-4CEE-8103-C9C9CFE4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Universal Quantifier (</a:t>
            </a:r>
            <a:r>
              <a:rPr lang="en-US" dirty="0">
                <a:latin typeface="Calibri"/>
                <a:cs typeface="Calibri"/>
              </a:rPr>
              <a:t>∀)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DC70-A1E7-40F2-8DF7-97B067F4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3" y="1825625"/>
            <a:ext cx="11291976" cy="4753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It is true predicate for every element under consideration.</a:t>
            </a:r>
            <a:endParaRPr lang="en-US" dirty="0">
              <a:cs typeface="Calibri"/>
            </a:endParaRPr>
          </a:p>
          <a:p>
            <a:r>
              <a:rPr lang="en-US" sz="3600" dirty="0">
                <a:cs typeface="Calibri"/>
              </a:rPr>
              <a:t>The universal quantification of P(x) is </a:t>
            </a:r>
            <a:r>
              <a:rPr lang="en-US" sz="3600" dirty="0">
                <a:ea typeface="+mn-lt"/>
                <a:cs typeface="+mn-lt"/>
              </a:rPr>
              <a:t>the statement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“P(x) for all values of x in the domain” </a:t>
            </a:r>
          </a:p>
          <a:p>
            <a:r>
              <a:rPr lang="en-US" sz="3600" dirty="0">
                <a:ea typeface="+mn-lt"/>
                <a:cs typeface="+mn-lt"/>
              </a:rPr>
              <a:t>The notation</a:t>
            </a:r>
            <a:r>
              <a:rPr lang="en-US" sz="36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solidFill>
                  <a:srgbClr val="002060"/>
                </a:solidFill>
                <a:ea typeface="+mn-lt"/>
                <a:cs typeface="+mn-lt"/>
              </a:rPr>
              <a:t>∀</a:t>
            </a:r>
            <a:r>
              <a:rPr lang="en-US" sz="3600" dirty="0">
                <a:solidFill>
                  <a:srgbClr val="002060"/>
                </a:solidFill>
                <a:latin typeface="STXingkai"/>
                <a:ea typeface="STXingkai"/>
                <a:cs typeface="+mn-lt"/>
              </a:rPr>
              <a:t>x</a:t>
            </a:r>
            <a:r>
              <a:rPr lang="en-US" sz="3600" dirty="0">
                <a:solidFill>
                  <a:srgbClr val="002060"/>
                </a:solidFill>
                <a:ea typeface="+mn-lt"/>
                <a:cs typeface="+mn-lt"/>
              </a:rPr>
              <a:t>P(</a:t>
            </a:r>
            <a:r>
              <a:rPr lang="en-US" sz="3600" dirty="0">
                <a:solidFill>
                  <a:srgbClr val="002060"/>
                </a:solidFill>
                <a:latin typeface="STXingkai"/>
                <a:ea typeface="STXingkai"/>
                <a:cs typeface="+mn-lt"/>
              </a:rPr>
              <a:t>x</a:t>
            </a:r>
            <a:r>
              <a:rPr lang="en-US" sz="3600" dirty="0">
                <a:solidFill>
                  <a:srgbClr val="002060"/>
                </a:solidFill>
                <a:ea typeface="+mn-lt"/>
                <a:cs typeface="+mn-lt"/>
              </a:rPr>
              <a:t>) </a:t>
            </a:r>
            <a:r>
              <a:rPr lang="en-US" sz="3600" dirty="0">
                <a:ea typeface="+mn-lt"/>
                <a:cs typeface="+mn-lt"/>
              </a:rPr>
              <a:t>denotes the universal quantification of P(x) </a:t>
            </a:r>
            <a:endParaRPr lang="en-US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Here </a:t>
            </a:r>
            <a:r>
              <a:rPr lang="en-US" sz="3600" dirty="0">
                <a:solidFill>
                  <a:srgbClr val="002060"/>
                </a:solidFill>
                <a:ea typeface="+mn-lt"/>
                <a:cs typeface="+mn-lt"/>
              </a:rPr>
              <a:t>∀</a:t>
            </a:r>
            <a:r>
              <a:rPr lang="en-US" sz="3600" dirty="0">
                <a:ea typeface="+mn-lt"/>
                <a:cs typeface="+mn-lt"/>
              </a:rPr>
              <a:t> is the universal quantifier </a:t>
            </a:r>
            <a:endParaRPr lang="en-US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An element for which P (x) is false is called a counterexample of </a:t>
            </a:r>
            <a:r>
              <a:rPr lang="en-US" sz="3600" dirty="0">
                <a:solidFill>
                  <a:srgbClr val="002060"/>
                </a:solidFill>
                <a:ea typeface="+mn-lt"/>
                <a:cs typeface="+mn-lt"/>
              </a:rPr>
              <a:t>∀</a:t>
            </a:r>
            <a:r>
              <a:rPr lang="en-US" sz="3600" dirty="0">
                <a:solidFill>
                  <a:srgbClr val="002060"/>
                </a:solidFill>
                <a:latin typeface="STXingkai"/>
                <a:ea typeface="+mn-lt"/>
                <a:cs typeface="+mn-lt"/>
              </a:rPr>
              <a:t>x</a:t>
            </a:r>
            <a:r>
              <a:rPr lang="en-US" sz="3600" dirty="0">
                <a:solidFill>
                  <a:srgbClr val="002060"/>
                </a:solidFill>
                <a:ea typeface="+mn-lt"/>
                <a:cs typeface="+mn-lt"/>
              </a:rPr>
              <a:t>P(</a:t>
            </a:r>
            <a:r>
              <a:rPr lang="en-US" sz="3600" dirty="0">
                <a:solidFill>
                  <a:srgbClr val="002060"/>
                </a:solidFill>
                <a:latin typeface="STXingkai"/>
                <a:ea typeface="STXingkai"/>
                <a:cs typeface="+mn-lt"/>
              </a:rPr>
              <a:t>x</a:t>
            </a:r>
            <a:r>
              <a:rPr lang="en-US" sz="3600" dirty="0">
                <a:solidFill>
                  <a:srgbClr val="002060"/>
                </a:solidFill>
                <a:ea typeface="+mn-lt"/>
                <a:cs typeface="+mn-lt"/>
              </a:rPr>
              <a:t>) </a:t>
            </a:r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2BA13247-91DB-4C16-AE1D-B583CB8A3B65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6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7A1B-3AD1-4900-8751-4C9F4C61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70" y="689814"/>
            <a:ext cx="11464505" cy="5487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cs typeface="Calibri" panose="020F0502020204030204"/>
              </a:rPr>
              <a:t>Note:-</a:t>
            </a:r>
          </a:p>
          <a:p>
            <a:r>
              <a:rPr lang="en-US" sz="3600" dirty="0">
                <a:solidFill>
                  <a:srgbClr val="FF0000"/>
                </a:solidFill>
                <a:cs typeface="Calibri" panose="020F0502020204030204"/>
              </a:rPr>
              <a:t>∀</a:t>
            </a:r>
            <a:r>
              <a:rPr lang="en-US" sz="3600" dirty="0">
                <a:solidFill>
                  <a:srgbClr val="FF0000"/>
                </a:solidFill>
                <a:latin typeface="STXingkai"/>
                <a:ea typeface="+mn-lt"/>
                <a:cs typeface="+mn-lt"/>
              </a:rPr>
              <a:t>x</a:t>
            </a:r>
            <a:r>
              <a:rPr lang="en-US" sz="3600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P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(x) becomes TRUE when P(x) is TRUE for every x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And it becomes, FALSE if there is an x for which P(x) is false </a:t>
            </a:r>
          </a:p>
          <a:p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When P(x) is TRUE for all values of a variable in a particular domain, </a:t>
            </a:r>
          </a:p>
          <a:p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Then the domain is called domain of discourse or the universe of discourse </a:t>
            </a:r>
          </a:p>
          <a:p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Calibri"/>
              </a:rPr>
              <a:t>∀</a:t>
            </a:r>
            <a:r>
              <a:rPr lang="en-US" sz="3600" dirty="0">
                <a:solidFill>
                  <a:srgbClr val="FF0000"/>
                </a:solidFill>
                <a:latin typeface="STXingkai"/>
                <a:ea typeface="+mn-lt"/>
                <a:cs typeface="+mn-lt"/>
              </a:rPr>
              <a:t>x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  means for every, for arbitrary, for each, given any, all of, etc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endParaRPr lang="en-US" sz="4000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625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ED67-BB2A-48D1-8D5B-D49C1946D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1" y="17106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P(x): x + 1 &gt; x ,Domain : set of real no’s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Soln: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is true for all x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2) Q(x) : x &lt; 2 where x  €  set of real no’s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Soln: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is false ,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Counterexample: when x=3 it is false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D8CFBE46-D9CA-429A-B9E1-45EFB2A4855A}"/>
              </a:ext>
            </a:extLst>
          </p:cNvPr>
          <p:cNvSpPr/>
          <p:nvPr/>
        </p:nvSpPr>
        <p:spPr>
          <a:xfrm>
            <a:off x="837480" y="425080"/>
            <a:ext cx="3306792" cy="103516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625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6308-E905-4FA8-8F32-E917923E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24"/>
            <a:ext cx="10314317" cy="5429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3) Find the value of  where P(x): x^2&lt;10 and domain consist of positive integers not exceeding 4.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Soln: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is false,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For x=4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Cause,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x^2=4^2=16   which is greater than 10  ,P(4) is false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58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B6E195-9B3F-43FF-B9E6-77117DBB0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cs typeface="Calibri Light"/>
                  </a:rPr>
                  <a:t>      Existential </a:t>
                </a:r>
                <a:r>
                  <a:rPr lang="en-US" dirty="0">
                    <a:ea typeface="+mj-lt"/>
                    <a:cs typeface="+mj-lt"/>
                  </a:rPr>
                  <a:t>Quantifier(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∃</m:t>
                    </m:r>
                  </m:oMath>
                </a14:m>
                <a:r>
                  <a:rPr lang="en-US" dirty="0">
                    <a:ea typeface="+mj-lt"/>
                    <a:cs typeface="+mj-lt"/>
                  </a:rPr>
                  <a:t>)</a:t>
                </a:r>
                <a:endParaRPr lang="en-US" dirty="0">
                  <a:cs typeface="Calibri Ligh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B6E195-9B3F-43FF-B9E6-77117DBB0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E0B63-DF26-49AF-B442-82DB67164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144" y="1825625"/>
                <a:ext cx="11291976" cy="435133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dirty="0">
                    <a:cs typeface="Calibri"/>
                  </a:rPr>
                  <a:t>Existential Quantifier tells us that there is one or more element under consideration for which the predicate is true. </a:t>
                </a:r>
              </a:p>
              <a:p>
                <a:endParaRPr lang="en-US" dirty="0">
                  <a:ea typeface="+mn-lt"/>
                  <a:cs typeface="+mn-lt"/>
                </a:endParaRPr>
              </a:p>
              <a:p>
                <a:r>
                  <a:rPr lang="en-US" dirty="0">
                    <a:ea typeface="+mn-lt"/>
                    <a:cs typeface="+mn-lt"/>
                  </a:rPr>
                  <a:t>The existential qualification of P(x) denoted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+mj-lt"/>
                        <a:cs typeface="+mj-lt"/>
                      </a:rPr>
                      <m:t>∃</m:t>
                    </m:r>
                  </m:oMath>
                </a14:m>
                <a:r>
                  <a:rPr lang="en-US" dirty="0">
                    <a:ea typeface="+mn-lt"/>
                    <a:cs typeface="+mn-lt"/>
                  </a:rPr>
                  <a:t> is the proposition </a:t>
                </a:r>
              </a:p>
              <a:p>
                <a:r>
                  <a:rPr lang="en-US" dirty="0">
                    <a:ea typeface="+mn-lt"/>
                    <a:cs typeface="+mn-lt"/>
                  </a:rPr>
                  <a:t>We can read there exists(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+mj-lt"/>
                        <a:cs typeface="+mj-lt"/>
                      </a:rPr>
                      <m:t>∃</m:t>
                    </m:r>
                  </m:oMath>
                </a14:m>
                <a:r>
                  <a:rPr lang="en-US" dirty="0">
                    <a:ea typeface="+mn-lt"/>
                    <a:cs typeface="+mn-lt"/>
                  </a:rPr>
                  <a:t>)</a:t>
                </a:r>
                <a:br>
                  <a:rPr lang="en-US" dirty="0">
                    <a:ea typeface="+mn-lt"/>
                    <a:cs typeface="+mn-lt"/>
                  </a:rPr>
                </a:br>
                <a:r>
                  <a:rPr lang="en-US" dirty="0">
                    <a:ea typeface="+mn-lt"/>
                    <a:cs typeface="+mn-lt"/>
                  </a:rPr>
                  <a:t>“ There exists an element x in the domain such that P(x)”</a:t>
                </a:r>
                <a:br>
                  <a:rPr lang="en-US" dirty="0">
                    <a:ea typeface="+mn-lt"/>
                    <a:cs typeface="+mn-lt"/>
                  </a:rPr>
                </a:br>
                <a:br>
                  <a:rPr lang="en-US" dirty="0">
                    <a:ea typeface="+mn-lt"/>
                    <a:cs typeface="+mn-lt"/>
                  </a:rPr>
                </a:br>
                <a:r>
                  <a:rPr lang="en-US" dirty="0">
                    <a:ea typeface="+mn-lt"/>
                    <a:cs typeface="+mn-lt"/>
                  </a:rPr>
                  <a:t>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+mj-lt"/>
                        <a:cs typeface="+mj-lt"/>
                      </a:rPr>
                      <m:t>∃</m:t>
                    </m:r>
                  </m:oMath>
                </a14:m>
                <a:r>
                  <a:rPr lang="en-US" dirty="0">
                    <a:ea typeface="+mn-lt"/>
                    <a:cs typeface="+mn-lt"/>
                  </a:rPr>
                  <a:t> is called the existential quantifier </a:t>
                </a:r>
                <a:endParaRPr lang="en-US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E0B63-DF26-49AF-B442-82DB67164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144" y="1825625"/>
                <a:ext cx="11291976" cy="4351338"/>
              </a:xfrm>
              <a:blipFill>
                <a:blip r:embed="rId3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204123A9-C729-426C-9438-7472196D5F13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F666C-D783-44C3-AEAF-34C5A19CC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163" y="632305"/>
                <a:ext cx="10745637" cy="554465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>
                    <a:solidFill>
                      <a:srgbClr val="C00000"/>
                    </a:solidFill>
                    <a:cs typeface="Calibri"/>
                  </a:rPr>
                  <a:t>Note</a:t>
                </a:r>
              </a:p>
              <a:p>
                <a:r>
                  <a:rPr lang="en-US" sz="4000" dirty="0">
                    <a:solidFill>
                      <a:srgbClr val="C00000"/>
                    </a:solidFill>
                    <a:cs typeface="Calibri"/>
                  </a:rPr>
                  <a:t>W</a:t>
                </a:r>
                <a:r>
                  <a:rPr lang="en-US" sz="4000" dirty="0">
                    <a:solidFill>
                      <a:srgbClr val="C00000"/>
                    </a:solidFill>
                    <a:ea typeface="+mn-lt"/>
                    <a:cs typeface="+mn-lt"/>
                  </a:rPr>
                  <a:t>ithout specifying the domain, the statement  has no meaning. </a:t>
                </a:r>
              </a:p>
              <a:p>
                <a:r>
                  <a:rPr lang="en-US" sz="4000" dirty="0">
                    <a:solidFill>
                      <a:srgbClr val="C00000"/>
                    </a:solidFill>
                    <a:ea typeface="+mn-lt"/>
                    <a:cs typeface="+mn-lt"/>
                  </a:rPr>
                  <a:t>Cause </a:t>
                </a:r>
                <a14:m>
                  <m:oMath xmlns:m="http://schemas.openxmlformats.org/officeDocument/2006/math">
                    <m:r>
                      <a:rPr lang="en-US" sz="4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lt"/>
                        <a:cs typeface="+mj-lt"/>
                      </a:rPr>
                      <m:t>∃</m:t>
                    </m:r>
                    <m:r>
                      <a:rPr lang="en-US" sz="4000" i="1">
                        <a:latin typeface="Cambria Math" panose="02040503050406030204" pitchFamily="18" charset="0"/>
                        <a:ea typeface="+mj-lt"/>
                        <a:cs typeface="+mj-lt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rgbClr val="C00000"/>
                    </a:solidFill>
                    <a:ea typeface="+mn-lt"/>
                    <a:cs typeface="+mn-lt"/>
                  </a:rPr>
                  <a:t> means for some, there is , for at least one, etc</a:t>
                </a:r>
                <a:endParaRPr lang="en-US" sz="4000" dirty="0">
                  <a:solidFill>
                    <a:srgbClr val="C00000"/>
                  </a:solidFill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F666C-D783-44C3-AEAF-34C5A19CC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163" y="632305"/>
                <a:ext cx="10745637" cy="5544658"/>
              </a:xfrm>
              <a:blipFill>
                <a:blip r:embed="rId2"/>
                <a:stretch>
                  <a:fillRect l="-2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37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D1A1-3C92-47ED-A1FE-AB5FE7D3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45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where P(x): x &gt; 3,  set of real no’s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Soln: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For,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x=5 &gt;3  a TRUE </a:t>
            </a:r>
            <a:endParaRPr lang="en-US" dirty="0">
              <a:cs typeface="Calibri" panose="020F0502020204030204"/>
            </a:endParaRPr>
          </a:p>
          <a:p>
            <a:endParaRPr lang="en-US" sz="3200" dirty="0"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where Q(x) : x = x + 1 , set of real no’s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Soln: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So, the above statement is false cause no value of x satisfies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The given equation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FALSE </a:t>
            </a:r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0A16C056-F74F-40FA-B01B-92F58419F9D1}"/>
              </a:ext>
            </a:extLst>
          </p:cNvPr>
          <p:cNvSpPr/>
          <p:nvPr/>
        </p:nvSpPr>
        <p:spPr>
          <a:xfrm>
            <a:off x="837480" y="396325"/>
            <a:ext cx="3306792" cy="103516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9997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EEDE-4004-4B30-9911-C5F989D55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059"/>
            <a:ext cx="10515600" cy="55159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3)   where P(x) : x^2&lt;10, domain consist of positive integers not exceeding than 4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Soln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The above equation is TRUE for x=1,x=2,x=3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And FALSE for x=4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So the above statement is TRUE for ‘there exists a x’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72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919B-768F-407D-8B09-36CFEC03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3" y="566408"/>
            <a:ext cx="10092267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 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 </a:t>
            </a:r>
            <a:r>
              <a:rPr lang="en-US" dirty="0">
                <a:solidFill>
                  <a:srgbClr val="7030A0"/>
                </a:solidFill>
                <a:cs typeface="Calibri Light"/>
              </a:rPr>
              <a:t>Predicates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6FA1-2FC2-4057-A333-CDEAEC42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932" y="2400519"/>
            <a:ext cx="9371202" cy="4150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Suppose we have equations as :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x&gt;3 </a:t>
            </a:r>
            <a:endParaRPr lang="en-US" dirty="0">
              <a:solidFill>
                <a:srgbClr val="5B9BD5"/>
              </a:solidFill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We cant say the above the equations as statement cause it dosen’t have a TRUE or FALSE value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Once we assignee values to the variables then  the equation    will be called statements because then they will have TRUE or FALSE values </a:t>
            </a:r>
            <a:endParaRPr lang="en-US" dirty="0">
              <a:cs typeface="Calibri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731789-DC4B-4DEE-A123-3C1F7C6D3D5F}"/>
              </a:ext>
            </a:extLst>
          </p:cNvPr>
          <p:cNvSpPr/>
          <p:nvPr/>
        </p:nvSpPr>
        <p:spPr>
          <a:xfrm>
            <a:off x="882291" y="784844"/>
            <a:ext cx="910166" cy="910166"/>
          </a:xfrm>
          <a:prstGeom prst="smileyFac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6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7F35-714D-4F1A-968D-ABFD2D82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      Uniqueness </a:t>
            </a:r>
            <a:r>
              <a:rPr lang="en-US" dirty="0">
                <a:ea typeface="+mj-lt"/>
                <a:cs typeface="+mj-lt"/>
              </a:rPr>
              <a:t>Quantifier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7C976-1EBA-4B96-94BC-E4FCACA13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ea typeface="+mn-lt"/>
                    <a:cs typeface="+mn-lt"/>
                  </a:rPr>
                  <a:t>The uniqueness quantifier denoted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+mj-lt"/>
                        <a:cs typeface="+mj-lt"/>
                      </a:rPr>
                      <m:t>∃</m:t>
                    </m:r>
                  </m:oMath>
                </a14:m>
                <a:r>
                  <a:rPr lang="en-US" dirty="0">
                    <a:ea typeface="+mn-lt"/>
                    <a:cs typeface="+mn-lt"/>
                  </a:rPr>
                  <a:t>!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+mj-lt"/>
                        <a:cs typeface="+mj-lt"/>
                      </a:rPr>
                      <m:t>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1</m:t>
                    </m:r>
                  </m:oMath>
                </a14:m>
                <a:r>
                  <a:rPr lang="en-US" dirty="0">
                    <a:ea typeface="+mn-lt"/>
                    <a:cs typeface="+mn-lt"/>
                  </a:rPr>
                  <a:t>  </a:t>
                </a:r>
                <a:endParaRPr lang="en-US" dirty="0">
                  <a:cs typeface="Calibri" panose="020F0502020204030204"/>
                </a:endParaRPr>
              </a:p>
              <a:p>
                <a:r>
                  <a:rPr lang="en-US" dirty="0">
                    <a:ea typeface="+mn-lt"/>
                    <a:cs typeface="+mn-lt"/>
                  </a:rPr>
                  <a:t> Uniqueness Quantifier states that “There exists a unique x such that P(x) is TRUE” </a:t>
                </a:r>
                <a:endParaRPr lang="en-US" dirty="0"/>
              </a:p>
              <a:p>
                <a:r>
                  <a:rPr lang="en-US" dirty="0">
                    <a:ea typeface="+mn-lt"/>
                    <a:cs typeface="+mn-lt"/>
                  </a:rPr>
                  <a:t>Or “ there is exactly one” </a:t>
                </a:r>
                <a:endParaRPr lang="en-US" dirty="0"/>
              </a:p>
              <a:p>
                <a:r>
                  <a:rPr lang="en-US" dirty="0">
                    <a:ea typeface="+mn-lt"/>
                    <a:cs typeface="+mn-lt"/>
                  </a:rPr>
                  <a:t>Or “There is only one” etc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7C976-1EBA-4B96-94BC-E4FCACA13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893DE2B0-8885-4402-9C66-EB1AF686861D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9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C649-C292-4E4B-8CFD-97B98BC8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</a:t>
            </a:r>
            <a:r>
              <a:rPr lang="en-US" dirty="0">
                <a:solidFill>
                  <a:srgbClr val="7030A0"/>
                </a:solidFill>
                <a:cs typeface="Calibri Light"/>
              </a:rPr>
              <a:t>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0013-A2DF-44AA-970A-180A670E5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An argument is a list of statements called premise ( or assumptions or hypotheses) followed by a statement called the conclusion </a:t>
            </a:r>
            <a:br>
              <a:rPr lang="en-US" sz="3200" dirty="0">
                <a:ea typeface="+mn-lt"/>
                <a:cs typeface="+mn-lt"/>
              </a:rPr>
            </a:br>
            <a:endParaRPr lang="en-US" sz="3200" dirty="0">
              <a:ea typeface="+mn-lt"/>
              <a:cs typeface="+mn-lt"/>
            </a:endParaRPr>
          </a:p>
          <a:p>
            <a:r>
              <a:rPr lang="en-US" sz="3200" b="1" dirty="0">
                <a:ea typeface="+mn-lt"/>
                <a:cs typeface="+mn-lt"/>
              </a:rPr>
              <a:t>What is Premise?</a:t>
            </a:r>
            <a:r>
              <a:rPr lang="en-US" sz="3200" dirty="0">
                <a:ea typeface="+mn-lt"/>
                <a:cs typeface="+mn-lt"/>
              </a:rPr>
              <a:t> 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=&gt; It is a statement used as evidence for conclusion </a:t>
            </a:r>
            <a:br>
              <a:rPr lang="en-US" sz="3200" dirty="0">
                <a:ea typeface="+mn-lt"/>
                <a:cs typeface="+mn-lt"/>
              </a:rPr>
            </a:br>
            <a:endParaRPr lang="en-US" sz="3200" dirty="0">
              <a:cs typeface="Calibri"/>
            </a:endParaRPr>
          </a:p>
          <a:p>
            <a:r>
              <a:rPr lang="en-US" sz="3200" b="1" dirty="0">
                <a:ea typeface="+mn-lt"/>
                <a:cs typeface="+mn-lt"/>
              </a:rPr>
              <a:t>What is conclusion here?</a:t>
            </a:r>
            <a:r>
              <a:rPr lang="en-US" sz="3200" dirty="0">
                <a:ea typeface="+mn-lt"/>
                <a:cs typeface="+mn-lt"/>
              </a:rPr>
              <a:t> 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=&gt; it is a statement supported by at least one premise </a:t>
            </a:r>
            <a:endParaRPr lang="en-US" sz="3200" dirty="0">
              <a:cs typeface="Calibri" panose="020F0502020204030204"/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CB5C9D6-7136-4B1F-ABCE-D8B5F92A2D9D}"/>
              </a:ext>
            </a:extLst>
          </p:cNvPr>
          <p:cNvSpPr/>
          <p:nvPr/>
        </p:nvSpPr>
        <p:spPr>
          <a:xfrm>
            <a:off x="839159" y="468542"/>
            <a:ext cx="910166" cy="910166"/>
          </a:xfrm>
          <a:prstGeom prst="smileyFac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9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5F04-03BF-4D4A-B2C5-9C02BE83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Representation of Argument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7EB2-A71B-4733-8FF9-728F7688D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P1 Premise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P2 Premise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P3 Premise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Pn Premise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------------------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C =&gt; Conclusion </a:t>
            </a:r>
            <a:endParaRPr lang="en-US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73EB4109-39CB-4DAC-9E6B-3BC288120066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712E-CAE8-4F0E-9EA9-1E20D4BF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Vivek is not well 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        Vivek didn’t go to college 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                         Or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        Vivek is not going to college since he is not well </a:t>
            </a:r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D45804BD-6334-425F-9C8B-5B82024CABD9}"/>
              </a:ext>
            </a:extLst>
          </p:cNvPr>
          <p:cNvSpPr/>
          <p:nvPr/>
        </p:nvSpPr>
        <p:spPr>
          <a:xfrm>
            <a:off x="3051593" y="1201457"/>
            <a:ext cx="3306792" cy="103516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4468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9245-F311-46F3-8D25-A2B4A74A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Valid </a:t>
            </a:r>
            <a:r>
              <a:rPr lang="en-US" dirty="0">
                <a:solidFill>
                  <a:srgbClr val="7030A0"/>
                </a:solidFill>
                <a:ea typeface="+mj-lt"/>
                <a:cs typeface="+mj-lt"/>
              </a:rPr>
              <a:t>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C984-54E4-40D4-ADF8-F4C784C9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1379927"/>
            <a:ext cx="11148203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An Argument is valid if the conclusion is TRUE , when all the premises are TRUE </a:t>
            </a:r>
            <a:endParaRPr lang="en-US" sz="4000" dirty="0">
              <a:cs typeface="Calibri" panose="020F0502020204030204"/>
            </a:endParaRPr>
          </a:p>
          <a:p>
            <a:r>
              <a:rPr lang="en-US" sz="4000" dirty="0">
                <a:ea typeface="+mn-lt"/>
                <a:cs typeface="+mn-lt"/>
              </a:rPr>
              <a:t>So we can represent Valid argument as; </a:t>
            </a:r>
            <a:br>
              <a:rPr lang="en-US" sz="4000" dirty="0">
                <a:ea typeface="+mn-lt"/>
                <a:cs typeface="+mn-lt"/>
              </a:rPr>
            </a:br>
            <a:r>
              <a:rPr lang="en-US" sz="4000" dirty="0">
                <a:ea typeface="+mn-lt"/>
                <a:cs typeface="+mn-lt"/>
              </a:rPr>
              <a:t>( P1 &amp; P2 &amp; P3 ….. &amp; Pn ) =&gt; C </a:t>
            </a:r>
            <a:br>
              <a:rPr lang="en-US" sz="4000" dirty="0">
                <a:ea typeface="+mn-lt"/>
                <a:cs typeface="+mn-lt"/>
              </a:rPr>
            </a:br>
            <a:r>
              <a:rPr lang="en-US" sz="4000" dirty="0">
                <a:ea typeface="+mn-lt"/>
                <a:cs typeface="+mn-lt"/>
              </a:rPr>
              <a:t>            ( which should be tautology ) </a:t>
            </a:r>
            <a:endParaRPr lang="en-US" sz="4000" dirty="0">
              <a:cs typeface="Calibri" panose="020F0502020204030204"/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1E58B6F-9E16-4D56-B1CC-0E93E780986D}"/>
              </a:ext>
            </a:extLst>
          </p:cNvPr>
          <p:cNvSpPr/>
          <p:nvPr/>
        </p:nvSpPr>
        <p:spPr>
          <a:xfrm>
            <a:off x="839159" y="468542"/>
            <a:ext cx="910166" cy="910166"/>
          </a:xfrm>
          <a:prstGeom prst="smileyFac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9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12B4-4A33-4EA2-A989-BECAB697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Premise 1 : All healthy plants have green leaves</a:t>
            </a:r>
          </a:p>
          <a:p>
            <a:r>
              <a:rPr lang="en-US" sz="4000" dirty="0">
                <a:ea typeface="+mn-lt"/>
                <a:cs typeface="+mn-lt"/>
              </a:rPr>
              <a:t>Premise 2: My plant is a healthy plant</a:t>
            </a:r>
            <a:r>
              <a:rPr lang="en-US" sz="3200" dirty="0">
                <a:ea typeface="+mn-lt"/>
                <a:cs typeface="+mn-lt"/>
              </a:rPr>
              <a:t> </a:t>
            </a:r>
          </a:p>
          <a:p>
            <a:r>
              <a:rPr lang="en-US" sz="3200" dirty="0">
                <a:ea typeface="+mn-lt"/>
                <a:cs typeface="+mn-lt"/>
              </a:rPr>
              <a:t>Conclusion   : So the leaves on my plant are green 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D4002CE6-9B5F-4CBB-B800-3A6B3811FA46}"/>
              </a:ext>
            </a:extLst>
          </p:cNvPr>
          <p:cNvSpPr/>
          <p:nvPr/>
        </p:nvSpPr>
        <p:spPr>
          <a:xfrm>
            <a:off x="2390235" y="1215835"/>
            <a:ext cx="3939395" cy="1581508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Example of valid Argument </a:t>
            </a:r>
          </a:p>
        </p:txBody>
      </p:sp>
    </p:spTree>
    <p:extLst>
      <p:ext uri="{BB962C8B-B14F-4D97-AF65-F5344CB8AC3E}">
        <p14:creationId xmlns:p14="http://schemas.microsoft.com/office/powerpoint/2010/main" val="15496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6DD0-E7B0-4F2E-9C8B-665C6600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Invalid </a:t>
            </a:r>
            <a:r>
              <a:rPr lang="en-US" dirty="0">
                <a:solidFill>
                  <a:srgbClr val="7030A0"/>
                </a:solidFill>
                <a:cs typeface="Calibri Light"/>
              </a:rPr>
              <a:t>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A6EC-51CC-41CB-A6B9-C82B978E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870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An Argument is invalid if the conclusion is FALSE.</a:t>
            </a:r>
            <a:endParaRPr lang="en-US" sz="3600" dirty="0">
              <a:cs typeface="Calibri" panose="020F0502020204030204"/>
            </a:endParaRPr>
          </a:p>
          <a:p>
            <a:r>
              <a:rPr lang="en-US" sz="3600" dirty="0">
                <a:ea typeface="+mn-lt"/>
                <a:cs typeface="+mn-lt"/>
              </a:rPr>
              <a:t>It means the conjunction of its premise does not imply conclusions. </a:t>
            </a:r>
            <a:endParaRPr lang="en-US" sz="3600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8DDC7EE-0146-4115-B126-FC330954AD3D}"/>
              </a:ext>
            </a:extLst>
          </p:cNvPr>
          <p:cNvSpPr/>
          <p:nvPr/>
        </p:nvSpPr>
        <p:spPr>
          <a:xfrm>
            <a:off x="839159" y="468542"/>
            <a:ext cx="910166" cy="910166"/>
          </a:xfrm>
          <a:prstGeom prst="smileyFac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31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C71A-B540-444C-975A-FAFD69F4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6" y="1365550"/>
            <a:ext cx="11579523" cy="4811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3200" dirty="0">
                <a:ea typeface="+mn-lt"/>
                <a:cs typeface="+mn-lt"/>
              </a:rPr>
              <a:t>The moon is yellow. 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Therefore, the moon is made of cheese. </a:t>
            </a:r>
          </a:p>
          <a:p>
            <a:pPr marL="0" indent="0">
              <a:buNone/>
            </a:pPr>
            <a:r>
              <a:rPr lang="en-US" sz="3200" dirty="0">
                <a:cs typeface="Calibri" panose="020F0502020204030204"/>
              </a:rPr>
              <a:t>  </a:t>
            </a:r>
            <a:r>
              <a:rPr lang="en-US" sz="3200" b="1" dirty="0">
                <a:solidFill>
                  <a:srgbClr val="00B050"/>
                </a:solidFill>
                <a:cs typeface="Calibri" panose="020F0502020204030204"/>
              </a:rPr>
              <a:t> Proof:-</a:t>
            </a:r>
          </a:p>
          <a:p>
            <a:pPr marL="457200" indent="-457200"/>
            <a:endParaRPr lang="en-US" sz="3200" dirty="0">
              <a:cs typeface="Calibri" panose="020F0502020204030204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AA585E9-223C-4A70-BAAD-BB161B0523C6}"/>
              </a:ext>
            </a:extLst>
          </p:cNvPr>
          <p:cNvSpPr/>
          <p:nvPr/>
        </p:nvSpPr>
        <p:spPr>
          <a:xfrm>
            <a:off x="578688" y="-6240"/>
            <a:ext cx="7634376" cy="1581508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cs typeface="Calibri"/>
              </a:rPr>
              <a:t>Example of Invalid Argument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97E83-BD1E-4DB0-9754-EE0861F6909C}"/>
              </a:ext>
            </a:extLst>
          </p:cNvPr>
          <p:cNvSpPr txBox="1"/>
          <p:nvPr/>
        </p:nvSpPr>
        <p:spPr>
          <a:xfrm>
            <a:off x="583721" y="2826588"/>
            <a:ext cx="1102455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Let P denote the simple statement The moon is yellow.</a:t>
            </a:r>
            <a:endParaRPr lang="en-US" sz="3200" b="1" dirty="0">
              <a:solidFill>
                <a:srgbClr val="00B050"/>
              </a:solidFill>
              <a:cs typeface="Calibri"/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Let Q denote the simple statement The moon is made of cheese.</a:t>
            </a:r>
            <a:endParaRPr lang="en-US" sz="3200" b="1" dirty="0">
              <a:solidFill>
                <a:srgbClr val="00B050"/>
              </a:solidFill>
              <a:cs typeface="Calibri"/>
            </a:endParaRPr>
          </a:p>
          <a:p>
            <a:br>
              <a:rPr lang="en-US" sz="3200" dirty="0"/>
            </a:br>
            <a:r>
              <a:rPr lang="en-US" sz="3200" dirty="0"/>
              <a:t>The argument can then be expressed as:  (1 ):            P</a:t>
            </a:r>
            <a:endParaRPr lang="en-US" sz="3200" dirty="0">
              <a:cs typeface="Calibri"/>
            </a:endParaRPr>
          </a:p>
          <a:p>
            <a:r>
              <a:rPr lang="en-US" sz="3200" dirty="0"/>
              <a:t>                                                                           (2):    .'.     Q</a:t>
            </a:r>
            <a:br>
              <a:rPr lang="en-US" sz="3200" dirty="0"/>
            </a:br>
            <a:r>
              <a:rPr lang="en-US" sz="3200" dirty="0"/>
              <a:t>There is nothing connecting the two statements </a:t>
            </a:r>
            <a:endParaRPr lang="en-US" sz="3200" dirty="0">
              <a:cs typeface="Calibri"/>
            </a:endParaRPr>
          </a:p>
          <a:p>
            <a:r>
              <a:rPr lang="en-US" sz="3200" dirty="0"/>
              <a:t>Hence this is not a valid argument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015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39AA-FB09-43AB-9E84-1505C180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852"/>
            <a:ext cx="10515600" cy="5602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following is an invalid argument with true premises and a true conclusion: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If I am President then I am famous.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am not President. </a:t>
            </a:r>
          </a:p>
          <a:p>
            <a:r>
              <a:rPr lang="en-US" dirty="0">
                <a:ea typeface="+mn-lt"/>
                <a:cs typeface="+mn-lt"/>
              </a:rPr>
              <a:t>Therefore I am not famous. </a:t>
            </a:r>
          </a:p>
          <a:p>
            <a:pPr marL="0" indent="0">
              <a:buNone/>
            </a:pPr>
            <a:br>
              <a:rPr lang="en-US" dirty="0">
                <a:cs typeface="Calibri" panose="020F0502020204030204"/>
              </a:rPr>
            </a:br>
            <a:r>
              <a:rPr lang="en-US" b="1" dirty="0">
                <a:cs typeface="Calibri" panose="020F0502020204030204"/>
              </a:rPr>
              <a:t>         </a:t>
            </a:r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Proof</a:t>
            </a:r>
          </a:p>
          <a:p>
            <a:pPr marL="457200" indent="-457200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It does not follow that just because I am not President that I am not famous. </a:t>
            </a:r>
          </a:p>
          <a:p>
            <a:pPr marL="457200" indent="-457200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The fact that I am indeed not famous is independent of the argument </a:t>
            </a:r>
            <a:endParaRPr lang="en-US" b="1" dirty="0">
              <a:solidFill>
                <a:srgbClr val="00B050"/>
              </a:solidFill>
              <a:cs typeface="Calibri" panose="020F0502020204030204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11652182-58C6-4BB9-89B1-FCDD0CB93E9D}"/>
              </a:ext>
            </a:extLst>
          </p:cNvPr>
          <p:cNvSpPr/>
          <p:nvPr/>
        </p:nvSpPr>
        <p:spPr>
          <a:xfrm>
            <a:off x="434914" y="-6240"/>
            <a:ext cx="7634376" cy="146648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cs typeface="Calibri"/>
              </a:rPr>
              <a:t>Another example of Invalid Argument </a:t>
            </a:r>
          </a:p>
        </p:txBody>
      </p:sp>
    </p:spTree>
    <p:extLst>
      <p:ext uri="{BB962C8B-B14F-4D97-AF65-F5344CB8AC3E}">
        <p14:creationId xmlns:p14="http://schemas.microsoft.com/office/powerpoint/2010/main" val="116172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AD22-97DB-4A3A-B40B-859AD24F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 </a:t>
            </a:r>
            <a:r>
              <a:rPr lang="en-US" dirty="0">
                <a:solidFill>
                  <a:srgbClr val="7030A0"/>
                </a:solidFill>
                <a:ea typeface="+mj-lt"/>
                <a:cs typeface="+mj-lt"/>
              </a:rPr>
              <a:t>Rules for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B2CB-5CA0-4104-9765-E06F0653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4400" dirty="0">
              <a:ea typeface="+mn-lt"/>
              <a:cs typeface="+mn-lt"/>
            </a:endParaRPr>
          </a:p>
          <a:p>
            <a:r>
              <a:rPr lang="en-US" sz="4400" dirty="0">
                <a:ea typeface="+mn-lt"/>
                <a:cs typeface="+mn-lt"/>
              </a:rPr>
              <a:t>Rules of Inference provide the guidelines for constructing valid arguments from the statements that we already have. </a:t>
            </a:r>
            <a:endParaRPr lang="en-US" sz="4400" dirty="0">
              <a:cs typeface="Calibri"/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AECEB51-7E82-44F3-AB7C-2A7B4540B860}"/>
              </a:ext>
            </a:extLst>
          </p:cNvPr>
          <p:cNvSpPr/>
          <p:nvPr/>
        </p:nvSpPr>
        <p:spPr>
          <a:xfrm>
            <a:off x="968555" y="583561"/>
            <a:ext cx="910166" cy="910166"/>
          </a:xfrm>
          <a:prstGeom prst="smileyFace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5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45F0-9A63-48F6-8201-286A0CBB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0" y="517286"/>
            <a:ext cx="11349486" cy="59184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Now in the equation x is greater than 3 has two parts </a:t>
            </a:r>
          </a:p>
          <a:p>
            <a:pPr>
              <a:buNone/>
            </a:pPr>
            <a:endParaRPr lang="en-US" sz="2400" dirty="0"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The first part the variable x , is the subject of the statement </a:t>
            </a:r>
          </a:p>
          <a:p>
            <a:pPr>
              <a:buNone/>
            </a:pPr>
            <a:endParaRPr lang="en-US" sz="2400" dirty="0"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The second part is the predicate i.e ‘is greater than 3’ </a:t>
            </a:r>
          </a:p>
          <a:p>
            <a:pPr>
              <a:buNone/>
            </a:pPr>
            <a:endParaRPr lang="en-US" sz="2400" dirty="0"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We denote the eqn ‘x is greater than 3’ as P(x) where P denotes the predicate i.e ‘is greater than 3’ and x is the variable </a:t>
            </a:r>
          </a:p>
          <a:p>
            <a:pPr>
              <a:buNone/>
            </a:pPr>
            <a:endParaRPr lang="en-US" sz="2400" dirty="0">
              <a:cs typeface="Calibri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P(x) is also called propositional function P at x. when a value is assigned to the variable x, </a:t>
            </a:r>
          </a:p>
          <a:p>
            <a:pPr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statement P(x) becomes a proposition and has a truth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36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41B1-DF01-426B-84B9-5B3BEFA2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 </a:t>
            </a:r>
            <a:r>
              <a:rPr lang="en-US" dirty="0">
                <a:solidFill>
                  <a:srgbClr val="002060"/>
                </a:solidFill>
                <a:cs typeface="Calibri Light"/>
              </a:rPr>
              <a:t>Some rules of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8EE7-0576-42FE-AB02-038AA54D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cs typeface="Calibri"/>
              </a:rPr>
              <a:t>Addition</a:t>
            </a:r>
          </a:p>
          <a:p>
            <a:r>
              <a:rPr lang="en-US" sz="4800" dirty="0">
                <a:cs typeface="Calibri"/>
              </a:rPr>
              <a:t>Conjunction</a:t>
            </a:r>
          </a:p>
          <a:p>
            <a:r>
              <a:rPr lang="en-US" sz="4800" dirty="0">
                <a:cs typeface="Calibri"/>
              </a:rPr>
              <a:t>Simplification</a:t>
            </a:r>
          </a:p>
          <a:p>
            <a:r>
              <a:rPr lang="en-US" sz="4800" dirty="0">
                <a:cs typeface="Calibri"/>
              </a:rPr>
              <a:t>Modus Ponens</a:t>
            </a:r>
          </a:p>
          <a:p>
            <a:r>
              <a:rPr lang="en-US" sz="4800" dirty="0">
                <a:cs typeface="Calibri"/>
              </a:rPr>
              <a:t>Modus Tollens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B03B975-1222-4C09-981E-0163A793BBB5}"/>
              </a:ext>
            </a:extLst>
          </p:cNvPr>
          <p:cNvSpPr/>
          <p:nvPr/>
        </p:nvSpPr>
        <p:spPr>
          <a:xfrm>
            <a:off x="376687" y="570781"/>
            <a:ext cx="920150" cy="9201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61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938B-90E4-4EA8-B4DD-088CE62E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</a:t>
            </a:r>
            <a:r>
              <a:rPr lang="en-US" dirty="0">
                <a:ea typeface="+mj-lt"/>
                <a:cs typeface="+mj-lt"/>
              </a:rPr>
              <a:t>1.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5A42-42AF-48C6-91B4-01D9FD57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If p is a premise, we can use Addition rule to 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derive p∨q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Let p be the proposition, “he studies very hard” is true</a:t>
            </a:r>
          </a:p>
          <a:p>
            <a:r>
              <a:rPr lang="en-US" dirty="0">
                <a:ea typeface="+mn-lt"/>
                <a:cs typeface="+mn-lt"/>
              </a:rPr>
              <a:t>Therefore − "Either he studies very hard Or he is a very bad student." Here q is the proposition “he is a very bad student”.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762DAEEB-D63F-41E9-9F0D-762E3B492310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1111</a:t>
            </a:r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449747F-FA53-4C95-B928-9B79FD6D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39" y="1486350"/>
            <a:ext cx="3476084" cy="1671187"/>
          </a:xfrm>
          <a:prstGeom prst="rect">
            <a:avLst/>
          </a:prstGeom>
        </p:spPr>
      </p:pic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4B27519F-7357-4839-B337-7672E40478C6}"/>
              </a:ext>
            </a:extLst>
          </p:cNvPr>
          <p:cNvSpPr/>
          <p:nvPr/>
        </p:nvSpPr>
        <p:spPr>
          <a:xfrm>
            <a:off x="348649" y="2912363"/>
            <a:ext cx="3306792" cy="103516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57383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B847-C417-4CAD-981C-3D8BAB21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2. </a:t>
            </a:r>
            <a:r>
              <a:rPr lang="en-US" dirty="0">
                <a:ea typeface="+mj-lt"/>
                <a:cs typeface="+mj-lt"/>
              </a:rPr>
              <a:t>Conjunction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3B29-8E4C-4329-9B4F-228032D5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If p and q are two premises, we can use Conjunction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rule to derive p∧q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Let p − “he studies very hard” </a:t>
            </a:r>
          </a:p>
          <a:p>
            <a:r>
              <a:rPr lang="en-US" dirty="0">
                <a:ea typeface="+mn-lt"/>
                <a:cs typeface="+mn-lt"/>
              </a:rPr>
              <a:t>Let Q − “he is the best boy in the class”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Therefore − "He studies very hard and he is the best boy in the class" </a:t>
            </a:r>
            <a:endParaRPr lang="en-US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D5063E92-634F-419C-B302-BCCD1D2FAFEF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1783676-0E1D-41E2-B64D-57C3121C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050" y="1740829"/>
            <a:ext cx="2524844" cy="1722948"/>
          </a:xfrm>
          <a:prstGeom prst="rect">
            <a:avLst/>
          </a:prstGeom>
        </p:spPr>
      </p:pic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43FA942A-866F-42B8-842A-83194EE22043}"/>
              </a:ext>
            </a:extLst>
          </p:cNvPr>
          <p:cNvSpPr/>
          <p:nvPr/>
        </p:nvSpPr>
        <p:spPr>
          <a:xfrm>
            <a:off x="348649" y="2912363"/>
            <a:ext cx="3306792" cy="103516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42678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20DE-C7E7-42B8-B0B9-F52F6D6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3. </a:t>
            </a:r>
            <a:r>
              <a:rPr lang="en-US" dirty="0">
                <a:ea typeface="+mj-lt"/>
                <a:cs typeface="+mj-lt"/>
              </a:rPr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DCFF-CABA-4DC3-B5EB-20525C2C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If p ∧ q is a premise, we can use Simplification 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rule to derive p. 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"he studies very hard and he is the best boy in the class", p ∧ q </a:t>
            </a:r>
          </a:p>
          <a:p>
            <a:r>
              <a:rPr lang="en-US" dirty="0">
                <a:ea typeface="+mn-lt"/>
                <a:cs typeface="+mn-lt"/>
              </a:rPr>
              <a:t>Therefore − "he studies very hard" </a:t>
            </a:r>
            <a:endParaRPr lang="en-US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5C61575F-93AB-4638-A099-148E47FB40E9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06C6FCEA-C889-4C2F-8186-790B9E3B5837}"/>
              </a:ext>
            </a:extLst>
          </p:cNvPr>
          <p:cNvSpPr/>
          <p:nvPr/>
        </p:nvSpPr>
        <p:spPr>
          <a:xfrm>
            <a:off x="348649" y="2912363"/>
            <a:ext cx="3306792" cy="103516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Example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CD3AC24-35DA-4C7A-BFBB-3194B6F5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60" y="1476016"/>
            <a:ext cx="3853491" cy="19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94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807D-EDA9-4422-B771-22BE4514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4. </a:t>
            </a:r>
            <a:r>
              <a:rPr lang="en-US" dirty="0">
                <a:ea typeface="+mj-lt"/>
                <a:cs typeface="+mj-lt"/>
              </a:rPr>
              <a:t>Modus Ponens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AC47-6EE7-4497-8585-B87D2DE6F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If p and p→q are two premises, we can use</a:t>
            </a:r>
            <a:br>
              <a:rPr lang="en-US" b="1" dirty="0"/>
            </a:br>
            <a:r>
              <a:rPr lang="en-US" b="1" dirty="0">
                <a:ea typeface="+mn-lt"/>
                <a:cs typeface="+mn-lt"/>
              </a:rPr>
              <a:t>Modus Ponens to derive q.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"If you have a password, then you can log in to facebook", p → q </a:t>
            </a:r>
          </a:p>
          <a:p>
            <a:r>
              <a:rPr lang="en-US" dirty="0">
                <a:ea typeface="+mn-lt"/>
                <a:cs typeface="+mn-lt"/>
              </a:rPr>
              <a:t>"You have a password", P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Therefore − "You can log in to facebook" </a:t>
            </a:r>
            <a:endParaRPr lang="en-US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F2C8992F-92DD-43DC-AB10-74E56C939C62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003081CA-9077-4361-8696-BFDDE8B7F20E}"/>
              </a:ext>
            </a:extLst>
          </p:cNvPr>
          <p:cNvSpPr/>
          <p:nvPr/>
        </p:nvSpPr>
        <p:spPr>
          <a:xfrm>
            <a:off x="233630" y="3199910"/>
            <a:ext cx="3306792" cy="103516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Example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A3BA3A7-4017-44E5-BDF2-0DC3680B5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673" y="1482392"/>
            <a:ext cx="3507356" cy="19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B580-F9D7-4056-9D82-9935C16A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5. Modus Tollens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740B-44C1-4388-BDB0-F904E66D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If ~q and p → q  are two premises, we can use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Modus Tollens to derive ~p.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"If you have a password, then you can log on to facebook", p </a:t>
            </a:r>
            <a:r>
              <a:rPr lang="en-US" dirty="0">
                <a:ea typeface="+mn-lt"/>
                <a:cs typeface="+mn-lt"/>
                <a:sym typeface="Wingdings" panose="05000000000000000000" pitchFamily="2" charset="2"/>
              </a:rPr>
              <a:t></a:t>
            </a:r>
            <a:r>
              <a:rPr lang="en-US" dirty="0">
                <a:ea typeface="+mn-lt"/>
                <a:cs typeface="+mn-lt"/>
              </a:rPr>
              <a:t> q </a:t>
            </a:r>
          </a:p>
          <a:p>
            <a:r>
              <a:rPr lang="en-US" dirty="0">
                <a:ea typeface="+mn-lt"/>
                <a:cs typeface="+mn-lt"/>
              </a:rPr>
              <a:t>"You cannot log on to facebook", ¬q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Therefore − "You do not have a password " 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6A372E90-3977-4BB3-82D7-B5BFD4CFA425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F4852118-8310-4910-9A0D-93A1F4FF371E}"/>
              </a:ext>
            </a:extLst>
          </p:cNvPr>
          <p:cNvSpPr/>
          <p:nvPr/>
        </p:nvSpPr>
        <p:spPr>
          <a:xfrm>
            <a:off x="492423" y="3113646"/>
            <a:ext cx="3306792" cy="103516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Example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226864C-F023-453D-A9FA-E41B96DC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175" y="1480644"/>
            <a:ext cx="3462067" cy="179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1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A5B2-91BB-49AA-830D-E96B6AEF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0161-A33C-4BC5-9508-FA3440D4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70DA-8AC4-463D-802C-C62C9E25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2314454"/>
            <a:ext cx="11522014" cy="4538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x is a subject &amp; is greater than  3  =&gt;  </a:t>
            </a:r>
            <a:r>
              <a:rPr lang="en-US" sz="3200" b="1" dirty="0">
                <a:ea typeface="+mn-lt"/>
                <a:cs typeface="+mn-lt"/>
              </a:rPr>
              <a:t> predicate</a:t>
            </a:r>
            <a:r>
              <a:rPr lang="en-US" sz="3200" dirty="0">
                <a:ea typeface="+mn-lt"/>
                <a:cs typeface="+mn-lt"/>
              </a:rPr>
              <a:t> </a:t>
            </a:r>
          </a:p>
          <a:p>
            <a:r>
              <a:rPr lang="en-US" sz="3200" dirty="0">
                <a:ea typeface="+mn-lt"/>
                <a:cs typeface="+mn-lt"/>
              </a:rPr>
              <a:t>if only one variable then P(x) =&gt; </a:t>
            </a:r>
            <a:r>
              <a:rPr lang="en-US" sz="3200" b="1" dirty="0">
                <a:ea typeface="+mn-lt"/>
                <a:cs typeface="+mn-lt"/>
              </a:rPr>
              <a:t>unary predicate</a:t>
            </a:r>
            <a:r>
              <a:rPr lang="en-US" sz="3200" dirty="0">
                <a:ea typeface="+mn-lt"/>
                <a:cs typeface="+mn-lt"/>
              </a:rPr>
              <a:t> </a:t>
            </a:r>
          </a:p>
          <a:p>
            <a:r>
              <a:rPr lang="en-US" sz="3200" dirty="0">
                <a:ea typeface="+mn-lt"/>
                <a:cs typeface="+mn-lt"/>
              </a:rPr>
              <a:t>if two variable then P(x,y) =&gt; </a:t>
            </a:r>
            <a:r>
              <a:rPr lang="en-US" sz="3200" b="1" dirty="0">
                <a:ea typeface="+mn-lt"/>
                <a:cs typeface="+mn-lt"/>
              </a:rPr>
              <a:t>binary predicate</a:t>
            </a:r>
            <a:r>
              <a:rPr lang="en-US" sz="3200" dirty="0">
                <a:ea typeface="+mn-lt"/>
                <a:cs typeface="+mn-lt"/>
              </a:rPr>
              <a:t> </a:t>
            </a:r>
          </a:p>
          <a:p>
            <a:r>
              <a:rPr lang="en-US" sz="3200" dirty="0">
                <a:ea typeface="+mn-lt"/>
                <a:cs typeface="+mn-lt"/>
              </a:rPr>
              <a:t>if n variables than P(x1,x2……xn) =&gt; </a:t>
            </a:r>
            <a:r>
              <a:rPr lang="en-US" sz="3200" b="1" dirty="0">
                <a:ea typeface="+mn-lt"/>
                <a:cs typeface="+mn-lt"/>
              </a:rPr>
              <a:t>n-place predicate</a:t>
            </a:r>
            <a:endParaRPr lang="en-US" sz="2400" b="1" dirty="0">
              <a:ea typeface="+mn-lt"/>
              <a:cs typeface="+mn-lt"/>
            </a:endParaRPr>
          </a:p>
          <a:p>
            <a:endParaRPr lang="en-US" sz="36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D4877-87CB-4FC9-A73F-DE58AEF36346}"/>
              </a:ext>
            </a:extLst>
          </p:cNvPr>
          <p:cNvSpPr txBox="1"/>
          <p:nvPr/>
        </p:nvSpPr>
        <p:spPr>
          <a:xfrm>
            <a:off x="1173192" y="1302589"/>
            <a:ext cx="86379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cs typeface="Calibri"/>
              </a:rPr>
              <a:t>Types of Predicate</a:t>
            </a: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97C53EF8-F744-4616-83D3-2AA769902B67}"/>
              </a:ext>
            </a:extLst>
          </p:cNvPr>
          <p:cNvSpPr/>
          <p:nvPr/>
        </p:nvSpPr>
        <p:spPr>
          <a:xfrm>
            <a:off x="247291" y="1246517"/>
            <a:ext cx="920150" cy="9201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1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0CB9-1C1B-44DE-9D17-60796912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6"/>
            <a:ext cx="10515600" cy="5084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1) Q( x , y ) : x = y + 3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Q( 1 , 2) : ?  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Q( 3 , 0) : ? 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Soln: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Q(1,2):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1=2+3 </a:t>
            </a:r>
            <a:br>
              <a:rPr lang="en-US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Q(1,2):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1=5</a:t>
            </a:r>
            <a:r>
              <a:rPr lang="en-US" dirty="0">
                <a:ea typeface="+mn-lt"/>
                <a:cs typeface="+mn-lt"/>
              </a:rPr>
              <a:t>   =&gt; false 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Q(3,0):3=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0+3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br>
              <a:rPr lang="en-US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Q(3,0):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3=3</a:t>
            </a:r>
            <a:r>
              <a:rPr lang="en-US" dirty="0">
                <a:ea typeface="+mn-lt"/>
                <a:cs typeface="+mn-lt"/>
              </a:rPr>
              <a:t>   =&gt; true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After assigning the values the equation got a true or false value </a:t>
            </a:r>
            <a:endParaRPr lang="en-US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3FF96F6E-2A23-4953-B431-1C6952052D74}"/>
              </a:ext>
            </a:extLst>
          </p:cNvPr>
          <p:cNvSpPr/>
          <p:nvPr/>
        </p:nvSpPr>
        <p:spPr>
          <a:xfrm>
            <a:off x="837480" y="310061"/>
            <a:ext cx="9000225" cy="1035169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600" dirty="0">
                <a:ea typeface="+mn-lt"/>
                <a:cs typeface="+mn-lt"/>
              </a:rPr>
              <a:t>                 Lets see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302154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3AFD-8180-4536-B434-8131F58A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871"/>
            <a:ext cx="10515600" cy="5142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b="1" dirty="0">
                <a:ea typeface="+mn-lt"/>
                <a:cs typeface="+mn-lt"/>
              </a:rPr>
              <a:t>2) R(x , y , z): x + y = z</a:t>
            </a:r>
            <a:r>
              <a:rPr lang="en-US" sz="3200" dirty="0">
                <a:ea typeface="+mn-lt"/>
                <a:cs typeface="+mn-lt"/>
              </a:rPr>
              <a:t> </a:t>
            </a:r>
            <a:endParaRPr lang="en-US" sz="3200" dirty="0">
              <a:cs typeface="Calibri"/>
            </a:endParaRP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R(1 , 2 , 3): ? </a:t>
            </a:r>
            <a:endParaRPr lang="en-US" sz="3200" dirty="0">
              <a:cs typeface="Calibri"/>
            </a:endParaRP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R(0 , 0 , 1): ? </a:t>
            </a:r>
            <a:endParaRPr lang="en-US" sz="3200" dirty="0">
              <a:cs typeface="Calibri"/>
            </a:endParaRPr>
          </a:p>
          <a:p>
            <a:pPr>
              <a:buNone/>
            </a:pPr>
            <a:r>
              <a:rPr lang="en-US" sz="3200" b="1" dirty="0">
                <a:ea typeface="+mn-lt"/>
                <a:cs typeface="+mn-lt"/>
              </a:rPr>
              <a:t>Soln:</a:t>
            </a:r>
            <a:r>
              <a:rPr lang="en-US" sz="3200" dirty="0">
                <a:ea typeface="+mn-lt"/>
                <a:cs typeface="+mn-lt"/>
              </a:rPr>
              <a:t> </a:t>
            </a:r>
            <a:endParaRPr lang="en-US" sz="3200" dirty="0">
              <a:cs typeface="Calibri"/>
            </a:endParaRP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R(1,2,3): </a:t>
            </a:r>
            <a:r>
              <a:rPr lang="en-US" sz="3200" dirty="0">
                <a:solidFill>
                  <a:srgbClr val="00B0F0"/>
                </a:solidFill>
                <a:ea typeface="+mn-lt"/>
                <a:cs typeface="+mn-lt"/>
              </a:rPr>
              <a:t>1+2=3</a:t>
            </a:r>
            <a:r>
              <a:rPr lang="en-US" sz="3200" dirty="0">
                <a:ea typeface="+mn-lt"/>
                <a:cs typeface="+mn-lt"/>
              </a:rPr>
              <a:t> </a:t>
            </a:r>
            <a:endParaRPr lang="en-US" sz="3200" dirty="0">
              <a:cs typeface="Calibri"/>
            </a:endParaRP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R(1,2,3): </a:t>
            </a:r>
            <a:r>
              <a:rPr lang="en-US" sz="3200" dirty="0">
                <a:solidFill>
                  <a:srgbClr val="00B0F0"/>
                </a:solidFill>
                <a:ea typeface="+mn-lt"/>
                <a:cs typeface="+mn-lt"/>
              </a:rPr>
              <a:t>3=3</a:t>
            </a:r>
            <a:r>
              <a:rPr lang="en-US" sz="3200" dirty="0">
                <a:ea typeface="+mn-lt"/>
                <a:cs typeface="+mn-lt"/>
              </a:rPr>
              <a:t>  =&gt; true </a:t>
            </a:r>
            <a:endParaRPr lang="en-US" sz="3200" dirty="0">
              <a:cs typeface="Calibri"/>
            </a:endParaRP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 </a:t>
            </a:r>
            <a:endParaRPr lang="en-US" sz="3200" dirty="0">
              <a:cs typeface="Calibri"/>
            </a:endParaRP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R(0,0,1):</a:t>
            </a:r>
            <a:r>
              <a:rPr lang="en-US" sz="3200" dirty="0">
                <a:solidFill>
                  <a:srgbClr val="00B0F0"/>
                </a:solidFill>
                <a:ea typeface="+mn-lt"/>
                <a:cs typeface="+mn-lt"/>
              </a:rPr>
              <a:t> 0+0=1</a:t>
            </a:r>
            <a:r>
              <a:rPr lang="en-US" sz="3200" dirty="0">
                <a:ea typeface="+mn-lt"/>
                <a:cs typeface="+mn-lt"/>
              </a:rPr>
              <a:t> </a:t>
            </a:r>
            <a:endParaRPr lang="en-US" sz="3200" dirty="0">
              <a:cs typeface="Calibri"/>
            </a:endParaRP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R(0,0,1): </a:t>
            </a:r>
            <a:r>
              <a:rPr lang="en-US" sz="3200" dirty="0">
                <a:solidFill>
                  <a:srgbClr val="00B0F0"/>
                </a:solidFill>
                <a:ea typeface="+mn-lt"/>
                <a:cs typeface="+mn-lt"/>
              </a:rPr>
              <a:t>0=1</a:t>
            </a:r>
            <a:r>
              <a:rPr lang="en-US" sz="3200" dirty="0">
                <a:ea typeface="+mn-lt"/>
                <a:cs typeface="+mn-lt"/>
              </a:rPr>
              <a:t>  =&gt; false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2BB7-E5A5-4F0F-991B-F30B04C4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3795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ea typeface="+mj-lt"/>
                <a:cs typeface="+mj-lt"/>
              </a:rPr>
              <a:t>        Preconditions and Postconditions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BD10-7467-4BDC-ABA7-77B66100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1825625"/>
            <a:ext cx="1129197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Predicates are also used to establish the correctness of computer programs</a:t>
            </a:r>
          </a:p>
          <a:p>
            <a:r>
              <a:rPr lang="en-US" sz="3200" dirty="0">
                <a:ea typeface="+mn-lt"/>
                <a:cs typeface="+mn-lt"/>
              </a:rPr>
              <a:t>This is to show that the computer program always produces the desired output when given valid input. </a:t>
            </a:r>
          </a:p>
          <a:p>
            <a:r>
              <a:rPr lang="en-US" sz="3200" dirty="0">
                <a:ea typeface="+mn-lt"/>
                <a:cs typeface="+mn-lt"/>
              </a:rPr>
              <a:t>The statements that describe valid input are known as precondition </a:t>
            </a:r>
          </a:p>
          <a:p>
            <a:r>
              <a:rPr lang="en-US" sz="3200" dirty="0">
                <a:ea typeface="+mn-lt"/>
                <a:cs typeface="+mn-lt"/>
              </a:rPr>
              <a:t> And the conditions that the output should satisfy when the program has run are known as postconditions</a:t>
            </a:r>
            <a:r>
              <a:rPr lang="en-US" sz="3600" dirty="0">
                <a:ea typeface="+mn-lt"/>
                <a:cs typeface="+mn-lt"/>
              </a:rPr>
              <a:t> </a:t>
            </a:r>
            <a:endParaRPr lang="en-US" sz="3600" dirty="0">
              <a:cs typeface="Calibri"/>
            </a:endParaRP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4659A9A6-E6A0-4F91-8845-E94E2389FCF8}"/>
              </a:ext>
            </a:extLst>
          </p:cNvPr>
          <p:cNvSpPr/>
          <p:nvPr/>
        </p:nvSpPr>
        <p:spPr>
          <a:xfrm>
            <a:off x="490440" y="720392"/>
            <a:ext cx="1063924" cy="76200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4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64A9-5A6F-419E-9A4A-94316197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45" y="1566833"/>
            <a:ext cx="11191336" cy="528586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sz="3300" dirty="0">
                <a:ea typeface="+mn-lt"/>
                <a:cs typeface="+mn-lt"/>
              </a:rPr>
              <a:t>  Consider the following program, designed to interchange the values of two variables x and y. </a:t>
            </a:r>
            <a:endParaRPr lang="en-US" sz="3300" dirty="0">
              <a:cs typeface="Calibri"/>
            </a:endParaRPr>
          </a:p>
          <a:p>
            <a:pPr>
              <a:buNone/>
            </a:pPr>
            <a:r>
              <a:rPr lang="en-US" sz="3300" dirty="0">
                <a:ea typeface="+mn-lt"/>
                <a:cs typeface="+mn-lt"/>
              </a:rPr>
              <a:t>   temp := x </a:t>
            </a:r>
            <a:br>
              <a:rPr lang="en-US" sz="3300" dirty="0">
                <a:ea typeface="+mn-lt"/>
                <a:cs typeface="+mn-lt"/>
              </a:rPr>
            </a:br>
            <a:r>
              <a:rPr lang="en-US" sz="3300" dirty="0">
                <a:ea typeface="+mn-lt"/>
                <a:cs typeface="+mn-lt"/>
              </a:rPr>
              <a:t>x  := y </a:t>
            </a:r>
            <a:br>
              <a:rPr lang="en-US" sz="3300" dirty="0">
                <a:ea typeface="+mn-lt"/>
                <a:cs typeface="+mn-lt"/>
              </a:rPr>
            </a:br>
            <a:r>
              <a:rPr lang="en-US" sz="3300" dirty="0">
                <a:ea typeface="+mn-lt"/>
                <a:cs typeface="+mn-lt"/>
              </a:rPr>
              <a:t>y  := temp</a:t>
            </a:r>
          </a:p>
          <a:p>
            <a:pPr>
              <a:buNone/>
            </a:pPr>
            <a:br>
              <a:rPr lang="en-US" sz="3300" dirty="0">
                <a:ea typeface="+mn-lt"/>
                <a:cs typeface="+mn-lt"/>
              </a:rPr>
            </a:br>
            <a:r>
              <a:rPr lang="en-US" sz="3300" dirty="0">
                <a:ea typeface="+mn-lt"/>
                <a:cs typeface="+mn-lt"/>
              </a:rPr>
              <a:t>So, for this precondition, we can use the predicate P(x,y), </a:t>
            </a:r>
            <a:br>
              <a:rPr lang="en-US" sz="3300" dirty="0">
                <a:ea typeface="+mn-lt"/>
                <a:cs typeface="+mn-lt"/>
              </a:rPr>
            </a:br>
            <a:r>
              <a:rPr lang="en-US" sz="3300" dirty="0">
                <a:ea typeface="+mn-lt"/>
                <a:cs typeface="+mn-lt"/>
              </a:rPr>
              <a:t>Where P(x,y)=(a,b) </a:t>
            </a:r>
            <a:endParaRPr lang="en-US" sz="3300" dirty="0">
              <a:cs typeface="Calibri"/>
            </a:endParaRPr>
          </a:p>
          <a:p>
            <a:pPr>
              <a:buNone/>
            </a:pPr>
            <a:endParaRPr lang="en-US" sz="3300" dirty="0">
              <a:ea typeface="+mn-lt"/>
              <a:cs typeface="+mn-lt"/>
            </a:endParaRPr>
          </a:p>
          <a:p>
            <a:pPr>
              <a:buNone/>
            </a:pPr>
            <a:r>
              <a:rPr lang="en-US" sz="3300" dirty="0">
                <a:ea typeface="+mn-lt"/>
                <a:cs typeface="+mn-lt"/>
              </a:rPr>
              <a:t>   Here x and y are the values before we run the program (precondition) </a:t>
            </a:r>
          </a:p>
          <a:p>
            <a:pPr>
              <a:buNone/>
            </a:pPr>
            <a:endParaRPr lang="en-US" sz="3300" dirty="0">
              <a:ea typeface="+mn-lt"/>
              <a:cs typeface="+mn-lt"/>
            </a:endParaRPr>
          </a:p>
          <a:p>
            <a:pPr>
              <a:buNone/>
            </a:pPr>
            <a:r>
              <a:rPr lang="en-US" sz="3300" dirty="0">
                <a:ea typeface="+mn-lt"/>
                <a:cs typeface="+mn-lt"/>
              </a:rPr>
              <a:t>   For the post condition we can use Q(x,y), </a:t>
            </a:r>
            <a:endParaRPr lang="en-US" sz="3300" dirty="0">
              <a:cs typeface="Calibri"/>
            </a:endParaRPr>
          </a:p>
          <a:p>
            <a:pPr marL="0" indent="0">
              <a:buNone/>
            </a:pPr>
            <a:r>
              <a:rPr lang="en-US" sz="3300" dirty="0">
                <a:ea typeface="+mn-lt"/>
                <a:cs typeface="+mn-lt"/>
              </a:rPr>
              <a:t>   Where Q(x,y)=(b,a) </a:t>
            </a:r>
            <a:endParaRPr lang="en-US" sz="3300" dirty="0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CFBC9A3C-2452-4065-A167-1265F400B22D}"/>
              </a:ext>
            </a:extLst>
          </p:cNvPr>
          <p:cNvSpPr/>
          <p:nvPr/>
        </p:nvSpPr>
        <p:spPr>
          <a:xfrm>
            <a:off x="995632" y="137534"/>
            <a:ext cx="8784565" cy="1178942"/>
          </a:xfrm>
          <a:prstGeom prst="horizontalScroll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cs typeface="Calibri"/>
              </a:rPr>
              <a:t>Lets understand with Example</a:t>
            </a:r>
          </a:p>
        </p:txBody>
      </p:sp>
    </p:spTree>
    <p:extLst>
      <p:ext uri="{BB962C8B-B14F-4D97-AF65-F5344CB8AC3E}">
        <p14:creationId xmlns:p14="http://schemas.microsoft.com/office/powerpoint/2010/main" val="180446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67EF-9A35-4DD6-8651-1996A889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871"/>
            <a:ext cx="10515600" cy="5142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  The first step of the program,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 temp := x</a:t>
            </a:r>
            <a:r>
              <a:rPr lang="en-US" dirty="0">
                <a:ea typeface="+mn-lt"/>
                <a:cs typeface="+mn-lt"/>
              </a:rPr>
              <a:t>, assigns the value of x to the variable temp,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so after this step we know that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 x = 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temp = a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y = b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After the second step of the program,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x := y</a:t>
            </a:r>
            <a:r>
              <a:rPr lang="en-US" dirty="0">
                <a:ea typeface="+mn-lt"/>
                <a:cs typeface="+mn-lt"/>
              </a:rPr>
              <a:t>, we know that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x = b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temp = a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y = b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Finally, after the third step, we know that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x = b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temp = a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y = a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Consequently, after this program is run, the postcondition Q(x, y) holds, that is,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the statement “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x = b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y = a</a:t>
            </a:r>
            <a:r>
              <a:rPr lang="en-US" dirty="0">
                <a:ea typeface="+mn-lt"/>
                <a:cs typeface="+mn-lt"/>
              </a:rPr>
              <a:t>” is true.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2713</Words>
  <Application>Microsoft Office PowerPoint</Application>
  <PresentationFormat>Widescreen</PresentationFormat>
  <Paragraphs>206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STXingkai</vt:lpstr>
      <vt:lpstr>Arial</vt:lpstr>
      <vt:lpstr>Calibri</vt:lpstr>
      <vt:lpstr>Calibri Light</vt:lpstr>
      <vt:lpstr>Cambria Math</vt:lpstr>
      <vt:lpstr>Wingdings</vt:lpstr>
      <vt:lpstr>Office Theme</vt:lpstr>
      <vt:lpstr>Discrete Maths (DM)          -Group:2</vt:lpstr>
      <vt:lpstr>    Predicates</vt:lpstr>
      <vt:lpstr>PowerPoint Presentation</vt:lpstr>
      <vt:lpstr>PowerPoint Presentation</vt:lpstr>
      <vt:lpstr>PowerPoint Presentation</vt:lpstr>
      <vt:lpstr>PowerPoint Presentation</vt:lpstr>
      <vt:lpstr>        Preconditions and Postconditions</vt:lpstr>
      <vt:lpstr>PowerPoint Presentation</vt:lpstr>
      <vt:lpstr>PowerPoint Presentation</vt:lpstr>
      <vt:lpstr>       Quantifiers</vt:lpstr>
      <vt:lpstr>     Types of Quantifier</vt:lpstr>
      <vt:lpstr>       Universal Quantifier (∀)</vt:lpstr>
      <vt:lpstr>PowerPoint Presentation</vt:lpstr>
      <vt:lpstr>PowerPoint Presentation</vt:lpstr>
      <vt:lpstr>PowerPoint Presentation</vt:lpstr>
      <vt:lpstr>      Existential Quantifier(∃)</vt:lpstr>
      <vt:lpstr>PowerPoint Presentation</vt:lpstr>
      <vt:lpstr>PowerPoint Presentation</vt:lpstr>
      <vt:lpstr>PowerPoint Presentation</vt:lpstr>
      <vt:lpstr>      Uniqueness Quantifier</vt:lpstr>
      <vt:lpstr>       Arguments</vt:lpstr>
      <vt:lpstr>      Representation of Argument</vt:lpstr>
      <vt:lpstr>PowerPoint Presentation</vt:lpstr>
      <vt:lpstr>       Valid Arguments</vt:lpstr>
      <vt:lpstr>PowerPoint Presentation</vt:lpstr>
      <vt:lpstr>       Invalid Arguments</vt:lpstr>
      <vt:lpstr>PowerPoint Presentation</vt:lpstr>
      <vt:lpstr>PowerPoint Presentation</vt:lpstr>
      <vt:lpstr>        Rules for Inference</vt:lpstr>
      <vt:lpstr>    Some rules of Inference</vt:lpstr>
      <vt:lpstr>      1. Addition</vt:lpstr>
      <vt:lpstr>     2. Conjunction</vt:lpstr>
      <vt:lpstr>     3. Simplification</vt:lpstr>
      <vt:lpstr>     4. Modus Ponens</vt:lpstr>
      <vt:lpstr>     5. Modus Tollens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VIVEK</cp:lastModifiedBy>
  <cp:revision>1247</cp:revision>
  <dcterms:created xsi:type="dcterms:W3CDTF">2022-01-24T15:47:51Z</dcterms:created>
  <dcterms:modified xsi:type="dcterms:W3CDTF">2022-01-25T04:35:24Z</dcterms:modified>
</cp:coreProperties>
</file>