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58A"/>
    <a:srgbClr val="0F1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2067-EE38-8843-875B-86981BB9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F6BB-5170-D44B-82DE-1BDF5A31C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D690-D4E5-8C48-872F-85910561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9E92-87D6-1540-ABE9-C003A33D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B7F5E-6C3F-A44B-BE63-9D53FB79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6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9DB7-76C6-A044-9464-4BF9A08B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E9783-F8ED-3E47-AF23-5984E9162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10C8-0D11-4E49-A09D-03E60AB3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6A60-255D-9140-A7A8-E86C5C0A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DA0E-B1AA-D945-A4B8-D0F7CFA0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305D4-AA65-3248-8D2C-15253A477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A0C5B-C076-1E4A-BF35-ED1F2C80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05689-B443-344F-8B15-967AD57F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A9CB5-CA3C-B643-BDF4-526BC022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E2E72-FB8C-3948-9013-B95FF31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D99-3E35-D248-99EE-EE21062C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9F67-44EE-E54C-A802-C28E8279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1963-BF00-AC49-B13C-A05BEE6C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15735-CC57-5C44-BF83-84E0D7D2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A1AD-ACB1-5B44-B667-C0F9E4B3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E06D-453F-BF4B-B7CC-D97B6B28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5262-6566-004F-9CFC-3BCB0A997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45909-1C70-5D46-9324-7B3A3064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D08F-125D-8244-AE88-7ED75FA1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1D6A-2B7E-2441-B711-5443783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1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8AE0-4E0E-7441-8EB3-882C4952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A66D-9C2B-B04E-9650-3A4271E57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003E-F7E7-0D41-AE7E-FA1422BE1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AABA-1746-5949-ADF8-554CFD12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9D6FC-0C63-9C47-BC2E-8FAA7ED8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B173E-96E6-014E-B51A-F2D49C84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C525-7DAA-DD45-8DD6-E23D2E10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7ADE1-13A3-3649-893D-954D2A7F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E4CD4-B39B-4C42-9B29-9C73945CF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85206-FE9A-794D-8CC1-CEA42EADA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E5A9D-6381-D44D-BAE9-F43223321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D1950-5A94-1C4A-AAEB-6C3A45AD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5A93-4794-4146-BE3D-33E83F2E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3C7D47-C6EC-C040-9C36-DFB5032C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1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73F0-1F5D-3B4B-BF70-2F2CFB3AE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C3FE7-B90A-D546-9BB9-79FFA28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9924-D507-3A4F-8F9D-A9229959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CE79D-4B78-3F4B-887A-A15C95D4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1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E6900-B6EA-A94D-9832-0009B403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51D6-6D04-6A48-AC8F-BE12DB9D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35D6-001C-0A49-B6BE-3B037B56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0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986F-CD86-D140-A1BC-1278A835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8EC7-26CD-C240-8954-A3E57EC6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551FB-FEBC-3B45-9DDC-24AAFB101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DDE9-2414-D149-ADE6-52B7866E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B46E5-05C9-7D4B-B1F7-5FE25ED4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9C2F-6D94-594B-A3A9-6984C882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7336-7392-FD4C-934E-1DC16B43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EF807-2864-804E-AB2D-76B278D26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C08CF-4E6F-384A-9F99-9E8203D05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52593-04FC-5A49-8C1A-2D166C6E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BFD7D-AE75-4B4C-AA33-B2222A0D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52C2E-68D3-1247-A51D-83DAB280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52378-71B7-FA49-8381-2D185398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D7259-ACCA-1448-AC96-E67907943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D45C-0B97-134A-B2EB-777F2D757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B17A-ECD7-0740-945B-AD5BA3A29327}" type="datetimeFigureOut">
              <a:rPr lang="en-US" smtClean="0"/>
              <a:t>11/6/19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EADF-426F-474C-8103-A912B79A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D6BC-1FB5-4148-8367-6BB58B5FD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2D636-59D9-5444-81FF-0D455E0F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E8C9EB83-A670-A949-BA1B-2F1DF0B0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5AE970-31EF-4A43-A7DA-3C7341F5149D}"/>
              </a:ext>
            </a:extLst>
          </p:cNvPr>
          <p:cNvSpPr txBox="1"/>
          <p:nvPr/>
        </p:nvSpPr>
        <p:spPr>
          <a:xfrm>
            <a:off x="1139866" y="983308"/>
            <a:ext cx="10521863" cy="135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spc="-150" dirty="0">
                <a:solidFill>
                  <a:srgbClr val="0F1689"/>
                </a:solidFill>
                <a:latin typeface="Space Mono" panose="02000509040000020004" pitchFamily="49" charset="77"/>
              </a:rPr>
              <a:t>Titles in Space Mono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6644B-DCE5-F246-9E85-6398CA10D09E}"/>
              </a:ext>
            </a:extLst>
          </p:cNvPr>
          <p:cNvSpPr txBox="1"/>
          <p:nvPr/>
        </p:nvSpPr>
        <p:spPr>
          <a:xfrm>
            <a:off x="1139865" y="2327582"/>
            <a:ext cx="10521863" cy="72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pace Mono" panose="02000509040000020004" pitchFamily="49" charset="77"/>
              </a:rPr>
              <a:t>Subtitles are lighter.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8589B-E3B3-6A4B-9E6F-B22C5B17E40E}"/>
              </a:ext>
            </a:extLst>
          </p:cNvPr>
          <p:cNvSpPr txBox="1"/>
          <p:nvPr/>
        </p:nvSpPr>
        <p:spPr>
          <a:xfrm>
            <a:off x="1139865" y="5378570"/>
            <a:ext cx="10521863" cy="57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F158A"/>
                </a:solidFill>
                <a:latin typeface="Public Sans Light" pitchFamily="2" charset="77"/>
              </a:rPr>
              <a:t>Author Info normal text is Public Sans.</a:t>
            </a:r>
          </a:p>
        </p:txBody>
      </p:sp>
    </p:spTree>
    <p:extLst>
      <p:ext uri="{BB962C8B-B14F-4D97-AF65-F5344CB8AC3E}">
        <p14:creationId xmlns:p14="http://schemas.microsoft.com/office/powerpoint/2010/main" val="73949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computer&#10;&#10;Description automatically generated">
            <a:extLst>
              <a:ext uri="{FF2B5EF4-FFF2-40B4-BE49-F238E27FC236}">
                <a16:creationId xmlns:a16="http://schemas.microsoft.com/office/drawing/2014/main" id="{E8C9EB83-A670-A949-BA1B-2F1DF0B0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5AE970-31EF-4A43-A7DA-3C7341F5149D}"/>
              </a:ext>
            </a:extLst>
          </p:cNvPr>
          <p:cNvSpPr txBox="1"/>
          <p:nvPr/>
        </p:nvSpPr>
        <p:spPr>
          <a:xfrm>
            <a:off x="1081553" y="677902"/>
            <a:ext cx="10521863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F1689"/>
                </a:solidFill>
                <a:latin typeface="Space Mono" panose="02000509040000020004" pitchFamily="49" charset="77"/>
              </a:rPr>
              <a:t>Normal Slide Heading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6644B-DCE5-F246-9E85-6398CA10D09E}"/>
              </a:ext>
            </a:extLst>
          </p:cNvPr>
          <p:cNvSpPr txBox="1"/>
          <p:nvPr/>
        </p:nvSpPr>
        <p:spPr>
          <a:xfrm>
            <a:off x="1081552" y="1444266"/>
            <a:ext cx="10521863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Space Mono" panose="02000509040000020004" pitchFamily="49" charset="77"/>
              </a:rPr>
              <a:t>Subtitles are lighter.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8589B-E3B3-6A4B-9E6F-B22C5B17E40E}"/>
              </a:ext>
            </a:extLst>
          </p:cNvPr>
          <p:cNvSpPr txBox="1"/>
          <p:nvPr/>
        </p:nvSpPr>
        <p:spPr>
          <a:xfrm>
            <a:off x="1081553" y="2253804"/>
            <a:ext cx="10028881" cy="383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F158A"/>
                </a:solidFill>
              </a:rPr>
              <a:t>Public Sans: a humanist sans serif typeface creating and released under creative commons by the US Government. Clean and rational - to be used for the bulk of text. Public Sans: a humanist sans serif typeface creating and released under creative commons by the US Government. Clean and rational - to be used for the bulk of text.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F158A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F158A"/>
                </a:solidFill>
              </a:rPr>
              <a:t>Public Sans: a humanist sans serif typeface creating and released under creative commons by the US Government. Clean and rational - to be used for the bulk of text. Public Sans: a humanist sans serif typeface creating and released under creative commons by the US Government. Clean and […]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1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Public Sans Light</vt:lpstr>
      <vt:lpstr>Space Mono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Ronan Flynn-Curran</dc:creator>
  <cp:keywords/>
  <dc:description/>
  <cp:lastModifiedBy>Ronan Flynn-Curran</cp:lastModifiedBy>
  <cp:revision>3</cp:revision>
  <dcterms:created xsi:type="dcterms:W3CDTF">2019-11-06T18:42:14Z</dcterms:created>
  <dcterms:modified xsi:type="dcterms:W3CDTF">2019-11-06T18:53:22Z</dcterms:modified>
  <cp:category/>
</cp:coreProperties>
</file>