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7" autoAdjust="0"/>
  </p:normalViewPr>
  <p:slideViewPr>
    <p:cSldViewPr>
      <p:cViewPr varScale="1">
        <p:scale>
          <a:sx n="80" d="100"/>
          <a:sy n="80" d="100"/>
        </p:scale>
        <p:origin x="9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606" y="0"/>
            <a:ext cx="6283452" cy="35402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40252"/>
            <a:ext cx="4995672" cy="3345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7" y="4221088"/>
            <a:ext cx="1133762" cy="1231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7" y="4260494"/>
            <a:ext cx="1097189" cy="1267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08" y="4294234"/>
            <a:ext cx="1115476" cy="11581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17" y="4278995"/>
            <a:ext cx="1158144" cy="118862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0"/>
            <a:ext cx="2087880" cy="15646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456617"/>
            <a:ext cx="944880" cy="833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0.05185 L -0.02118 0.05185 C -0.08021 0.10579 -0.03472 0.0618 -0.0691 0.09907 C -0.07882 0.10926 -0.09184 0.11551 -0.09826 0.12963 C -0.10174 0.13704 -0.1059 0.14375 -0.10868 0.15185 C -0.11528 0.17014 -0.11944 0.19352 -0.12326 0.21296 C -0.12257 0.23055 -0.12309 0.24815 -0.12118 0.26574 C -0.11962 0.28102 -0.11667 0.28819 -0.11076 0.29907 C -0.10885 0.30278 -0.10642 0.30602 -0.10451 0.31018 C -0.10226 0.31551 -0.10104 0.32176 -0.09826 0.32685 C -0.09392 0.33518 -0.08958 0.33819 -0.08368 0.34352 C -0.0816 0.35463 -0.07917 0.36551 -0.07743 0.37685 C -0.07361 0.40393 -0.07483 0.44653 -0.07951 0.46852 C -0.08212 0.47986 -0.09045 0.48727 -0.09618 0.49629 C -0.10469 0.50903 -0.10677 0.51296 -0.11701 0.51852 C -0.12118 0.5206 -0.12517 0.52361 -0.12951 0.52407 C -0.14479 0.52546 -0.16007 0.52407 -0.17535 0.52407 " pathEditMode="relative" ptsTypes="AAAAAAAAAAAAAAAAA">
                                      <p:cBhvr>
                                        <p:cTn id="55" dur="4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4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4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づ</cp:lastModifiedBy>
  <cp:revision>8</cp:revision>
  <dcterms:created xsi:type="dcterms:W3CDTF">2017-04-12T11:33:00Z</dcterms:created>
  <dcterms:modified xsi:type="dcterms:W3CDTF">2021-12-16T09:36:54Z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456AEDFB06AB442EA7160B19DE6ED3AE</vt:lpwstr>
  </property>
  <property fmtid="{D5CDD505-2E9C-101B-9397-08002B2CF9AE}" pid="3" name="KSOProductBuildVer">
    <vt:lpwstr>2052-11.1.0.11115</vt:lpwstr>
  </property>
</Properties>
</file>