
<file path=[Content_Types].xml><?xml version="1.0" encoding="utf-8"?>
<Types xmlns="http://schemas.openxmlformats.org/package/2006/content-types">
  <Override PartName="/_rels/.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37.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8.xml.rels" ContentType="application/vnd.openxmlformats-package.relationships+xml"/>
  <Override PartName="/ppt/notesSlides/_rels/notesSlide33.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35.xml.rels" ContentType="application/vnd.openxmlformats-package.relationships+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3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50.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1"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52"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53"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54" name="PlaceHolder 5"/>
          <p:cNvSpPr>
            <a:spLocks noGrp="1"/>
          </p:cNvSpPr>
          <p:nvPr>
            <p:ph type="sldNum"/>
          </p:nvPr>
        </p:nvSpPr>
        <p:spPr>
          <a:xfrm>
            <a:off x="4399200" y="0"/>
            <a:ext cx="3372840" cy="502560"/>
          </a:xfrm>
          <a:prstGeom prst="rect">
            <a:avLst/>
          </a:prstGeom>
        </p:spPr>
        <p:txBody>
          <a:bodyPr lIns="0" rIns="0" tIns="0" bIns="0" anchor="b"/>
          <a:p>
            <a:pPr algn="r"/>
            <a:fld id="{230361C0-23EC-45BE-938B-94BA5C07558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Git is a “source code management” package for software developers.  It was written by the author of the Linux kernel and has become what all the cool kids are using (and me).</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So lets get started.  ‘git’ is primarily a command line tool and of course, the coolest of the cool kids use the command line.  The rest of you who are not so cool or who merely aspire to being cool, can use a GUI to interact with git.</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I’m told one of the easiest ways to use GIT in a GUI is to download the github desktop.</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So lets backtrack a bit.  It’s useful to work on a repository on your computer.  You can keep track of your own stuff.  But it isn’t much use when you want to collaborate with others or share your code with others.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There’s a place called ‘github’.  People store their repositories on there where other people can get access to them, add features, fix bugs, etc.  It also happens to be where we keep our code too.  Github, the company, is generous enough to provide free repository space to FIRST robotics teams.  We can control access so that code can be private or public.</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To retrieve a remote repository, you ‘clone’ it.</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A local repository has a special directory in it called ‘.git’.  It’s where GIT puts everything it nows about the repository.  That is it’s treasure chest of goodies.</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We’re going to make a change to a file.  Here it is in red.</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If we ask GIT what the status of the repository is in, it’s going to tell us some things.  In this case, what it’s telling us is that this particular file has changed.</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Imagine you’re writing some code.  </a:t>
            </a:r>
            <a:endParaRPr b="0" lang="en-US" sz="2000" spc="-1" strike="noStrike">
              <a:latin typeface="Arial"/>
            </a:endParaRPr>
          </a:p>
          <a:p>
            <a:r>
              <a:rPr b="0" lang="en-US" sz="2000" spc="-1" strike="noStrike">
                <a:solidFill>
                  <a:srgbClr val="000000"/>
                </a:solidFill>
                <a:latin typeface="Arial"/>
              </a:rPr>
              <a:t>You’ve got some stuff working and you’re adding new functionality so you’re making some changes to the stuff that was already working.</a:t>
            </a:r>
            <a:endParaRPr b="0" lang="en-US" sz="2000" spc="-1" strike="noStrike">
              <a:latin typeface="Arial"/>
            </a:endParaRPr>
          </a:p>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777240" y="4777560"/>
            <a:ext cx="6217200" cy="4533120"/>
          </a:xfrm>
          <a:prstGeom prst="rect">
            <a:avLst/>
          </a:prstGeom>
        </p:spPr>
        <p:txBody>
          <a:bodyPr lIns="0" rIns="0" tIns="0" bIns="0"/>
          <a:p>
            <a:r>
              <a:rPr b="0" lang="en-US" sz="2000" spc="-1" strike="noStrike">
                <a:solidFill>
                  <a:srgbClr val="000000"/>
                </a:solidFill>
                <a:latin typeface="Arial"/>
              </a:rPr>
              <a:t>Let’s say we’re happy with that change.  Lets commit it. But first we need to tell GIT what we’re going to commit in this changeset.  Lets think about software development for a second.  When we’re working on a sizable piece of code, it’s never going to be contained in one file.  Sometimes (usually) when you add a feature, you’re going to edit multiple files.  When we make a commit, we want it to represent an encapsulated change.  ‘git status’ tells us all of the files that have changed.  Sometimes we make a modification to a file that isn’t part of the change we want to commit, so we don’t add it to the changeset.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Here we’ve made one change to one file, so we add it to the changeset. Then we see what ‘git status’ has to say.</a:t>
            </a: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body"/>
          </p:nvPr>
        </p:nvSpPr>
        <p:spPr>
          <a:xfrm>
            <a:off x="777240" y="4777560"/>
            <a:ext cx="6217200" cy="4816440"/>
          </a:xfrm>
          <a:prstGeom prst="rect">
            <a:avLst/>
          </a:prstGeom>
        </p:spPr>
        <p:txBody>
          <a:bodyPr lIns="0" rIns="0" tIns="0" bIns="0"/>
          <a:p>
            <a:r>
              <a:rPr b="0" lang="en-US" sz="2000" spc="-1" strike="noStrike">
                <a:solidFill>
                  <a:srgbClr val="000000"/>
                </a:solidFill>
                <a:latin typeface="Arial"/>
              </a:rPr>
              <a:t>Here’s an example of a change that we don’t want to be part of this changeset.  In this case, I’ve created a new file. ‘git status’ tells us what we’re going to commit and that there’s an untracked file.  The untracked file is git telling us that not only is that file not in the changeset but it doesn’t even know anything about the file.  This happens when you create a new source file, you have to add it in the same way that you add a changeset.  But sometimes it’s an editor temp file or a compiled binary or some other thing. In this case, we’re not interested in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Later we can setup a .gitignore file that tells GIT to ignore certain files so we’re not distracted by them when we use git status.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Git status is a thing we use all the time.</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Here’s an example where we actually create a new file that we want.  After we ‘git add’ it, the ‘git status’ looks like we have everything we want to commit. Then we make the commit.</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Lets say we make a change to a file or a bunch of files.  Now we want to see what is different between the files and the repository.  We use ‘git diff’.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Git is telling us that our change here is to delete a line and added 3 lines.  The line it’s deleting is where we’ve actually changed a word in the line.</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We’re happy with that diff so lets commit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It’s possible that you’ve made a bunch of changes to a file but only some of the changes are part of the changeset you want to commit.  Later I’ll show you how to commit only part of a file.  It’s pretty easy.</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After some extensive changes, you go to test them and you discover that the stuff you had working before is now broken.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Crap.  Now you can’t go back and see what was wrong.</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When we’re trying to figure out what’s changed over time, we can ask git for a log of changes. Here are 4 commits that have been made in the repository.  Have a look at these big meaningless numbers.  Those numbers are the commit ID’s.  They’re a hash of each diff and are unique per commit.  Fortunately, they don’t need to be remembered but if you’re trying to see the difference between two commits, you need to use the hashes.  You don’t need to use the entire hash, only the first few digits as long as they’re unique in all of the diffs.  This isn’t something you’ll do a lot.</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Lets say we want to see what was done in this particular commit?  Here it is.</a:t>
            </a:r>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If we decide we want to go back in time to this particular revision of this particular file, we check it out like this.</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Here you see the file without that change.</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If that’s what we want, we add it to the changeset and commit it.</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body"/>
          </p:nvPr>
        </p:nvSpPr>
        <p:spPr>
          <a:xfrm>
            <a:off x="777240" y="4777560"/>
            <a:ext cx="6217200" cy="5097600"/>
          </a:xfrm>
          <a:prstGeom prst="rect">
            <a:avLst/>
          </a:prstGeom>
        </p:spPr>
        <p:txBody>
          <a:bodyPr lIns="0" rIns="0" tIns="0" bIns="0"/>
          <a:p>
            <a:r>
              <a:rPr b="0" lang="en-US" sz="1400" spc="-1" strike="noStrike">
                <a:solidFill>
                  <a:srgbClr val="000000"/>
                </a:solidFill>
                <a:latin typeface="Arial"/>
              </a:rPr>
              <a:t>So now we’ve made some changes to our local repository.  We’ve done some committing, and of course, we’ve tested our changes.  The changes aren’t really useful to anyone because they exist only on our local computer.  We want to publish them to the entire team (or the world, as applicable).  So we push the changes to the remote repository which in this case is github.  It’s symbolically called “origin”.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In this case, I have to log in to github so I have to give it my username and password.  But there’s a way to configure git so that your credentials are recorded locally but we’ll address that later.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If nobody has made any changes in the remote repository, then github will accept our changes.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777240" y="4777560"/>
            <a:ext cx="6217200" cy="5097600"/>
          </a:xfrm>
          <a:prstGeom prst="rect">
            <a:avLst/>
          </a:prstGeom>
        </p:spPr>
        <p:txBody>
          <a:bodyPr lIns="0" rIns="0" tIns="0" bIns="0"/>
          <a:p>
            <a:endParaRPr b="0" lang="en-US" sz="2000" spc="-1" strike="noStrike">
              <a:latin typeface="Arial"/>
            </a:endParaRPr>
          </a:p>
          <a:p>
            <a:endParaRPr b="0" lang="en-US" sz="2000" spc="-1" strike="noStrike">
              <a:latin typeface="Arial"/>
            </a:endParaRPr>
          </a:p>
          <a:p>
            <a:r>
              <a:rPr b="0" lang="en-US" sz="1400" spc="-1" strike="noStrike">
                <a:solidFill>
                  <a:srgbClr val="000000"/>
                </a:solidFill>
                <a:latin typeface="Arial"/>
              </a:rPr>
              <a:t> </a:t>
            </a:r>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You should have made a copy of the file before you started making changes, you numbskull.</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So you fix that problem. Then make a copy of the file and call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Prime_numbers.java.working”</a:t>
            </a:r>
            <a:endParaRPr b="0" lang="en-US"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Sometimes we make some changes but by the time we get part way through, we start to think “maybe that’s not the right approach.  But I don’t want to lose it.” or maybe someone else has made some changes that you really want but you’re not ready to commit these changes yet.  You can’t pull the changes you want because you have local modifications.  So what do you do?</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 </a:t>
            </a:r>
            <a:r>
              <a:rPr b="0" lang="en-US" sz="2000" spc="-1" strike="noStrike">
                <a:solidFill>
                  <a:srgbClr val="000000"/>
                </a:solidFill>
                <a:latin typeface="Arial"/>
              </a:rPr>
              <a:t>You can either make a branch and commit it to the branch, or you can just temporarily stash the changes away.</a:t>
            </a: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After you’re done whatever you’re doing and you want those changes back, you just pop them off the stack.</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The stash is like a stack of plates.  You push things on the stack and pop them back off the top.</a:t>
            </a:r>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Lets say you’ve made some changes or maybe you’re about to make some changes.  You create a branch.  You can work all you want on your branch without affecting anyone else.  You do a ‘git checkout -b’. The ‘-b’ says “create this branch”.</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Now you have a directory of files named:</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Prime_numbers.java.working</a:t>
            </a:r>
            <a:endParaRPr b="0" lang="en-US" sz="2000" spc="-1" strike="noStrike">
              <a:latin typeface="Arial"/>
            </a:endParaRPr>
          </a:p>
          <a:p>
            <a:r>
              <a:rPr b="0" lang="en-US" sz="2000" spc="-1" strike="noStrike">
                <a:solidFill>
                  <a:srgbClr val="000000"/>
                </a:solidFill>
                <a:latin typeface="Arial"/>
              </a:rPr>
              <a:t>Prime_numbers.java.sorta_working</a:t>
            </a:r>
            <a:endParaRPr b="0" lang="en-US" sz="2000" spc="-1" strike="noStrike">
              <a:latin typeface="Arial"/>
            </a:endParaRPr>
          </a:p>
          <a:p>
            <a:r>
              <a:rPr b="0" lang="en-US" sz="2000" spc="-1" strike="noStrike">
                <a:solidFill>
                  <a:srgbClr val="000000"/>
                </a:solidFill>
                <a:latin typeface="Arial"/>
              </a:rPr>
              <a:t>Prime_numbers.java.works_but_no_printing</a:t>
            </a:r>
            <a:endParaRPr b="0" lang="en-US" sz="2000" spc="-1" strike="noStrike">
              <a:latin typeface="Arial"/>
            </a:endParaRPr>
          </a:p>
          <a:p>
            <a:r>
              <a:rPr b="0" lang="en-US" sz="2000" spc="-1" strike="noStrike">
                <a:solidFill>
                  <a:srgbClr val="000000"/>
                </a:solidFill>
                <a:latin typeface="Arial"/>
              </a:rPr>
              <a:t>Prime_numbers.java.works_faster_but_some_even_numbers</a:t>
            </a:r>
            <a:endParaRPr b="0" lang="en-US" sz="2000" spc="-1" strike="noStrike">
              <a:latin typeface="Arial"/>
            </a:endParaRPr>
          </a:p>
          <a:p>
            <a:r>
              <a:rPr b="0" lang="en-US" sz="2000" spc="-1" strike="noStrike">
                <a:solidFill>
                  <a:srgbClr val="000000"/>
                </a:solidFill>
                <a:latin typeface="Arial"/>
              </a:rPr>
              <a:t>Prime_numbers.java.wth</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...and one of those files has a function that you know is good but you don’t know where it is.  What a mess.</a:t>
            </a:r>
            <a:endParaRPr b="0" lang="en-US" sz="2000" spc="-1" strike="noStrike">
              <a:latin typeface="Arial"/>
            </a:endParaRPr>
          </a:p>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Lets list all the branches in our tree.</a:t>
            </a:r>
            <a:endParaRPr b="0" lang="en-US" sz="20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If we’ve created a branch locally, the remote doesn’t know anything about it.  We have to tell git to specifically push our branch upstream in case others want to use it or take stuff from it.</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rPr>
              <a:t>‘</a:t>
            </a:r>
            <a:r>
              <a:rPr b="0" lang="en-US" sz="2000" spc="-1" strike="noStrike">
                <a:solidFill>
                  <a:srgbClr val="000000"/>
                </a:solidFill>
                <a:latin typeface="Arial"/>
              </a:rPr>
              <a:t>-u origin’ says “push this branch to the origin”.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Wish we had some way to manage all this properly.  Writing code like this is just like walking a tight rope across a canyon with sharp pointy rocks at the bottom.</a:t>
            </a:r>
            <a:endParaRPr b="0" lang="en-US" sz="2000" spc="-1" strike="noStrike">
              <a:latin typeface="Arial"/>
            </a:endParaRPr>
          </a:p>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Git is your safety net.  You can rely on it to catch you when you fall into the abyss.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body"/>
          </p:nvPr>
        </p:nvSpPr>
        <p:spPr>
          <a:xfrm>
            <a:off x="777240" y="4777560"/>
            <a:ext cx="6217200" cy="4525560"/>
          </a:xfrm>
          <a:prstGeom prst="rect">
            <a:avLst/>
          </a:prstGeom>
        </p:spPr>
        <p:txBody>
          <a:bodyPr lIns="0" rIns="0" tIns="0" bIns="0"/>
          <a:p>
            <a:r>
              <a:rPr b="0" lang="en-US" sz="2000" spc="-1" strike="noStrike">
                <a:solidFill>
                  <a:srgbClr val="000000"/>
                </a:solidFill>
                <a:latin typeface="Arial"/>
              </a:rPr>
              <a:t>We use git.  These days, most of the rest of the world uses git.  There are lots of other VCS’es out there but it’s not interesting to us.  If you know how to use git, and you have good source code management practices, you are more employable and you write better code.</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777240" y="4777560"/>
            <a:ext cx="6217200" cy="4525560"/>
          </a:xfrm>
          <a:prstGeom prst="rect">
            <a:avLst/>
          </a:prstGeom>
        </p:spPr>
        <p:txBody>
          <a:bodyPr lIns="0" rIns="0" tIns="0" bIns="0"/>
          <a:p>
            <a:r>
              <a:rPr b="0" lang="en-US" sz="1300" spc="-1" strike="noStrike">
                <a:solidFill>
                  <a:srgbClr val="000000"/>
                </a:solidFill>
                <a:latin typeface="Arial"/>
              </a:rPr>
              <a:t>Git is a program that runs on your computer.  The same computer you’re writing your code on. </a:t>
            </a:r>
            <a:endParaRPr b="0" lang="en-US" sz="1300" spc="-1" strike="noStrike">
              <a:latin typeface="Arial"/>
            </a:endParaRPr>
          </a:p>
          <a:p>
            <a:endParaRPr b="0" lang="en-US" sz="1300" spc="-1" strike="noStrike">
              <a:latin typeface="Arial"/>
            </a:endParaRPr>
          </a:p>
          <a:p>
            <a:r>
              <a:rPr b="0" lang="en-US" sz="1300" spc="-1" strike="noStrike">
                <a:solidFill>
                  <a:srgbClr val="000000"/>
                </a:solidFill>
                <a:latin typeface="Arial"/>
              </a:rPr>
              <a:t>All of your code lives in a repository, or what we call a ‘repo’</a:t>
            </a:r>
            <a:endParaRPr b="0" lang="en-US" sz="1300" spc="-1" strike="noStrike">
              <a:latin typeface="Arial"/>
            </a:endParaRPr>
          </a:p>
          <a:p>
            <a:endParaRPr b="0" lang="en-US" sz="1300" spc="-1" strike="noStrike">
              <a:latin typeface="Arial"/>
            </a:endParaRPr>
          </a:p>
          <a:p>
            <a:r>
              <a:rPr b="0" lang="en-US" sz="1300" spc="-1" strike="noStrike">
                <a:solidFill>
                  <a:srgbClr val="000000"/>
                </a:solidFill>
                <a:latin typeface="Arial"/>
              </a:rPr>
              <a:t>You create a repo, you commit your source code to the repo, you make changes, and you commit those changes.  Git remembers each commit.  </a:t>
            </a:r>
            <a:endParaRPr b="0" lang="en-US" sz="1300" spc="-1" strike="noStrike">
              <a:latin typeface="Arial"/>
            </a:endParaRPr>
          </a:p>
          <a:p>
            <a:endParaRPr b="0" lang="en-US" sz="1300" spc="-1" strike="noStrike">
              <a:latin typeface="Arial"/>
            </a:endParaRPr>
          </a:p>
          <a:p>
            <a:r>
              <a:rPr b="0" lang="en-US" sz="1300" spc="-1" strike="noStrike">
                <a:solidFill>
                  <a:srgbClr val="000000"/>
                </a:solidFill>
                <a:latin typeface="Arial"/>
              </a:rPr>
              <a:t>You can look at previous versions, you can ask for a difference between two arbitrary versions.  You can even use it to figure out where you broke something.  Lets say you broke something that was working 10 versions ago.  You can keep going back and forth and find where it broke.  Then you can look at the differences and see what you broke and then fix it in the current version.</a:t>
            </a:r>
            <a:endParaRPr b="0" lang="en-US" sz="1300" spc="-1" strike="noStrike">
              <a:latin typeface="Arial"/>
            </a:endParaRPr>
          </a:p>
          <a:p>
            <a:endParaRPr b="0" lang="en-US" sz="1300" spc="-1" strike="noStrike">
              <a:latin typeface="Arial"/>
            </a:endParaRPr>
          </a:p>
          <a:p>
            <a:r>
              <a:rPr b="0" lang="en-US" sz="1300" spc="-1" strike="noStrike">
                <a:solidFill>
                  <a:srgbClr val="000000"/>
                </a:solidFill>
                <a:latin typeface="Arial"/>
              </a:rPr>
              <a:t>If you plan to go off on a side trip into the weeds, you can make a branch, do your thing and then decide whether to merge it back in or abandon it.</a:t>
            </a:r>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
        <p:nvSpPr>
          <p:cNvPr id="142" name="PlaceHolder 5"/>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147" name="PlaceHolder 5"/>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
        <p:nvSpPr>
          <p:cNvPr id="148"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149" name="PlaceHolder 7"/>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1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769040"/>
            <a:ext cx="9071280" cy="43840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esktop.github.com/" TargetMode="External"/><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msdn.microsoft.com/en-us/commandline/wsl/about" TargetMode="External"/><Relationship Id="rId2" Type="http://schemas.openxmlformats.org/officeDocument/2006/relationships/hyperlink" Target="https://git-for-windows.github.io/" TargetMode="External"/><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Git for 4627</a:t>
            </a:r>
            <a:endParaRPr b="0" lang="en-US" sz="4400" spc="-1" strike="noStrike">
              <a:latin typeface="Arial"/>
            </a:endParaRPr>
          </a:p>
        </p:txBody>
      </p:sp>
      <p:sp>
        <p:nvSpPr>
          <p:cNvPr id="15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rPr>
              <a:t>What’s the point?</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get started</a:t>
            </a:r>
            <a:endParaRPr b="0" lang="en-US" sz="4400" spc="-1" strike="noStrike">
              <a:latin typeface="Arial"/>
            </a:endParaRPr>
          </a:p>
        </p:txBody>
      </p:sp>
      <p:sp>
        <p:nvSpPr>
          <p:cNvPr id="31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Two ways to use git</a:t>
            </a:r>
            <a:endParaRPr b="0" lang="en-US" sz="3200" spc="-1" strike="noStrike">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Command line</a:t>
            </a:r>
            <a:endParaRPr b="0" lang="en-US" sz="28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Git commands in a shell (bash)</a:t>
            </a:r>
            <a:endParaRPr b="0" lang="en-US" sz="2400" spc="-1" strike="noStrike">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Gui</a:t>
            </a:r>
            <a:endParaRPr b="0" lang="en-US" sz="28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Download github desktop</a:t>
            </a:r>
            <a:endParaRPr b="0" lang="en-US" sz="24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Eclipse integration</a:t>
            </a:r>
            <a:endParaRPr b="0" lang="en-US" sz="24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Other git clients (tortoise, etc)</a:t>
            </a:r>
            <a:endParaRPr b="0" lang="en-US" sz="2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Github desktop</a:t>
            </a:r>
            <a:endParaRPr b="0" lang="en-US" sz="4400" spc="-1" strike="noStrike">
              <a:latin typeface="Arial"/>
            </a:endParaRPr>
          </a:p>
        </p:txBody>
      </p:sp>
      <p:sp>
        <p:nvSpPr>
          <p:cNvPr id="31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Download from:</a:t>
            </a:r>
            <a:endParaRPr b="0" lang="en-US" sz="3200" spc="-1" strike="noStrike">
              <a:latin typeface="Arial"/>
            </a:endParaRPr>
          </a:p>
          <a:p>
            <a:pPr lvl="1" marL="864000" indent="-323640">
              <a:lnSpc>
                <a:spcPct val="100000"/>
              </a:lnSpc>
              <a:buClr>
                <a:srgbClr val="000000"/>
              </a:buClr>
              <a:buSzPct val="75000"/>
              <a:buFont typeface="Symbol"/>
              <a:buChar char=""/>
            </a:pPr>
            <a:r>
              <a:rPr b="0" lang="en-US" sz="2800" spc="-1" strike="noStrike" u="sng">
                <a:solidFill>
                  <a:srgbClr val="0000ff"/>
                </a:solidFill>
                <a:uFill>
                  <a:solidFill>
                    <a:srgbClr val="ffffff"/>
                  </a:solidFill>
                </a:uFill>
                <a:latin typeface="Arial"/>
                <a:hlinkClick r:id="rId1"/>
              </a:rPr>
              <a:t>https://desktop.github.com</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 </a:t>
            </a:r>
            <a:endParaRPr b="0" lang="en-US"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Command line</a:t>
            </a:r>
            <a:endParaRPr b="0" lang="en-US" sz="4400" spc="-1" strike="noStrike">
              <a:latin typeface="Arial"/>
            </a:endParaRPr>
          </a:p>
        </p:txBody>
      </p:sp>
      <p:sp>
        <p:nvSpPr>
          <p:cNvPr id="31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First you need a shell.</a:t>
            </a:r>
            <a:endParaRPr b="0" lang="en-US" sz="3200" spc="-1" strike="noStrike">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OS X</a:t>
            </a:r>
            <a:endParaRPr b="0" lang="en-US" sz="28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Open Terminal.app</a:t>
            </a:r>
            <a:endParaRPr b="0" lang="en-US" sz="2400" spc="-1" strike="noStrike">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Linux</a:t>
            </a:r>
            <a:endParaRPr b="0" lang="en-US" sz="28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Open a terminal window (alt-shift-T)</a:t>
            </a:r>
            <a:endParaRPr b="0" lang="en-US" sz="2400" spc="-1" strike="noStrike">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latin typeface="Arial"/>
              </a:rPr>
              <a:t>Windows</a:t>
            </a:r>
            <a:endParaRPr b="0" lang="en-US" sz="2800" spc="-1" strike="noStrike">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latin typeface="Arial"/>
              </a:rPr>
              <a:t>Install a windows bash client.</a:t>
            </a:r>
            <a:endParaRPr b="0" lang="en-US" sz="2400" spc="-1" strike="noStrike">
              <a:latin typeface="Arial"/>
            </a:endParaRPr>
          </a:p>
          <a:p>
            <a:pPr lvl="3" marL="1728000" indent="-215640">
              <a:lnSpc>
                <a:spcPct val="100000"/>
              </a:lnSpc>
              <a:buClr>
                <a:srgbClr val="000000"/>
              </a:buClr>
              <a:buSzPct val="75000"/>
              <a:buFont typeface="Symbol"/>
              <a:buChar char=""/>
            </a:pPr>
            <a:r>
              <a:rPr b="0" lang="en-US" sz="2000" spc="-1" strike="noStrike">
                <a:solidFill>
                  <a:srgbClr val="000000"/>
                </a:solidFill>
                <a:latin typeface="Arial"/>
              </a:rPr>
              <a:t>Windows-10: </a:t>
            </a:r>
            <a:r>
              <a:rPr b="0" lang="en-US" sz="2000" spc="-1" strike="noStrike" u="sng">
                <a:solidFill>
                  <a:srgbClr val="0000ff"/>
                </a:solidFill>
                <a:uFill>
                  <a:solidFill>
                    <a:srgbClr val="ffffff"/>
                  </a:solidFill>
                </a:uFill>
                <a:latin typeface="Arial"/>
                <a:hlinkClick r:id="rId1"/>
              </a:rPr>
              <a:t>https://msdn.microsoft.com/en-us/commandline/wsl/about</a:t>
            </a:r>
            <a:endParaRPr b="0" lang="en-US" sz="2000" spc="-1" strike="noStrike">
              <a:latin typeface="Arial"/>
            </a:endParaRPr>
          </a:p>
          <a:p>
            <a:pPr lvl="3" marL="1728000" indent="-215640">
              <a:lnSpc>
                <a:spcPct val="100000"/>
              </a:lnSpc>
              <a:buClr>
                <a:srgbClr val="000000"/>
              </a:buClr>
              <a:buSzPct val="75000"/>
              <a:buFont typeface="Symbol"/>
              <a:buChar char=""/>
            </a:pPr>
            <a:r>
              <a:rPr b="0" lang="en-US" sz="2000" spc="-1" strike="noStrike">
                <a:solidFill>
                  <a:srgbClr val="000000"/>
                </a:solidFill>
                <a:latin typeface="Arial"/>
              </a:rPr>
              <a:t>Windows-something else: </a:t>
            </a:r>
            <a:r>
              <a:rPr b="0" lang="en-US" sz="2000" spc="-1" strike="noStrike" u="sng">
                <a:solidFill>
                  <a:srgbClr val="0000ff"/>
                </a:solidFill>
                <a:uFill>
                  <a:solidFill>
                    <a:srgbClr val="ffffff"/>
                  </a:solidFill>
                </a:uFill>
                <a:latin typeface="Arial"/>
                <a:hlinkClick r:id="rId2"/>
              </a:rPr>
              <a:t>https://git-for-windows.github.io</a:t>
            </a:r>
            <a:endParaRPr b="0" lang="en-US" sz="2000" spc="-1" strike="noStrike">
              <a:latin typeface="Arial"/>
            </a:endParaRPr>
          </a:p>
          <a:p>
            <a:pPr lvl="4" marL="2160000" indent="-215640">
              <a:lnSpc>
                <a:spcPct val="100000"/>
              </a:lnSpc>
              <a:buClr>
                <a:srgbClr val="000000"/>
              </a:buClr>
              <a:buSzPct val="45000"/>
              <a:buFont typeface="Wingdings" charset="2"/>
              <a:buChar char=""/>
            </a:pPr>
            <a:r>
              <a:rPr b="0" lang="en-US" sz="2000" spc="-1" strike="noStrike">
                <a:solidFill>
                  <a:srgbClr val="000000"/>
                </a:solidFill>
                <a:latin typeface="Arial"/>
              </a:rPr>
              <a:t> </a:t>
            </a: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Command line</a:t>
            </a:r>
            <a:endParaRPr b="0" lang="en-US" sz="4400" spc="-1" strike="noStrike">
              <a:latin typeface="Arial"/>
            </a:endParaRPr>
          </a:p>
        </p:txBody>
      </p:sp>
      <p:sp>
        <p:nvSpPr>
          <p:cNvPr id="31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It’s what I know best and will help illustrate the concepts.  You GUI people can find the right emojis to click on. </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Someone else fill these slides with pictures of emojis from the GUI apps.</a:t>
            </a: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372320" y="1369440"/>
            <a:ext cx="1633320" cy="1332000"/>
          </a:xfrm>
          <a:prstGeom prst="flowChartMagneticDisk">
            <a:avLst/>
          </a:prstGeom>
          <a:solidFill>
            <a:srgbClr val="729fcf"/>
          </a:solidFill>
          <a:ln>
            <a:solidFill>
              <a:srgbClr val="3465a4"/>
            </a:solidFill>
          </a:ln>
        </p:spPr>
        <p:style>
          <a:lnRef idx="0"/>
          <a:fillRef idx="0"/>
          <a:effectRef idx="0"/>
          <a:fontRef idx="minor"/>
        </p:style>
      </p:sp>
      <p:sp>
        <p:nvSpPr>
          <p:cNvPr id="321" name="CustomShape 2"/>
          <p:cNvSpPr/>
          <p:nvPr/>
        </p:nvSpPr>
        <p:spPr>
          <a:xfrm>
            <a:off x="6991920" y="1369440"/>
            <a:ext cx="1633320" cy="1332000"/>
          </a:xfrm>
          <a:prstGeom prst="flowChartMagneticDisk">
            <a:avLst/>
          </a:prstGeom>
          <a:solidFill>
            <a:srgbClr val="729fcf"/>
          </a:solidFill>
          <a:ln>
            <a:solidFill>
              <a:srgbClr val="3465a4"/>
            </a:solidFill>
          </a:ln>
        </p:spPr>
        <p:style>
          <a:lnRef idx="0"/>
          <a:fillRef idx="0"/>
          <a:effectRef idx="0"/>
          <a:fontRef idx="minor"/>
        </p:style>
      </p:sp>
      <p:sp>
        <p:nvSpPr>
          <p:cNvPr id="322" name="CustomShape 3"/>
          <p:cNvSpPr/>
          <p:nvPr/>
        </p:nvSpPr>
        <p:spPr>
          <a:xfrm>
            <a:off x="1633680" y="851040"/>
            <a:ext cx="104508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Local</a:t>
            </a:r>
            <a:endParaRPr b="0" lang="en-US" sz="1460" spc="-1" strike="noStrike">
              <a:latin typeface="Arial"/>
            </a:endParaRPr>
          </a:p>
        </p:txBody>
      </p:sp>
      <p:sp>
        <p:nvSpPr>
          <p:cNvPr id="323" name="CustomShape 4"/>
          <p:cNvSpPr/>
          <p:nvPr/>
        </p:nvSpPr>
        <p:spPr>
          <a:xfrm>
            <a:off x="7253280" y="844560"/>
            <a:ext cx="1241280" cy="3020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Github</a:t>
            </a:r>
            <a:endParaRPr b="0" lang="en-US" sz="1460" spc="-1" strike="noStrike">
              <a:latin typeface="Arial"/>
            </a:endParaRPr>
          </a:p>
        </p:txBody>
      </p:sp>
      <p:sp>
        <p:nvSpPr>
          <p:cNvPr id="324"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25" name="CustomShape 6"/>
          <p:cNvSpPr/>
          <p:nvPr/>
        </p:nvSpPr>
        <p:spPr>
          <a:xfrm>
            <a:off x="7253280" y="3916800"/>
            <a:ext cx="1241280" cy="3020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Origin</a:t>
            </a:r>
            <a:endParaRPr b="0" lang="en-US" sz="146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504000" y="2743200"/>
            <a:ext cx="9052200" cy="213804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clone https://github.com/4627ManningRobotics/example_git_flow</a:t>
            </a:r>
            <a:endParaRPr b="0" lang="en-US" sz="1400" spc="-1" strike="noStrike">
              <a:latin typeface="Arial"/>
            </a:endParaRPr>
          </a:p>
          <a:p>
            <a:r>
              <a:rPr b="0" lang="en-US" sz="1400" spc="-1" strike="noStrike">
                <a:solidFill>
                  <a:srgbClr val="000000"/>
                </a:solidFill>
                <a:latin typeface="Courier New"/>
              </a:rPr>
              <a:t>Cloning into 'example_git_flow'...</a:t>
            </a:r>
            <a:endParaRPr b="0" lang="en-US" sz="1400" spc="-1" strike="noStrike">
              <a:latin typeface="Arial"/>
            </a:endParaRPr>
          </a:p>
          <a:p>
            <a:r>
              <a:rPr b="0" lang="en-US" sz="1400" spc="-1" strike="noStrike">
                <a:solidFill>
                  <a:srgbClr val="000000"/>
                </a:solidFill>
                <a:latin typeface="Courier New"/>
              </a:rPr>
              <a:t>remote: Counting objects: 3, done.</a:t>
            </a:r>
            <a:endParaRPr b="0" lang="en-US" sz="1400" spc="-1" strike="noStrike">
              <a:latin typeface="Arial"/>
            </a:endParaRPr>
          </a:p>
          <a:p>
            <a:r>
              <a:rPr b="0" lang="en-US" sz="1400" spc="-1" strike="noStrike">
                <a:solidFill>
                  <a:srgbClr val="000000"/>
                </a:solidFill>
                <a:latin typeface="Courier New"/>
              </a:rPr>
              <a:t>remote: Compressing objects: 100% (2/2), done.</a:t>
            </a:r>
            <a:endParaRPr b="0" lang="en-US" sz="1400" spc="-1" strike="noStrike">
              <a:latin typeface="Arial"/>
            </a:endParaRPr>
          </a:p>
          <a:p>
            <a:r>
              <a:rPr b="0" lang="en-US" sz="1400" spc="-1" strike="noStrike">
                <a:solidFill>
                  <a:srgbClr val="000000"/>
                </a:solidFill>
                <a:latin typeface="Courier New"/>
              </a:rPr>
              <a:t>remote: Total 3 (delta 0), reused 3 (delta 0), pack-reused 0</a:t>
            </a:r>
            <a:endParaRPr b="0" lang="en-US" sz="1400" spc="-1" strike="noStrike">
              <a:latin typeface="Arial"/>
            </a:endParaRPr>
          </a:p>
          <a:p>
            <a:r>
              <a:rPr b="0" lang="en-US" sz="1400" spc="-1" strike="noStrike">
                <a:solidFill>
                  <a:srgbClr val="000000"/>
                </a:solidFill>
                <a:latin typeface="Courier New"/>
              </a:rPr>
              <a:t>Unpacking objects: 100% (3/3), done.</a:t>
            </a:r>
            <a:endParaRPr b="0" lang="en-US" sz="1400" spc="-1" strike="noStrike">
              <a:latin typeface="Arial"/>
            </a:endParaRPr>
          </a:p>
          <a:p>
            <a:r>
              <a:rPr b="0" lang="en-US" sz="1400" spc="-1" strike="noStrike">
                <a:solidFill>
                  <a:srgbClr val="000000"/>
                </a:solidFill>
                <a:latin typeface="Courier New"/>
              </a:rPr>
              <a:t>Checking connectivity... done.</a:t>
            </a:r>
            <a:endParaRPr b="0" lang="en-US" sz="1400" spc="-1" strike="noStrike">
              <a:latin typeface="Arial"/>
            </a:endParaRPr>
          </a:p>
        </p:txBody>
      </p:sp>
      <p:sp>
        <p:nvSpPr>
          <p:cNvPr id="327" name="CustomShape 2"/>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Git clone</a:t>
            </a:r>
            <a:endParaRPr b="0" lang="en-US" sz="4400" spc="-1" strike="noStrike">
              <a:latin typeface="Arial"/>
            </a:endParaRPr>
          </a:p>
        </p:txBody>
      </p:sp>
      <p:sp>
        <p:nvSpPr>
          <p:cNvPr id="328" name="CustomShape 3"/>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To begin lets retrieve a repository.</a:t>
            </a:r>
            <a:endParaRPr b="0" lang="en-US" sz="3200" spc="-1" strike="noStrike">
              <a:latin typeface="Arial"/>
            </a:endParaRPr>
          </a:p>
        </p:txBody>
      </p:sp>
      <p:sp>
        <p:nvSpPr>
          <p:cNvPr id="329" name="CustomShape 4"/>
          <p:cNvSpPr/>
          <p:nvPr/>
        </p:nvSpPr>
        <p:spPr>
          <a:xfrm>
            <a:off x="548640" y="4754880"/>
            <a:ext cx="9192960" cy="1367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cd example_git_flow/</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ls -l</a:t>
            </a:r>
            <a:endParaRPr b="0" lang="en-US" sz="1400" spc="-1" strike="noStrike">
              <a:latin typeface="Arial"/>
            </a:endParaRPr>
          </a:p>
          <a:p>
            <a:r>
              <a:rPr b="0" lang="en-US" sz="1400" spc="-1" strike="noStrike">
                <a:solidFill>
                  <a:srgbClr val="000000"/>
                </a:solidFill>
                <a:latin typeface="Courier New"/>
              </a:rPr>
              <a:t>total 4</a:t>
            </a:r>
            <a:endParaRPr b="0" lang="en-US" sz="1400" spc="-1" strike="noStrike">
              <a:latin typeface="Arial"/>
            </a:endParaRPr>
          </a:p>
          <a:p>
            <a:r>
              <a:rPr b="0" lang="en-US" sz="1400" spc="-1" strike="noStrike">
                <a:solidFill>
                  <a:srgbClr val="000000"/>
                </a:solidFill>
                <a:latin typeface="Courier New"/>
              </a:rPr>
              <a:t>-rw-rw-r-- 1 hpeyerl hpeyerl   86 Sep 25 07:07 README.md</a:t>
            </a:r>
            <a:endParaRPr b="0" lang="en-US" sz="1400" spc="-1" strike="noStrike">
              <a:latin typeface="Arial"/>
            </a:endParaRPr>
          </a:p>
          <a:p>
            <a:r>
              <a:rPr b="0" lang="en-US" sz="1400" spc="-1" strike="noStrike">
                <a:solidFill>
                  <a:srgbClr val="000000"/>
                </a:solidFill>
                <a:latin typeface="Courier New"/>
              </a:rPr>
              <a:t>drwxrwxr-x 2 hpeyerl hpeyerl 4096 Sep 25 07:17 example_1</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cat README.md</a:t>
            </a:r>
            <a:endParaRPr b="0" lang="en-US" sz="1400" spc="-1" strike="noStrike">
              <a:latin typeface="Arial"/>
            </a:endParaRPr>
          </a:p>
          <a:p>
            <a:r>
              <a:rPr b="0" lang="en-US" sz="1400" spc="-1" strike="noStrike">
                <a:solidFill>
                  <a:srgbClr val="000000"/>
                </a:solidFill>
                <a:latin typeface="Courier New"/>
              </a:rPr>
              <a:t>A repository full of nonsense to be used in companion with the Git Workflow tutorial</a:t>
            </a:r>
            <a:r>
              <a:rPr b="0" lang="en-US" sz="1400" spc="-1" strike="noStrike">
                <a:solidFill>
                  <a:srgbClr val="000000"/>
                </a:solidFill>
                <a:latin typeface="Arial"/>
              </a:rPr>
              <a:t>.</a:t>
            </a:r>
            <a:endParaRPr b="0" lang="en-US" sz="1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372320" y="1369440"/>
            <a:ext cx="1633320" cy="1332000"/>
          </a:xfrm>
          <a:prstGeom prst="flowChartMagneticDisk">
            <a:avLst/>
          </a:prstGeom>
          <a:solidFill>
            <a:srgbClr val="729fcf"/>
          </a:solidFill>
          <a:ln>
            <a:solidFill>
              <a:srgbClr val="3465a4"/>
            </a:solidFill>
          </a:ln>
        </p:spPr>
        <p:style>
          <a:lnRef idx="0"/>
          <a:fillRef idx="0"/>
          <a:effectRef idx="0"/>
          <a:fontRef idx="minor"/>
        </p:style>
      </p:sp>
      <p:sp>
        <p:nvSpPr>
          <p:cNvPr id="331" name="CustomShape 2"/>
          <p:cNvSpPr/>
          <p:nvPr/>
        </p:nvSpPr>
        <p:spPr>
          <a:xfrm>
            <a:off x="6991920" y="1369440"/>
            <a:ext cx="1633320" cy="1332000"/>
          </a:xfrm>
          <a:prstGeom prst="flowChartMagneticDisk">
            <a:avLst/>
          </a:prstGeom>
          <a:solidFill>
            <a:srgbClr val="729fcf"/>
          </a:solidFill>
          <a:ln>
            <a:solidFill>
              <a:srgbClr val="3465a4"/>
            </a:solidFill>
          </a:ln>
        </p:spPr>
        <p:style>
          <a:lnRef idx="0"/>
          <a:fillRef idx="0"/>
          <a:effectRef idx="0"/>
          <a:fontRef idx="minor"/>
        </p:style>
      </p:sp>
      <p:sp>
        <p:nvSpPr>
          <p:cNvPr id="332" name="CustomShape 3"/>
          <p:cNvSpPr/>
          <p:nvPr/>
        </p:nvSpPr>
        <p:spPr>
          <a:xfrm>
            <a:off x="1633680" y="851040"/>
            <a:ext cx="104508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Local</a:t>
            </a:r>
            <a:endParaRPr b="0" lang="en-US" sz="1460" spc="-1" strike="noStrike">
              <a:latin typeface="Arial"/>
            </a:endParaRPr>
          </a:p>
        </p:txBody>
      </p:sp>
      <p:sp>
        <p:nvSpPr>
          <p:cNvPr id="333" name="CustomShape 4"/>
          <p:cNvSpPr/>
          <p:nvPr/>
        </p:nvSpPr>
        <p:spPr>
          <a:xfrm>
            <a:off x="7253280" y="844560"/>
            <a:ext cx="1241280" cy="3020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Github</a:t>
            </a:r>
            <a:endParaRPr b="0" lang="en-US" sz="1460" spc="-1" strike="noStrike">
              <a:latin typeface="Arial"/>
            </a:endParaRPr>
          </a:p>
        </p:txBody>
      </p:sp>
      <p:sp>
        <p:nvSpPr>
          <p:cNvPr id="334" name="Line 5"/>
          <p:cNvSpPr/>
          <p:nvPr/>
        </p:nvSpPr>
        <p:spPr>
          <a:xfrm flipV="1">
            <a:off x="7841520" y="3108960"/>
            <a:ext cx="360" cy="740160"/>
          </a:xfrm>
          <a:prstGeom prst="line">
            <a:avLst/>
          </a:prstGeom>
          <a:ln>
            <a:solidFill>
              <a:srgbClr val="000000"/>
            </a:solidFill>
            <a:tailEnd len="med" type="triangle" w="med"/>
          </a:ln>
        </p:spPr>
        <p:style>
          <a:lnRef idx="0"/>
          <a:fillRef idx="0"/>
          <a:effectRef idx="0"/>
          <a:fontRef idx="minor"/>
        </p:style>
      </p:sp>
      <p:sp>
        <p:nvSpPr>
          <p:cNvPr id="335" name="CustomShape 6"/>
          <p:cNvSpPr/>
          <p:nvPr/>
        </p:nvSpPr>
        <p:spPr>
          <a:xfrm>
            <a:off x="7253280" y="3916800"/>
            <a:ext cx="1241280" cy="30204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Origin</a:t>
            </a:r>
            <a:endParaRPr b="0" lang="en-US" sz="1460" spc="-1" strike="noStrike">
              <a:latin typeface="Arial"/>
            </a:endParaRPr>
          </a:p>
        </p:txBody>
      </p:sp>
      <p:sp>
        <p:nvSpPr>
          <p:cNvPr id="336" name="Line 7"/>
          <p:cNvSpPr/>
          <p:nvPr/>
        </p:nvSpPr>
        <p:spPr>
          <a:xfrm flipH="1">
            <a:off x="3463200" y="2035440"/>
            <a:ext cx="3071160" cy="360"/>
          </a:xfrm>
          <a:prstGeom prst="line">
            <a:avLst/>
          </a:prstGeom>
          <a:ln>
            <a:solidFill>
              <a:srgbClr val="000000"/>
            </a:solidFill>
            <a:tailEnd len="med" type="triangle" w="med"/>
          </a:ln>
        </p:spPr>
        <p:style>
          <a:lnRef idx="0"/>
          <a:fillRef idx="0"/>
          <a:effectRef idx="0"/>
          <a:fontRef idx="minor"/>
        </p:style>
      </p:sp>
      <p:sp>
        <p:nvSpPr>
          <p:cNvPr id="337" name="CustomShape 8"/>
          <p:cNvSpPr/>
          <p:nvPr/>
        </p:nvSpPr>
        <p:spPr>
          <a:xfrm>
            <a:off x="4508640" y="1591560"/>
            <a:ext cx="104508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clone</a:t>
            </a:r>
            <a:endParaRPr b="0" lang="en-US" sz="146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But wait. There’s more.</a:t>
            </a:r>
            <a:endParaRPr b="0" lang="en-US" sz="4400" spc="-1" strike="noStrike">
              <a:latin typeface="Arial"/>
            </a:endParaRPr>
          </a:p>
        </p:txBody>
      </p:sp>
      <p:sp>
        <p:nvSpPr>
          <p:cNvPr id="33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There’s actually a special directory that I didn’t show above.</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 </a:t>
            </a:r>
            <a:endParaRPr b="0" lang="en-US" sz="3200" spc="-1" strike="noStrike">
              <a:latin typeface="Arial"/>
            </a:endParaRPr>
          </a:p>
        </p:txBody>
      </p:sp>
      <p:sp>
        <p:nvSpPr>
          <p:cNvPr id="340" name="CustomShape 3"/>
          <p:cNvSpPr/>
          <p:nvPr/>
        </p:nvSpPr>
        <p:spPr>
          <a:xfrm>
            <a:off x="1503360" y="3146760"/>
            <a:ext cx="6268680" cy="1882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ls -al</a:t>
            </a:r>
            <a:endParaRPr b="0" lang="en-US" sz="1400" spc="-1" strike="noStrike">
              <a:latin typeface="Arial"/>
            </a:endParaRPr>
          </a:p>
          <a:p>
            <a:r>
              <a:rPr b="0" lang="en-US" sz="1400" spc="-1" strike="noStrike">
                <a:solidFill>
                  <a:srgbClr val="000000"/>
                </a:solidFill>
                <a:latin typeface="Courier New"/>
              </a:rPr>
              <a:t>total 20</a:t>
            </a:r>
            <a:endParaRPr b="0" lang="en-US" sz="1400" spc="-1" strike="noStrike">
              <a:latin typeface="Arial"/>
            </a:endParaRPr>
          </a:p>
          <a:p>
            <a:r>
              <a:rPr b="0" lang="en-US" sz="1400" spc="-1" strike="noStrike">
                <a:solidFill>
                  <a:srgbClr val="000000"/>
                </a:solidFill>
                <a:latin typeface="Courier New"/>
              </a:rPr>
              <a:t>drwxrwxr-x 4 hpeyerl hpeyerl 4096 Sep 25 07:15 .</a:t>
            </a:r>
            <a:endParaRPr b="0" lang="en-US" sz="1400" spc="-1" strike="noStrike">
              <a:latin typeface="Arial"/>
            </a:endParaRPr>
          </a:p>
          <a:p>
            <a:r>
              <a:rPr b="0" lang="en-US" sz="1400" spc="-1" strike="noStrike">
                <a:solidFill>
                  <a:srgbClr val="000000"/>
                </a:solidFill>
                <a:latin typeface="Courier New"/>
              </a:rPr>
              <a:t>drwxrwxr-x 3 hpeyerl hpeyerl 4096 Sep 25 07:07 ..</a:t>
            </a:r>
            <a:endParaRPr b="0" lang="en-US" sz="1400" spc="-1" strike="noStrike">
              <a:latin typeface="Arial"/>
            </a:endParaRPr>
          </a:p>
          <a:p>
            <a:r>
              <a:rPr b="0" lang="en-US" sz="1400" spc="-1" strike="noStrike">
                <a:solidFill>
                  <a:srgbClr val="ff0000"/>
                </a:solidFill>
                <a:latin typeface="Courier New"/>
              </a:rPr>
              <a:t>drwxrwxr-x 9 hpeyerl hpeyerl 4096 Sep 25 07:17 .git</a:t>
            </a:r>
            <a:endParaRPr b="0" lang="en-US" sz="1400" spc="-1" strike="noStrike">
              <a:latin typeface="Arial"/>
            </a:endParaRPr>
          </a:p>
          <a:p>
            <a:r>
              <a:rPr b="0" lang="en-US" sz="1400" spc="-1" strike="noStrike">
                <a:solidFill>
                  <a:srgbClr val="000000"/>
                </a:solidFill>
                <a:latin typeface="Courier New"/>
              </a:rPr>
              <a:t>-rw-rw-r-- 1 hpeyerl hpeyerl   86 Sep 25 07:07 README.md</a:t>
            </a:r>
            <a:endParaRPr b="0" lang="en-US" sz="1400" spc="-1" strike="noStrike">
              <a:latin typeface="Arial"/>
            </a:endParaRPr>
          </a:p>
          <a:p>
            <a:r>
              <a:rPr b="0" lang="en-US" sz="1400" spc="-1" strike="noStrike">
                <a:solidFill>
                  <a:srgbClr val="000000"/>
                </a:solidFill>
                <a:latin typeface="Courier New"/>
              </a:rPr>
              <a:t>drwxrwxr-x 2 hpeyerl hpeyerl 4096 Sep 25 07:17 example_1</a:t>
            </a:r>
            <a:endParaRPr b="0" lang="en-US" sz="14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edit a file.</a:t>
            </a:r>
            <a:endParaRPr b="0" lang="en-US" sz="4400" spc="-1" strike="noStrike">
              <a:latin typeface="Arial"/>
            </a:endParaRPr>
          </a:p>
        </p:txBody>
      </p:sp>
      <p:sp>
        <p:nvSpPr>
          <p:cNvPr id="342" name="CustomShape 2"/>
          <p:cNvSpPr/>
          <p:nvPr/>
        </p:nvSpPr>
        <p:spPr>
          <a:xfrm>
            <a:off x="1274760" y="1563480"/>
            <a:ext cx="8300520" cy="56206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vi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rPr>
              <a:t>I forgot to add another random thought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 did ‘git’ think about that?</a:t>
            </a:r>
            <a:endParaRPr b="0" lang="en-US" sz="4400" spc="-1" strike="noStrike">
              <a:latin typeface="Arial"/>
            </a:endParaRPr>
          </a:p>
        </p:txBody>
      </p:sp>
      <p:sp>
        <p:nvSpPr>
          <p:cNvPr id="344" name="CustomShape 2"/>
          <p:cNvSpPr/>
          <p:nvPr/>
        </p:nvSpPr>
        <p:spPr>
          <a:xfrm>
            <a:off x="1435680" y="2293200"/>
            <a:ext cx="7304760" cy="2905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00800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not staged for commit: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update what will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 changes added to commit (use "git add" and/or "git commit -a")</a:t>
            </a:r>
            <a:endParaRPr b="0" lang="en-US" sz="14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Line 1"/>
          <p:cNvSpPr/>
          <p:nvPr/>
        </p:nvSpPr>
        <p:spPr>
          <a:xfrm flipH="1">
            <a:off x="7157880" y="1905120"/>
            <a:ext cx="2011680" cy="360"/>
          </a:xfrm>
          <a:prstGeom prst="line">
            <a:avLst/>
          </a:prstGeom>
          <a:ln>
            <a:solidFill>
              <a:srgbClr val="000000"/>
            </a:solidFill>
          </a:ln>
        </p:spPr>
        <p:style>
          <a:lnRef idx="0"/>
          <a:fillRef idx="0"/>
          <a:effectRef idx="0"/>
          <a:fontRef idx="minor"/>
        </p:style>
      </p:sp>
      <p:sp>
        <p:nvSpPr>
          <p:cNvPr id="158" name="Line 2"/>
          <p:cNvSpPr/>
          <p:nvPr/>
        </p:nvSpPr>
        <p:spPr>
          <a:xfrm>
            <a:off x="7157880" y="1905120"/>
            <a:ext cx="365760" cy="5120640"/>
          </a:xfrm>
          <a:prstGeom prst="line">
            <a:avLst/>
          </a:prstGeom>
          <a:ln>
            <a:solidFill>
              <a:srgbClr val="000000"/>
            </a:solidFill>
          </a:ln>
        </p:spPr>
        <p:style>
          <a:lnRef idx="0"/>
          <a:fillRef idx="0"/>
          <a:effectRef idx="0"/>
          <a:fontRef idx="minor"/>
        </p:style>
      </p:sp>
      <p:sp>
        <p:nvSpPr>
          <p:cNvPr id="159" name="Line 3"/>
          <p:cNvSpPr/>
          <p:nvPr/>
        </p:nvSpPr>
        <p:spPr>
          <a:xfrm>
            <a:off x="548640" y="1920240"/>
            <a:ext cx="2011680" cy="360"/>
          </a:xfrm>
          <a:prstGeom prst="line">
            <a:avLst/>
          </a:prstGeom>
          <a:ln>
            <a:solidFill>
              <a:srgbClr val="000000"/>
            </a:solidFill>
          </a:ln>
        </p:spPr>
        <p:style>
          <a:lnRef idx="0"/>
          <a:fillRef idx="0"/>
          <a:effectRef idx="0"/>
          <a:fontRef idx="minor"/>
        </p:style>
      </p:sp>
      <p:sp>
        <p:nvSpPr>
          <p:cNvPr id="160" name="Line 4"/>
          <p:cNvSpPr/>
          <p:nvPr/>
        </p:nvSpPr>
        <p:spPr>
          <a:xfrm flipH="1">
            <a:off x="2194560" y="1920240"/>
            <a:ext cx="365760" cy="5120640"/>
          </a:xfrm>
          <a:prstGeom prst="line">
            <a:avLst/>
          </a:prstGeom>
          <a:ln>
            <a:solidFill>
              <a:srgbClr val="000000"/>
            </a:solidFill>
          </a:ln>
        </p:spPr>
        <p:style>
          <a:lnRef idx="0"/>
          <a:fillRef idx="0"/>
          <a:effectRef idx="0"/>
          <a:fontRef idx="minor"/>
        </p:style>
      </p:sp>
      <p:sp>
        <p:nvSpPr>
          <p:cNvPr id="161" name="CustomShape 5"/>
          <p:cNvSpPr/>
          <p:nvPr/>
        </p:nvSpPr>
        <p:spPr>
          <a:xfrm>
            <a:off x="3749040" y="365760"/>
            <a:ext cx="146268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Git is a VCS</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271640" y="6676200"/>
            <a:ext cx="587880" cy="332640"/>
          </a:xfrm>
          <a:prstGeom prst="ellipse">
            <a:avLst/>
          </a:prstGeom>
          <a:solidFill>
            <a:srgbClr val="729fcf"/>
          </a:solidFill>
          <a:ln>
            <a:solidFill>
              <a:srgbClr val="3465a4"/>
            </a:solidFill>
          </a:ln>
        </p:spPr>
        <p:style>
          <a:lnRef idx="0"/>
          <a:fillRef idx="0"/>
          <a:effectRef idx="0"/>
          <a:fontRef idx="minor"/>
        </p:style>
      </p:sp>
      <p:sp>
        <p:nvSpPr>
          <p:cNvPr id="346" name="CustomShape 2"/>
          <p:cNvSpPr/>
          <p:nvPr/>
        </p:nvSpPr>
        <p:spPr>
          <a:xfrm>
            <a:off x="7253280" y="5922000"/>
            <a:ext cx="587880" cy="332640"/>
          </a:xfrm>
          <a:prstGeom prst="ellipse">
            <a:avLst/>
          </a:prstGeom>
          <a:solidFill>
            <a:srgbClr val="729fcf"/>
          </a:solidFill>
          <a:ln>
            <a:solidFill>
              <a:srgbClr val="3465a4"/>
            </a:solidFill>
          </a:ln>
        </p:spPr>
        <p:style>
          <a:lnRef idx="0"/>
          <a:fillRef idx="0"/>
          <a:effectRef idx="0"/>
          <a:fontRef idx="minor"/>
        </p:style>
      </p:sp>
      <p:sp>
        <p:nvSpPr>
          <p:cNvPr id="347" name="CustomShape 3"/>
          <p:cNvSpPr/>
          <p:nvPr/>
        </p:nvSpPr>
        <p:spPr>
          <a:xfrm>
            <a:off x="7253280" y="5181840"/>
            <a:ext cx="587880" cy="332640"/>
          </a:xfrm>
          <a:prstGeom prst="ellipse">
            <a:avLst/>
          </a:prstGeom>
          <a:solidFill>
            <a:srgbClr val="729fcf"/>
          </a:solidFill>
          <a:ln>
            <a:solidFill>
              <a:srgbClr val="3465a4"/>
            </a:solidFill>
          </a:ln>
        </p:spPr>
        <p:style>
          <a:lnRef idx="0"/>
          <a:fillRef idx="0"/>
          <a:effectRef idx="0"/>
          <a:fontRef idx="minor"/>
        </p:style>
      </p:sp>
      <p:sp>
        <p:nvSpPr>
          <p:cNvPr id="348" name="CustomShape 4"/>
          <p:cNvSpPr/>
          <p:nvPr/>
        </p:nvSpPr>
        <p:spPr>
          <a:xfrm>
            <a:off x="7253280" y="4441680"/>
            <a:ext cx="587880" cy="332640"/>
          </a:xfrm>
          <a:prstGeom prst="ellipse">
            <a:avLst/>
          </a:prstGeom>
          <a:solidFill>
            <a:srgbClr val="729fcf"/>
          </a:solidFill>
          <a:ln>
            <a:solidFill>
              <a:srgbClr val="3465a4"/>
            </a:solidFill>
          </a:ln>
        </p:spPr>
        <p:style>
          <a:lnRef idx="0"/>
          <a:fillRef idx="0"/>
          <a:effectRef idx="0"/>
          <a:fontRef idx="minor"/>
        </p:style>
      </p:sp>
      <p:sp>
        <p:nvSpPr>
          <p:cNvPr id="349"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50"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51"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52" name="CustomShape 8"/>
          <p:cNvSpPr/>
          <p:nvPr/>
        </p:nvSpPr>
        <p:spPr>
          <a:xfrm>
            <a:off x="2631960" y="6676200"/>
            <a:ext cx="587880" cy="332640"/>
          </a:xfrm>
          <a:prstGeom prst="ellipse">
            <a:avLst/>
          </a:prstGeom>
          <a:solidFill>
            <a:srgbClr val="729fcf"/>
          </a:solidFill>
          <a:ln>
            <a:solidFill>
              <a:srgbClr val="3465a4"/>
            </a:solidFill>
          </a:ln>
        </p:spPr>
        <p:style>
          <a:lnRef idx="0"/>
          <a:fillRef idx="0"/>
          <a:effectRef idx="0"/>
          <a:fontRef idx="minor"/>
        </p:style>
      </p:sp>
      <p:sp>
        <p:nvSpPr>
          <p:cNvPr id="353" name="CustomShape 9"/>
          <p:cNvSpPr/>
          <p:nvPr/>
        </p:nvSpPr>
        <p:spPr>
          <a:xfrm>
            <a:off x="2613600" y="5922000"/>
            <a:ext cx="587880" cy="332640"/>
          </a:xfrm>
          <a:prstGeom prst="ellipse">
            <a:avLst/>
          </a:prstGeom>
          <a:solidFill>
            <a:srgbClr val="729fcf"/>
          </a:solidFill>
          <a:ln>
            <a:solidFill>
              <a:srgbClr val="3465a4"/>
            </a:solidFill>
          </a:ln>
        </p:spPr>
        <p:style>
          <a:lnRef idx="0"/>
          <a:fillRef idx="0"/>
          <a:effectRef idx="0"/>
          <a:fontRef idx="minor"/>
        </p:style>
      </p:sp>
      <p:sp>
        <p:nvSpPr>
          <p:cNvPr id="354" name="CustomShape 10"/>
          <p:cNvSpPr/>
          <p:nvPr/>
        </p:nvSpPr>
        <p:spPr>
          <a:xfrm>
            <a:off x="2613600" y="5181840"/>
            <a:ext cx="587880" cy="332640"/>
          </a:xfrm>
          <a:prstGeom prst="ellipse">
            <a:avLst/>
          </a:prstGeom>
          <a:solidFill>
            <a:srgbClr val="729fcf"/>
          </a:solidFill>
          <a:ln>
            <a:solidFill>
              <a:srgbClr val="3465a4"/>
            </a:solidFill>
          </a:ln>
        </p:spPr>
        <p:style>
          <a:lnRef idx="0"/>
          <a:fillRef idx="0"/>
          <a:effectRef idx="0"/>
          <a:fontRef idx="minor"/>
        </p:style>
      </p:sp>
      <p:sp>
        <p:nvSpPr>
          <p:cNvPr id="355" name="CustomShape 11"/>
          <p:cNvSpPr/>
          <p:nvPr/>
        </p:nvSpPr>
        <p:spPr>
          <a:xfrm>
            <a:off x="2613600" y="4441680"/>
            <a:ext cx="587880" cy="332640"/>
          </a:xfrm>
          <a:prstGeom prst="ellipse">
            <a:avLst/>
          </a:prstGeom>
          <a:solidFill>
            <a:srgbClr val="729fcf"/>
          </a:solidFill>
          <a:ln>
            <a:solidFill>
              <a:srgbClr val="3465a4"/>
            </a:solidFill>
          </a:ln>
        </p:spPr>
        <p:style>
          <a:lnRef idx="0"/>
          <a:fillRef idx="0"/>
          <a:effectRef idx="0"/>
          <a:fontRef idx="minor"/>
        </p:style>
      </p:sp>
      <p:sp>
        <p:nvSpPr>
          <p:cNvPr id="356"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57"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58"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59" name="CustomShape 15"/>
          <p:cNvSpPr/>
          <p:nvPr/>
        </p:nvSpPr>
        <p:spPr>
          <a:xfrm>
            <a:off x="2613600" y="3738240"/>
            <a:ext cx="587880" cy="332640"/>
          </a:xfrm>
          <a:prstGeom prst="ellipse">
            <a:avLst/>
          </a:prstGeom>
          <a:solidFill>
            <a:srgbClr val="ffffff"/>
          </a:solidFill>
          <a:ln w="38160">
            <a:solidFill>
              <a:srgbClr val="000000"/>
            </a:solidFill>
            <a:round/>
          </a:ln>
        </p:spPr>
        <p:style>
          <a:lnRef idx="0"/>
          <a:fillRef idx="0"/>
          <a:effectRef idx="0"/>
          <a:fontRef idx="minor"/>
        </p:style>
      </p:sp>
      <p:sp>
        <p:nvSpPr>
          <p:cNvPr id="360" name="CustomShape 16"/>
          <p:cNvSpPr/>
          <p:nvPr/>
        </p:nvSpPr>
        <p:spPr>
          <a:xfrm>
            <a:off x="130680" y="36270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example.txt</a:t>
            </a:r>
            <a:endParaRPr b="0" lang="en-US" sz="146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Change is good.</a:t>
            </a:r>
            <a:endParaRPr b="0" lang="en-US" sz="4400" spc="-1" strike="noStrike">
              <a:latin typeface="Arial"/>
            </a:endParaRPr>
          </a:p>
        </p:txBody>
      </p:sp>
      <p:sp>
        <p:nvSpPr>
          <p:cNvPr id="362" name="CustomShape 2"/>
          <p:cNvSpPr/>
          <p:nvPr/>
        </p:nvSpPr>
        <p:spPr>
          <a:xfrm>
            <a:off x="1920240" y="2103120"/>
            <a:ext cx="5195880" cy="24112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add 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to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modified:   example.txt</a:t>
            </a:r>
            <a:endParaRPr b="0" lang="en-US" sz="14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7271640" y="6676200"/>
            <a:ext cx="587880" cy="332640"/>
          </a:xfrm>
          <a:prstGeom prst="ellipse">
            <a:avLst/>
          </a:prstGeom>
          <a:solidFill>
            <a:srgbClr val="729fcf"/>
          </a:solidFill>
          <a:ln>
            <a:solidFill>
              <a:srgbClr val="3465a4"/>
            </a:solidFill>
          </a:ln>
        </p:spPr>
        <p:style>
          <a:lnRef idx="0"/>
          <a:fillRef idx="0"/>
          <a:effectRef idx="0"/>
          <a:fontRef idx="minor"/>
        </p:style>
      </p:sp>
      <p:sp>
        <p:nvSpPr>
          <p:cNvPr id="364" name="CustomShape 2"/>
          <p:cNvSpPr/>
          <p:nvPr/>
        </p:nvSpPr>
        <p:spPr>
          <a:xfrm>
            <a:off x="7253280" y="5922000"/>
            <a:ext cx="587880" cy="332640"/>
          </a:xfrm>
          <a:prstGeom prst="ellipse">
            <a:avLst/>
          </a:prstGeom>
          <a:solidFill>
            <a:srgbClr val="729fcf"/>
          </a:solidFill>
          <a:ln>
            <a:solidFill>
              <a:srgbClr val="3465a4"/>
            </a:solidFill>
          </a:ln>
        </p:spPr>
        <p:style>
          <a:lnRef idx="0"/>
          <a:fillRef idx="0"/>
          <a:effectRef idx="0"/>
          <a:fontRef idx="minor"/>
        </p:style>
      </p:sp>
      <p:sp>
        <p:nvSpPr>
          <p:cNvPr id="365" name="CustomShape 3"/>
          <p:cNvSpPr/>
          <p:nvPr/>
        </p:nvSpPr>
        <p:spPr>
          <a:xfrm>
            <a:off x="7253280" y="5181840"/>
            <a:ext cx="587880" cy="332640"/>
          </a:xfrm>
          <a:prstGeom prst="ellipse">
            <a:avLst/>
          </a:prstGeom>
          <a:solidFill>
            <a:srgbClr val="729fcf"/>
          </a:solidFill>
          <a:ln>
            <a:solidFill>
              <a:srgbClr val="3465a4"/>
            </a:solidFill>
          </a:ln>
        </p:spPr>
        <p:style>
          <a:lnRef idx="0"/>
          <a:fillRef idx="0"/>
          <a:effectRef idx="0"/>
          <a:fontRef idx="minor"/>
        </p:style>
      </p:sp>
      <p:sp>
        <p:nvSpPr>
          <p:cNvPr id="366" name="CustomShape 4"/>
          <p:cNvSpPr/>
          <p:nvPr/>
        </p:nvSpPr>
        <p:spPr>
          <a:xfrm>
            <a:off x="7253280" y="4441680"/>
            <a:ext cx="587880" cy="332640"/>
          </a:xfrm>
          <a:prstGeom prst="ellipse">
            <a:avLst/>
          </a:prstGeom>
          <a:solidFill>
            <a:srgbClr val="729fcf"/>
          </a:solidFill>
          <a:ln>
            <a:solidFill>
              <a:srgbClr val="3465a4"/>
            </a:solidFill>
          </a:ln>
        </p:spPr>
        <p:style>
          <a:lnRef idx="0"/>
          <a:fillRef idx="0"/>
          <a:effectRef idx="0"/>
          <a:fontRef idx="minor"/>
        </p:style>
      </p:sp>
      <p:sp>
        <p:nvSpPr>
          <p:cNvPr id="367"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68"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69"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70" name="CustomShape 8"/>
          <p:cNvSpPr/>
          <p:nvPr/>
        </p:nvSpPr>
        <p:spPr>
          <a:xfrm>
            <a:off x="2631960" y="6676200"/>
            <a:ext cx="587880" cy="332640"/>
          </a:xfrm>
          <a:prstGeom prst="ellipse">
            <a:avLst/>
          </a:prstGeom>
          <a:solidFill>
            <a:srgbClr val="729fcf"/>
          </a:solidFill>
          <a:ln>
            <a:solidFill>
              <a:srgbClr val="3465a4"/>
            </a:solidFill>
          </a:ln>
        </p:spPr>
        <p:style>
          <a:lnRef idx="0"/>
          <a:fillRef idx="0"/>
          <a:effectRef idx="0"/>
          <a:fontRef idx="minor"/>
        </p:style>
      </p:sp>
      <p:sp>
        <p:nvSpPr>
          <p:cNvPr id="371" name="CustomShape 9"/>
          <p:cNvSpPr/>
          <p:nvPr/>
        </p:nvSpPr>
        <p:spPr>
          <a:xfrm>
            <a:off x="2613600" y="5922000"/>
            <a:ext cx="587880" cy="332640"/>
          </a:xfrm>
          <a:prstGeom prst="ellipse">
            <a:avLst/>
          </a:prstGeom>
          <a:solidFill>
            <a:srgbClr val="729fcf"/>
          </a:solidFill>
          <a:ln>
            <a:solidFill>
              <a:srgbClr val="3465a4"/>
            </a:solidFill>
          </a:ln>
        </p:spPr>
        <p:style>
          <a:lnRef idx="0"/>
          <a:fillRef idx="0"/>
          <a:effectRef idx="0"/>
          <a:fontRef idx="minor"/>
        </p:style>
      </p:sp>
      <p:sp>
        <p:nvSpPr>
          <p:cNvPr id="372" name="CustomShape 10"/>
          <p:cNvSpPr/>
          <p:nvPr/>
        </p:nvSpPr>
        <p:spPr>
          <a:xfrm>
            <a:off x="2613600" y="5181840"/>
            <a:ext cx="587880" cy="332640"/>
          </a:xfrm>
          <a:prstGeom prst="ellipse">
            <a:avLst/>
          </a:prstGeom>
          <a:solidFill>
            <a:srgbClr val="729fcf"/>
          </a:solidFill>
          <a:ln>
            <a:solidFill>
              <a:srgbClr val="3465a4"/>
            </a:solidFill>
          </a:ln>
        </p:spPr>
        <p:style>
          <a:lnRef idx="0"/>
          <a:fillRef idx="0"/>
          <a:effectRef idx="0"/>
          <a:fontRef idx="minor"/>
        </p:style>
      </p:sp>
      <p:sp>
        <p:nvSpPr>
          <p:cNvPr id="373" name="CustomShape 11"/>
          <p:cNvSpPr/>
          <p:nvPr/>
        </p:nvSpPr>
        <p:spPr>
          <a:xfrm>
            <a:off x="2613600" y="4441680"/>
            <a:ext cx="587880" cy="332640"/>
          </a:xfrm>
          <a:prstGeom prst="ellipse">
            <a:avLst/>
          </a:prstGeom>
          <a:solidFill>
            <a:srgbClr val="729fcf"/>
          </a:solidFill>
          <a:ln>
            <a:solidFill>
              <a:srgbClr val="3465a4"/>
            </a:solidFill>
          </a:ln>
        </p:spPr>
        <p:style>
          <a:lnRef idx="0"/>
          <a:fillRef idx="0"/>
          <a:effectRef idx="0"/>
          <a:fontRef idx="minor"/>
        </p:style>
      </p:sp>
      <p:sp>
        <p:nvSpPr>
          <p:cNvPr id="374"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75"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76"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77" name="CustomShape 15"/>
          <p:cNvSpPr/>
          <p:nvPr/>
        </p:nvSpPr>
        <p:spPr>
          <a:xfrm>
            <a:off x="2613600" y="3738240"/>
            <a:ext cx="587880" cy="332640"/>
          </a:xfrm>
          <a:prstGeom prst="ellipse">
            <a:avLst/>
          </a:prstGeom>
          <a:solidFill>
            <a:srgbClr val="729fcf"/>
          </a:solidFill>
          <a:ln>
            <a:solidFill>
              <a:srgbClr val="3465a4"/>
            </a:solidFill>
          </a:ln>
        </p:spPr>
        <p:style>
          <a:lnRef idx="0"/>
          <a:fillRef idx="0"/>
          <a:effectRef idx="0"/>
          <a:fontRef idx="minor"/>
        </p:style>
      </p:sp>
      <p:sp>
        <p:nvSpPr>
          <p:cNvPr id="378" name="CustomShape 16"/>
          <p:cNvSpPr/>
          <p:nvPr/>
        </p:nvSpPr>
        <p:spPr>
          <a:xfrm>
            <a:off x="130680" y="36270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example.txt</a:t>
            </a:r>
            <a:endParaRPr b="0" lang="en-US" sz="146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Not all change is good</a:t>
            </a:r>
            <a:endParaRPr b="0" lang="en-US" sz="4400" spc="-1" strike="noStrike">
              <a:latin typeface="Arial"/>
            </a:endParaRPr>
          </a:p>
        </p:txBody>
      </p:sp>
      <p:sp>
        <p:nvSpPr>
          <p:cNvPr id="380" name="CustomShape 2"/>
          <p:cNvSpPr/>
          <p:nvPr/>
        </p:nvSpPr>
        <p:spPr>
          <a:xfrm>
            <a:off x="1993320" y="1985400"/>
            <a:ext cx="6189480" cy="36738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echo "blah blah blah blah" &gt; bad_example.txt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to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Untracked files:</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include in what will be committed)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bad_example.txt</a:t>
            </a:r>
            <a:endParaRPr b="0" lang="en-US" sz="1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7271640" y="6676200"/>
            <a:ext cx="587880" cy="332640"/>
          </a:xfrm>
          <a:prstGeom prst="ellipse">
            <a:avLst/>
          </a:prstGeom>
          <a:solidFill>
            <a:srgbClr val="729fcf"/>
          </a:solidFill>
          <a:ln>
            <a:solidFill>
              <a:srgbClr val="3465a4"/>
            </a:solidFill>
          </a:ln>
        </p:spPr>
        <p:style>
          <a:lnRef idx="0"/>
          <a:fillRef idx="0"/>
          <a:effectRef idx="0"/>
          <a:fontRef idx="minor"/>
        </p:style>
      </p:sp>
      <p:sp>
        <p:nvSpPr>
          <p:cNvPr id="382" name="CustomShape 2"/>
          <p:cNvSpPr/>
          <p:nvPr/>
        </p:nvSpPr>
        <p:spPr>
          <a:xfrm>
            <a:off x="7253280" y="5922000"/>
            <a:ext cx="587880" cy="332640"/>
          </a:xfrm>
          <a:prstGeom prst="ellipse">
            <a:avLst/>
          </a:prstGeom>
          <a:solidFill>
            <a:srgbClr val="729fcf"/>
          </a:solidFill>
          <a:ln>
            <a:solidFill>
              <a:srgbClr val="3465a4"/>
            </a:solidFill>
          </a:ln>
        </p:spPr>
        <p:style>
          <a:lnRef idx="0"/>
          <a:fillRef idx="0"/>
          <a:effectRef idx="0"/>
          <a:fontRef idx="minor"/>
        </p:style>
      </p:sp>
      <p:sp>
        <p:nvSpPr>
          <p:cNvPr id="383" name="CustomShape 3"/>
          <p:cNvSpPr/>
          <p:nvPr/>
        </p:nvSpPr>
        <p:spPr>
          <a:xfrm>
            <a:off x="7253280" y="5181840"/>
            <a:ext cx="587880" cy="332640"/>
          </a:xfrm>
          <a:prstGeom prst="ellipse">
            <a:avLst/>
          </a:prstGeom>
          <a:solidFill>
            <a:srgbClr val="729fcf"/>
          </a:solidFill>
          <a:ln>
            <a:solidFill>
              <a:srgbClr val="3465a4"/>
            </a:solidFill>
          </a:ln>
        </p:spPr>
        <p:style>
          <a:lnRef idx="0"/>
          <a:fillRef idx="0"/>
          <a:effectRef idx="0"/>
          <a:fontRef idx="minor"/>
        </p:style>
      </p:sp>
      <p:sp>
        <p:nvSpPr>
          <p:cNvPr id="384" name="CustomShape 4"/>
          <p:cNvSpPr/>
          <p:nvPr/>
        </p:nvSpPr>
        <p:spPr>
          <a:xfrm>
            <a:off x="7253280" y="4441680"/>
            <a:ext cx="587880" cy="332640"/>
          </a:xfrm>
          <a:prstGeom prst="ellipse">
            <a:avLst/>
          </a:prstGeom>
          <a:solidFill>
            <a:srgbClr val="729fcf"/>
          </a:solidFill>
          <a:ln>
            <a:solidFill>
              <a:srgbClr val="3465a4"/>
            </a:solidFill>
          </a:ln>
        </p:spPr>
        <p:style>
          <a:lnRef idx="0"/>
          <a:fillRef idx="0"/>
          <a:effectRef idx="0"/>
          <a:fontRef idx="minor"/>
        </p:style>
      </p:sp>
      <p:sp>
        <p:nvSpPr>
          <p:cNvPr id="385"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386"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387"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388" name="CustomShape 8"/>
          <p:cNvSpPr/>
          <p:nvPr/>
        </p:nvSpPr>
        <p:spPr>
          <a:xfrm>
            <a:off x="2631960" y="6676200"/>
            <a:ext cx="587880" cy="332640"/>
          </a:xfrm>
          <a:prstGeom prst="ellipse">
            <a:avLst/>
          </a:prstGeom>
          <a:solidFill>
            <a:srgbClr val="729fcf"/>
          </a:solidFill>
          <a:ln>
            <a:solidFill>
              <a:srgbClr val="3465a4"/>
            </a:solidFill>
          </a:ln>
        </p:spPr>
        <p:style>
          <a:lnRef idx="0"/>
          <a:fillRef idx="0"/>
          <a:effectRef idx="0"/>
          <a:fontRef idx="minor"/>
        </p:style>
      </p:sp>
      <p:sp>
        <p:nvSpPr>
          <p:cNvPr id="389" name="CustomShape 9"/>
          <p:cNvSpPr/>
          <p:nvPr/>
        </p:nvSpPr>
        <p:spPr>
          <a:xfrm>
            <a:off x="2613600" y="5922000"/>
            <a:ext cx="587880" cy="332640"/>
          </a:xfrm>
          <a:prstGeom prst="ellipse">
            <a:avLst/>
          </a:prstGeom>
          <a:solidFill>
            <a:srgbClr val="729fcf"/>
          </a:solidFill>
          <a:ln>
            <a:solidFill>
              <a:srgbClr val="3465a4"/>
            </a:solidFill>
          </a:ln>
        </p:spPr>
        <p:style>
          <a:lnRef idx="0"/>
          <a:fillRef idx="0"/>
          <a:effectRef idx="0"/>
          <a:fontRef idx="minor"/>
        </p:style>
      </p:sp>
      <p:sp>
        <p:nvSpPr>
          <p:cNvPr id="390" name="CustomShape 10"/>
          <p:cNvSpPr/>
          <p:nvPr/>
        </p:nvSpPr>
        <p:spPr>
          <a:xfrm>
            <a:off x="2613600" y="5181840"/>
            <a:ext cx="587880" cy="332640"/>
          </a:xfrm>
          <a:prstGeom prst="ellipse">
            <a:avLst/>
          </a:prstGeom>
          <a:solidFill>
            <a:srgbClr val="729fcf"/>
          </a:solidFill>
          <a:ln>
            <a:solidFill>
              <a:srgbClr val="3465a4"/>
            </a:solidFill>
          </a:ln>
        </p:spPr>
        <p:style>
          <a:lnRef idx="0"/>
          <a:fillRef idx="0"/>
          <a:effectRef idx="0"/>
          <a:fontRef idx="minor"/>
        </p:style>
      </p:sp>
      <p:sp>
        <p:nvSpPr>
          <p:cNvPr id="391" name="CustomShape 11"/>
          <p:cNvSpPr/>
          <p:nvPr/>
        </p:nvSpPr>
        <p:spPr>
          <a:xfrm>
            <a:off x="2613600" y="4441680"/>
            <a:ext cx="587880" cy="332640"/>
          </a:xfrm>
          <a:prstGeom prst="ellipse">
            <a:avLst/>
          </a:prstGeom>
          <a:solidFill>
            <a:srgbClr val="729fcf"/>
          </a:solidFill>
          <a:ln>
            <a:solidFill>
              <a:srgbClr val="3465a4"/>
            </a:solidFill>
          </a:ln>
        </p:spPr>
        <p:style>
          <a:lnRef idx="0"/>
          <a:fillRef idx="0"/>
          <a:effectRef idx="0"/>
          <a:fontRef idx="minor"/>
        </p:style>
      </p:sp>
      <p:sp>
        <p:nvSpPr>
          <p:cNvPr id="392"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393"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394"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395" name="CustomShape 15"/>
          <p:cNvSpPr/>
          <p:nvPr/>
        </p:nvSpPr>
        <p:spPr>
          <a:xfrm>
            <a:off x="2613600" y="3738240"/>
            <a:ext cx="587880" cy="332640"/>
          </a:xfrm>
          <a:prstGeom prst="ellipse">
            <a:avLst/>
          </a:prstGeom>
          <a:solidFill>
            <a:srgbClr val="729fcf"/>
          </a:solidFill>
          <a:ln>
            <a:solidFill>
              <a:srgbClr val="3465a4"/>
            </a:solidFill>
          </a:ln>
        </p:spPr>
        <p:style>
          <a:lnRef idx="0"/>
          <a:fillRef idx="0"/>
          <a:effectRef idx="0"/>
          <a:fontRef idx="minor"/>
        </p:style>
      </p:sp>
      <p:sp>
        <p:nvSpPr>
          <p:cNvPr id="396" name="CustomShape 16"/>
          <p:cNvSpPr/>
          <p:nvPr/>
        </p:nvSpPr>
        <p:spPr>
          <a:xfrm>
            <a:off x="392040" y="38862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example.txt</a:t>
            </a:r>
            <a:endParaRPr b="0" lang="en-US" sz="1460" spc="-1" strike="noStrike">
              <a:latin typeface="Arial"/>
            </a:endParaRPr>
          </a:p>
        </p:txBody>
      </p:sp>
      <p:sp>
        <p:nvSpPr>
          <p:cNvPr id="397" name="CustomShape 17"/>
          <p:cNvSpPr/>
          <p:nvPr/>
        </p:nvSpPr>
        <p:spPr>
          <a:xfrm>
            <a:off x="2417760" y="3590280"/>
            <a:ext cx="587880" cy="332640"/>
          </a:xfrm>
          <a:prstGeom prst="ellipse">
            <a:avLst/>
          </a:prstGeom>
          <a:solidFill>
            <a:srgbClr val="ffffff"/>
          </a:solidFill>
          <a:ln>
            <a:solidFill>
              <a:srgbClr val="3465a4"/>
            </a:solidFill>
          </a:ln>
        </p:spPr>
        <p:style>
          <a:lnRef idx="0"/>
          <a:fillRef idx="0"/>
          <a:effectRef idx="0"/>
          <a:fontRef idx="minor"/>
        </p:style>
      </p:sp>
      <p:sp>
        <p:nvSpPr>
          <p:cNvPr id="398" name="CustomShape 18"/>
          <p:cNvSpPr/>
          <p:nvPr/>
        </p:nvSpPr>
        <p:spPr>
          <a:xfrm>
            <a:off x="2613600" y="3738240"/>
            <a:ext cx="587880" cy="332640"/>
          </a:xfrm>
          <a:prstGeom prst="ellipse">
            <a:avLst/>
          </a:prstGeom>
          <a:solidFill>
            <a:srgbClr val="729fcf"/>
          </a:solidFill>
          <a:ln>
            <a:solidFill>
              <a:srgbClr val="3465a4"/>
            </a:solidFill>
          </a:ln>
        </p:spPr>
        <p:style>
          <a:lnRef idx="0"/>
          <a:fillRef idx="0"/>
          <a:effectRef idx="0"/>
          <a:fontRef idx="minor"/>
        </p:style>
      </p:sp>
      <p:sp>
        <p:nvSpPr>
          <p:cNvPr id="399" name="CustomShape 19"/>
          <p:cNvSpPr/>
          <p:nvPr/>
        </p:nvSpPr>
        <p:spPr>
          <a:xfrm>
            <a:off x="0" y="3294000"/>
            <a:ext cx="267876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bad_example.txt</a:t>
            </a:r>
            <a:endParaRPr b="0" lang="en-US" sz="146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institute more change</a:t>
            </a:r>
            <a:endParaRPr b="0" lang="en-US" sz="4400" spc="-1" strike="noStrike">
              <a:latin typeface="Arial"/>
            </a:endParaRPr>
          </a:p>
        </p:txBody>
      </p:sp>
      <p:sp>
        <p:nvSpPr>
          <p:cNvPr id="401" name="CustomShape 2"/>
          <p:cNvSpPr/>
          <p:nvPr/>
        </p:nvSpPr>
        <p:spPr>
          <a:xfrm>
            <a:off x="1645920" y="1678320"/>
            <a:ext cx="7919280" cy="58813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rm bad_example.txt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echo "Here is some darn good change!" &gt; another_example.txt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to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Untracked files:</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include in what will be committed)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another_example.txt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add another_example.txt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to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reset HEAD &lt;file&gt;..." to unstage)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new file:   another_example.txt</a:t>
            </a:r>
            <a:endParaRPr b="0" lang="en-US" sz="1400" spc="-1" strike="noStrike">
              <a:latin typeface="Arial"/>
            </a:endParaRPr>
          </a:p>
          <a:p>
            <a:r>
              <a:rPr b="0" lang="en-US" sz="1400" spc="-1" strike="noStrike">
                <a:solidFill>
                  <a:srgbClr val="008000"/>
                </a:solidFill>
                <a:latin typeface="Courier New"/>
              </a:rPr>
              <a:t>	</a:t>
            </a:r>
            <a:r>
              <a:rPr b="0" lang="en-US" sz="1400" spc="-1" strike="noStrike">
                <a:solidFill>
                  <a:srgbClr val="008000"/>
                </a:solidFill>
                <a:latin typeface="Courier New"/>
              </a:rPr>
              <a:t>modified:   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commit -m "I made the robot anihilator function correctly"</a:t>
            </a:r>
            <a:endParaRPr b="0" lang="en-US" sz="1400" spc="-1" strike="noStrike">
              <a:latin typeface="Arial"/>
            </a:endParaRPr>
          </a:p>
          <a:p>
            <a:r>
              <a:rPr b="0" lang="en-US" sz="1400" spc="-1" strike="noStrike">
                <a:solidFill>
                  <a:srgbClr val="000000"/>
                </a:solidFill>
                <a:latin typeface="Courier New"/>
              </a:rPr>
              <a:t>[master 7341a5e] I made the robot anihilator function correctly</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2 files changed, 3 insertions(+)</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create mode 100644 example_1/another_example.txt</a:t>
            </a:r>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7271640" y="6676200"/>
            <a:ext cx="587880" cy="332640"/>
          </a:xfrm>
          <a:prstGeom prst="ellipse">
            <a:avLst/>
          </a:prstGeom>
          <a:solidFill>
            <a:srgbClr val="729fcf"/>
          </a:solidFill>
          <a:ln>
            <a:solidFill>
              <a:srgbClr val="3465a4"/>
            </a:solidFill>
          </a:ln>
        </p:spPr>
        <p:style>
          <a:lnRef idx="0"/>
          <a:fillRef idx="0"/>
          <a:effectRef idx="0"/>
          <a:fontRef idx="minor"/>
        </p:style>
      </p:sp>
      <p:sp>
        <p:nvSpPr>
          <p:cNvPr id="403" name="CustomShape 2"/>
          <p:cNvSpPr/>
          <p:nvPr/>
        </p:nvSpPr>
        <p:spPr>
          <a:xfrm>
            <a:off x="7253280" y="5922000"/>
            <a:ext cx="587880" cy="332640"/>
          </a:xfrm>
          <a:prstGeom prst="ellipse">
            <a:avLst/>
          </a:prstGeom>
          <a:solidFill>
            <a:srgbClr val="729fcf"/>
          </a:solidFill>
          <a:ln>
            <a:solidFill>
              <a:srgbClr val="3465a4"/>
            </a:solidFill>
          </a:ln>
        </p:spPr>
        <p:style>
          <a:lnRef idx="0"/>
          <a:fillRef idx="0"/>
          <a:effectRef idx="0"/>
          <a:fontRef idx="minor"/>
        </p:style>
      </p:sp>
      <p:sp>
        <p:nvSpPr>
          <p:cNvPr id="404" name="CustomShape 3"/>
          <p:cNvSpPr/>
          <p:nvPr/>
        </p:nvSpPr>
        <p:spPr>
          <a:xfrm>
            <a:off x="7253280" y="5181840"/>
            <a:ext cx="587880" cy="332640"/>
          </a:xfrm>
          <a:prstGeom prst="ellipse">
            <a:avLst/>
          </a:prstGeom>
          <a:solidFill>
            <a:srgbClr val="729fcf"/>
          </a:solidFill>
          <a:ln>
            <a:solidFill>
              <a:srgbClr val="3465a4"/>
            </a:solidFill>
          </a:ln>
        </p:spPr>
        <p:style>
          <a:lnRef idx="0"/>
          <a:fillRef idx="0"/>
          <a:effectRef idx="0"/>
          <a:fontRef idx="minor"/>
        </p:style>
      </p:sp>
      <p:sp>
        <p:nvSpPr>
          <p:cNvPr id="405" name="CustomShape 4"/>
          <p:cNvSpPr/>
          <p:nvPr/>
        </p:nvSpPr>
        <p:spPr>
          <a:xfrm>
            <a:off x="7253280" y="4441680"/>
            <a:ext cx="587880" cy="332640"/>
          </a:xfrm>
          <a:prstGeom prst="ellipse">
            <a:avLst/>
          </a:prstGeom>
          <a:solidFill>
            <a:srgbClr val="729fcf"/>
          </a:solidFill>
          <a:ln>
            <a:solidFill>
              <a:srgbClr val="3465a4"/>
            </a:solidFill>
          </a:ln>
        </p:spPr>
        <p:style>
          <a:lnRef idx="0"/>
          <a:fillRef idx="0"/>
          <a:effectRef idx="0"/>
          <a:fontRef idx="minor"/>
        </p:style>
      </p:sp>
      <p:sp>
        <p:nvSpPr>
          <p:cNvPr id="406"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07"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08"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09" name="CustomShape 8"/>
          <p:cNvSpPr/>
          <p:nvPr/>
        </p:nvSpPr>
        <p:spPr>
          <a:xfrm>
            <a:off x="2631960" y="6676200"/>
            <a:ext cx="587880" cy="332640"/>
          </a:xfrm>
          <a:prstGeom prst="ellipse">
            <a:avLst/>
          </a:prstGeom>
          <a:solidFill>
            <a:srgbClr val="729fcf"/>
          </a:solidFill>
          <a:ln>
            <a:solidFill>
              <a:srgbClr val="3465a4"/>
            </a:solidFill>
          </a:ln>
        </p:spPr>
        <p:style>
          <a:lnRef idx="0"/>
          <a:fillRef idx="0"/>
          <a:effectRef idx="0"/>
          <a:fontRef idx="minor"/>
        </p:style>
      </p:sp>
      <p:sp>
        <p:nvSpPr>
          <p:cNvPr id="410" name="CustomShape 9"/>
          <p:cNvSpPr/>
          <p:nvPr/>
        </p:nvSpPr>
        <p:spPr>
          <a:xfrm>
            <a:off x="2613600" y="5922000"/>
            <a:ext cx="587880" cy="332640"/>
          </a:xfrm>
          <a:prstGeom prst="ellipse">
            <a:avLst/>
          </a:prstGeom>
          <a:solidFill>
            <a:srgbClr val="729fcf"/>
          </a:solidFill>
          <a:ln>
            <a:solidFill>
              <a:srgbClr val="3465a4"/>
            </a:solidFill>
          </a:ln>
        </p:spPr>
        <p:style>
          <a:lnRef idx="0"/>
          <a:fillRef idx="0"/>
          <a:effectRef idx="0"/>
          <a:fontRef idx="minor"/>
        </p:style>
      </p:sp>
      <p:sp>
        <p:nvSpPr>
          <p:cNvPr id="411" name="CustomShape 10"/>
          <p:cNvSpPr/>
          <p:nvPr/>
        </p:nvSpPr>
        <p:spPr>
          <a:xfrm>
            <a:off x="2613600" y="5181840"/>
            <a:ext cx="587880" cy="332640"/>
          </a:xfrm>
          <a:prstGeom prst="ellipse">
            <a:avLst/>
          </a:prstGeom>
          <a:solidFill>
            <a:srgbClr val="729fcf"/>
          </a:solidFill>
          <a:ln>
            <a:solidFill>
              <a:srgbClr val="3465a4"/>
            </a:solidFill>
          </a:ln>
        </p:spPr>
        <p:style>
          <a:lnRef idx="0"/>
          <a:fillRef idx="0"/>
          <a:effectRef idx="0"/>
          <a:fontRef idx="minor"/>
        </p:style>
      </p:sp>
      <p:sp>
        <p:nvSpPr>
          <p:cNvPr id="412" name="CustomShape 11"/>
          <p:cNvSpPr/>
          <p:nvPr/>
        </p:nvSpPr>
        <p:spPr>
          <a:xfrm>
            <a:off x="2613600" y="4441680"/>
            <a:ext cx="587880" cy="332640"/>
          </a:xfrm>
          <a:prstGeom prst="ellipse">
            <a:avLst/>
          </a:prstGeom>
          <a:solidFill>
            <a:srgbClr val="729fcf"/>
          </a:solidFill>
          <a:ln>
            <a:solidFill>
              <a:srgbClr val="3465a4"/>
            </a:solidFill>
          </a:ln>
        </p:spPr>
        <p:style>
          <a:lnRef idx="0"/>
          <a:fillRef idx="0"/>
          <a:effectRef idx="0"/>
          <a:fontRef idx="minor"/>
        </p:style>
      </p:sp>
      <p:sp>
        <p:nvSpPr>
          <p:cNvPr id="413"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14"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15"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16" name="CustomShape 15"/>
          <p:cNvSpPr/>
          <p:nvPr/>
        </p:nvSpPr>
        <p:spPr>
          <a:xfrm>
            <a:off x="2613600" y="3738240"/>
            <a:ext cx="587880" cy="332640"/>
          </a:xfrm>
          <a:prstGeom prst="ellipse">
            <a:avLst/>
          </a:prstGeom>
          <a:solidFill>
            <a:srgbClr val="729fcf"/>
          </a:solidFill>
          <a:ln>
            <a:solidFill>
              <a:srgbClr val="3465a4"/>
            </a:solidFill>
          </a:ln>
        </p:spPr>
        <p:style>
          <a:lnRef idx="0"/>
          <a:fillRef idx="0"/>
          <a:effectRef idx="0"/>
          <a:fontRef idx="minor"/>
        </p:style>
      </p:sp>
      <p:sp>
        <p:nvSpPr>
          <p:cNvPr id="417" name="CustomShape 16"/>
          <p:cNvSpPr/>
          <p:nvPr/>
        </p:nvSpPr>
        <p:spPr>
          <a:xfrm>
            <a:off x="0" y="3553200"/>
            <a:ext cx="196020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example.txt</a:t>
            </a:r>
            <a:endParaRPr b="0" lang="en-US" sz="1460" spc="-1" strike="noStrike">
              <a:latin typeface="Arial"/>
            </a:endParaRPr>
          </a:p>
        </p:txBody>
      </p:sp>
      <p:sp>
        <p:nvSpPr>
          <p:cNvPr id="418" name="CustomShape 17"/>
          <p:cNvSpPr/>
          <p:nvPr/>
        </p:nvSpPr>
        <p:spPr>
          <a:xfrm>
            <a:off x="2613600" y="3738240"/>
            <a:ext cx="587880" cy="332640"/>
          </a:xfrm>
          <a:prstGeom prst="ellipse">
            <a:avLst/>
          </a:prstGeom>
          <a:solidFill>
            <a:srgbClr val="729fcf"/>
          </a:solidFill>
          <a:ln>
            <a:solidFill>
              <a:srgbClr val="3465a4"/>
            </a:solidFill>
          </a:ln>
        </p:spPr>
        <p:style>
          <a:lnRef idx="0"/>
          <a:fillRef idx="0"/>
          <a:effectRef idx="0"/>
          <a:fontRef idx="minor"/>
        </p:style>
      </p:sp>
      <p:sp>
        <p:nvSpPr>
          <p:cNvPr id="419" name="CustomShape 18"/>
          <p:cNvSpPr/>
          <p:nvPr/>
        </p:nvSpPr>
        <p:spPr>
          <a:xfrm>
            <a:off x="0" y="3331080"/>
            <a:ext cx="3267000" cy="297360"/>
          </a:xfrm>
          <a:prstGeom prst="rect">
            <a:avLst/>
          </a:prstGeom>
          <a:noFill/>
          <a:ln>
            <a:noFill/>
          </a:ln>
        </p:spPr>
        <p:style>
          <a:lnRef idx="0"/>
          <a:fillRef idx="0"/>
          <a:effectRef idx="0"/>
          <a:fontRef idx="minor"/>
        </p:style>
        <p:txBody>
          <a:bodyPr lIns="90000" rIns="90000" tIns="45000" bIns="45000"/>
          <a:p>
            <a:r>
              <a:rPr b="0" lang="en-US" sz="1460" spc="-1" strike="noStrike">
                <a:solidFill>
                  <a:srgbClr val="000000"/>
                </a:solidFill>
                <a:latin typeface="Arial"/>
              </a:rPr>
              <a:t>another_example.txt</a:t>
            </a:r>
            <a:endParaRPr b="0" lang="en-US" sz="146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 have we done?</a:t>
            </a:r>
            <a:endParaRPr b="0" lang="en-US" sz="4400" spc="-1" strike="noStrike">
              <a:latin typeface="Arial"/>
            </a:endParaRPr>
          </a:p>
        </p:txBody>
      </p:sp>
      <p:sp>
        <p:nvSpPr>
          <p:cNvPr id="421" name="CustomShape 2"/>
          <p:cNvSpPr/>
          <p:nvPr/>
        </p:nvSpPr>
        <p:spPr>
          <a:xfrm>
            <a:off x="2383560" y="3391560"/>
            <a:ext cx="6302880" cy="16261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ahead of 'origin/master' by 1 commit.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push" to publish your local commits)</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nothing to commit, working directory clean</a:t>
            </a:r>
            <a:endParaRPr b="0" lang="en-US" sz="14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7271640" y="6676200"/>
            <a:ext cx="587880" cy="332640"/>
          </a:xfrm>
          <a:prstGeom prst="ellipse">
            <a:avLst/>
          </a:prstGeom>
          <a:solidFill>
            <a:srgbClr val="729fcf"/>
          </a:solidFill>
          <a:ln>
            <a:solidFill>
              <a:srgbClr val="3465a4"/>
            </a:solidFill>
          </a:ln>
        </p:spPr>
        <p:style>
          <a:lnRef idx="0"/>
          <a:fillRef idx="0"/>
          <a:effectRef idx="0"/>
          <a:fontRef idx="minor"/>
        </p:style>
      </p:sp>
      <p:sp>
        <p:nvSpPr>
          <p:cNvPr id="423" name="CustomShape 2"/>
          <p:cNvSpPr/>
          <p:nvPr/>
        </p:nvSpPr>
        <p:spPr>
          <a:xfrm>
            <a:off x="7253280" y="5922000"/>
            <a:ext cx="587880" cy="332640"/>
          </a:xfrm>
          <a:prstGeom prst="ellipse">
            <a:avLst/>
          </a:prstGeom>
          <a:solidFill>
            <a:srgbClr val="729fcf"/>
          </a:solidFill>
          <a:ln>
            <a:solidFill>
              <a:srgbClr val="3465a4"/>
            </a:solidFill>
          </a:ln>
        </p:spPr>
        <p:style>
          <a:lnRef idx="0"/>
          <a:fillRef idx="0"/>
          <a:effectRef idx="0"/>
          <a:fontRef idx="minor"/>
        </p:style>
      </p:sp>
      <p:sp>
        <p:nvSpPr>
          <p:cNvPr id="424" name="CustomShape 3"/>
          <p:cNvSpPr/>
          <p:nvPr/>
        </p:nvSpPr>
        <p:spPr>
          <a:xfrm>
            <a:off x="7253280" y="5181840"/>
            <a:ext cx="587880" cy="332640"/>
          </a:xfrm>
          <a:prstGeom prst="ellipse">
            <a:avLst/>
          </a:prstGeom>
          <a:solidFill>
            <a:srgbClr val="729fcf"/>
          </a:solidFill>
          <a:ln>
            <a:solidFill>
              <a:srgbClr val="3465a4"/>
            </a:solidFill>
          </a:ln>
        </p:spPr>
        <p:style>
          <a:lnRef idx="0"/>
          <a:fillRef idx="0"/>
          <a:effectRef idx="0"/>
          <a:fontRef idx="minor"/>
        </p:style>
      </p:sp>
      <p:sp>
        <p:nvSpPr>
          <p:cNvPr id="425" name="CustomShape 4"/>
          <p:cNvSpPr/>
          <p:nvPr/>
        </p:nvSpPr>
        <p:spPr>
          <a:xfrm>
            <a:off x="7253280" y="4441680"/>
            <a:ext cx="587880" cy="332640"/>
          </a:xfrm>
          <a:prstGeom prst="ellipse">
            <a:avLst/>
          </a:prstGeom>
          <a:solidFill>
            <a:srgbClr val="729fcf"/>
          </a:solidFill>
          <a:ln>
            <a:solidFill>
              <a:srgbClr val="3465a4"/>
            </a:solidFill>
          </a:ln>
        </p:spPr>
        <p:style>
          <a:lnRef idx="0"/>
          <a:fillRef idx="0"/>
          <a:effectRef idx="0"/>
          <a:fontRef idx="minor"/>
        </p:style>
      </p:sp>
      <p:sp>
        <p:nvSpPr>
          <p:cNvPr id="426" name="Line 5"/>
          <p:cNvSpPr/>
          <p:nvPr/>
        </p:nvSpPr>
        <p:spPr>
          <a:xfrm flipV="1">
            <a:off x="7580160" y="6255000"/>
            <a:ext cx="360" cy="407160"/>
          </a:xfrm>
          <a:prstGeom prst="line">
            <a:avLst/>
          </a:prstGeom>
          <a:ln>
            <a:solidFill>
              <a:srgbClr val="000000"/>
            </a:solidFill>
            <a:tailEnd len="med" type="triangle" w="med"/>
          </a:ln>
        </p:spPr>
        <p:style>
          <a:lnRef idx="0"/>
          <a:fillRef idx="0"/>
          <a:effectRef idx="0"/>
          <a:fontRef idx="minor"/>
        </p:style>
      </p:sp>
      <p:sp>
        <p:nvSpPr>
          <p:cNvPr id="427" name="Line 6"/>
          <p:cNvSpPr/>
          <p:nvPr/>
        </p:nvSpPr>
        <p:spPr>
          <a:xfrm flipV="1">
            <a:off x="7580160" y="5514840"/>
            <a:ext cx="360" cy="407160"/>
          </a:xfrm>
          <a:prstGeom prst="line">
            <a:avLst/>
          </a:prstGeom>
          <a:ln>
            <a:solidFill>
              <a:srgbClr val="000000"/>
            </a:solidFill>
            <a:tailEnd len="med" type="triangle" w="med"/>
          </a:ln>
        </p:spPr>
        <p:style>
          <a:lnRef idx="0"/>
          <a:fillRef idx="0"/>
          <a:effectRef idx="0"/>
          <a:fontRef idx="minor"/>
        </p:style>
      </p:sp>
      <p:sp>
        <p:nvSpPr>
          <p:cNvPr id="428" name="Line 7"/>
          <p:cNvSpPr/>
          <p:nvPr/>
        </p:nvSpPr>
        <p:spPr>
          <a:xfrm flipV="1">
            <a:off x="7580160" y="4774680"/>
            <a:ext cx="360" cy="407160"/>
          </a:xfrm>
          <a:prstGeom prst="line">
            <a:avLst/>
          </a:prstGeom>
          <a:ln>
            <a:solidFill>
              <a:srgbClr val="000000"/>
            </a:solidFill>
            <a:tailEnd len="med" type="triangle" w="med"/>
          </a:ln>
        </p:spPr>
        <p:style>
          <a:lnRef idx="0"/>
          <a:fillRef idx="0"/>
          <a:effectRef idx="0"/>
          <a:fontRef idx="minor"/>
        </p:style>
      </p:sp>
      <p:sp>
        <p:nvSpPr>
          <p:cNvPr id="429" name="CustomShape 8"/>
          <p:cNvSpPr/>
          <p:nvPr/>
        </p:nvSpPr>
        <p:spPr>
          <a:xfrm>
            <a:off x="2631960" y="6676200"/>
            <a:ext cx="587880" cy="332640"/>
          </a:xfrm>
          <a:prstGeom prst="ellipse">
            <a:avLst/>
          </a:prstGeom>
          <a:solidFill>
            <a:srgbClr val="729fcf"/>
          </a:solidFill>
          <a:ln>
            <a:solidFill>
              <a:srgbClr val="3465a4"/>
            </a:solidFill>
          </a:ln>
        </p:spPr>
        <p:style>
          <a:lnRef idx="0"/>
          <a:fillRef idx="0"/>
          <a:effectRef idx="0"/>
          <a:fontRef idx="minor"/>
        </p:style>
      </p:sp>
      <p:sp>
        <p:nvSpPr>
          <p:cNvPr id="430" name="CustomShape 9"/>
          <p:cNvSpPr/>
          <p:nvPr/>
        </p:nvSpPr>
        <p:spPr>
          <a:xfrm>
            <a:off x="2613600" y="5922000"/>
            <a:ext cx="587880" cy="332640"/>
          </a:xfrm>
          <a:prstGeom prst="ellipse">
            <a:avLst/>
          </a:prstGeom>
          <a:solidFill>
            <a:srgbClr val="729fcf"/>
          </a:solidFill>
          <a:ln>
            <a:solidFill>
              <a:srgbClr val="3465a4"/>
            </a:solidFill>
          </a:ln>
        </p:spPr>
        <p:style>
          <a:lnRef idx="0"/>
          <a:fillRef idx="0"/>
          <a:effectRef idx="0"/>
          <a:fontRef idx="minor"/>
        </p:style>
      </p:sp>
      <p:sp>
        <p:nvSpPr>
          <p:cNvPr id="431" name="CustomShape 10"/>
          <p:cNvSpPr/>
          <p:nvPr/>
        </p:nvSpPr>
        <p:spPr>
          <a:xfrm>
            <a:off x="2613600" y="5181840"/>
            <a:ext cx="587880" cy="332640"/>
          </a:xfrm>
          <a:prstGeom prst="ellipse">
            <a:avLst/>
          </a:prstGeom>
          <a:solidFill>
            <a:srgbClr val="729fcf"/>
          </a:solidFill>
          <a:ln>
            <a:solidFill>
              <a:srgbClr val="3465a4"/>
            </a:solidFill>
          </a:ln>
        </p:spPr>
        <p:style>
          <a:lnRef idx="0"/>
          <a:fillRef idx="0"/>
          <a:effectRef idx="0"/>
          <a:fontRef idx="minor"/>
        </p:style>
      </p:sp>
      <p:sp>
        <p:nvSpPr>
          <p:cNvPr id="432" name="CustomShape 11"/>
          <p:cNvSpPr/>
          <p:nvPr/>
        </p:nvSpPr>
        <p:spPr>
          <a:xfrm>
            <a:off x="2613600" y="4441680"/>
            <a:ext cx="587880" cy="332640"/>
          </a:xfrm>
          <a:prstGeom prst="ellipse">
            <a:avLst/>
          </a:prstGeom>
          <a:solidFill>
            <a:srgbClr val="729fcf"/>
          </a:solidFill>
          <a:ln>
            <a:solidFill>
              <a:srgbClr val="3465a4"/>
            </a:solidFill>
          </a:ln>
        </p:spPr>
        <p:style>
          <a:lnRef idx="0"/>
          <a:fillRef idx="0"/>
          <a:effectRef idx="0"/>
          <a:fontRef idx="minor"/>
        </p:style>
      </p:sp>
      <p:sp>
        <p:nvSpPr>
          <p:cNvPr id="433" name="Line 12"/>
          <p:cNvSpPr/>
          <p:nvPr/>
        </p:nvSpPr>
        <p:spPr>
          <a:xfrm flipV="1">
            <a:off x="2940480" y="6255000"/>
            <a:ext cx="360" cy="407160"/>
          </a:xfrm>
          <a:prstGeom prst="line">
            <a:avLst/>
          </a:prstGeom>
          <a:ln>
            <a:solidFill>
              <a:srgbClr val="000000"/>
            </a:solidFill>
            <a:tailEnd len="med" type="triangle" w="med"/>
          </a:ln>
        </p:spPr>
        <p:style>
          <a:lnRef idx="0"/>
          <a:fillRef idx="0"/>
          <a:effectRef idx="0"/>
          <a:fontRef idx="minor"/>
        </p:style>
      </p:sp>
      <p:sp>
        <p:nvSpPr>
          <p:cNvPr id="434" name="Line 13"/>
          <p:cNvSpPr/>
          <p:nvPr/>
        </p:nvSpPr>
        <p:spPr>
          <a:xfrm flipV="1">
            <a:off x="2940480" y="5514840"/>
            <a:ext cx="360" cy="407160"/>
          </a:xfrm>
          <a:prstGeom prst="line">
            <a:avLst/>
          </a:prstGeom>
          <a:ln>
            <a:solidFill>
              <a:srgbClr val="000000"/>
            </a:solidFill>
            <a:tailEnd len="med" type="triangle" w="med"/>
          </a:ln>
        </p:spPr>
        <p:style>
          <a:lnRef idx="0"/>
          <a:fillRef idx="0"/>
          <a:effectRef idx="0"/>
          <a:fontRef idx="minor"/>
        </p:style>
      </p:sp>
      <p:sp>
        <p:nvSpPr>
          <p:cNvPr id="435" name="Line 14"/>
          <p:cNvSpPr/>
          <p:nvPr/>
        </p:nvSpPr>
        <p:spPr>
          <a:xfrm flipV="1">
            <a:off x="2940480" y="4774680"/>
            <a:ext cx="360" cy="407160"/>
          </a:xfrm>
          <a:prstGeom prst="line">
            <a:avLst/>
          </a:prstGeom>
          <a:ln>
            <a:solidFill>
              <a:srgbClr val="000000"/>
            </a:solidFill>
            <a:tailEnd len="med" type="triangle" w="med"/>
          </a:ln>
        </p:spPr>
        <p:style>
          <a:lnRef idx="0"/>
          <a:fillRef idx="0"/>
          <a:effectRef idx="0"/>
          <a:fontRef idx="minor"/>
        </p:style>
      </p:sp>
      <p:sp>
        <p:nvSpPr>
          <p:cNvPr id="436" name="CustomShape 15"/>
          <p:cNvSpPr/>
          <p:nvPr/>
        </p:nvSpPr>
        <p:spPr>
          <a:xfrm>
            <a:off x="2613600" y="3701160"/>
            <a:ext cx="587880" cy="332640"/>
          </a:xfrm>
          <a:prstGeom prst="ellipse">
            <a:avLst/>
          </a:prstGeom>
          <a:solidFill>
            <a:srgbClr val="729fcf"/>
          </a:solidFill>
          <a:ln>
            <a:solidFill>
              <a:srgbClr val="3465a4"/>
            </a:solidFill>
          </a:ln>
        </p:spPr>
        <p:style>
          <a:lnRef idx="0"/>
          <a:fillRef idx="0"/>
          <a:effectRef idx="0"/>
          <a:fontRef idx="minor"/>
        </p:style>
      </p:sp>
      <p:sp>
        <p:nvSpPr>
          <p:cNvPr id="437" name="Line 16"/>
          <p:cNvSpPr/>
          <p:nvPr/>
        </p:nvSpPr>
        <p:spPr>
          <a:xfrm flipV="1">
            <a:off x="2940480" y="4034160"/>
            <a:ext cx="360" cy="407160"/>
          </a:xfrm>
          <a:prstGeom prst="line">
            <a:avLst/>
          </a:prstGeom>
          <a:ln>
            <a:solidFill>
              <a:srgbClr val="000000"/>
            </a:solidFill>
            <a:tailEnd len="med" type="triangle" w="med"/>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What’s the difference?</a:t>
            </a:r>
            <a:r>
              <a:rPr b="0" lang="en-US" sz="4400" spc="-1" strike="noStrike">
                <a:solidFill>
                  <a:srgbClr val="000000"/>
                </a:solidFill>
                <a:latin typeface="Arial"/>
              </a:rPr>
              <a:t>	</a:t>
            </a:r>
            <a:endParaRPr b="0" lang="en-US" sz="4400" spc="-1" strike="noStrike">
              <a:latin typeface="Arial"/>
            </a:endParaRPr>
          </a:p>
        </p:txBody>
      </p:sp>
      <p:sp>
        <p:nvSpPr>
          <p:cNvPr id="439" name="CustomShape 2"/>
          <p:cNvSpPr/>
          <p:nvPr/>
        </p:nvSpPr>
        <p:spPr>
          <a:xfrm>
            <a:off x="1111680" y="2369520"/>
            <a:ext cx="7952760" cy="4122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vi another_example.txt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diff</a:t>
            </a:r>
            <a:endParaRPr b="0" lang="en-US" sz="1400" spc="-1" strike="noStrike">
              <a:latin typeface="Arial"/>
            </a:endParaRPr>
          </a:p>
          <a:p>
            <a:r>
              <a:rPr b="0" lang="en-US" sz="1400" spc="-1" strike="noStrike">
                <a:solidFill>
                  <a:srgbClr val="ff0000"/>
                </a:solidFill>
                <a:latin typeface="Courier New"/>
              </a:rPr>
              <a:t>diff --git a/example_1/another_example.txt b/example_1/another_example.txt</a:t>
            </a:r>
            <a:endParaRPr b="0" lang="en-US" sz="1400" spc="-1" strike="noStrike">
              <a:latin typeface="Arial"/>
            </a:endParaRPr>
          </a:p>
          <a:p>
            <a:r>
              <a:rPr b="0" lang="en-US" sz="1400" spc="-1" strike="noStrike">
                <a:solidFill>
                  <a:srgbClr val="ff0000"/>
                </a:solidFill>
                <a:latin typeface="Courier New"/>
              </a:rPr>
              <a:t>index e94dd63..c2c3fd4 100644</a:t>
            </a:r>
            <a:endParaRPr b="0" lang="en-US" sz="1400" spc="-1" strike="noStrike">
              <a:latin typeface="Arial"/>
            </a:endParaRPr>
          </a:p>
          <a:p>
            <a:r>
              <a:rPr b="0" lang="en-US" sz="1400" spc="-1" strike="noStrike">
                <a:solidFill>
                  <a:srgbClr val="ff0000"/>
                </a:solidFill>
                <a:latin typeface="Courier New"/>
              </a:rPr>
              <a:t>--- a/example_1/another_example.txt</a:t>
            </a:r>
            <a:endParaRPr b="0" lang="en-US" sz="1400" spc="-1" strike="noStrike">
              <a:latin typeface="Arial"/>
            </a:endParaRPr>
          </a:p>
          <a:p>
            <a:r>
              <a:rPr b="0" lang="en-US" sz="1400" spc="-1" strike="noStrike">
                <a:solidFill>
                  <a:srgbClr val="ff0000"/>
                </a:solidFill>
                <a:latin typeface="Courier New"/>
              </a:rPr>
              <a:t>+++ b/example_1/another_example.txt</a:t>
            </a:r>
            <a:endParaRPr b="0" lang="en-US" sz="1400" spc="-1" strike="noStrike">
              <a:latin typeface="Arial"/>
            </a:endParaRPr>
          </a:p>
          <a:p>
            <a:r>
              <a:rPr b="0" lang="en-US" sz="1400" spc="-1" strike="noStrike">
                <a:solidFill>
                  <a:srgbClr val="00ffff"/>
                </a:solidFill>
                <a:latin typeface="Courier New"/>
              </a:rPr>
              <a:t>@@ -1 +1,3 @@</a:t>
            </a:r>
            <a:endParaRPr b="0" lang="en-US" sz="1400" spc="-1" strike="noStrike">
              <a:latin typeface="Arial"/>
            </a:endParaRPr>
          </a:p>
          <a:p>
            <a:r>
              <a:rPr b="0" lang="en-US" sz="1400" spc="-1" strike="noStrike">
                <a:solidFill>
                  <a:srgbClr val="800000"/>
                </a:solidFill>
                <a:latin typeface="Courier New"/>
              </a:rPr>
              <a:t>-Here is some darn good change!</a:t>
            </a:r>
            <a:endParaRPr b="0" lang="en-US" sz="1400" spc="-1" strike="noStrike">
              <a:latin typeface="Arial"/>
            </a:endParaRPr>
          </a:p>
          <a:p>
            <a:r>
              <a:rPr b="0" lang="en-US" sz="1400" spc="-1" strike="noStrike">
                <a:solidFill>
                  <a:srgbClr val="008000"/>
                </a:solidFill>
                <a:latin typeface="Courier New"/>
              </a:rPr>
              <a:t>+Here is a darn good change!</a:t>
            </a:r>
            <a:endParaRPr b="0" lang="en-US" sz="1400" spc="-1" strike="noStrike">
              <a:latin typeface="Arial"/>
            </a:endParaRPr>
          </a:p>
          <a:p>
            <a:r>
              <a:rPr b="0" lang="en-US" sz="1400" spc="-1" strike="noStrike">
                <a:solidFill>
                  <a:srgbClr val="008000"/>
                </a:solidFill>
                <a:latin typeface="Courier New"/>
              </a:rPr>
              <a:t>+</a:t>
            </a:r>
            <a:endParaRPr b="0" lang="en-US" sz="1400" spc="-1" strike="noStrike">
              <a:latin typeface="Arial"/>
            </a:endParaRPr>
          </a:p>
          <a:p>
            <a:r>
              <a:rPr b="0" lang="en-US" sz="1400" spc="-1" strike="noStrike">
                <a:solidFill>
                  <a:srgbClr val="008000"/>
                </a:solidFill>
                <a:latin typeface="Courier New"/>
              </a:rPr>
              <a:t>+Sally writes the best code!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a:t>
            </a:r>
            <a:r>
              <a:rPr b="0" lang="en-US" sz="1400" spc="-1" strike="noStrike">
                <a:solidFill>
                  <a:srgbClr val="008000"/>
                </a:solidFill>
                <a:latin typeface="Courier New"/>
              </a:rPr>
              <a:t> </a:t>
            </a:r>
            <a:r>
              <a:rPr b="0" lang="en-US" sz="1400" spc="-1" strike="noStrike">
                <a:solidFill>
                  <a:srgbClr val="800080"/>
                </a:solidFill>
                <a:latin typeface="Courier New"/>
              </a:rPr>
              <a:t>git add another_example.txt</a:t>
            </a:r>
            <a:endParaRPr b="0" lang="en-US" sz="1400" spc="-1" strike="noStrike">
              <a:latin typeface="Arial"/>
            </a:endParaRPr>
          </a:p>
          <a:p>
            <a:r>
              <a:rPr b="0" lang="en-US" sz="1400" spc="-1" strike="noStrike">
                <a:solidFill>
                  <a:srgbClr val="000000"/>
                </a:solidFill>
                <a:latin typeface="Courier New"/>
              </a:rPr>
              <a:t>$</a:t>
            </a:r>
            <a:r>
              <a:rPr b="0" lang="en-US" sz="1400" spc="-1" strike="noStrike">
                <a:solidFill>
                  <a:srgbClr val="800080"/>
                </a:solidFill>
                <a:latin typeface="Courier New"/>
              </a:rPr>
              <a:t> git commit -m "I fixed some attribution"</a:t>
            </a:r>
            <a:endParaRPr b="0" lang="en-US" sz="1400" spc="-1" strike="noStrike">
              <a:latin typeface="Arial"/>
            </a:endParaRPr>
          </a:p>
          <a:p>
            <a:r>
              <a:rPr b="0" lang="en-US" sz="1400" spc="-1" strike="noStrike">
                <a:solidFill>
                  <a:srgbClr val="000000"/>
                </a:solidFill>
                <a:latin typeface="Courier New"/>
              </a:rPr>
              <a:t>[master 1df9e49] I fixed some attribution</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1 file changed, 3 insertions(+), 1 deletion(-)</a:t>
            </a:r>
            <a:endParaRPr b="0" lang="en-US" sz="14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Line 1"/>
          <p:cNvSpPr/>
          <p:nvPr/>
        </p:nvSpPr>
        <p:spPr>
          <a:xfrm flipH="1">
            <a:off x="7158240" y="1905120"/>
            <a:ext cx="2011680" cy="360"/>
          </a:xfrm>
          <a:prstGeom prst="line">
            <a:avLst/>
          </a:prstGeom>
          <a:ln>
            <a:solidFill>
              <a:srgbClr val="000000"/>
            </a:solidFill>
          </a:ln>
        </p:spPr>
        <p:style>
          <a:lnRef idx="0"/>
          <a:fillRef idx="0"/>
          <a:effectRef idx="0"/>
          <a:fontRef idx="minor"/>
        </p:style>
      </p:sp>
      <p:sp>
        <p:nvSpPr>
          <p:cNvPr id="163" name="Line 2"/>
          <p:cNvSpPr/>
          <p:nvPr/>
        </p:nvSpPr>
        <p:spPr>
          <a:xfrm>
            <a:off x="7158240" y="1905120"/>
            <a:ext cx="365760" cy="5120640"/>
          </a:xfrm>
          <a:prstGeom prst="line">
            <a:avLst/>
          </a:prstGeom>
          <a:ln>
            <a:solidFill>
              <a:srgbClr val="000000"/>
            </a:solidFill>
          </a:ln>
        </p:spPr>
        <p:style>
          <a:lnRef idx="0"/>
          <a:fillRef idx="0"/>
          <a:effectRef idx="0"/>
          <a:fontRef idx="minor"/>
        </p:style>
      </p:sp>
      <p:sp>
        <p:nvSpPr>
          <p:cNvPr id="164" name="Line 3"/>
          <p:cNvSpPr/>
          <p:nvPr/>
        </p:nvSpPr>
        <p:spPr>
          <a:xfrm>
            <a:off x="549000" y="1920240"/>
            <a:ext cx="2011680" cy="360"/>
          </a:xfrm>
          <a:prstGeom prst="line">
            <a:avLst/>
          </a:prstGeom>
          <a:ln>
            <a:solidFill>
              <a:srgbClr val="000000"/>
            </a:solidFill>
          </a:ln>
        </p:spPr>
        <p:style>
          <a:lnRef idx="0"/>
          <a:fillRef idx="0"/>
          <a:effectRef idx="0"/>
          <a:fontRef idx="minor"/>
        </p:style>
      </p:sp>
      <p:sp>
        <p:nvSpPr>
          <p:cNvPr id="165" name="Line 4"/>
          <p:cNvSpPr/>
          <p:nvPr/>
        </p:nvSpPr>
        <p:spPr>
          <a:xfrm flipH="1">
            <a:off x="2194920" y="1920240"/>
            <a:ext cx="365760" cy="5120640"/>
          </a:xfrm>
          <a:prstGeom prst="line">
            <a:avLst/>
          </a:prstGeom>
          <a:ln>
            <a:solidFill>
              <a:srgbClr val="000000"/>
            </a:solidFill>
          </a:ln>
        </p:spPr>
        <p:style>
          <a:lnRef idx="0"/>
          <a:fillRef idx="0"/>
          <a:effectRef idx="0"/>
          <a:fontRef idx="minor"/>
        </p:style>
      </p:sp>
      <p:sp>
        <p:nvSpPr>
          <p:cNvPr id="166" name="Line 5"/>
          <p:cNvSpPr/>
          <p:nvPr/>
        </p:nvSpPr>
        <p:spPr>
          <a:xfrm flipH="1" flipV="1">
            <a:off x="4113000" y="6217920"/>
            <a:ext cx="273960" cy="822960"/>
          </a:xfrm>
          <a:prstGeom prst="line">
            <a:avLst/>
          </a:prstGeom>
          <a:ln>
            <a:solidFill>
              <a:srgbClr val="000000"/>
            </a:solidFill>
          </a:ln>
        </p:spPr>
        <p:style>
          <a:lnRef idx="0"/>
          <a:fillRef idx="0"/>
          <a:effectRef idx="0"/>
          <a:fontRef idx="minor"/>
        </p:style>
      </p:sp>
      <p:sp>
        <p:nvSpPr>
          <p:cNvPr id="167" name="Line 6"/>
          <p:cNvSpPr/>
          <p:nvPr/>
        </p:nvSpPr>
        <p:spPr>
          <a:xfrm flipV="1">
            <a:off x="3839040" y="6217920"/>
            <a:ext cx="273960" cy="822960"/>
          </a:xfrm>
          <a:prstGeom prst="line">
            <a:avLst/>
          </a:prstGeom>
          <a:ln>
            <a:solidFill>
              <a:srgbClr val="000000"/>
            </a:solidFill>
          </a:ln>
        </p:spPr>
        <p:style>
          <a:lnRef idx="0"/>
          <a:fillRef idx="0"/>
          <a:effectRef idx="0"/>
          <a:fontRef idx="minor"/>
        </p:style>
      </p:sp>
      <p:sp>
        <p:nvSpPr>
          <p:cNvPr id="168" name="Line 7"/>
          <p:cNvSpPr/>
          <p:nvPr/>
        </p:nvSpPr>
        <p:spPr>
          <a:xfrm flipH="1" flipV="1">
            <a:off x="3565080" y="6217920"/>
            <a:ext cx="273960" cy="822960"/>
          </a:xfrm>
          <a:prstGeom prst="line">
            <a:avLst/>
          </a:prstGeom>
          <a:ln>
            <a:solidFill>
              <a:srgbClr val="000000"/>
            </a:solidFill>
          </a:ln>
        </p:spPr>
        <p:style>
          <a:lnRef idx="0"/>
          <a:fillRef idx="0"/>
          <a:effectRef idx="0"/>
          <a:fontRef idx="minor"/>
        </p:style>
      </p:sp>
      <p:sp>
        <p:nvSpPr>
          <p:cNvPr id="169" name="Line 8"/>
          <p:cNvSpPr/>
          <p:nvPr/>
        </p:nvSpPr>
        <p:spPr>
          <a:xfrm flipV="1">
            <a:off x="3291120" y="6217920"/>
            <a:ext cx="273960" cy="822960"/>
          </a:xfrm>
          <a:prstGeom prst="line">
            <a:avLst/>
          </a:prstGeom>
          <a:ln>
            <a:solidFill>
              <a:srgbClr val="000000"/>
            </a:solidFill>
          </a:ln>
        </p:spPr>
        <p:style>
          <a:lnRef idx="0"/>
          <a:fillRef idx="0"/>
          <a:effectRef idx="0"/>
          <a:fontRef idx="minor"/>
        </p:style>
      </p:sp>
      <p:sp>
        <p:nvSpPr>
          <p:cNvPr id="170" name="Line 9"/>
          <p:cNvSpPr/>
          <p:nvPr/>
        </p:nvSpPr>
        <p:spPr>
          <a:xfrm flipH="1" flipV="1">
            <a:off x="5208840" y="6217920"/>
            <a:ext cx="273960" cy="822960"/>
          </a:xfrm>
          <a:prstGeom prst="line">
            <a:avLst/>
          </a:prstGeom>
          <a:ln>
            <a:solidFill>
              <a:srgbClr val="000000"/>
            </a:solidFill>
          </a:ln>
        </p:spPr>
        <p:style>
          <a:lnRef idx="0"/>
          <a:fillRef idx="0"/>
          <a:effectRef idx="0"/>
          <a:fontRef idx="minor"/>
        </p:style>
      </p:sp>
      <p:sp>
        <p:nvSpPr>
          <p:cNvPr id="171" name="Line 10"/>
          <p:cNvSpPr/>
          <p:nvPr/>
        </p:nvSpPr>
        <p:spPr>
          <a:xfrm flipV="1">
            <a:off x="4934880" y="6217920"/>
            <a:ext cx="273960" cy="822960"/>
          </a:xfrm>
          <a:prstGeom prst="line">
            <a:avLst/>
          </a:prstGeom>
          <a:ln>
            <a:solidFill>
              <a:srgbClr val="000000"/>
            </a:solidFill>
          </a:ln>
        </p:spPr>
        <p:style>
          <a:lnRef idx="0"/>
          <a:fillRef idx="0"/>
          <a:effectRef idx="0"/>
          <a:fontRef idx="minor"/>
        </p:style>
      </p:sp>
      <p:sp>
        <p:nvSpPr>
          <p:cNvPr id="172" name="Line 11"/>
          <p:cNvSpPr/>
          <p:nvPr/>
        </p:nvSpPr>
        <p:spPr>
          <a:xfrm flipH="1" flipV="1">
            <a:off x="4660920" y="6217920"/>
            <a:ext cx="273960" cy="822960"/>
          </a:xfrm>
          <a:prstGeom prst="line">
            <a:avLst/>
          </a:prstGeom>
          <a:ln>
            <a:solidFill>
              <a:srgbClr val="000000"/>
            </a:solidFill>
          </a:ln>
        </p:spPr>
        <p:style>
          <a:lnRef idx="0"/>
          <a:fillRef idx="0"/>
          <a:effectRef idx="0"/>
          <a:fontRef idx="minor"/>
        </p:style>
      </p:sp>
      <p:sp>
        <p:nvSpPr>
          <p:cNvPr id="173" name="Line 12"/>
          <p:cNvSpPr/>
          <p:nvPr/>
        </p:nvSpPr>
        <p:spPr>
          <a:xfrm flipV="1">
            <a:off x="4386960" y="6217920"/>
            <a:ext cx="273960" cy="822960"/>
          </a:xfrm>
          <a:prstGeom prst="line">
            <a:avLst/>
          </a:prstGeom>
          <a:ln>
            <a:solidFill>
              <a:srgbClr val="000000"/>
            </a:solidFill>
          </a:ln>
        </p:spPr>
        <p:style>
          <a:lnRef idx="0"/>
          <a:fillRef idx="0"/>
          <a:effectRef idx="0"/>
          <a:fontRef idx="minor"/>
        </p:style>
      </p:sp>
      <p:sp>
        <p:nvSpPr>
          <p:cNvPr id="174" name="Line 13"/>
          <p:cNvSpPr/>
          <p:nvPr/>
        </p:nvSpPr>
        <p:spPr>
          <a:xfrm flipH="1" flipV="1">
            <a:off x="6309720" y="6217920"/>
            <a:ext cx="273960" cy="822960"/>
          </a:xfrm>
          <a:prstGeom prst="line">
            <a:avLst/>
          </a:prstGeom>
          <a:ln>
            <a:solidFill>
              <a:srgbClr val="000000"/>
            </a:solidFill>
          </a:ln>
        </p:spPr>
        <p:style>
          <a:lnRef idx="0"/>
          <a:fillRef idx="0"/>
          <a:effectRef idx="0"/>
          <a:fontRef idx="minor"/>
        </p:style>
      </p:sp>
      <p:sp>
        <p:nvSpPr>
          <p:cNvPr id="175" name="Line 14"/>
          <p:cNvSpPr/>
          <p:nvPr/>
        </p:nvSpPr>
        <p:spPr>
          <a:xfrm flipV="1">
            <a:off x="6035760" y="6217920"/>
            <a:ext cx="273960" cy="822960"/>
          </a:xfrm>
          <a:prstGeom prst="line">
            <a:avLst/>
          </a:prstGeom>
          <a:ln>
            <a:solidFill>
              <a:srgbClr val="000000"/>
            </a:solidFill>
          </a:ln>
        </p:spPr>
        <p:style>
          <a:lnRef idx="0"/>
          <a:fillRef idx="0"/>
          <a:effectRef idx="0"/>
          <a:fontRef idx="minor"/>
        </p:style>
      </p:sp>
      <p:sp>
        <p:nvSpPr>
          <p:cNvPr id="176" name="Line 15"/>
          <p:cNvSpPr/>
          <p:nvPr/>
        </p:nvSpPr>
        <p:spPr>
          <a:xfrm flipH="1" flipV="1">
            <a:off x="5761800" y="6217920"/>
            <a:ext cx="273960" cy="822960"/>
          </a:xfrm>
          <a:prstGeom prst="line">
            <a:avLst/>
          </a:prstGeom>
          <a:ln>
            <a:solidFill>
              <a:srgbClr val="000000"/>
            </a:solidFill>
          </a:ln>
        </p:spPr>
        <p:style>
          <a:lnRef idx="0"/>
          <a:fillRef idx="0"/>
          <a:effectRef idx="0"/>
          <a:fontRef idx="minor"/>
        </p:style>
      </p:sp>
      <p:sp>
        <p:nvSpPr>
          <p:cNvPr id="177" name="Line 16"/>
          <p:cNvSpPr/>
          <p:nvPr/>
        </p:nvSpPr>
        <p:spPr>
          <a:xfrm flipV="1">
            <a:off x="5487840" y="6217920"/>
            <a:ext cx="273960" cy="822960"/>
          </a:xfrm>
          <a:prstGeom prst="line">
            <a:avLst/>
          </a:prstGeom>
          <a:ln>
            <a:solidFill>
              <a:srgbClr val="000000"/>
            </a:solidFill>
          </a:ln>
        </p:spPr>
        <p:style>
          <a:lnRef idx="0"/>
          <a:fillRef idx="0"/>
          <a:effectRef idx="0"/>
          <a:fontRef idx="minor"/>
        </p:style>
      </p:sp>
      <p:sp>
        <p:nvSpPr>
          <p:cNvPr id="178" name="Line 17"/>
          <p:cNvSpPr/>
          <p:nvPr/>
        </p:nvSpPr>
        <p:spPr>
          <a:xfrm flipV="1">
            <a:off x="7133040" y="6217920"/>
            <a:ext cx="273960" cy="822960"/>
          </a:xfrm>
          <a:prstGeom prst="line">
            <a:avLst/>
          </a:prstGeom>
          <a:ln>
            <a:solidFill>
              <a:srgbClr val="000000"/>
            </a:solidFill>
          </a:ln>
        </p:spPr>
        <p:style>
          <a:lnRef idx="0"/>
          <a:fillRef idx="0"/>
          <a:effectRef idx="0"/>
          <a:fontRef idx="minor"/>
        </p:style>
      </p:sp>
      <p:sp>
        <p:nvSpPr>
          <p:cNvPr id="179" name="Line 18"/>
          <p:cNvSpPr/>
          <p:nvPr/>
        </p:nvSpPr>
        <p:spPr>
          <a:xfrm flipH="1" flipV="1">
            <a:off x="6859080" y="6217920"/>
            <a:ext cx="273960" cy="822960"/>
          </a:xfrm>
          <a:prstGeom prst="line">
            <a:avLst/>
          </a:prstGeom>
          <a:ln>
            <a:solidFill>
              <a:srgbClr val="000000"/>
            </a:solidFill>
          </a:ln>
        </p:spPr>
        <p:style>
          <a:lnRef idx="0"/>
          <a:fillRef idx="0"/>
          <a:effectRef idx="0"/>
          <a:fontRef idx="minor"/>
        </p:style>
      </p:sp>
      <p:sp>
        <p:nvSpPr>
          <p:cNvPr id="180" name="Line 19"/>
          <p:cNvSpPr/>
          <p:nvPr/>
        </p:nvSpPr>
        <p:spPr>
          <a:xfrm flipV="1">
            <a:off x="6585120" y="6217920"/>
            <a:ext cx="273960" cy="822960"/>
          </a:xfrm>
          <a:prstGeom prst="line">
            <a:avLst/>
          </a:prstGeom>
          <a:ln>
            <a:solidFill>
              <a:srgbClr val="000000"/>
            </a:solidFill>
          </a:ln>
        </p:spPr>
        <p:style>
          <a:lnRef idx="0"/>
          <a:fillRef idx="0"/>
          <a:effectRef idx="0"/>
          <a:fontRef idx="minor"/>
        </p:style>
      </p:sp>
      <p:sp>
        <p:nvSpPr>
          <p:cNvPr id="181" name="Line 20"/>
          <p:cNvSpPr/>
          <p:nvPr/>
        </p:nvSpPr>
        <p:spPr>
          <a:xfrm flipH="1" flipV="1">
            <a:off x="3017160" y="6217920"/>
            <a:ext cx="273960" cy="822960"/>
          </a:xfrm>
          <a:prstGeom prst="line">
            <a:avLst/>
          </a:prstGeom>
          <a:ln>
            <a:solidFill>
              <a:srgbClr val="000000"/>
            </a:solidFill>
          </a:ln>
        </p:spPr>
        <p:style>
          <a:lnRef idx="0"/>
          <a:fillRef idx="0"/>
          <a:effectRef idx="0"/>
          <a:fontRef idx="minor"/>
        </p:style>
      </p:sp>
      <p:sp>
        <p:nvSpPr>
          <p:cNvPr id="182" name="Line 21"/>
          <p:cNvSpPr/>
          <p:nvPr/>
        </p:nvSpPr>
        <p:spPr>
          <a:xfrm flipV="1">
            <a:off x="2743200" y="6217920"/>
            <a:ext cx="273960" cy="822960"/>
          </a:xfrm>
          <a:prstGeom prst="line">
            <a:avLst/>
          </a:prstGeom>
          <a:ln>
            <a:solidFill>
              <a:srgbClr val="000000"/>
            </a:solidFill>
          </a:ln>
        </p:spPr>
        <p:style>
          <a:lnRef idx="0"/>
          <a:fillRef idx="0"/>
          <a:effectRef idx="0"/>
          <a:fontRef idx="minor"/>
        </p:style>
      </p:sp>
      <p:sp>
        <p:nvSpPr>
          <p:cNvPr id="183" name="Line 22"/>
          <p:cNvSpPr/>
          <p:nvPr/>
        </p:nvSpPr>
        <p:spPr>
          <a:xfrm flipH="1" flipV="1">
            <a:off x="2469240" y="6217920"/>
            <a:ext cx="273960" cy="822960"/>
          </a:xfrm>
          <a:prstGeom prst="line">
            <a:avLst/>
          </a:prstGeom>
          <a:ln>
            <a:solidFill>
              <a:srgbClr val="000000"/>
            </a:solidFill>
          </a:ln>
        </p:spPr>
        <p:style>
          <a:lnRef idx="0"/>
          <a:fillRef idx="0"/>
          <a:effectRef idx="0"/>
          <a:fontRef idx="minor"/>
        </p:style>
      </p:sp>
      <p:sp>
        <p:nvSpPr>
          <p:cNvPr id="184" name="Line 23"/>
          <p:cNvSpPr/>
          <p:nvPr/>
        </p:nvSpPr>
        <p:spPr>
          <a:xfrm flipV="1">
            <a:off x="2195280" y="6217920"/>
            <a:ext cx="273960" cy="822960"/>
          </a:xfrm>
          <a:prstGeom prst="line">
            <a:avLst/>
          </a:prstGeom>
          <a:ln>
            <a:solidFill>
              <a:srgbClr val="000000"/>
            </a:solidFill>
          </a:ln>
        </p:spPr>
        <p:style>
          <a:lnRef idx="0"/>
          <a:fillRef idx="0"/>
          <a:effectRef idx="0"/>
          <a:fontRef idx="minor"/>
        </p:style>
      </p:sp>
      <p:sp>
        <p:nvSpPr>
          <p:cNvPr id="185" name="Line 24"/>
          <p:cNvSpPr/>
          <p:nvPr/>
        </p:nvSpPr>
        <p:spPr>
          <a:xfrm>
            <a:off x="7407000" y="6217920"/>
            <a:ext cx="91080" cy="457200"/>
          </a:xfrm>
          <a:prstGeom prst="line">
            <a:avLst/>
          </a:prstGeom>
          <a:ln>
            <a:solidFill>
              <a:srgbClr val="000000"/>
            </a:solidFill>
          </a:ln>
        </p:spPr>
        <p:style>
          <a:lnRef idx="0"/>
          <a:fillRef idx="0"/>
          <a:effectRef idx="0"/>
          <a:fontRef idx="minor"/>
        </p:style>
      </p:sp>
      <p:sp>
        <p:nvSpPr>
          <p:cNvPr id="186" name="CustomShape 25"/>
          <p:cNvSpPr/>
          <p:nvPr/>
        </p:nvSpPr>
        <p:spPr>
          <a:xfrm>
            <a:off x="2926080" y="182880"/>
            <a:ext cx="402300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VCS: Version Control System</a:t>
            </a: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 have we done?</a:t>
            </a:r>
            <a:r>
              <a:rPr b="0" lang="en-US" sz="4400" spc="-1" strike="noStrike">
                <a:solidFill>
                  <a:srgbClr val="000000"/>
                </a:solidFill>
                <a:latin typeface="Arial"/>
              </a:rPr>
              <a:t>	</a:t>
            </a:r>
            <a:endParaRPr b="0" lang="en-US" sz="4400" spc="-1" strike="noStrike">
              <a:latin typeface="Arial"/>
            </a:endParaRPr>
          </a:p>
        </p:txBody>
      </p:sp>
      <p:sp>
        <p:nvSpPr>
          <p:cNvPr id="441" name="CustomShape 2"/>
          <p:cNvSpPr/>
          <p:nvPr/>
        </p:nvSpPr>
        <p:spPr>
          <a:xfrm>
            <a:off x="2118960" y="1532880"/>
            <a:ext cx="5938200" cy="45018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log</a:t>
            </a:r>
            <a:endParaRPr b="0" lang="en-US" sz="1400" spc="-1" strike="noStrike">
              <a:latin typeface="Arial"/>
            </a:endParaRPr>
          </a:p>
          <a:p>
            <a:r>
              <a:rPr b="0" lang="en-US" sz="1400" spc="-1" strike="noStrike">
                <a:solidFill>
                  <a:srgbClr val="000000"/>
                </a:solidFill>
                <a:latin typeface="Courier New"/>
              </a:rPr>
              <a:t>commit 1df9e4970879137ac6b9993a837ab679bf0528ad</a:t>
            </a:r>
            <a:endParaRPr b="0" lang="en-US" sz="1400" spc="-1" strike="noStrike">
              <a:latin typeface="Arial"/>
            </a:endParaRPr>
          </a:p>
          <a:p>
            <a:r>
              <a:rPr b="0" lang="en-US" sz="1400" spc="-1" strike="noStrike">
                <a:solidFill>
                  <a:srgbClr val="000000"/>
                </a:solidFill>
                <a:latin typeface="Courier New"/>
              </a:rPr>
              <a:t>Author: Herb Peyerl &lt;hpeyerl+gitlab@beer.org&gt;</a:t>
            </a:r>
            <a:endParaRPr b="0" lang="en-US" sz="1400" spc="-1" strike="noStrike">
              <a:latin typeface="Arial"/>
            </a:endParaRPr>
          </a:p>
          <a:p>
            <a:r>
              <a:rPr b="0" lang="en-US" sz="1400" spc="-1" strike="noStrike">
                <a:solidFill>
                  <a:srgbClr val="000000"/>
                </a:solidFill>
                <a:latin typeface="Courier New"/>
              </a:rPr>
              <a:t>Date:   Thu Sep 28 06:52:06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I fixed some attribution</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commit 7341a5e1a5ef01041e6d42d9f92355101017a838</a:t>
            </a:r>
            <a:endParaRPr b="0" lang="en-US" sz="1400" spc="-1" strike="noStrike">
              <a:latin typeface="Arial"/>
            </a:endParaRPr>
          </a:p>
          <a:p>
            <a:r>
              <a:rPr b="0" lang="en-US" sz="1400" spc="-1" strike="noStrike">
                <a:solidFill>
                  <a:srgbClr val="000000"/>
                </a:solidFill>
                <a:latin typeface="Courier New"/>
              </a:rPr>
              <a:t>Author: Herb Peyerl &lt;hpeyerl+gitlab@beer.org&gt;</a:t>
            </a:r>
            <a:endParaRPr b="0" lang="en-US" sz="1400" spc="-1" strike="noStrike">
              <a:latin typeface="Arial"/>
            </a:endParaRPr>
          </a:p>
          <a:p>
            <a:r>
              <a:rPr b="0" lang="en-US" sz="1400" spc="-1" strike="noStrike">
                <a:solidFill>
                  <a:srgbClr val="000000"/>
                </a:solidFill>
                <a:latin typeface="Courier New"/>
              </a:rPr>
              <a:t>Date:   Mon Sep 25 08:05:09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I made the robot anihilator function correctly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commit fb1795049cc4b1c515c14daca93062f635601dda</a:t>
            </a:r>
            <a:endParaRPr b="0" lang="en-US" sz="1400" spc="-1" strike="noStrike">
              <a:latin typeface="Arial"/>
            </a:endParaRPr>
          </a:p>
          <a:p>
            <a:r>
              <a:rPr b="0" lang="en-US" sz="1400" spc="-1" strike="noStrike">
                <a:solidFill>
                  <a:srgbClr val="000000"/>
                </a:solidFill>
                <a:latin typeface="Courier New"/>
              </a:rPr>
              <a:t>Author: Herb Peyerl &lt;hpeyerl+gitlab@beer.org&gt;</a:t>
            </a:r>
            <a:endParaRPr b="0" lang="en-US" sz="1400" spc="-1" strike="noStrike">
              <a:latin typeface="Arial"/>
            </a:endParaRPr>
          </a:p>
          <a:p>
            <a:r>
              <a:rPr b="0" lang="en-US" sz="1400" spc="-1" strike="noStrike">
                <a:solidFill>
                  <a:srgbClr val="000000"/>
                </a:solidFill>
                <a:latin typeface="Courier New"/>
              </a:rPr>
              <a:t>Date:   Mon Sep 25 07:17:48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add example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commit aae93e0ee32071202018f268548e1bd60e2cfc82</a:t>
            </a:r>
            <a:endParaRPr b="0" lang="en-US" sz="1400" spc="-1" strike="noStrike">
              <a:latin typeface="Arial"/>
            </a:endParaRPr>
          </a:p>
          <a:p>
            <a:r>
              <a:rPr b="0" lang="en-US" sz="1400" spc="-1" strike="noStrike">
                <a:solidFill>
                  <a:srgbClr val="000000"/>
                </a:solidFill>
                <a:latin typeface="Courier New"/>
              </a:rPr>
              <a:t>Author: Herb Peyerl &lt;hpeyerl+gitlab@beer.org&gt;</a:t>
            </a:r>
            <a:endParaRPr b="0" lang="en-US" sz="1400" spc="-1" strike="noStrike">
              <a:latin typeface="Arial"/>
            </a:endParaRPr>
          </a:p>
          <a:p>
            <a:r>
              <a:rPr b="0" lang="en-US" sz="1400" spc="-1" strike="noStrike">
                <a:solidFill>
                  <a:srgbClr val="000000"/>
                </a:solidFill>
                <a:latin typeface="Courier New"/>
              </a:rPr>
              <a:t>Date:   Mon Sep 25 07:05:21 2017 -0600</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Add a content-free README</a:t>
            </a:r>
            <a:endParaRPr b="0" lang="en-US" sz="14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7272000" y="6675840"/>
            <a:ext cx="588240" cy="333000"/>
          </a:xfrm>
          <a:prstGeom prst="ellipse">
            <a:avLst/>
          </a:prstGeom>
          <a:solidFill>
            <a:srgbClr val="729fcf"/>
          </a:solidFill>
          <a:ln>
            <a:solidFill>
              <a:srgbClr val="3465a4"/>
            </a:solidFill>
          </a:ln>
        </p:spPr>
        <p:style>
          <a:lnRef idx="0"/>
          <a:fillRef idx="0"/>
          <a:effectRef idx="0"/>
          <a:fontRef idx="minor"/>
        </p:style>
      </p:sp>
      <p:sp>
        <p:nvSpPr>
          <p:cNvPr id="443" name="CustomShape 2"/>
          <p:cNvSpPr/>
          <p:nvPr/>
        </p:nvSpPr>
        <p:spPr>
          <a:xfrm>
            <a:off x="7254000" y="5921640"/>
            <a:ext cx="588240" cy="333000"/>
          </a:xfrm>
          <a:prstGeom prst="ellipse">
            <a:avLst/>
          </a:prstGeom>
          <a:solidFill>
            <a:srgbClr val="729fcf"/>
          </a:solidFill>
          <a:ln>
            <a:solidFill>
              <a:srgbClr val="3465a4"/>
            </a:solidFill>
          </a:ln>
        </p:spPr>
        <p:style>
          <a:lnRef idx="0"/>
          <a:fillRef idx="0"/>
          <a:effectRef idx="0"/>
          <a:fontRef idx="minor"/>
        </p:style>
      </p:sp>
      <p:sp>
        <p:nvSpPr>
          <p:cNvPr id="444" name="CustomShape 3"/>
          <p:cNvSpPr/>
          <p:nvPr/>
        </p:nvSpPr>
        <p:spPr>
          <a:xfrm>
            <a:off x="7254000" y="5181480"/>
            <a:ext cx="588240" cy="333000"/>
          </a:xfrm>
          <a:prstGeom prst="ellipse">
            <a:avLst/>
          </a:prstGeom>
          <a:solidFill>
            <a:srgbClr val="729fcf"/>
          </a:solidFill>
          <a:ln>
            <a:solidFill>
              <a:srgbClr val="3465a4"/>
            </a:solidFill>
          </a:ln>
        </p:spPr>
        <p:style>
          <a:lnRef idx="0"/>
          <a:fillRef idx="0"/>
          <a:effectRef idx="0"/>
          <a:fontRef idx="minor"/>
        </p:style>
      </p:sp>
      <p:sp>
        <p:nvSpPr>
          <p:cNvPr id="445" name="CustomShape 4"/>
          <p:cNvSpPr/>
          <p:nvPr/>
        </p:nvSpPr>
        <p:spPr>
          <a:xfrm>
            <a:off x="7254000" y="4441320"/>
            <a:ext cx="588240" cy="333000"/>
          </a:xfrm>
          <a:prstGeom prst="ellipse">
            <a:avLst/>
          </a:prstGeom>
          <a:solidFill>
            <a:srgbClr val="729fcf"/>
          </a:solidFill>
          <a:ln>
            <a:solidFill>
              <a:srgbClr val="3465a4"/>
            </a:solidFill>
          </a:ln>
        </p:spPr>
        <p:style>
          <a:lnRef idx="0"/>
          <a:fillRef idx="0"/>
          <a:effectRef idx="0"/>
          <a:fontRef idx="minor"/>
        </p:style>
      </p:sp>
      <p:sp>
        <p:nvSpPr>
          <p:cNvPr id="446" name="Line 5"/>
          <p:cNvSpPr/>
          <p:nvPr/>
        </p:nvSpPr>
        <p:spPr>
          <a:xfrm flipV="1">
            <a:off x="7580520" y="6254640"/>
            <a:ext cx="0" cy="407160"/>
          </a:xfrm>
          <a:prstGeom prst="line">
            <a:avLst/>
          </a:prstGeom>
          <a:ln>
            <a:solidFill>
              <a:srgbClr val="000000"/>
            </a:solidFill>
            <a:tailEnd len="med" type="triangle" w="med"/>
          </a:ln>
        </p:spPr>
        <p:style>
          <a:lnRef idx="0"/>
          <a:fillRef idx="0"/>
          <a:effectRef idx="0"/>
          <a:fontRef idx="minor"/>
        </p:style>
      </p:sp>
      <p:sp>
        <p:nvSpPr>
          <p:cNvPr id="447" name="Line 6"/>
          <p:cNvSpPr/>
          <p:nvPr/>
        </p:nvSpPr>
        <p:spPr>
          <a:xfrm flipV="1">
            <a:off x="7580520" y="5514480"/>
            <a:ext cx="0" cy="407160"/>
          </a:xfrm>
          <a:prstGeom prst="line">
            <a:avLst/>
          </a:prstGeom>
          <a:ln>
            <a:solidFill>
              <a:srgbClr val="000000"/>
            </a:solidFill>
            <a:tailEnd len="med" type="triangle" w="med"/>
          </a:ln>
        </p:spPr>
        <p:style>
          <a:lnRef idx="0"/>
          <a:fillRef idx="0"/>
          <a:effectRef idx="0"/>
          <a:fontRef idx="minor"/>
        </p:style>
      </p:sp>
      <p:sp>
        <p:nvSpPr>
          <p:cNvPr id="448" name="Line 7"/>
          <p:cNvSpPr/>
          <p:nvPr/>
        </p:nvSpPr>
        <p:spPr>
          <a:xfrm flipV="1">
            <a:off x="7580520" y="4774320"/>
            <a:ext cx="0" cy="407160"/>
          </a:xfrm>
          <a:prstGeom prst="line">
            <a:avLst/>
          </a:prstGeom>
          <a:ln>
            <a:solidFill>
              <a:srgbClr val="000000"/>
            </a:solidFill>
            <a:tailEnd len="med" type="triangle" w="med"/>
          </a:ln>
        </p:spPr>
        <p:style>
          <a:lnRef idx="0"/>
          <a:fillRef idx="0"/>
          <a:effectRef idx="0"/>
          <a:fontRef idx="minor"/>
        </p:style>
      </p:sp>
      <p:sp>
        <p:nvSpPr>
          <p:cNvPr id="449" name="CustomShape 8"/>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450" name="CustomShape 9"/>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451" name="CustomShape 10"/>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452" name="CustomShape 11"/>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453" name="Line 12"/>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454" name="Line 13"/>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455" name="Line 14"/>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456" name="CustomShape 15"/>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457" name="TextShape 16"/>
          <p:cNvSpPr txBox="1"/>
          <p:nvPr/>
        </p:nvSpPr>
        <p:spPr>
          <a:xfrm>
            <a:off x="3267360" y="4515120"/>
            <a:ext cx="1960560" cy="297720"/>
          </a:xfrm>
          <a:prstGeom prst="rect">
            <a:avLst/>
          </a:prstGeom>
          <a:noFill/>
          <a:ln>
            <a:noFill/>
          </a:ln>
        </p:spPr>
        <p:txBody>
          <a:bodyPr lIns="90000" rIns="90000" tIns="45000" bIns="45000"/>
          <a:p>
            <a:r>
              <a:rPr b="0" lang="en-US" sz="1460" spc="-1" strike="noStrike">
                <a:latin typeface="Arial"/>
              </a:rPr>
              <a:t>fb179</a:t>
            </a:r>
            <a:endParaRPr b="0" lang="en-US" sz="1460" spc="-1" strike="noStrike">
              <a:latin typeface="Arial"/>
            </a:endParaRPr>
          </a:p>
        </p:txBody>
      </p:sp>
      <p:sp>
        <p:nvSpPr>
          <p:cNvPr id="458" name="CustomShape 17"/>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459" name="Line 18"/>
          <p:cNvSpPr/>
          <p:nvPr/>
        </p:nvSpPr>
        <p:spPr>
          <a:xfrm flipV="1">
            <a:off x="2940480" y="4071240"/>
            <a:ext cx="0" cy="333000"/>
          </a:xfrm>
          <a:prstGeom prst="line">
            <a:avLst/>
          </a:prstGeom>
          <a:ln>
            <a:solidFill>
              <a:srgbClr val="000000"/>
            </a:solidFill>
            <a:tailEnd len="med" type="triangle" w="med"/>
          </a:ln>
        </p:spPr>
        <p:style>
          <a:lnRef idx="0"/>
          <a:fillRef idx="0"/>
          <a:effectRef idx="0"/>
          <a:fontRef idx="minor"/>
        </p:style>
      </p:sp>
      <p:sp>
        <p:nvSpPr>
          <p:cNvPr id="460" name="CustomShape 19"/>
          <p:cNvSpPr/>
          <p:nvPr/>
        </p:nvSpPr>
        <p:spPr>
          <a:xfrm>
            <a:off x="2613960" y="2997720"/>
            <a:ext cx="588240" cy="333000"/>
          </a:xfrm>
          <a:prstGeom prst="ellipse">
            <a:avLst/>
          </a:prstGeom>
          <a:solidFill>
            <a:srgbClr val="729fcf"/>
          </a:solidFill>
          <a:ln>
            <a:solidFill>
              <a:srgbClr val="3465a4"/>
            </a:solidFill>
          </a:ln>
        </p:spPr>
        <p:style>
          <a:lnRef idx="0"/>
          <a:fillRef idx="0"/>
          <a:effectRef idx="0"/>
          <a:fontRef idx="minor"/>
        </p:style>
      </p:sp>
      <p:sp>
        <p:nvSpPr>
          <p:cNvPr id="461" name="Line 20"/>
          <p:cNvSpPr/>
          <p:nvPr/>
        </p:nvSpPr>
        <p:spPr>
          <a:xfrm flipV="1">
            <a:off x="2875320" y="3367800"/>
            <a:ext cx="0" cy="333000"/>
          </a:xfrm>
          <a:prstGeom prst="line">
            <a:avLst/>
          </a:prstGeom>
          <a:ln>
            <a:solidFill>
              <a:srgbClr val="000000"/>
            </a:solidFill>
            <a:tailEnd len="med" type="triangle" w="med"/>
          </a:ln>
        </p:spPr>
        <p:style>
          <a:lnRef idx="0"/>
          <a:fillRef idx="0"/>
          <a:effectRef idx="0"/>
          <a:fontRef idx="minor"/>
        </p:style>
      </p:sp>
      <p:sp>
        <p:nvSpPr>
          <p:cNvPr id="462" name="TextShape 21"/>
          <p:cNvSpPr txBox="1"/>
          <p:nvPr/>
        </p:nvSpPr>
        <p:spPr>
          <a:xfrm>
            <a:off x="3267360" y="3812040"/>
            <a:ext cx="1960560" cy="297720"/>
          </a:xfrm>
          <a:prstGeom prst="rect">
            <a:avLst/>
          </a:prstGeom>
          <a:noFill/>
          <a:ln>
            <a:noFill/>
          </a:ln>
        </p:spPr>
        <p:txBody>
          <a:bodyPr lIns="90000" rIns="90000" tIns="45000" bIns="45000"/>
          <a:p>
            <a:r>
              <a:rPr b="0" lang="en-US" sz="1460" spc="-1" strike="noStrike">
                <a:latin typeface="Arial"/>
              </a:rPr>
              <a:t>7341a</a:t>
            </a:r>
            <a:endParaRPr b="0" lang="en-US" sz="1460" spc="-1" strike="noStrike">
              <a:latin typeface="Arial"/>
            </a:endParaRPr>
          </a:p>
        </p:txBody>
      </p:sp>
      <p:sp>
        <p:nvSpPr>
          <p:cNvPr id="463" name="TextShape 22"/>
          <p:cNvSpPr txBox="1"/>
          <p:nvPr/>
        </p:nvSpPr>
        <p:spPr>
          <a:xfrm>
            <a:off x="3267360" y="3034800"/>
            <a:ext cx="1960560" cy="297720"/>
          </a:xfrm>
          <a:prstGeom prst="rect">
            <a:avLst/>
          </a:prstGeom>
          <a:noFill/>
          <a:ln>
            <a:noFill/>
          </a:ln>
        </p:spPr>
        <p:txBody>
          <a:bodyPr lIns="90000" rIns="90000" tIns="45000" bIns="45000"/>
          <a:p>
            <a:r>
              <a:rPr b="0" lang="en-US" sz="1460" spc="-1" strike="noStrike">
                <a:latin typeface="Arial"/>
              </a:rPr>
              <a:t>1df9e</a:t>
            </a:r>
            <a:endParaRPr b="0" lang="en-US" sz="146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Where’s our change?</a:t>
            </a:r>
            <a:endParaRPr b="0" lang="en-US" sz="4400" spc="-1" strike="noStrike">
              <a:latin typeface="Arial"/>
            </a:endParaRPr>
          </a:p>
        </p:txBody>
      </p:sp>
      <p:sp>
        <p:nvSpPr>
          <p:cNvPr id="465" name="CustomShape 2"/>
          <p:cNvSpPr/>
          <p:nvPr/>
        </p:nvSpPr>
        <p:spPr>
          <a:xfrm>
            <a:off x="1463040" y="2286000"/>
            <a:ext cx="7954920" cy="330408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diff -r fb179 example.txt</a:t>
            </a:r>
            <a:endParaRPr b="0" lang="en-US" sz="1400" spc="-1" strike="noStrike">
              <a:latin typeface="Arial"/>
            </a:endParaRPr>
          </a:p>
          <a:p>
            <a:r>
              <a:rPr b="0" lang="en-US" sz="1400" spc="-1" strike="noStrike">
                <a:solidFill>
                  <a:srgbClr val="ff0000"/>
                </a:solidFill>
                <a:latin typeface="Courier New"/>
              </a:rPr>
              <a:t>diff --git a/example_1/example.txt b/example_1/example.txt</a:t>
            </a:r>
            <a:endParaRPr b="0" lang="en-US" sz="1400" spc="-1" strike="noStrike">
              <a:latin typeface="Arial"/>
            </a:endParaRPr>
          </a:p>
          <a:p>
            <a:r>
              <a:rPr b="0" lang="en-US" sz="1400" spc="-1" strike="noStrike">
                <a:solidFill>
                  <a:srgbClr val="ff0000"/>
                </a:solidFill>
                <a:latin typeface="Courier New"/>
              </a:rPr>
              <a:t>index 0e262e1..7a90db3 100644</a:t>
            </a:r>
            <a:endParaRPr b="0" lang="en-US" sz="1400" spc="-1" strike="noStrike">
              <a:latin typeface="Arial"/>
            </a:endParaRPr>
          </a:p>
          <a:p>
            <a:r>
              <a:rPr b="0" lang="en-US" sz="1400" spc="-1" strike="noStrike">
                <a:solidFill>
                  <a:srgbClr val="ff0000"/>
                </a:solidFill>
                <a:latin typeface="Courier New"/>
              </a:rPr>
              <a:t>--- a/example_1/example.txt</a:t>
            </a:r>
            <a:endParaRPr b="0" lang="en-US" sz="1400" spc="-1" strike="noStrike">
              <a:latin typeface="Arial"/>
            </a:endParaRPr>
          </a:p>
          <a:p>
            <a:r>
              <a:rPr b="0" lang="en-US" sz="1400" spc="-1" strike="noStrike">
                <a:solidFill>
                  <a:srgbClr val="ff0000"/>
                </a:solidFill>
                <a:latin typeface="Courier New"/>
              </a:rPr>
              <a:t>+++ b/example_1/example.txt</a:t>
            </a:r>
            <a:endParaRPr b="0" lang="en-US" sz="1400" spc="-1" strike="noStrike">
              <a:latin typeface="Arial"/>
            </a:endParaRPr>
          </a:p>
          <a:p>
            <a:r>
              <a:rPr b="0" lang="en-US" sz="1400" spc="-1" strike="noStrike">
                <a:solidFill>
                  <a:srgbClr val="00ffff"/>
                </a:solidFill>
                <a:latin typeface="Courier New"/>
              </a:rPr>
              <a:t>@@ -1,5 +1,7 @@</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8000"/>
                </a:solidFill>
                <a:latin typeface="Courier New"/>
              </a:rPr>
              <a:t>+I forgot to add another random thought here.</a:t>
            </a:r>
            <a:endParaRPr b="0" lang="en-US" sz="1400" spc="-1" strike="noStrike">
              <a:latin typeface="Arial"/>
            </a:endParaRPr>
          </a:p>
          <a:p>
            <a:r>
              <a:rPr b="0" lang="en-US" sz="1400" spc="-1" strike="noStrike">
                <a:solidFill>
                  <a:srgbClr val="008000"/>
                </a:solidFill>
                <a:latin typeface="Courier New"/>
              </a:rPr>
              <a: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endParaRPr b="0" lang="en-US" sz="14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Undo!</a:t>
            </a:r>
            <a:r>
              <a:rPr b="0" lang="en-US" sz="4400" spc="-1" strike="noStrike">
                <a:solidFill>
                  <a:srgbClr val="000000"/>
                </a:solidFill>
                <a:latin typeface="Arial"/>
              </a:rPr>
              <a:t>	</a:t>
            </a:r>
            <a:endParaRPr b="0" lang="en-US" sz="4400" spc="-1" strike="noStrike">
              <a:latin typeface="Arial"/>
            </a:endParaRPr>
          </a:p>
        </p:txBody>
      </p:sp>
      <p:sp>
        <p:nvSpPr>
          <p:cNvPr id="467" name="CustomShape 2"/>
          <p:cNvSpPr/>
          <p:nvPr/>
        </p:nvSpPr>
        <p:spPr>
          <a:xfrm>
            <a:off x="1482840" y="1188720"/>
            <a:ext cx="8392320" cy="6309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checkout fb179 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add 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commit -m "revert random thought"</a:t>
            </a:r>
            <a:endParaRPr b="0" lang="en-US" sz="1400" spc="-1" strike="noStrike">
              <a:latin typeface="Arial"/>
            </a:endParaRPr>
          </a:p>
          <a:p>
            <a:r>
              <a:rPr b="0" lang="en-US" sz="1400" spc="-1" strike="noStrike">
                <a:solidFill>
                  <a:srgbClr val="000000"/>
                </a:solidFill>
                <a:latin typeface="Courier New"/>
              </a:rPr>
              <a:t>[master 2739922] revert random thought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1 file changed, 2 deletions(-)</a:t>
            </a:r>
            <a:endParaRPr b="0" lang="en-US" sz="14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7272000" y="6675840"/>
            <a:ext cx="588240" cy="333000"/>
          </a:xfrm>
          <a:prstGeom prst="ellipse">
            <a:avLst/>
          </a:prstGeom>
          <a:solidFill>
            <a:srgbClr val="729fcf"/>
          </a:solidFill>
          <a:ln>
            <a:solidFill>
              <a:srgbClr val="3465a4"/>
            </a:solidFill>
          </a:ln>
        </p:spPr>
        <p:style>
          <a:lnRef idx="0"/>
          <a:fillRef idx="0"/>
          <a:effectRef idx="0"/>
          <a:fontRef idx="minor"/>
        </p:style>
      </p:sp>
      <p:sp>
        <p:nvSpPr>
          <p:cNvPr id="469" name="CustomShape 2"/>
          <p:cNvSpPr/>
          <p:nvPr/>
        </p:nvSpPr>
        <p:spPr>
          <a:xfrm>
            <a:off x="7254000" y="5921640"/>
            <a:ext cx="588240" cy="333000"/>
          </a:xfrm>
          <a:prstGeom prst="ellipse">
            <a:avLst/>
          </a:prstGeom>
          <a:solidFill>
            <a:srgbClr val="729fcf"/>
          </a:solidFill>
          <a:ln>
            <a:solidFill>
              <a:srgbClr val="3465a4"/>
            </a:solidFill>
          </a:ln>
        </p:spPr>
        <p:style>
          <a:lnRef idx="0"/>
          <a:fillRef idx="0"/>
          <a:effectRef idx="0"/>
          <a:fontRef idx="minor"/>
        </p:style>
      </p:sp>
      <p:sp>
        <p:nvSpPr>
          <p:cNvPr id="470" name="CustomShape 3"/>
          <p:cNvSpPr/>
          <p:nvPr/>
        </p:nvSpPr>
        <p:spPr>
          <a:xfrm>
            <a:off x="7254000" y="5181480"/>
            <a:ext cx="588240" cy="333000"/>
          </a:xfrm>
          <a:prstGeom prst="ellipse">
            <a:avLst/>
          </a:prstGeom>
          <a:solidFill>
            <a:srgbClr val="729fcf"/>
          </a:solidFill>
          <a:ln>
            <a:solidFill>
              <a:srgbClr val="3465a4"/>
            </a:solidFill>
          </a:ln>
        </p:spPr>
        <p:style>
          <a:lnRef idx="0"/>
          <a:fillRef idx="0"/>
          <a:effectRef idx="0"/>
          <a:fontRef idx="minor"/>
        </p:style>
      </p:sp>
      <p:sp>
        <p:nvSpPr>
          <p:cNvPr id="471" name="CustomShape 4"/>
          <p:cNvSpPr/>
          <p:nvPr/>
        </p:nvSpPr>
        <p:spPr>
          <a:xfrm>
            <a:off x="7254000" y="4441320"/>
            <a:ext cx="588240" cy="333000"/>
          </a:xfrm>
          <a:prstGeom prst="ellipse">
            <a:avLst/>
          </a:prstGeom>
          <a:solidFill>
            <a:srgbClr val="729fcf"/>
          </a:solidFill>
          <a:ln>
            <a:solidFill>
              <a:srgbClr val="3465a4"/>
            </a:solidFill>
          </a:ln>
        </p:spPr>
        <p:style>
          <a:lnRef idx="0"/>
          <a:fillRef idx="0"/>
          <a:effectRef idx="0"/>
          <a:fontRef idx="minor"/>
        </p:style>
      </p:sp>
      <p:sp>
        <p:nvSpPr>
          <p:cNvPr id="472" name="Line 5"/>
          <p:cNvSpPr/>
          <p:nvPr/>
        </p:nvSpPr>
        <p:spPr>
          <a:xfrm flipV="1">
            <a:off x="7580520" y="6254640"/>
            <a:ext cx="0" cy="407160"/>
          </a:xfrm>
          <a:prstGeom prst="line">
            <a:avLst/>
          </a:prstGeom>
          <a:ln>
            <a:solidFill>
              <a:srgbClr val="000000"/>
            </a:solidFill>
            <a:tailEnd len="med" type="triangle" w="med"/>
          </a:ln>
        </p:spPr>
        <p:style>
          <a:lnRef idx="0"/>
          <a:fillRef idx="0"/>
          <a:effectRef idx="0"/>
          <a:fontRef idx="minor"/>
        </p:style>
      </p:sp>
      <p:sp>
        <p:nvSpPr>
          <p:cNvPr id="473" name="Line 6"/>
          <p:cNvSpPr/>
          <p:nvPr/>
        </p:nvSpPr>
        <p:spPr>
          <a:xfrm flipV="1">
            <a:off x="7580520" y="5514480"/>
            <a:ext cx="0" cy="407160"/>
          </a:xfrm>
          <a:prstGeom prst="line">
            <a:avLst/>
          </a:prstGeom>
          <a:ln>
            <a:solidFill>
              <a:srgbClr val="000000"/>
            </a:solidFill>
            <a:tailEnd len="med" type="triangle" w="med"/>
          </a:ln>
        </p:spPr>
        <p:style>
          <a:lnRef idx="0"/>
          <a:fillRef idx="0"/>
          <a:effectRef idx="0"/>
          <a:fontRef idx="minor"/>
        </p:style>
      </p:sp>
      <p:sp>
        <p:nvSpPr>
          <p:cNvPr id="474" name="Line 7"/>
          <p:cNvSpPr/>
          <p:nvPr/>
        </p:nvSpPr>
        <p:spPr>
          <a:xfrm flipV="1">
            <a:off x="7580520" y="4774320"/>
            <a:ext cx="0" cy="407160"/>
          </a:xfrm>
          <a:prstGeom prst="line">
            <a:avLst/>
          </a:prstGeom>
          <a:ln>
            <a:solidFill>
              <a:srgbClr val="000000"/>
            </a:solidFill>
            <a:tailEnd len="med" type="triangle" w="med"/>
          </a:ln>
        </p:spPr>
        <p:style>
          <a:lnRef idx="0"/>
          <a:fillRef idx="0"/>
          <a:effectRef idx="0"/>
          <a:fontRef idx="minor"/>
        </p:style>
      </p:sp>
      <p:sp>
        <p:nvSpPr>
          <p:cNvPr id="475" name="CustomShape 8"/>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476" name="CustomShape 9"/>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477" name="CustomShape 10"/>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478" name="CustomShape 11"/>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479" name="Line 12"/>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480" name="Line 13"/>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481" name="Line 14"/>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482" name="CustomShape 15"/>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483" name="TextShape 16"/>
          <p:cNvSpPr txBox="1"/>
          <p:nvPr/>
        </p:nvSpPr>
        <p:spPr>
          <a:xfrm>
            <a:off x="3267360" y="4515120"/>
            <a:ext cx="1960560" cy="297720"/>
          </a:xfrm>
          <a:prstGeom prst="rect">
            <a:avLst/>
          </a:prstGeom>
          <a:noFill/>
          <a:ln>
            <a:noFill/>
          </a:ln>
        </p:spPr>
        <p:txBody>
          <a:bodyPr lIns="90000" rIns="90000" tIns="45000" bIns="45000"/>
          <a:p>
            <a:r>
              <a:rPr b="0" lang="en-US" sz="1460" spc="-1" strike="noStrike">
                <a:latin typeface="Arial"/>
              </a:rPr>
              <a:t>fb179</a:t>
            </a:r>
            <a:endParaRPr b="0" lang="en-US" sz="1460" spc="-1" strike="noStrike">
              <a:latin typeface="Arial"/>
            </a:endParaRPr>
          </a:p>
        </p:txBody>
      </p:sp>
      <p:sp>
        <p:nvSpPr>
          <p:cNvPr id="484" name="CustomShape 17"/>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485" name="Line 18"/>
          <p:cNvSpPr/>
          <p:nvPr/>
        </p:nvSpPr>
        <p:spPr>
          <a:xfrm flipV="1">
            <a:off x="2940480" y="4071240"/>
            <a:ext cx="0" cy="333000"/>
          </a:xfrm>
          <a:prstGeom prst="line">
            <a:avLst/>
          </a:prstGeom>
          <a:ln>
            <a:solidFill>
              <a:srgbClr val="000000"/>
            </a:solidFill>
            <a:tailEnd len="med" type="triangle" w="med"/>
          </a:ln>
        </p:spPr>
        <p:style>
          <a:lnRef idx="0"/>
          <a:fillRef idx="0"/>
          <a:effectRef idx="0"/>
          <a:fontRef idx="minor"/>
        </p:style>
      </p:sp>
      <p:sp>
        <p:nvSpPr>
          <p:cNvPr id="486" name="CustomShape 19"/>
          <p:cNvSpPr/>
          <p:nvPr/>
        </p:nvSpPr>
        <p:spPr>
          <a:xfrm>
            <a:off x="2679480" y="2997720"/>
            <a:ext cx="588240" cy="333000"/>
          </a:xfrm>
          <a:prstGeom prst="ellipse">
            <a:avLst/>
          </a:prstGeom>
          <a:solidFill>
            <a:srgbClr val="729fcf"/>
          </a:solidFill>
          <a:ln>
            <a:solidFill>
              <a:srgbClr val="3465a4"/>
            </a:solidFill>
          </a:ln>
        </p:spPr>
        <p:style>
          <a:lnRef idx="0"/>
          <a:fillRef idx="0"/>
          <a:effectRef idx="0"/>
          <a:fontRef idx="minor"/>
        </p:style>
      </p:sp>
      <p:sp>
        <p:nvSpPr>
          <p:cNvPr id="487" name="Line 20"/>
          <p:cNvSpPr/>
          <p:nvPr/>
        </p:nvSpPr>
        <p:spPr>
          <a:xfrm flipV="1">
            <a:off x="2875320" y="3367800"/>
            <a:ext cx="0" cy="333000"/>
          </a:xfrm>
          <a:prstGeom prst="line">
            <a:avLst/>
          </a:prstGeom>
          <a:ln>
            <a:solidFill>
              <a:srgbClr val="000000"/>
            </a:solidFill>
            <a:tailEnd len="med" type="triangle" w="med"/>
          </a:ln>
        </p:spPr>
        <p:style>
          <a:lnRef idx="0"/>
          <a:fillRef idx="0"/>
          <a:effectRef idx="0"/>
          <a:fontRef idx="minor"/>
        </p:style>
      </p:sp>
      <p:sp>
        <p:nvSpPr>
          <p:cNvPr id="488" name="TextShape 21"/>
          <p:cNvSpPr txBox="1"/>
          <p:nvPr/>
        </p:nvSpPr>
        <p:spPr>
          <a:xfrm>
            <a:off x="3267360" y="3812040"/>
            <a:ext cx="1960560" cy="297720"/>
          </a:xfrm>
          <a:prstGeom prst="rect">
            <a:avLst/>
          </a:prstGeom>
          <a:noFill/>
          <a:ln>
            <a:noFill/>
          </a:ln>
        </p:spPr>
        <p:txBody>
          <a:bodyPr lIns="90000" rIns="90000" tIns="45000" bIns="45000"/>
          <a:p>
            <a:r>
              <a:rPr b="0" lang="en-US" sz="1460" spc="-1" strike="noStrike">
                <a:latin typeface="Arial"/>
              </a:rPr>
              <a:t>7341a</a:t>
            </a:r>
            <a:endParaRPr b="0" lang="en-US" sz="1460" spc="-1" strike="noStrike">
              <a:latin typeface="Arial"/>
            </a:endParaRPr>
          </a:p>
        </p:txBody>
      </p:sp>
      <p:sp>
        <p:nvSpPr>
          <p:cNvPr id="489" name="TextShape 22"/>
          <p:cNvSpPr txBox="1"/>
          <p:nvPr/>
        </p:nvSpPr>
        <p:spPr>
          <a:xfrm>
            <a:off x="3267360" y="3034800"/>
            <a:ext cx="1960560" cy="297720"/>
          </a:xfrm>
          <a:prstGeom prst="rect">
            <a:avLst/>
          </a:prstGeom>
          <a:noFill/>
          <a:ln>
            <a:noFill/>
          </a:ln>
        </p:spPr>
        <p:txBody>
          <a:bodyPr lIns="90000" rIns="90000" tIns="45000" bIns="45000"/>
          <a:p>
            <a:r>
              <a:rPr b="0" lang="en-US" sz="1460" spc="-1" strike="noStrike">
                <a:latin typeface="Arial"/>
              </a:rPr>
              <a:t>1df9e</a:t>
            </a:r>
            <a:endParaRPr b="0" lang="en-US" sz="1460" spc="-1" strike="noStrike">
              <a:latin typeface="Arial"/>
            </a:endParaRPr>
          </a:p>
        </p:txBody>
      </p:sp>
      <p:sp>
        <p:nvSpPr>
          <p:cNvPr id="490" name="Line 23"/>
          <p:cNvSpPr/>
          <p:nvPr/>
        </p:nvSpPr>
        <p:spPr>
          <a:xfrm flipV="1">
            <a:off x="2940480" y="2627640"/>
            <a:ext cx="0" cy="333000"/>
          </a:xfrm>
          <a:prstGeom prst="line">
            <a:avLst/>
          </a:prstGeom>
          <a:ln>
            <a:solidFill>
              <a:srgbClr val="000000"/>
            </a:solidFill>
            <a:tailEnd len="med" type="triangle" w="med"/>
          </a:ln>
        </p:spPr>
        <p:style>
          <a:lnRef idx="0"/>
          <a:fillRef idx="0"/>
          <a:effectRef idx="0"/>
          <a:fontRef idx="minor"/>
        </p:style>
      </p:sp>
      <p:sp>
        <p:nvSpPr>
          <p:cNvPr id="491" name="TextShape 24"/>
          <p:cNvSpPr txBox="1"/>
          <p:nvPr/>
        </p:nvSpPr>
        <p:spPr>
          <a:xfrm>
            <a:off x="195840" y="4441320"/>
            <a:ext cx="2026080" cy="333000"/>
          </a:xfrm>
          <a:prstGeom prst="rect">
            <a:avLst/>
          </a:prstGeom>
          <a:noFill/>
          <a:ln>
            <a:noFill/>
          </a:ln>
        </p:spPr>
        <p:txBody>
          <a:bodyPr lIns="90000" rIns="90000" tIns="45000" bIns="45000"/>
          <a:p>
            <a:r>
              <a:rPr b="0" lang="en-US" sz="1460" spc="-1" strike="noStrike">
                <a:latin typeface="Arial"/>
              </a:rPr>
              <a:t>example.txt</a:t>
            </a:r>
            <a:endParaRPr b="0" lang="en-US" sz="1460" spc="-1" strike="noStrike">
              <a:latin typeface="Arial"/>
            </a:endParaRPr>
          </a:p>
        </p:txBody>
      </p:sp>
      <p:sp>
        <p:nvSpPr>
          <p:cNvPr id="492" name="CustomShape 25"/>
          <p:cNvSpPr/>
          <p:nvPr/>
        </p:nvSpPr>
        <p:spPr>
          <a:xfrm>
            <a:off x="2679480" y="2257560"/>
            <a:ext cx="588240" cy="333000"/>
          </a:xfrm>
          <a:prstGeom prst="ellipse">
            <a:avLst/>
          </a:prstGeom>
          <a:solidFill>
            <a:srgbClr val="729fcf"/>
          </a:solidFill>
          <a:ln>
            <a:solidFill>
              <a:srgbClr val="3465a4"/>
            </a:solidFill>
          </a:ln>
        </p:spPr>
        <p:style>
          <a:lnRef idx="0"/>
          <a:fillRef idx="0"/>
          <a:effectRef idx="0"/>
          <a:fontRef idx="minor"/>
        </p:style>
      </p:sp>
      <p:sp>
        <p:nvSpPr>
          <p:cNvPr id="493" name="TextShape 26"/>
          <p:cNvSpPr txBox="1"/>
          <p:nvPr/>
        </p:nvSpPr>
        <p:spPr>
          <a:xfrm>
            <a:off x="3267360" y="2294640"/>
            <a:ext cx="1960560" cy="297720"/>
          </a:xfrm>
          <a:prstGeom prst="rect">
            <a:avLst/>
          </a:prstGeom>
          <a:noFill/>
          <a:ln>
            <a:noFill/>
          </a:ln>
        </p:spPr>
        <p:txBody>
          <a:bodyPr lIns="90000" rIns="90000" tIns="45000" bIns="45000"/>
          <a:p>
            <a:r>
              <a:rPr b="0" lang="en-US" sz="1460" spc="-1" strike="noStrike">
                <a:latin typeface="Arial"/>
              </a:rPr>
              <a:t>27399</a:t>
            </a:r>
            <a:endParaRPr b="0" lang="en-US" sz="1460" spc="-1" strike="noStrike">
              <a:latin typeface="Arial"/>
            </a:endParaRPr>
          </a:p>
        </p:txBody>
      </p:sp>
      <p:cxnSp>
        <p:nvCxnSpPr>
          <p:cNvPr id="494" name="Line 27"/>
          <p:cNvCxnSpPr>
            <a:stCxn id="491" idx="0"/>
            <a:endCxn id="492" idx="2"/>
          </p:cNvCxnSpPr>
          <p:nvPr/>
        </p:nvCxnSpPr>
        <p:spPr>
          <a:xfrm flipV="1">
            <a:off x="1208880" y="2424240"/>
            <a:ext cx="1470960" cy="2017440"/>
          </a:xfrm>
          <a:prstGeom prst="straightConnector1">
            <a:avLst/>
          </a:prstGeom>
          <a:ln>
            <a:solidFill>
              <a:srgbClr val="000000"/>
            </a:solidFill>
            <a:tailEnd len="med" type="triangle" w="med"/>
          </a:ln>
        </p:spPr>
      </p:cxn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Everything is happy!</a:t>
            </a:r>
            <a:endParaRPr b="0" lang="en-US" sz="4400" spc="-1" strike="noStrike">
              <a:latin typeface="Arial"/>
            </a:endParaRPr>
          </a:p>
        </p:txBody>
      </p:sp>
      <p:sp>
        <p:nvSpPr>
          <p:cNvPr id="496" name="CustomShape 2"/>
          <p:cNvSpPr/>
          <p:nvPr/>
        </p:nvSpPr>
        <p:spPr>
          <a:xfrm>
            <a:off x="1463040" y="2122920"/>
            <a:ext cx="7053480" cy="29059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push</a:t>
            </a:r>
            <a:endParaRPr b="0" lang="en-US" sz="1400" spc="-1" strike="noStrike">
              <a:latin typeface="Arial"/>
            </a:endParaRPr>
          </a:p>
          <a:p>
            <a:r>
              <a:rPr b="0" lang="en-US" sz="1400" spc="-1" strike="noStrike">
                <a:solidFill>
                  <a:srgbClr val="000000"/>
                </a:solidFill>
                <a:latin typeface="Courier New"/>
              </a:rPr>
              <a:t>Username for 'https://github.com': hpeyerl</a:t>
            </a:r>
            <a:endParaRPr b="0" lang="en-US" sz="1400" spc="-1" strike="noStrike">
              <a:latin typeface="Arial"/>
            </a:endParaRPr>
          </a:p>
          <a:p>
            <a:r>
              <a:rPr b="0" lang="en-US" sz="1400" spc="-1" strike="noStrike">
                <a:solidFill>
                  <a:srgbClr val="000000"/>
                </a:solidFill>
                <a:latin typeface="Courier New"/>
              </a:rPr>
              <a:t>Password for 'https://hpeyerl@github.com':</a:t>
            </a:r>
            <a:endParaRPr b="0" lang="en-US" sz="1400" spc="-1" strike="noStrike">
              <a:latin typeface="Arial"/>
            </a:endParaRPr>
          </a:p>
          <a:p>
            <a:r>
              <a:rPr b="0" lang="en-US" sz="1400" spc="-1" strike="noStrike">
                <a:solidFill>
                  <a:srgbClr val="000000"/>
                </a:solidFill>
                <a:latin typeface="Courier New"/>
              </a:rPr>
              <a:t>Counting objects: 15, done.</a:t>
            </a:r>
            <a:endParaRPr b="0" lang="en-US" sz="1400" spc="-1" strike="noStrike">
              <a:latin typeface="Arial"/>
            </a:endParaRPr>
          </a:p>
          <a:p>
            <a:r>
              <a:rPr b="0" lang="en-US" sz="1400" spc="-1" strike="noStrike">
                <a:solidFill>
                  <a:srgbClr val="000000"/>
                </a:solidFill>
                <a:latin typeface="Courier New"/>
              </a:rPr>
              <a:t>Delta compression using up to 2 threads.</a:t>
            </a:r>
            <a:endParaRPr b="0" lang="en-US" sz="1400" spc="-1" strike="noStrike">
              <a:latin typeface="Arial"/>
            </a:endParaRPr>
          </a:p>
          <a:p>
            <a:r>
              <a:rPr b="0" lang="en-US" sz="1400" spc="-1" strike="noStrike">
                <a:solidFill>
                  <a:srgbClr val="000000"/>
                </a:solidFill>
                <a:latin typeface="Courier New"/>
              </a:rPr>
              <a:t>Compressing objects: 100% (11/11), done.</a:t>
            </a:r>
            <a:endParaRPr b="0" lang="en-US" sz="1400" spc="-1" strike="noStrike">
              <a:latin typeface="Arial"/>
            </a:endParaRPr>
          </a:p>
          <a:p>
            <a:r>
              <a:rPr b="0" lang="en-US" sz="1400" spc="-1" strike="noStrike">
                <a:solidFill>
                  <a:srgbClr val="000000"/>
                </a:solidFill>
                <a:latin typeface="Courier New"/>
              </a:rPr>
              <a:t>Writing objects: 100% (12/12), 1.21 KiB | 0 bytes/s, done.</a:t>
            </a:r>
            <a:endParaRPr b="0" lang="en-US" sz="1400" spc="-1" strike="noStrike">
              <a:latin typeface="Arial"/>
            </a:endParaRPr>
          </a:p>
          <a:p>
            <a:r>
              <a:rPr b="0" lang="en-US" sz="1400" spc="-1" strike="noStrike">
                <a:solidFill>
                  <a:srgbClr val="000000"/>
                </a:solidFill>
                <a:latin typeface="Courier New"/>
              </a:rPr>
              <a:t>Total 12 (delta 1), reused 0 (delta 0)</a:t>
            </a:r>
            <a:endParaRPr b="0" lang="en-US" sz="1400" spc="-1" strike="noStrike">
              <a:latin typeface="Arial"/>
            </a:endParaRPr>
          </a:p>
          <a:p>
            <a:r>
              <a:rPr b="0" lang="en-US" sz="1400" spc="-1" strike="noStrike">
                <a:solidFill>
                  <a:srgbClr val="000000"/>
                </a:solidFill>
                <a:latin typeface="Courier New"/>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rPr>
              <a:t>To https://github.com/4627ManningRobotics/example_git_flow</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fb17950..2739922  master -&gt; master</a:t>
            </a:r>
            <a:endParaRPr b="0" lang="en-US" sz="14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498" name="CustomShape 2"/>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499" name="CustomShape 3"/>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500" name="CustomShape 4"/>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501" name="Line 5"/>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502" name="Line 6"/>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503" name="Line 7"/>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504" name="CustomShape 8"/>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505" name="CustomShape 9"/>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506" name="Line 10"/>
          <p:cNvSpPr/>
          <p:nvPr/>
        </p:nvSpPr>
        <p:spPr>
          <a:xfrm flipV="1">
            <a:off x="2940480" y="4071240"/>
            <a:ext cx="0" cy="333000"/>
          </a:xfrm>
          <a:prstGeom prst="line">
            <a:avLst/>
          </a:prstGeom>
          <a:ln>
            <a:solidFill>
              <a:srgbClr val="000000"/>
            </a:solidFill>
            <a:tailEnd len="med" type="triangle" w="med"/>
          </a:ln>
        </p:spPr>
        <p:style>
          <a:lnRef idx="0"/>
          <a:fillRef idx="0"/>
          <a:effectRef idx="0"/>
          <a:fontRef idx="minor"/>
        </p:style>
      </p:sp>
      <p:sp>
        <p:nvSpPr>
          <p:cNvPr id="507" name="CustomShape 11"/>
          <p:cNvSpPr/>
          <p:nvPr/>
        </p:nvSpPr>
        <p:spPr>
          <a:xfrm>
            <a:off x="2679480" y="2997720"/>
            <a:ext cx="588240" cy="333000"/>
          </a:xfrm>
          <a:prstGeom prst="ellipse">
            <a:avLst/>
          </a:prstGeom>
          <a:solidFill>
            <a:srgbClr val="729fcf"/>
          </a:solidFill>
          <a:ln>
            <a:solidFill>
              <a:srgbClr val="3465a4"/>
            </a:solidFill>
          </a:ln>
        </p:spPr>
        <p:style>
          <a:lnRef idx="0"/>
          <a:fillRef idx="0"/>
          <a:effectRef idx="0"/>
          <a:fontRef idx="minor"/>
        </p:style>
      </p:sp>
      <p:sp>
        <p:nvSpPr>
          <p:cNvPr id="508" name="Line 12"/>
          <p:cNvSpPr/>
          <p:nvPr/>
        </p:nvSpPr>
        <p:spPr>
          <a:xfrm flipV="1">
            <a:off x="2875320" y="3367800"/>
            <a:ext cx="0" cy="333000"/>
          </a:xfrm>
          <a:prstGeom prst="line">
            <a:avLst/>
          </a:prstGeom>
          <a:ln>
            <a:solidFill>
              <a:srgbClr val="000000"/>
            </a:solidFill>
            <a:tailEnd len="med" type="triangle" w="med"/>
          </a:ln>
        </p:spPr>
        <p:style>
          <a:lnRef idx="0"/>
          <a:fillRef idx="0"/>
          <a:effectRef idx="0"/>
          <a:fontRef idx="minor"/>
        </p:style>
      </p:sp>
      <p:sp>
        <p:nvSpPr>
          <p:cNvPr id="509" name="Line 13"/>
          <p:cNvSpPr/>
          <p:nvPr/>
        </p:nvSpPr>
        <p:spPr>
          <a:xfrm flipV="1">
            <a:off x="2940480" y="2627640"/>
            <a:ext cx="0" cy="333000"/>
          </a:xfrm>
          <a:prstGeom prst="line">
            <a:avLst/>
          </a:prstGeom>
          <a:ln>
            <a:solidFill>
              <a:srgbClr val="000000"/>
            </a:solidFill>
            <a:tailEnd len="med" type="triangle" w="med"/>
          </a:ln>
        </p:spPr>
        <p:style>
          <a:lnRef idx="0"/>
          <a:fillRef idx="0"/>
          <a:effectRef idx="0"/>
          <a:fontRef idx="minor"/>
        </p:style>
      </p:sp>
      <p:sp>
        <p:nvSpPr>
          <p:cNvPr id="510" name="CustomShape 14"/>
          <p:cNvSpPr/>
          <p:nvPr/>
        </p:nvSpPr>
        <p:spPr>
          <a:xfrm>
            <a:off x="2679480" y="2257560"/>
            <a:ext cx="588240" cy="333000"/>
          </a:xfrm>
          <a:prstGeom prst="ellipse">
            <a:avLst/>
          </a:prstGeom>
          <a:solidFill>
            <a:srgbClr val="729fcf"/>
          </a:solidFill>
          <a:ln>
            <a:solidFill>
              <a:srgbClr val="3465a4"/>
            </a:solidFill>
          </a:ln>
        </p:spPr>
        <p:style>
          <a:lnRef idx="0"/>
          <a:fillRef idx="0"/>
          <a:effectRef idx="0"/>
          <a:fontRef idx="minor"/>
        </p:style>
      </p:sp>
      <p:sp>
        <p:nvSpPr>
          <p:cNvPr id="511" name="CustomShape 15"/>
          <p:cNvSpPr/>
          <p:nvPr/>
        </p:nvSpPr>
        <p:spPr>
          <a:xfrm>
            <a:off x="7206480" y="6698880"/>
            <a:ext cx="588240" cy="333000"/>
          </a:xfrm>
          <a:prstGeom prst="ellipse">
            <a:avLst/>
          </a:prstGeom>
          <a:solidFill>
            <a:srgbClr val="729fcf"/>
          </a:solidFill>
          <a:ln>
            <a:solidFill>
              <a:srgbClr val="3465a4"/>
            </a:solidFill>
          </a:ln>
        </p:spPr>
        <p:style>
          <a:lnRef idx="0"/>
          <a:fillRef idx="0"/>
          <a:effectRef idx="0"/>
          <a:fontRef idx="minor"/>
        </p:style>
      </p:sp>
      <p:sp>
        <p:nvSpPr>
          <p:cNvPr id="512" name="CustomShape 16"/>
          <p:cNvSpPr/>
          <p:nvPr/>
        </p:nvSpPr>
        <p:spPr>
          <a:xfrm>
            <a:off x="7188480" y="5944680"/>
            <a:ext cx="588240" cy="333000"/>
          </a:xfrm>
          <a:prstGeom prst="ellipse">
            <a:avLst/>
          </a:prstGeom>
          <a:solidFill>
            <a:srgbClr val="729fcf"/>
          </a:solidFill>
          <a:ln>
            <a:solidFill>
              <a:srgbClr val="3465a4"/>
            </a:solidFill>
          </a:ln>
        </p:spPr>
        <p:style>
          <a:lnRef idx="0"/>
          <a:fillRef idx="0"/>
          <a:effectRef idx="0"/>
          <a:fontRef idx="minor"/>
        </p:style>
      </p:sp>
      <p:sp>
        <p:nvSpPr>
          <p:cNvPr id="513" name="CustomShape 17"/>
          <p:cNvSpPr/>
          <p:nvPr/>
        </p:nvSpPr>
        <p:spPr>
          <a:xfrm>
            <a:off x="7188480" y="5204520"/>
            <a:ext cx="588240" cy="333000"/>
          </a:xfrm>
          <a:prstGeom prst="ellipse">
            <a:avLst/>
          </a:prstGeom>
          <a:solidFill>
            <a:srgbClr val="729fcf"/>
          </a:solidFill>
          <a:ln>
            <a:solidFill>
              <a:srgbClr val="3465a4"/>
            </a:solidFill>
          </a:ln>
        </p:spPr>
        <p:style>
          <a:lnRef idx="0"/>
          <a:fillRef idx="0"/>
          <a:effectRef idx="0"/>
          <a:fontRef idx="minor"/>
        </p:style>
      </p:sp>
      <p:sp>
        <p:nvSpPr>
          <p:cNvPr id="514" name="CustomShape 18"/>
          <p:cNvSpPr/>
          <p:nvPr/>
        </p:nvSpPr>
        <p:spPr>
          <a:xfrm>
            <a:off x="7188480" y="4464360"/>
            <a:ext cx="588240" cy="333000"/>
          </a:xfrm>
          <a:prstGeom prst="ellipse">
            <a:avLst/>
          </a:prstGeom>
          <a:solidFill>
            <a:srgbClr val="729fcf"/>
          </a:solidFill>
          <a:ln>
            <a:solidFill>
              <a:srgbClr val="3465a4"/>
            </a:solidFill>
          </a:ln>
        </p:spPr>
        <p:style>
          <a:lnRef idx="0"/>
          <a:fillRef idx="0"/>
          <a:effectRef idx="0"/>
          <a:fontRef idx="minor"/>
        </p:style>
      </p:sp>
      <p:sp>
        <p:nvSpPr>
          <p:cNvPr id="515" name="Line 19"/>
          <p:cNvSpPr/>
          <p:nvPr/>
        </p:nvSpPr>
        <p:spPr>
          <a:xfrm flipV="1">
            <a:off x="7515360" y="6277680"/>
            <a:ext cx="0" cy="407160"/>
          </a:xfrm>
          <a:prstGeom prst="line">
            <a:avLst/>
          </a:prstGeom>
          <a:ln>
            <a:solidFill>
              <a:srgbClr val="000000"/>
            </a:solidFill>
            <a:tailEnd len="med" type="triangle" w="med"/>
          </a:ln>
        </p:spPr>
        <p:style>
          <a:lnRef idx="0"/>
          <a:fillRef idx="0"/>
          <a:effectRef idx="0"/>
          <a:fontRef idx="minor"/>
        </p:style>
      </p:sp>
      <p:sp>
        <p:nvSpPr>
          <p:cNvPr id="516" name="Line 20"/>
          <p:cNvSpPr/>
          <p:nvPr/>
        </p:nvSpPr>
        <p:spPr>
          <a:xfrm flipV="1">
            <a:off x="7515360" y="5537520"/>
            <a:ext cx="0" cy="407160"/>
          </a:xfrm>
          <a:prstGeom prst="line">
            <a:avLst/>
          </a:prstGeom>
          <a:ln>
            <a:solidFill>
              <a:srgbClr val="000000"/>
            </a:solidFill>
            <a:tailEnd len="med" type="triangle" w="med"/>
          </a:ln>
        </p:spPr>
        <p:style>
          <a:lnRef idx="0"/>
          <a:fillRef idx="0"/>
          <a:effectRef idx="0"/>
          <a:fontRef idx="minor"/>
        </p:style>
      </p:sp>
      <p:sp>
        <p:nvSpPr>
          <p:cNvPr id="517" name="Line 21"/>
          <p:cNvSpPr/>
          <p:nvPr/>
        </p:nvSpPr>
        <p:spPr>
          <a:xfrm flipV="1">
            <a:off x="7515360" y="4797360"/>
            <a:ext cx="0" cy="407160"/>
          </a:xfrm>
          <a:prstGeom prst="line">
            <a:avLst/>
          </a:prstGeom>
          <a:ln>
            <a:solidFill>
              <a:srgbClr val="000000"/>
            </a:solidFill>
            <a:tailEnd len="med" type="triangle" w="med"/>
          </a:ln>
        </p:spPr>
        <p:style>
          <a:lnRef idx="0"/>
          <a:fillRef idx="0"/>
          <a:effectRef idx="0"/>
          <a:fontRef idx="minor"/>
        </p:style>
      </p:sp>
      <p:sp>
        <p:nvSpPr>
          <p:cNvPr id="518" name="CustomShape 22"/>
          <p:cNvSpPr/>
          <p:nvPr/>
        </p:nvSpPr>
        <p:spPr>
          <a:xfrm>
            <a:off x="7188480" y="3761280"/>
            <a:ext cx="588240" cy="333000"/>
          </a:xfrm>
          <a:prstGeom prst="ellipse">
            <a:avLst/>
          </a:prstGeom>
          <a:solidFill>
            <a:srgbClr val="729fcf"/>
          </a:solidFill>
          <a:ln>
            <a:solidFill>
              <a:srgbClr val="3465a4"/>
            </a:solidFill>
          </a:ln>
        </p:spPr>
        <p:style>
          <a:lnRef idx="0"/>
          <a:fillRef idx="0"/>
          <a:effectRef idx="0"/>
          <a:fontRef idx="minor"/>
        </p:style>
      </p:sp>
      <p:sp>
        <p:nvSpPr>
          <p:cNvPr id="519" name="CustomShape 23"/>
          <p:cNvSpPr/>
          <p:nvPr/>
        </p:nvSpPr>
        <p:spPr>
          <a:xfrm>
            <a:off x="7188480" y="3761280"/>
            <a:ext cx="588240" cy="333000"/>
          </a:xfrm>
          <a:prstGeom prst="ellipse">
            <a:avLst/>
          </a:prstGeom>
          <a:solidFill>
            <a:srgbClr val="729fcf"/>
          </a:solidFill>
          <a:ln>
            <a:solidFill>
              <a:srgbClr val="3465a4"/>
            </a:solidFill>
          </a:ln>
        </p:spPr>
        <p:style>
          <a:lnRef idx="0"/>
          <a:fillRef idx="0"/>
          <a:effectRef idx="0"/>
          <a:fontRef idx="minor"/>
        </p:style>
      </p:sp>
      <p:sp>
        <p:nvSpPr>
          <p:cNvPr id="520" name="Line 24"/>
          <p:cNvSpPr/>
          <p:nvPr/>
        </p:nvSpPr>
        <p:spPr>
          <a:xfrm flipV="1">
            <a:off x="7515360" y="4093920"/>
            <a:ext cx="0" cy="333000"/>
          </a:xfrm>
          <a:prstGeom prst="line">
            <a:avLst/>
          </a:prstGeom>
          <a:ln>
            <a:solidFill>
              <a:srgbClr val="000000"/>
            </a:solidFill>
            <a:tailEnd len="med" type="triangle" w="med"/>
          </a:ln>
        </p:spPr>
        <p:style>
          <a:lnRef idx="0"/>
          <a:fillRef idx="0"/>
          <a:effectRef idx="0"/>
          <a:fontRef idx="minor"/>
        </p:style>
      </p:sp>
      <p:sp>
        <p:nvSpPr>
          <p:cNvPr id="521" name="CustomShape 25"/>
          <p:cNvSpPr/>
          <p:nvPr/>
        </p:nvSpPr>
        <p:spPr>
          <a:xfrm>
            <a:off x="7254000" y="3020760"/>
            <a:ext cx="588240" cy="333000"/>
          </a:xfrm>
          <a:prstGeom prst="ellipse">
            <a:avLst/>
          </a:prstGeom>
          <a:solidFill>
            <a:srgbClr val="729fcf"/>
          </a:solidFill>
          <a:ln>
            <a:solidFill>
              <a:srgbClr val="3465a4"/>
            </a:solidFill>
          </a:ln>
        </p:spPr>
        <p:style>
          <a:lnRef idx="0"/>
          <a:fillRef idx="0"/>
          <a:effectRef idx="0"/>
          <a:fontRef idx="minor"/>
        </p:style>
      </p:sp>
      <p:sp>
        <p:nvSpPr>
          <p:cNvPr id="522" name="Line 26"/>
          <p:cNvSpPr/>
          <p:nvPr/>
        </p:nvSpPr>
        <p:spPr>
          <a:xfrm flipV="1">
            <a:off x="7449840" y="3390840"/>
            <a:ext cx="0" cy="333000"/>
          </a:xfrm>
          <a:prstGeom prst="line">
            <a:avLst/>
          </a:prstGeom>
          <a:ln>
            <a:solidFill>
              <a:srgbClr val="000000"/>
            </a:solidFill>
            <a:tailEnd len="med" type="triangle" w="med"/>
          </a:ln>
        </p:spPr>
        <p:style>
          <a:lnRef idx="0"/>
          <a:fillRef idx="0"/>
          <a:effectRef idx="0"/>
          <a:fontRef idx="minor"/>
        </p:style>
      </p:sp>
      <p:sp>
        <p:nvSpPr>
          <p:cNvPr id="523" name="Line 27"/>
          <p:cNvSpPr/>
          <p:nvPr/>
        </p:nvSpPr>
        <p:spPr>
          <a:xfrm flipV="1">
            <a:off x="7515360" y="2650680"/>
            <a:ext cx="0" cy="333000"/>
          </a:xfrm>
          <a:prstGeom prst="line">
            <a:avLst/>
          </a:prstGeom>
          <a:ln>
            <a:solidFill>
              <a:srgbClr val="000000"/>
            </a:solidFill>
            <a:tailEnd len="med" type="triangle" w="med"/>
          </a:ln>
        </p:spPr>
        <p:style>
          <a:lnRef idx="0"/>
          <a:fillRef idx="0"/>
          <a:effectRef idx="0"/>
          <a:fontRef idx="minor"/>
        </p:style>
      </p:sp>
      <p:sp>
        <p:nvSpPr>
          <p:cNvPr id="524" name="CustomShape 28"/>
          <p:cNvSpPr/>
          <p:nvPr/>
        </p:nvSpPr>
        <p:spPr>
          <a:xfrm>
            <a:off x="7254000" y="2280600"/>
            <a:ext cx="588240" cy="333000"/>
          </a:xfrm>
          <a:prstGeom prst="ellipse">
            <a:avLst/>
          </a:prstGeom>
          <a:solidFill>
            <a:srgbClr val="729fcf"/>
          </a:solidFill>
          <a:ln>
            <a:solidFill>
              <a:srgbClr val="3465a4"/>
            </a:solidFill>
          </a:ln>
        </p:spPr>
        <p:style>
          <a:lnRef idx="0"/>
          <a:fillRef idx="0"/>
          <a:effectRef idx="0"/>
          <a:fontRef idx="minor"/>
        </p:style>
      </p:sp>
      <p:sp>
        <p:nvSpPr>
          <p:cNvPr id="525" name="Line 29"/>
          <p:cNvSpPr/>
          <p:nvPr/>
        </p:nvSpPr>
        <p:spPr>
          <a:xfrm>
            <a:off x="3724920" y="4626360"/>
            <a:ext cx="3136680" cy="0"/>
          </a:xfrm>
          <a:prstGeom prst="line">
            <a:avLst/>
          </a:prstGeom>
          <a:ln w="76320">
            <a:solidFill>
              <a:srgbClr val="000000"/>
            </a:solidFill>
            <a:round/>
            <a:tailEnd len="med" type="triangle" w="med"/>
          </a:ln>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 if it’s not?</a:t>
            </a:r>
            <a:endParaRPr b="0" lang="en-US" sz="4400" spc="-1" strike="noStrike">
              <a:latin typeface="Arial"/>
            </a:endParaRPr>
          </a:p>
        </p:txBody>
      </p:sp>
      <p:sp>
        <p:nvSpPr>
          <p:cNvPr id="527" name="CustomShape 2"/>
          <p:cNvSpPr/>
          <p:nvPr/>
        </p:nvSpPr>
        <p:spPr>
          <a:xfrm>
            <a:off x="1463040" y="1280160"/>
            <a:ext cx="7053480" cy="573768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latin typeface="Courier New"/>
              </a:rPr>
              <a:t>$ </a:t>
            </a:r>
            <a:r>
              <a:rPr b="0" lang="en-US" sz="1000" spc="-1" strike="noStrike">
                <a:solidFill>
                  <a:srgbClr val="800080"/>
                </a:solidFill>
                <a:latin typeface="Courier New"/>
              </a:rPr>
              <a:t>git push</a:t>
            </a:r>
            <a:endParaRPr b="0" lang="en-US" sz="1000" spc="-1" strike="noStrike">
              <a:latin typeface="Arial"/>
            </a:endParaRPr>
          </a:p>
          <a:p>
            <a:r>
              <a:rPr b="0" lang="en-US" sz="1000" spc="-1" strike="noStrike">
                <a:solidFill>
                  <a:srgbClr val="000000"/>
                </a:solidFill>
                <a:latin typeface="Courier New"/>
              </a:rPr>
              <a:t>Username for 'https://github.com': hpeyerl</a:t>
            </a:r>
            <a:endParaRPr b="0" lang="en-US" sz="1000" spc="-1" strike="noStrike">
              <a:latin typeface="Arial"/>
            </a:endParaRPr>
          </a:p>
          <a:p>
            <a:r>
              <a:rPr b="0" lang="en-US" sz="1000" spc="-1" strike="noStrike">
                <a:solidFill>
                  <a:srgbClr val="000000"/>
                </a:solidFill>
                <a:latin typeface="Courier New"/>
              </a:rPr>
              <a:t>Password for 'https://hpeyerl@github.com':</a:t>
            </a:r>
            <a:endParaRPr b="0" lang="en-US" sz="1000" spc="-1" strike="noStrike">
              <a:latin typeface="Arial"/>
            </a:endParaRPr>
          </a:p>
          <a:p>
            <a:r>
              <a:rPr b="0" lang="en-US" sz="1000" spc="-1" strike="noStrike">
                <a:solidFill>
                  <a:srgbClr val="000000"/>
                </a:solidFill>
                <a:latin typeface="Courier New"/>
              </a:rPr>
              <a:t>To https://github.com/4627ManningRobotics/example_git_flow</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 [rejected]        master -&gt; master (fetch first)</a:t>
            </a:r>
            <a:endParaRPr b="0" lang="en-US" sz="1000" spc="-1" strike="noStrike">
              <a:latin typeface="Arial"/>
            </a:endParaRPr>
          </a:p>
          <a:p>
            <a:r>
              <a:rPr b="0" lang="en-US" sz="1000" spc="-1" strike="noStrike">
                <a:solidFill>
                  <a:srgbClr val="000000"/>
                </a:solidFill>
                <a:latin typeface="Courier New"/>
              </a:rPr>
              <a:t>error: failed to push some refs to 'https://github.com/4627ManningRobotics/example_git_flow'</a:t>
            </a:r>
            <a:endParaRPr b="0" lang="en-US" sz="1000" spc="-1" strike="noStrike">
              <a:latin typeface="Arial"/>
            </a:endParaRPr>
          </a:p>
          <a:p>
            <a:r>
              <a:rPr b="0" lang="en-US" sz="1000" spc="-1" strike="noStrike">
                <a:solidFill>
                  <a:srgbClr val="000000"/>
                </a:solidFill>
                <a:latin typeface="Courier New"/>
              </a:rPr>
              <a:t>hint: Updates were rejected because the remote contains work that you do</a:t>
            </a:r>
            <a:endParaRPr b="0" lang="en-US" sz="1000" spc="-1" strike="noStrike">
              <a:latin typeface="Arial"/>
            </a:endParaRPr>
          </a:p>
          <a:p>
            <a:r>
              <a:rPr b="0" lang="en-US" sz="1000" spc="-1" strike="noStrike">
                <a:solidFill>
                  <a:srgbClr val="000000"/>
                </a:solidFill>
                <a:latin typeface="Courier New"/>
              </a:rPr>
              <a:t>hint: not have locally. This is usually caused by another repository pushing</a:t>
            </a:r>
            <a:endParaRPr b="0" lang="en-US" sz="1000" spc="-1" strike="noStrike">
              <a:latin typeface="Arial"/>
            </a:endParaRPr>
          </a:p>
          <a:p>
            <a:r>
              <a:rPr b="0" lang="en-US" sz="1000" spc="-1" strike="noStrike">
                <a:solidFill>
                  <a:srgbClr val="000000"/>
                </a:solidFill>
                <a:latin typeface="Courier New"/>
              </a:rPr>
              <a:t>hint: to the same ref. You may want to first integrate the remote changes</a:t>
            </a:r>
            <a:endParaRPr b="0" lang="en-US" sz="1000" spc="-1" strike="noStrike">
              <a:latin typeface="Arial"/>
            </a:endParaRPr>
          </a:p>
          <a:p>
            <a:r>
              <a:rPr b="0" lang="en-US" sz="1000" spc="-1" strike="noStrike">
                <a:solidFill>
                  <a:srgbClr val="000000"/>
                </a:solidFill>
                <a:latin typeface="Courier New"/>
              </a:rPr>
              <a:t>hint: (e.g., 'git pull ...') before pushing again.</a:t>
            </a:r>
            <a:endParaRPr b="0" lang="en-US" sz="1000" spc="-1" strike="noStrike">
              <a:latin typeface="Arial"/>
            </a:endParaRPr>
          </a:p>
          <a:p>
            <a:r>
              <a:rPr b="0" lang="en-US" sz="1000" spc="-1" strike="noStrike">
                <a:solidFill>
                  <a:srgbClr val="000000"/>
                </a:solidFill>
                <a:latin typeface="Courier New"/>
              </a:rPr>
              <a:t>hint: See the 'Note about fast-forwards' in 'git push --help' for details.</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800080"/>
                </a:solidFill>
                <a:latin typeface="Courier New"/>
              </a:rPr>
              <a:t>git pull</a:t>
            </a:r>
            <a:endParaRPr b="0" lang="en-US" sz="1000" spc="-1" strike="noStrike">
              <a:latin typeface="Arial"/>
            </a:endParaRPr>
          </a:p>
          <a:p>
            <a:r>
              <a:rPr b="0" lang="en-US" sz="1000" spc="-1" strike="noStrike">
                <a:solidFill>
                  <a:srgbClr val="000000"/>
                </a:solidFill>
                <a:latin typeface="Courier New"/>
              </a:rPr>
              <a:t>remote: Counting objects: 4, done.</a:t>
            </a:r>
            <a:endParaRPr b="0" lang="en-US" sz="1000" spc="-1" strike="noStrike">
              <a:latin typeface="Arial"/>
            </a:endParaRPr>
          </a:p>
          <a:p>
            <a:r>
              <a:rPr b="0" lang="en-US" sz="1000" spc="-1" strike="noStrike">
                <a:solidFill>
                  <a:srgbClr val="000000"/>
                </a:solidFill>
                <a:latin typeface="Courier New"/>
              </a:rPr>
              <a:t>remote: Compressing objects: 100% (2/2), done.</a:t>
            </a:r>
            <a:endParaRPr b="0" lang="en-US" sz="1000" spc="-1" strike="noStrike">
              <a:latin typeface="Arial"/>
            </a:endParaRPr>
          </a:p>
          <a:p>
            <a:r>
              <a:rPr b="0" lang="en-US" sz="1000" spc="-1" strike="noStrike">
                <a:solidFill>
                  <a:srgbClr val="000000"/>
                </a:solidFill>
                <a:latin typeface="Courier New"/>
              </a:rPr>
              <a:t>remote: Total 4 (delta 0), reused 4 (delta 0), pack-reused 0</a:t>
            </a:r>
            <a:endParaRPr b="0" lang="en-US" sz="1000" spc="-1" strike="noStrike">
              <a:latin typeface="Arial"/>
            </a:endParaRPr>
          </a:p>
          <a:p>
            <a:r>
              <a:rPr b="0" lang="en-US" sz="1000" spc="-1" strike="noStrike">
                <a:solidFill>
                  <a:srgbClr val="000000"/>
                </a:solidFill>
                <a:latin typeface="Courier New"/>
              </a:rPr>
              <a:t>Unpacking objects: 100% (4/4), done.</a:t>
            </a:r>
            <a:endParaRPr b="0" lang="en-US" sz="1000" spc="-1" strike="noStrike">
              <a:latin typeface="Arial"/>
            </a:endParaRPr>
          </a:p>
          <a:p>
            <a:r>
              <a:rPr b="0" lang="en-US" sz="1000" spc="-1" strike="noStrike">
                <a:solidFill>
                  <a:srgbClr val="000000"/>
                </a:solidFill>
                <a:latin typeface="Courier New"/>
              </a:rPr>
              <a:t>From https://github.com/4627ManningRobotics/example_git_flow</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2739922..7e52187  master     -&gt; origin/master</a:t>
            </a:r>
            <a:endParaRPr b="0" lang="en-US" sz="1000" spc="-1" strike="noStrike">
              <a:latin typeface="Arial"/>
            </a:endParaRPr>
          </a:p>
          <a:p>
            <a:r>
              <a:rPr b="0" lang="en-US" sz="1000" spc="-1" strike="noStrike">
                <a:solidFill>
                  <a:srgbClr val="000000"/>
                </a:solidFill>
                <a:latin typeface="Courier New"/>
              </a:rPr>
              <a:t>Merge made by the 'recursive' strategy.</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example_2/example.txt | 1 +</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1 file changed, 1 insertion(+)</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create mode 100644 example_2/example.txt</a:t>
            </a:r>
            <a:endParaRPr b="0" lang="en-US" sz="1000" spc="-1" strike="noStrike">
              <a:latin typeface="Arial"/>
            </a:endParaRPr>
          </a:p>
          <a:p>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800080"/>
                </a:solidFill>
                <a:latin typeface="Courier New"/>
              </a:rPr>
              <a:t>git push</a:t>
            </a:r>
            <a:endParaRPr b="0" lang="en-US" sz="1000" spc="-1" strike="noStrike">
              <a:latin typeface="Arial"/>
            </a:endParaRPr>
          </a:p>
          <a:p>
            <a:r>
              <a:rPr b="0" lang="en-US" sz="1000" spc="-1" strike="noStrike">
                <a:solidFill>
                  <a:srgbClr val="000000"/>
                </a:solidFill>
                <a:latin typeface="Courier New"/>
              </a:rPr>
              <a:t>Username for 'https://github.com': hpeyerl</a:t>
            </a:r>
            <a:endParaRPr b="0" lang="en-US" sz="1000" spc="-1" strike="noStrike">
              <a:latin typeface="Arial"/>
            </a:endParaRPr>
          </a:p>
          <a:p>
            <a:r>
              <a:rPr b="0" lang="en-US" sz="1000" spc="-1" strike="noStrike">
                <a:solidFill>
                  <a:srgbClr val="000000"/>
                </a:solidFill>
                <a:latin typeface="Courier New"/>
              </a:rPr>
              <a:t>Password for 'https://hpeyerl@github.com':</a:t>
            </a:r>
            <a:endParaRPr b="0" lang="en-US" sz="1000" spc="-1" strike="noStrike">
              <a:latin typeface="Arial"/>
            </a:endParaRPr>
          </a:p>
          <a:p>
            <a:r>
              <a:rPr b="0" lang="en-US" sz="1000" spc="-1" strike="noStrike">
                <a:solidFill>
                  <a:srgbClr val="000000"/>
                </a:solidFill>
                <a:latin typeface="Courier New"/>
              </a:rPr>
              <a:t>Counting objects: 12, done.</a:t>
            </a:r>
            <a:endParaRPr b="0" lang="en-US" sz="1000" spc="-1" strike="noStrike">
              <a:latin typeface="Arial"/>
            </a:endParaRPr>
          </a:p>
          <a:p>
            <a:r>
              <a:rPr b="0" lang="en-US" sz="1000" spc="-1" strike="noStrike">
                <a:solidFill>
                  <a:srgbClr val="000000"/>
                </a:solidFill>
                <a:latin typeface="Courier New"/>
              </a:rPr>
              <a:t>Delta compression using up to 2 threads.</a:t>
            </a:r>
            <a:endParaRPr b="0" lang="en-US" sz="1000" spc="-1" strike="noStrike">
              <a:latin typeface="Arial"/>
            </a:endParaRPr>
          </a:p>
          <a:p>
            <a:r>
              <a:rPr b="0" lang="en-US" sz="1000" spc="-1" strike="noStrike">
                <a:solidFill>
                  <a:srgbClr val="000000"/>
                </a:solidFill>
                <a:latin typeface="Courier New"/>
              </a:rPr>
              <a:t>Compressing objects: 100% (6/6), done.</a:t>
            </a:r>
            <a:endParaRPr b="0" lang="en-US" sz="1000" spc="-1" strike="noStrike">
              <a:latin typeface="Arial"/>
            </a:endParaRPr>
          </a:p>
          <a:p>
            <a:r>
              <a:rPr b="0" lang="en-US" sz="1000" spc="-1" strike="noStrike">
                <a:solidFill>
                  <a:srgbClr val="000000"/>
                </a:solidFill>
                <a:latin typeface="Courier New"/>
              </a:rPr>
              <a:t>Writing objects: 100% (6/6), 723 bytes | 0 bytes/s, done.</a:t>
            </a:r>
            <a:endParaRPr b="0" lang="en-US" sz="1000" spc="-1" strike="noStrike">
              <a:latin typeface="Arial"/>
            </a:endParaRPr>
          </a:p>
          <a:p>
            <a:r>
              <a:rPr b="0" lang="en-US" sz="1000" spc="-1" strike="noStrike">
                <a:solidFill>
                  <a:srgbClr val="000000"/>
                </a:solidFill>
                <a:latin typeface="Courier New"/>
              </a:rPr>
              <a:t>Total 6 (delta 1), reused 0 (delta 0)</a:t>
            </a:r>
            <a:endParaRPr b="0" lang="en-US" sz="1000" spc="-1" strike="noStrike">
              <a:latin typeface="Arial"/>
            </a:endParaRPr>
          </a:p>
          <a:p>
            <a:r>
              <a:rPr b="0" lang="en-US" sz="1000" spc="-1" strike="noStrike">
                <a:solidFill>
                  <a:srgbClr val="000000"/>
                </a:solidFill>
                <a:latin typeface="Courier New"/>
              </a:rPr>
              <a:t>remote: Resolving deltas: 100% (1/1), done.</a:t>
            </a:r>
            <a:endParaRPr b="0" lang="en-US" sz="1000" spc="-1" strike="noStrike">
              <a:latin typeface="Arial"/>
            </a:endParaRPr>
          </a:p>
          <a:p>
            <a:r>
              <a:rPr b="0" lang="en-US" sz="1000" spc="-1" strike="noStrike">
                <a:solidFill>
                  <a:srgbClr val="000000"/>
                </a:solidFill>
                <a:latin typeface="Courier New"/>
              </a:rPr>
              <a:t>To https://github.com/4627ManningRobotics/example_git_flow</a:t>
            </a:r>
            <a:endParaRPr b="0" lang="en-US" sz="1000" spc="-1" strike="noStrike">
              <a:latin typeface="Arial"/>
            </a:endParaRPr>
          </a:p>
          <a:p>
            <a:r>
              <a:rPr b="0" lang="en-US" sz="1000" spc="-1" strike="noStrike">
                <a:solidFill>
                  <a:srgbClr val="000000"/>
                </a:solidFill>
                <a:latin typeface="Courier New"/>
              </a:rPr>
              <a:t>   </a:t>
            </a:r>
            <a:r>
              <a:rPr b="0" lang="en-US" sz="1000" spc="-1" strike="noStrike">
                <a:solidFill>
                  <a:srgbClr val="000000"/>
                </a:solidFill>
                <a:latin typeface="Courier New"/>
              </a:rPr>
              <a:t>7e52187..8ae9cf6  master -&gt; master</a:t>
            </a:r>
            <a:endParaRPr b="0" lang="en-US" sz="10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529" name="CustomShape 2"/>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530" name="CustomShape 3"/>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531" name="CustomShape 4"/>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532" name="Line 5"/>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533" name="Line 6"/>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534" name="Line 7"/>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535" name="CustomShape 8"/>
          <p:cNvSpPr/>
          <p:nvPr/>
        </p:nvSpPr>
        <p:spPr>
          <a:xfrm>
            <a:off x="2613960" y="3738240"/>
            <a:ext cx="588240" cy="333000"/>
          </a:xfrm>
          <a:prstGeom prst="ellipse">
            <a:avLst/>
          </a:prstGeom>
          <a:solidFill>
            <a:srgbClr val="729fcf"/>
          </a:solidFill>
          <a:ln>
            <a:solidFill>
              <a:srgbClr val="3465a4"/>
            </a:solidFill>
          </a:ln>
        </p:spPr>
        <p:style>
          <a:lnRef idx="0"/>
          <a:fillRef idx="0"/>
          <a:effectRef idx="0"/>
          <a:fontRef idx="minor"/>
        </p:style>
      </p:sp>
      <p:sp>
        <p:nvSpPr>
          <p:cNvPr id="536" name="CustomShape 9"/>
          <p:cNvSpPr/>
          <p:nvPr/>
        </p:nvSpPr>
        <p:spPr>
          <a:xfrm>
            <a:off x="2613960" y="3738240"/>
            <a:ext cx="588240" cy="333000"/>
          </a:xfrm>
          <a:prstGeom prst="ellipse">
            <a:avLst/>
          </a:prstGeom>
          <a:solidFill>
            <a:srgbClr val="ff9966"/>
          </a:solidFill>
          <a:ln>
            <a:solidFill>
              <a:srgbClr val="3465a4"/>
            </a:solidFill>
          </a:ln>
        </p:spPr>
        <p:style>
          <a:lnRef idx="0"/>
          <a:fillRef idx="0"/>
          <a:effectRef idx="0"/>
          <a:fontRef idx="minor"/>
        </p:style>
      </p:sp>
      <p:sp>
        <p:nvSpPr>
          <p:cNvPr id="537" name="Line 10"/>
          <p:cNvSpPr/>
          <p:nvPr/>
        </p:nvSpPr>
        <p:spPr>
          <a:xfrm flipV="1">
            <a:off x="2940480" y="4071240"/>
            <a:ext cx="0" cy="333000"/>
          </a:xfrm>
          <a:prstGeom prst="line">
            <a:avLst/>
          </a:prstGeom>
          <a:ln>
            <a:solidFill>
              <a:srgbClr val="000000"/>
            </a:solidFill>
            <a:tailEnd len="med" type="triangle" w="med"/>
          </a:ln>
        </p:spPr>
        <p:style>
          <a:lnRef idx="0"/>
          <a:fillRef idx="0"/>
          <a:effectRef idx="0"/>
          <a:fontRef idx="minor"/>
        </p:style>
      </p:sp>
      <p:sp>
        <p:nvSpPr>
          <p:cNvPr id="538" name="CustomShape 11"/>
          <p:cNvSpPr/>
          <p:nvPr/>
        </p:nvSpPr>
        <p:spPr>
          <a:xfrm>
            <a:off x="2679480" y="2997720"/>
            <a:ext cx="588240" cy="333000"/>
          </a:xfrm>
          <a:prstGeom prst="ellipse">
            <a:avLst/>
          </a:prstGeom>
          <a:solidFill>
            <a:srgbClr val="ff9966"/>
          </a:solidFill>
          <a:ln>
            <a:solidFill>
              <a:srgbClr val="3465a4"/>
            </a:solidFill>
          </a:ln>
        </p:spPr>
        <p:style>
          <a:lnRef idx="0"/>
          <a:fillRef idx="0"/>
          <a:effectRef idx="0"/>
          <a:fontRef idx="minor"/>
        </p:style>
      </p:sp>
      <p:sp>
        <p:nvSpPr>
          <p:cNvPr id="539" name="Line 12"/>
          <p:cNvSpPr/>
          <p:nvPr/>
        </p:nvSpPr>
        <p:spPr>
          <a:xfrm flipV="1">
            <a:off x="2875320" y="3367800"/>
            <a:ext cx="0" cy="333000"/>
          </a:xfrm>
          <a:prstGeom prst="line">
            <a:avLst/>
          </a:prstGeom>
          <a:ln>
            <a:solidFill>
              <a:srgbClr val="000000"/>
            </a:solidFill>
            <a:tailEnd len="med" type="triangle" w="med"/>
          </a:ln>
        </p:spPr>
        <p:style>
          <a:lnRef idx="0"/>
          <a:fillRef idx="0"/>
          <a:effectRef idx="0"/>
          <a:fontRef idx="minor"/>
        </p:style>
      </p:sp>
      <p:sp>
        <p:nvSpPr>
          <p:cNvPr id="540" name="Line 13"/>
          <p:cNvSpPr/>
          <p:nvPr/>
        </p:nvSpPr>
        <p:spPr>
          <a:xfrm flipV="1">
            <a:off x="2940480" y="2627640"/>
            <a:ext cx="0" cy="333000"/>
          </a:xfrm>
          <a:prstGeom prst="line">
            <a:avLst/>
          </a:prstGeom>
          <a:ln>
            <a:solidFill>
              <a:srgbClr val="000000"/>
            </a:solidFill>
            <a:tailEnd len="med" type="triangle" w="med"/>
          </a:ln>
        </p:spPr>
        <p:style>
          <a:lnRef idx="0"/>
          <a:fillRef idx="0"/>
          <a:effectRef idx="0"/>
          <a:fontRef idx="minor"/>
        </p:style>
      </p:sp>
      <p:sp>
        <p:nvSpPr>
          <p:cNvPr id="541" name="CustomShape 14"/>
          <p:cNvSpPr/>
          <p:nvPr/>
        </p:nvSpPr>
        <p:spPr>
          <a:xfrm>
            <a:off x="2679480" y="2257560"/>
            <a:ext cx="588240" cy="333000"/>
          </a:xfrm>
          <a:prstGeom prst="ellipse">
            <a:avLst/>
          </a:prstGeom>
          <a:solidFill>
            <a:srgbClr val="ff9966"/>
          </a:solidFill>
          <a:ln>
            <a:solidFill>
              <a:srgbClr val="3465a4"/>
            </a:solidFill>
          </a:ln>
        </p:spPr>
        <p:style>
          <a:lnRef idx="0"/>
          <a:fillRef idx="0"/>
          <a:effectRef idx="0"/>
          <a:fontRef idx="minor"/>
        </p:style>
      </p:sp>
      <p:sp>
        <p:nvSpPr>
          <p:cNvPr id="542" name="CustomShape 15"/>
          <p:cNvSpPr/>
          <p:nvPr/>
        </p:nvSpPr>
        <p:spPr>
          <a:xfrm>
            <a:off x="7206480" y="6698880"/>
            <a:ext cx="588240" cy="333000"/>
          </a:xfrm>
          <a:prstGeom prst="ellipse">
            <a:avLst/>
          </a:prstGeom>
          <a:solidFill>
            <a:srgbClr val="729fcf"/>
          </a:solidFill>
          <a:ln>
            <a:solidFill>
              <a:srgbClr val="3465a4"/>
            </a:solidFill>
          </a:ln>
        </p:spPr>
        <p:style>
          <a:lnRef idx="0"/>
          <a:fillRef idx="0"/>
          <a:effectRef idx="0"/>
          <a:fontRef idx="minor"/>
        </p:style>
      </p:sp>
      <p:sp>
        <p:nvSpPr>
          <p:cNvPr id="543" name="CustomShape 16"/>
          <p:cNvSpPr/>
          <p:nvPr/>
        </p:nvSpPr>
        <p:spPr>
          <a:xfrm>
            <a:off x="7188480" y="5944680"/>
            <a:ext cx="588240" cy="333000"/>
          </a:xfrm>
          <a:prstGeom prst="ellipse">
            <a:avLst/>
          </a:prstGeom>
          <a:solidFill>
            <a:srgbClr val="729fcf"/>
          </a:solidFill>
          <a:ln>
            <a:solidFill>
              <a:srgbClr val="3465a4"/>
            </a:solidFill>
          </a:ln>
        </p:spPr>
        <p:style>
          <a:lnRef idx="0"/>
          <a:fillRef idx="0"/>
          <a:effectRef idx="0"/>
          <a:fontRef idx="minor"/>
        </p:style>
      </p:sp>
      <p:sp>
        <p:nvSpPr>
          <p:cNvPr id="544" name="CustomShape 17"/>
          <p:cNvSpPr/>
          <p:nvPr/>
        </p:nvSpPr>
        <p:spPr>
          <a:xfrm>
            <a:off x="7188480" y="5204520"/>
            <a:ext cx="588240" cy="333000"/>
          </a:xfrm>
          <a:prstGeom prst="ellipse">
            <a:avLst/>
          </a:prstGeom>
          <a:solidFill>
            <a:srgbClr val="729fcf"/>
          </a:solidFill>
          <a:ln>
            <a:solidFill>
              <a:srgbClr val="3465a4"/>
            </a:solidFill>
          </a:ln>
        </p:spPr>
        <p:style>
          <a:lnRef idx="0"/>
          <a:fillRef idx="0"/>
          <a:effectRef idx="0"/>
          <a:fontRef idx="minor"/>
        </p:style>
      </p:sp>
      <p:sp>
        <p:nvSpPr>
          <p:cNvPr id="545" name="CustomShape 18"/>
          <p:cNvSpPr/>
          <p:nvPr/>
        </p:nvSpPr>
        <p:spPr>
          <a:xfrm>
            <a:off x="7188480" y="4464360"/>
            <a:ext cx="588240" cy="333000"/>
          </a:xfrm>
          <a:prstGeom prst="ellipse">
            <a:avLst/>
          </a:prstGeom>
          <a:solidFill>
            <a:srgbClr val="729fcf"/>
          </a:solidFill>
          <a:ln>
            <a:solidFill>
              <a:srgbClr val="3465a4"/>
            </a:solidFill>
          </a:ln>
        </p:spPr>
        <p:style>
          <a:lnRef idx="0"/>
          <a:fillRef idx="0"/>
          <a:effectRef idx="0"/>
          <a:fontRef idx="minor"/>
        </p:style>
      </p:sp>
      <p:sp>
        <p:nvSpPr>
          <p:cNvPr id="546" name="Line 19"/>
          <p:cNvSpPr/>
          <p:nvPr/>
        </p:nvSpPr>
        <p:spPr>
          <a:xfrm flipV="1">
            <a:off x="7515360" y="6277680"/>
            <a:ext cx="0" cy="407160"/>
          </a:xfrm>
          <a:prstGeom prst="line">
            <a:avLst/>
          </a:prstGeom>
          <a:ln>
            <a:solidFill>
              <a:srgbClr val="000000"/>
            </a:solidFill>
            <a:tailEnd len="med" type="triangle" w="med"/>
          </a:ln>
        </p:spPr>
        <p:style>
          <a:lnRef idx="0"/>
          <a:fillRef idx="0"/>
          <a:effectRef idx="0"/>
          <a:fontRef idx="minor"/>
        </p:style>
      </p:sp>
      <p:sp>
        <p:nvSpPr>
          <p:cNvPr id="547" name="Line 20"/>
          <p:cNvSpPr/>
          <p:nvPr/>
        </p:nvSpPr>
        <p:spPr>
          <a:xfrm flipV="1">
            <a:off x="7515360" y="5537520"/>
            <a:ext cx="0" cy="407160"/>
          </a:xfrm>
          <a:prstGeom prst="line">
            <a:avLst/>
          </a:prstGeom>
          <a:ln>
            <a:solidFill>
              <a:srgbClr val="000000"/>
            </a:solidFill>
            <a:tailEnd len="med" type="triangle" w="med"/>
          </a:ln>
        </p:spPr>
        <p:style>
          <a:lnRef idx="0"/>
          <a:fillRef idx="0"/>
          <a:effectRef idx="0"/>
          <a:fontRef idx="minor"/>
        </p:style>
      </p:sp>
      <p:sp>
        <p:nvSpPr>
          <p:cNvPr id="548" name="Line 21"/>
          <p:cNvSpPr/>
          <p:nvPr/>
        </p:nvSpPr>
        <p:spPr>
          <a:xfrm flipV="1">
            <a:off x="7515360" y="4797360"/>
            <a:ext cx="0" cy="407160"/>
          </a:xfrm>
          <a:prstGeom prst="line">
            <a:avLst/>
          </a:prstGeom>
          <a:ln>
            <a:solidFill>
              <a:srgbClr val="000000"/>
            </a:solidFill>
            <a:tailEnd len="med" type="triangle" w="med"/>
          </a:ln>
        </p:spPr>
        <p:style>
          <a:lnRef idx="0"/>
          <a:fillRef idx="0"/>
          <a:effectRef idx="0"/>
          <a:fontRef idx="minor"/>
        </p:style>
      </p:sp>
      <p:sp>
        <p:nvSpPr>
          <p:cNvPr id="549" name="CustomShape 22"/>
          <p:cNvSpPr/>
          <p:nvPr/>
        </p:nvSpPr>
        <p:spPr>
          <a:xfrm>
            <a:off x="7123320" y="3701160"/>
            <a:ext cx="588240" cy="333000"/>
          </a:xfrm>
          <a:prstGeom prst="ellipse">
            <a:avLst/>
          </a:prstGeom>
          <a:solidFill>
            <a:srgbClr val="33a3a3"/>
          </a:solidFill>
          <a:ln>
            <a:solidFill>
              <a:srgbClr val="3465a4"/>
            </a:solidFill>
          </a:ln>
        </p:spPr>
        <p:style>
          <a:lnRef idx="0"/>
          <a:fillRef idx="0"/>
          <a:effectRef idx="0"/>
          <a:fontRef idx="minor"/>
        </p:style>
      </p:sp>
      <p:sp>
        <p:nvSpPr>
          <p:cNvPr id="550" name="CustomShape 23"/>
          <p:cNvSpPr/>
          <p:nvPr/>
        </p:nvSpPr>
        <p:spPr>
          <a:xfrm>
            <a:off x="7123320" y="2961000"/>
            <a:ext cx="588240" cy="333000"/>
          </a:xfrm>
          <a:prstGeom prst="ellipse">
            <a:avLst/>
          </a:prstGeom>
          <a:solidFill>
            <a:srgbClr val="33a3a3"/>
          </a:solidFill>
          <a:ln>
            <a:solidFill>
              <a:srgbClr val="3465a4"/>
            </a:solidFill>
          </a:ln>
        </p:spPr>
        <p:style>
          <a:lnRef idx="0"/>
          <a:fillRef idx="0"/>
          <a:effectRef idx="0"/>
          <a:fontRef idx="minor"/>
        </p:style>
      </p:sp>
      <p:sp>
        <p:nvSpPr>
          <p:cNvPr id="551" name="Line 24"/>
          <p:cNvSpPr/>
          <p:nvPr/>
        </p:nvSpPr>
        <p:spPr>
          <a:xfrm flipV="1">
            <a:off x="7449840" y="4034160"/>
            <a:ext cx="0" cy="407160"/>
          </a:xfrm>
          <a:prstGeom prst="line">
            <a:avLst/>
          </a:prstGeom>
          <a:ln>
            <a:solidFill>
              <a:srgbClr val="000000"/>
            </a:solidFill>
            <a:tailEnd len="med" type="triangle" w="med"/>
          </a:ln>
        </p:spPr>
        <p:style>
          <a:lnRef idx="0"/>
          <a:fillRef idx="0"/>
          <a:effectRef idx="0"/>
          <a:fontRef idx="minor"/>
        </p:style>
      </p:sp>
      <p:sp>
        <p:nvSpPr>
          <p:cNvPr id="552" name="Line 25"/>
          <p:cNvSpPr/>
          <p:nvPr/>
        </p:nvSpPr>
        <p:spPr>
          <a:xfrm flipV="1">
            <a:off x="7449840" y="3294000"/>
            <a:ext cx="0" cy="407160"/>
          </a:xfrm>
          <a:prstGeom prst="line">
            <a:avLst/>
          </a:prstGeom>
          <a:ln>
            <a:solidFill>
              <a:srgbClr val="000000"/>
            </a:solidFill>
            <a:tailEnd len="med" type="triangle" w="me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554" name="CustomShape 2"/>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555" name="CustomShape 3"/>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556" name="CustomShape 4"/>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557" name="Line 5"/>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558" name="Line 6"/>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559" name="Line 7"/>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560" name="CustomShape 8"/>
          <p:cNvSpPr/>
          <p:nvPr/>
        </p:nvSpPr>
        <p:spPr>
          <a:xfrm>
            <a:off x="2613960" y="2294640"/>
            <a:ext cx="588240" cy="333000"/>
          </a:xfrm>
          <a:prstGeom prst="ellipse">
            <a:avLst/>
          </a:prstGeom>
          <a:solidFill>
            <a:srgbClr val="729fcf"/>
          </a:solidFill>
          <a:ln>
            <a:solidFill>
              <a:srgbClr val="3465a4"/>
            </a:solidFill>
          </a:ln>
        </p:spPr>
        <p:style>
          <a:lnRef idx="0"/>
          <a:fillRef idx="0"/>
          <a:effectRef idx="0"/>
          <a:fontRef idx="minor"/>
        </p:style>
      </p:sp>
      <p:sp>
        <p:nvSpPr>
          <p:cNvPr id="561" name="CustomShape 9"/>
          <p:cNvSpPr/>
          <p:nvPr/>
        </p:nvSpPr>
        <p:spPr>
          <a:xfrm>
            <a:off x="2613960" y="2294640"/>
            <a:ext cx="588240" cy="333000"/>
          </a:xfrm>
          <a:prstGeom prst="ellipse">
            <a:avLst/>
          </a:prstGeom>
          <a:solidFill>
            <a:srgbClr val="ff9966"/>
          </a:solidFill>
          <a:ln>
            <a:solidFill>
              <a:srgbClr val="3465a4"/>
            </a:solidFill>
          </a:ln>
        </p:spPr>
        <p:style>
          <a:lnRef idx="0"/>
          <a:fillRef idx="0"/>
          <a:effectRef idx="0"/>
          <a:fontRef idx="minor"/>
        </p:style>
      </p:sp>
      <p:sp>
        <p:nvSpPr>
          <p:cNvPr id="562" name="Line 10"/>
          <p:cNvSpPr/>
          <p:nvPr/>
        </p:nvSpPr>
        <p:spPr>
          <a:xfrm flipV="1">
            <a:off x="2940480" y="2627640"/>
            <a:ext cx="0" cy="333000"/>
          </a:xfrm>
          <a:prstGeom prst="line">
            <a:avLst/>
          </a:prstGeom>
          <a:ln>
            <a:solidFill>
              <a:srgbClr val="000000"/>
            </a:solidFill>
            <a:tailEnd len="med" type="triangle" w="med"/>
          </a:ln>
        </p:spPr>
        <p:style>
          <a:lnRef idx="0"/>
          <a:fillRef idx="0"/>
          <a:effectRef idx="0"/>
          <a:fontRef idx="minor"/>
        </p:style>
      </p:sp>
      <p:sp>
        <p:nvSpPr>
          <p:cNvPr id="563" name="CustomShape 11"/>
          <p:cNvSpPr/>
          <p:nvPr/>
        </p:nvSpPr>
        <p:spPr>
          <a:xfrm>
            <a:off x="2679480" y="1554480"/>
            <a:ext cx="588240" cy="333000"/>
          </a:xfrm>
          <a:prstGeom prst="ellipse">
            <a:avLst/>
          </a:prstGeom>
          <a:solidFill>
            <a:srgbClr val="ff9966"/>
          </a:solidFill>
          <a:ln>
            <a:solidFill>
              <a:srgbClr val="3465a4"/>
            </a:solidFill>
          </a:ln>
        </p:spPr>
        <p:style>
          <a:lnRef idx="0"/>
          <a:fillRef idx="0"/>
          <a:effectRef idx="0"/>
          <a:fontRef idx="minor"/>
        </p:style>
      </p:sp>
      <p:sp>
        <p:nvSpPr>
          <p:cNvPr id="564" name="Line 12"/>
          <p:cNvSpPr/>
          <p:nvPr/>
        </p:nvSpPr>
        <p:spPr>
          <a:xfrm flipV="1">
            <a:off x="2875320" y="1924560"/>
            <a:ext cx="0" cy="333000"/>
          </a:xfrm>
          <a:prstGeom prst="line">
            <a:avLst/>
          </a:prstGeom>
          <a:ln>
            <a:solidFill>
              <a:srgbClr val="000000"/>
            </a:solidFill>
            <a:tailEnd len="med" type="triangle" w="med"/>
          </a:ln>
        </p:spPr>
        <p:style>
          <a:lnRef idx="0"/>
          <a:fillRef idx="0"/>
          <a:effectRef idx="0"/>
          <a:fontRef idx="minor"/>
        </p:style>
      </p:sp>
      <p:sp>
        <p:nvSpPr>
          <p:cNvPr id="565" name="Line 13"/>
          <p:cNvSpPr/>
          <p:nvPr/>
        </p:nvSpPr>
        <p:spPr>
          <a:xfrm flipV="1">
            <a:off x="2940480" y="1184040"/>
            <a:ext cx="0" cy="333000"/>
          </a:xfrm>
          <a:prstGeom prst="line">
            <a:avLst/>
          </a:prstGeom>
          <a:ln>
            <a:solidFill>
              <a:srgbClr val="000000"/>
            </a:solidFill>
            <a:tailEnd len="med" type="triangle" w="med"/>
          </a:ln>
        </p:spPr>
        <p:style>
          <a:lnRef idx="0"/>
          <a:fillRef idx="0"/>
          <a:effectRef idx="0"/>
          <a:fontRef idx="minor"/>
        </p:style>
      </p:sp>
      <p:sp>
        <p:nvSpPr>
          <p:cNvPr id="566" name="CustomShape 14"/>
          <p:cNvSpPr/>
          <p:nvPr/>
        </p:nvSpPr>
        <p:spPr>
          <a:xfrm>
            <a:off x="2679480" y="814320"/>
            <a:ext cx="588240" cy="333000"/>
          </a:xfrm>
          <a:prstGeom prst="ellipse">
            <a:avLst/>
          </a:prstGeom>
          <a:solidFill>
            <a:srgbClr val="ff9966"/>
          </a:solidFill>
          <a:ln>
            <a:solidFill>
              <a:srgbClr val="3465a4"/>
            </a:solidFill>
          </a:ln>
        </p:spPr>
        <p:style>
          <a:lnRef idx="0"/>
          <a:fillRef idx="0"/>
          <a:effectRef idx="0"/>
          <a:fontRef idx="minor"/>
        </p:style>
      </p:sp>
      <p:sp>
        <p:nvSpPr>
          <p:cNvPr id="567" name="CustomShape 15"/>
          <p:cNvSpPr/>
          <p:nvPr/>
        </p:nvSpPr>
        <p:spPr>
          <a:xfrm>
            <a:off x="7206480" y="6698880"/>
            <a:ext cx="588240" cy="333000"/>
          </a:xfrm>
          <a:prstGeom prst="ellipse">
            <a:avLst/>
          </a:prstGeom>
          <a:solidFill>
            <a:srgbClr val="729fcf"/>
          </a:solidFill>
          <a:ln>
            <a:solidFill>
              <a:srgbClr val="3465a4"/>
            </a:solidFill>
          </a:ln>
        </p:spPr>
        <p:style>
          <a:lnRef idx="0"/>
          <a:fillRef idx="0"/>
          <a:effectRef idx="0"/>
          <a:fontRef idx="minor"/>
        </p:style>
      </p:sp>
      <p:sp>
        <p:nvSpPr>
          <p:cNvPr id="568" name="CustomShape 16"/>
          <p:cNvSpPr/>
          <p:nvPr/>
        </p:nvSpPr>
        <p:spPr>
          <a:xfrm>
            <a:off x="7188480" y="5944680"/>
            <a:ext cx="588240" cy="333000"/>
          </a:xfrm>
          <a:prstGeom prst="ellipse">
            <a:avLst/>
          </a:prstGeom>
          <a:solidFill>
            <a:srgbClr val="729fcf"/>
          </a:solidFill>
          <a:ln>
            <a:solidFill>
              <a:srgbClr val="3465a4"/>
            </a:solidFill>
          </a:ln>
        </p:spPr>
        <p:style>
          <a:lnRef idx="0"/>
          <a:fillRef idx="0"/>
          <a:effectRef idx="0"/>
          <a:fontRef idx="minor"/>
        </p:style>
      </p:sp>
      <p:sp>
        <p:nvSpPr>
          <p:cNvPr id="569" name="CustomShape 17"/>
          <p:cNvSpPr/>
          <p:nvPr/>
        </p:nvSpPr>
        <p:spPr>
          <a:xfrm>
            <a:off x="7188480" y="5204520"/>
            <a:ext cx="588240" cy="333000"/>
          </a:xfrm>
          <a:prstGeom prst="ellipse">
            <a:avLst/>
          </a:prstGeom>
          <a:solidFill>
            <a:srgbClr val="729fcf"/>
          </a:solidFill>
          <a:ln>
            <a:solidFill>
              <a:srgbClr val="3465a4"/>
            </a:solidFill>
          </a:ln>
        </p:spPr>
        <p:style>
          <a:lnRef idx="0"/>
          <a:fillRef idx="0"/>
          <a:effectRef idx="0"/>
          <a:fontRef idx="minor"/>
        </p:style>
      </p:sp>
      <p:sp>
        <p:nvSpPr>
          <p:cNvPr id="570" name="CustomShape 18"/>
          <p:cNvSpPr/>
          <p:nvPr/>
        </p:nvSpPr>
        <p:spPr>
          <a:xfrm>
            <a:off x="7188480" y="4464360"/>
            <a:ext cx="588240" cy="333000"/>
          </a:xfrm>
          <a:prstGeom prst="ellipse">
            <a:avLst/>
          </a:prstGeom>
          <a:solidFill>
            <a:srgbClr val="729fcf"/>
          </a:solidFill>
          <a:ln>
            <a:solidFill>
              <a:srgbClr val="3465a4"/>
            </a:solidFill>
          </a:ln>
        </p:spPr>
        <p:style>
          <a:lnRef idx="0"/>
          <a:fillRef idx="0"/>
          <a:effectRef idx="0"/>
          <a:fontRef idx="minor"/>
        </p:style>
      </p:sp>
      <p:sp>
        <p:nvSpPr>
          <p:cNvPr id="571" name="Line 19"/>
          <p:cNvSpPr/>
          <p:nvPr/>
        </p:nvSpPr>
        <p:spPr>
          <a:xfrm flipV="1">
            <a:off x="7515360" y="6277680"/>
            <a:ext cx="0" cy="407160"/>
          </a:xfrm>
          <a:prstGeom prst="line">
            <a:avLst/>
          </a:prstGeom>
          <a:ln>
            <a:solidFill>
              <a:srgbClr val="000000"/>
            </a:solidFill>
            <a:tailEnd len="med" type="triangle" w="med"/>
          </a:ln>
        </p:spPr>
        <p:style>
          <a:lnRef idx="0"/>
          <a:fillRef idx="0"/>
          <a:effectRef idx="0"/>
          <a:fontRef idx="minor"/>
        </p:style>
      </p:sp>
      <p:sp>
        <p:nvSpPr>
          <p:cNvPr id="572" name="Line 20"/>
          <p:cNvSpPr/>
          <p:nvPr/>
        </p:nvSpPr>
        <p:spPr>
          <a:xfrm flipV="1">
            <a:off x="7515360" y="5537520"/>
            <a:ext cx="0" cy="407160"/>
          </a:xfrm>
          <a:prstGeom prst="line">
            <a:avLst/>
          </a:prstGeom>
          <a:ln>
            <a:solidFill>
              <a:srgbClr val="000000"/>
            </a:solidFill>
            <a:tailEnd len="med" type="triangle" w="med"/>
          </a:ln>
        </p:spPr>
        <p:style>
          <a:lnRef idx="0"/>
          <a:fillRef idx="0"/>
          <a:effectRef idx="0"/>
          <a:fontRef idx="minor"/>
        </p:style>
      </p:sp>
      <p:sp>
        <p:nvSpPr>
          <p:cNvPr id="573" name="Line 21"/>
          <p:cNvSpPr/>
          <p:nvPr/>
        </p:nvSpPr>
        <p:spPr>
          <a:xfrm flipV="1">
            <a:off x="7515360" y="4797360"/>
            <a:ext cx="0" cy="407160"/>
          </a:xfrm>
          <a:prstGeom prst="line">
            <a:avLst/>
          </a:prstGeom>
          <a:ln>
            <a:solidFill>
              <a:srgbClr val="000000"/>
            </a:solidFill>
            <a:tailEnd len="med" type="triangle" w="med"/>
          </a:ln>
        </p:spPr>
        <p:style>
          <a:lnRef idx="0"/>
          <a:fillRef idx="0"/>
          <a:effectRef idx="0"/>
          <a:fontRef idx="minor"/>
        </p:style>
      </p:sp>
      <p:sp>
        <p:nvSpPr>
          <p:cNvPr id="574" name="CustomShape 22"/>
          <p:cNvSpPr/>
          <p:nvPr/>
        </p:nvSpPr>
        <p:spPr>
          <a:xfrm>
            <a:off x="7123320" y="3701160"/>
            <a:ext cx="588240" cy="333000"/>
          </a:xfrm>
          <a:prstGeom prst="ellipse">
            <a:avLst/>
          </a:prstGeom>
          <a:solidFill>
            <a:srgbClr val="33a3a3"/>
          </a:solidFill>
          <a:ln>
            <a:solidFill>
              <a:srgbClr val="3465a4"/>
            </a:solidFill>
          </a:ln>
        </p:spPr>
        <p:style>
          <a:lnRef idx="0"/>
          <a:fillRef idx="0"/>
          <a:effectRef idx="0"/>
          <a:fontRef idx="minor"/>
        </p:style>
      </p:sp>
      <p:sp>
        <p:nvSpPr>
          <p:cNvPr id="575" name="CustomShape 23"/>
          <p:cNvSpPr/>
          <p:nvPr/>
        </p:nvSpPr>
        <p:spPr>
          <a:xfrm>
            <a:off x="7123320" y="2961000"/>
            <a:ext cx="588240" cy="333000"/>
          </a:xfrm>
          <a:prstGeom prst="ellipse">
            <a:avLst/>
          </a:prstGeom>
          <a:solidFill>
            <a:srgbClr val="33a3a3"/>
          </a:solidFill>
          <a:ln>
            <a:solidFill>
              <a:srgbClr val="3465a4"/>
            </a:solidFill>
          </a:ln>
        </p:spPr>
        <p:style>
          <a:lnRef idx="0"/>
          <a:fillRef idx="0"/>
          <a:effectRef idx="0"/>
          <a:fontRef idx="minor"/>
        </p:style>
      </p:sp>
      <p:sp>
        <p:nvSpPr>
          <p:cNvPr id="576" name="Line 24"/>
          <p:cNvSpPr/>
          <p:nvPr/>
        </p:nvSpPr>
        <p:spPr>
          <a:xfrm flipV="1">
            <a:off x="7449840" y="4034160"/>
            <a:ext cx="0" cy="407160"/>
          </a:xfrm>
          <a:prstGeom prst="line">
            <a:avLst/>
          </a:prstGeom>
          <a:ln>
            <a:solidFill>
              <a:srgbClr val="000000"/>
            </a:solidFill>
            <a:tailEnd len="med" type="triangle" w="med"/>
          </a:ln>
        </p:spPr>
        <p:style>
          <a:lnRef idx="0"/>
          <a:fillRef idx="0"/>
          <a:effectRef idx="0"/>
          <a:fontRef idx="minor"/>
        </p:style>
      </p:sp>
      <p:sp>
        <p:nvSpPr>
          <p:cNvPr id="577" name="Line 25"/>
          <p:cNvSpPr/>
          <p:nvPr/>
        </p:nvSpPr>
        <p:spPr>
          <a:xfrm flipV="1">
            <a:off x="7449840" y="3294000"/>
            <a:ext cx="0" cy="407160"/>
          </a:xfrm>
          <a:prstGeom prst="line">
            <a:avLst/>
          </a:prstGeom>
          <a:ln>
            <a:solidFill>
              <a:srgbClr val="000000"/>
            </a:solidFill>
            <a:tailEnd len="med" type="triangle" w="med"/>
          </a:ln>
        </p:spPr>
        <p:style>
          <a:lnRef idx="0"/>
          <a:fillRef idx="0"/>
          <a:effectRef idx="0"/>
          <a:fontRef idx="minor"/>
        </p:style>
      </p:sp>
      <p:sp>
        <p:nvSpPr>
          <p:cNvPr id="578" name="CustomShape 26"/>
          <p:cNvSpPr/>
          <p:nvPr/>
        </p:nvSpPr>
        <p:spPr>
          <a:xfrm>
            <a:off x="2613960" y="3701160"/>
            <a:ext cx="588240" cy="333000"/>
          </a:xfrm>
          <a:prstGeom prst="ellipse">
            <a:avLst/>
          </a:prstGeom>
          <a:solidFill>
            <a:srgbClr val="33a3a3"/>
          </a:solidFill>
          <a:ln>
            <a:solidFill>
              <a:srgbClr val="3465a4"/>
            </a:solidFill>
          </a:ln>
        </p:spPr>
        <p:style>
          <a:lnRef idx="0"/>
          <a:fillRef idx="0"/>
          <a:effectRef idx="0"/>
          <a:fontRef idx="minor"/>
        </p:style>
      </p:sp>
      <p:sp>
        <p:nvSpPr>
          <p:cNvPr id="579" name="CustomShape 27"/>
          <p:cNvSpPr/>
          <p:nvPr/>
        </p:nvSpPr>
        <p:spPr>
          <a:xfrm>
            <a:off x="2613960" y="2961000"/>
            <a:ext cx="588240" cy="333000"/>
          </a:xfrm>
          <a:prstGeom prst="ellipse">
            <a:avLst/>
          </a:prstGeom>
          <a:solidFill>
            <a:srgbClr val="33a3a3"/>
          </a:solidFill>
          <a:ln>
            <a:solidFill>
              <a:srgbClr val="3465a4"/>
            </a:solidFill>
          </a:ln>
        </p:spPr>
        <p:style>
          <a:lnRef idx="0"/>
          <a:fillRef idx="0"/>
          <a:effectRef idx="0"/>
          <a:fontRef idx="minor"/>
        </p:style>
      </p:sp>
      <p:sp>
        <p:nvSpPr>
          <p:cNvPr id="580" name="Line 28"/>
          <p:cNvSpPr/>
          <p:nvPr/>
        </p:nvSpPr>
        <p:spPr>
          <a:xfrm flipV="1">
            <a:off x="2940480" y="4034160"/>
            <a:ext cx="0" cy="407160"/>
          </a:xfrm>
          <a:prstGeom prst="line">
            <a:avLst/>
          </a:prstGeom>
          <a:ln>
            <a:solidFill>
              <a:srgbClr val="000000"/>
            </a:solidFill>
            <a:tailEnd len="med" type="triangle" w="med"/>
          </a:ln>
        </p:spPr>
        <p:style>
          <a:lnRef idx="0"/>
          <a:fillRef idx="0"/>
          <a:effectRef idx="0"/>
          <a:fontRef idx="minor"/>
        </p:style>
      </p:sp>
      <p:sp>
        <p:nvSpPr>
          <p:cNvPr id="581" name="Line 29"/>
          <p:cNvSpPr/>
          <p:nvPr/>
        </p:nvSpPr>
        <p:spPr>
          <a:xfrm flipV="1">
            <a:off x="2940480" y="3294000"/>
            <a:ext cx="0" cy="407160"/>
          </a:xfrm>
          <a:prstGeom prst="line">
            <a:avLst/>
          </a:prstGeom>
          <a:ln>
            <a:solidFill>
              <a:srgbClr val="000000"/>
            </a:solidFill>
            <a:tailEnd len="med" type="triangle" w="med"/>
          </a:ln>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188"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189"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190"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191"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192"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193"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194"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195"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196"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197"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198"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199"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00"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01"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02"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03"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04"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05"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06"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07"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08"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09"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10"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11" name="Line 25"/>
          <p:cNvSpPr/>
          <p:nvPr/>
        </p:nvSpPr>
        <p:spPr>
          <a:xfrm flipV="1">
            <a:off x="2561400" y="1905120"/>
            <a:ext cx="4597560" cy="15120"/>
          </a:xfrm>
          <a:prstGeom prst="line">
            <a:avLst/>
          </a:prstGeom>
          <a:ln>
            <a:solidFill>
              <a:srgbClr val="00ff00"/>
            </a:solidFill>
          </a:ln>
        </p:spPr>
        <p:style>
          <a:lnRef idx="0"/>
          <a:fillRef idx="0"/>
          <a:effectRef idx="0"/>
          <a:fontRef idx="minor"/>
        </p:style>
      </p:sp>
      <p:sp>
        <p:nvSpPr>
          <p:cNvPr id="212" name="CustomShape 26"/>
          <p:cNvSpPr/>
          <p:nvPr/>
        </p:nvSpPr>
        <p:spPr>
          <a:xfrm>
            <a:off x="2103120" y="274320"/>
            <a:ext cx="5943240" cy="3654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Why not just make a copy of the file you’re working 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583" name="CustomShape 2"/>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584" name="CustomShape 3"/>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585" name="CustomShape 4"/>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586" name="Line 5"/>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587" name="Line 6"/>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588" name="Line 7"/>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589" name="CustomShape 8"/>
          <p:cNvSpPr/>
          <p:nvPr/>
        </p:nvSpPr>
        <p:spPr>
          <a:xfrm>
            <a:off x="2613960" y="2294640"/>
            <a:ext cx="588240" cy="333000"/>
          </a:xfrm>
          <a:prstGeom prst="ellipse">
            <a:avLst/>
          </a:prstGeom>
          <a:solidFill>
            <a:srgbClr val="729fcf"/>
          </a:solidFill>
          <a:ln>
            <a:solidFill>
              <a:srgbClr val="3465a4"/>
            </a:solidFill>
          </a:ln>
        </p:spPr>
        <p:style>
          <a:lnRef idx="0"/>
          <a:fillRef idx="0"/>
          <a:effectRef idx="0"/>
          <a:fontRef idx="minor"/>
        </p:style>
      </p:sp>
      <p:sp>
        <p:nvSpPr>
          <p:cNvPr id="590" name="CustomShape 9"/>
          <p:cNvSpPr/>
          <p:nvPr/>
        </p:nvSpPr>
        <p:spPr>
          <a:xfrm>
            <a:off x="2613960" y="2294640"/>
            <a:ext cx="588240" cy="333000"/>
          </a:xfrm>
          <a:prstGeom prst="ellipse">
            <a:avLst/>
          </a:prstGeom>
          <a:solidFill>
            <a:srgbClr val="ff9966"/>
          </a:solidFill>
          <a:ln>
            <a:solidFill>
              <a:srgbClr val="3465a4"/>
            </a:solidFill>
          </a:ln>
        </p:spPr>
        <p:style>
          <a:lnRef idx="0"/>
          <a:fillRef idx="0"/>
          <a:effectRef idx="0"/>
          <a:fontRef idx="minor"/>
        </p:style>
      </p:sp>
      <p:sp>
        <p:nvSpPr>
          <p:cNvPr id="591" name="Line 10"/>
          <p:cNvSpPr/>
          <p:nvPr/>
        </p:nvSpPr>
        <p:spPr>
          <a:xfrm flipV="1">
            <a:off x="2940480" y="2627640"/>
            <a:ext cx="0" cy="333000"/>
          </a:xfrm>
          <a:prstGeom prst="line">
            <a:avLst/>
          </a:prstGeom>
          <a:ln>
            <a:solidFill>
              <a:srgbClr val="000000"/>
            </a:solidFill>
            <a:tailEnd len="med" type="triangle" w="med"/>
          </a:ln>
        </p:spPr>
        <p:style>
          <a:lnRef idx="0"/>
          <a:fillRef idx="0"/>
          <a:effectRef idx="0"/>
          <a:fontRef idx="minor"/>
        </p:style>
      </p:sp>
      <p:sp>
        <p:nvSpPr>
          <p:cNvPr id="592" name="CustomShape 11"/>
          <p:cNvSpPr/>
          <p:nvPr/>
        </p:nvSpPr>
        <p:spPr>
          <a:xfrm>
            <a:off x="2679480" y="1554480"/>
            <a:ext cx="588240" cy="333000"/>
          </a:xfrm>
          <a:prstGeom prst="ellipse">
            <a:avLst/>
          </a:prstGeom>
          <a:solidFill>
            <a:srgbClr val="ff9966"/>
          </a:solidFill>
          <a:ln>
            <a:solidFill>
              <a:srgbClr val="3465a4"/>
            </a:solidFill>
          </a:ln>
        </p:spPr>
        <p:style>
          <a:lnRef idx="0"/>
          <a:fillRef idx="0"/>
          <a:effectRef idx="0"/>
          <a:fontRef idx="minor"/>
        </p:style>
      </p:sp>
      <p:sp>
        <p:nvSpPr>
          <p:cNvPr id="593" name="Line 12"/>
          <p:cNvSpPr/>
          <p:nvPr/>
        </p:nvSpPr>
        <p:spPr>
          <a:xfrm flipV="1">
            <a:off x="2875320" y="1924560"/>
            <a:ext cx="0" cy="333000"/>
          </a:xfrm>
          <a:prstGeom prst="line">
            <a:avLst/>
          </a:prstGeom>
          <a:ln>
            <a:solidFill>
              <a:srgbClr val="000000"/>
            </a:solidFill>
            <a:tailEnd len="med" type="triangle" w="med"/>
          </a:ln>
        </p:spPr>
        <p:style>
          <a:lnRef idx="0"/>
          <a:fillRef idx="0"/>
          <a:effectRef idx="0"/>
          <a:fontRef idx="minor"/>
        </p:style>
      </p:sp>
      <p:sp>
        <p:nvSpPr>
          <p:cNvPr id="594" name="Line 13"/>
          <p:cNvSpPr/>
          <p:nvPr/>
        </p:nvSpPr>
        <p:spPr>
          <a:xfrm flipV="1">
            <a:off x="2940480" y="1184040"/>
            <a:ext cx="0" cy="333000"/>
          </a:xfrm>
          <a:prstGeom prst="line">
            <a:avLst/>
          </a:prstGeom>
          <a:ln>
            <a:solidFill>
              <a:srgbClr val="000000"/>
            </a:solidFill>
            <a:tailEnd len="med" type="triangle" w="med"/>
          </a:ln>
        </p:spPr>
        <p:style>
          <a:lnRef idx="0"/>
          <a:fillRef idx="0"/>
          <a:effectRef idx="0"/>
          <a:fontRef idx="minor"/>
        </p:style>
      </p:sp>
      <p:sp>
        <p:nvSpPr>
          <p:cNvPr id="595" name="CustomShape 14"/>
          <p:cNvSpPr/>
          <p:nvPr/>
        </p:nvSpPr>
        <p:spPr>
          <a:xfrm>
            <a:off x="2679480" y="814320"/>
            <a:ext cx="588240" cy="333000"/>
          </a:xfrm>
          <a:prstGeom prst="ellipse">
            <a:avLst/>
          </a:prstGeom>
          <a:solidFill>
            <a:srgbClr val="ff9966"/>
          </a:solidFill>
          <a:ln>
            <a:solidFill>
              <a:srgbClr val="3465a4"/>
            </a:solidFill>
          </a:ln>
        </p:spPr>
        <p:style>
          <a:lnRef idx="0"/>
          <a:fillRef idx="0"/>
          <a:effectRef idx="0"/>
          <a:fontRef idx="minor"/>
        </p:style>
      </p:sp>
      <p:sp>
        <p:nvSpPr>
          <p:cNvPr id="596" name="CustomShape 15"/>
          <p:cNvSpPr/>
          <p:nvPr/>
        </p:nvSpPr>
        <p:spPr>
          <a:xfrm>
            <a:off x="7206480" y="6698880"/>
            <a:ext cx="588240" cy="333000"/>
          </a:xfrm>
          <a:prstGeom prst="ellipse">
            <a:avLst/>
          </a:prstGeom>
          <a:solidFill>
            <a:srgbClr val="729fcf"/>
          </a:solidFill>
          <a:ln>
            <a:solidFill>
              <a:srgbClr val="3465a4"/>
            </a:solidFill>
          </a:ln>
        </p:spPr>
        <p:style>
          <a:lnRef idx="0"/>
          <a:fillRef idx="0"/>
          <a:effectRef idx="0"/>
          <a:fontRef idx="minor"/>
        </p:style>
      </p:sp>
      <p:sp>
        <p:nvSpPr>
          <p:cNvPr id="597" name="CustomShape 16"/>
          <p:cNvSpPr/>
          <p:nvPr/>
        </p:nvSpPr>
        <p:spPr>
          <a:xfrm>
            <a:off x="7188480" y="5944680"/>
            <a:ext cx="588240" cy="333000"/>
          </a:xfrm>
          <a:prstGeom prst="ellipse">
            <a:avLst/>
          </a:prstGeom>
          <a:solidFill>
            <a:srgbClr val="729fcf"/>
          </a:solidFill>
          <a:ln>
            <a:solidFill>
              <a:srgbClr val="3465a4"/>
            </a:solidFill>
          </a:ln>
        </p:spPr>
        <p:style>
          <a:lnRef idx="0"/>
          <a:fillRef idx="0"/>
          <a:effectRef idx="0"/>
          <a:fontRef idx="minor"/>
        </p:style>
      </p:sp>
      <p:sp>
        <p:nvSpPr>
          <p:cNvPr id="598" name="CustomShape 17"/>
          <p:cNvSpPr/>
          <p:nvPr/>
        </p:nvSpPr>
        <p:spPr>
          <a:xfrm>
            <a:off x="7188480" y="5204520"/>
            <a:ext cx="588240" cy="333000"/>
          </a:xfrm>
          <a:prstGeom prst="ellipse">
            <a:avLst/>
          </a:prstGeom>
          <a:solidFill>
            <a:srgbClr val="729fcf"/>
          </a:solidFill>
          <a:ln>
            <a:solidFill>
              <a:srgbClr val="3465a4"/>
            </a:solidFill>
          </a:ln>
        </p:spPr>
        <p:style>
          <a:lnRef idx="0"/>
          <a:fillRef idx="0"/>
          <a:effectRef idx="0"/>
          <a:fontRef idx="minor"/>
        </p:style>
      </p:sp>
      <p:sp>
        <p:nvSpPr>
          <p:cNvPr id="599" name="CustomShape 18"/>
          <p:cNvSpPr/>
          <p:nvPr/>
        </p:nvSpPr>
        <p:spPr>
          <a:xfrm>
            <a:off x="7188480" y="4464360"/>
            <a:ext cx="588240" cy="333000"/>
          </a:xfrm>
          <a:prstGeom prst="ellipse">
            <a:avLst/>
          </a:prstGeom>
          <a:solidFill>
            <a:srgbClr val="729fcf"/>
          </a:solidFill>
          <a:ln>
            <a:solidFill>
              <a:srgbClr val="3465a4"/>
            </a:solidFill>
          </a:ln>
        </p:spPr>
        <p:style>
          <a:lnRef idx="0"/>
          <a:fillRef idx="0"/>
          <a:effectRef idx="0"/>
          <a:fontRef idx="minor"/>
        </p:style>
      </p:sp>
      <p:sp>
        <p:nvSpPr>
          <p:cNvPr id="600" name="Line 19"/>
          <p:cNvSpPr/>
          <p:nvPr/>
        </p:nvSpPr>
        <p:spPr>
          <a:xfrm flipV="1">
            <a:off x="7515360" y="6277680"/>
            <a:ext cx="0" cy="407160"/>
          </a:xfrm>
          <a:prstGeom prst="line">
            <a:avLst/>
          </a:prstGeom>
          <a:ln>
            <a:solidFill>
              <a:srgbClr val="000000"/>
            </a:solidFill>
            <a:tailEnd len="med" type="triangle" w="med"/>
          </a:ln>
        </p:spPr>
        <p:style>
          <a:lnRef idx="0"/>
          <a:fillRef idx="0"/>
          <a:effectRef idx="0"/>
          <a:fontRef idx="minor"/>
        </p:style>
      </p:sp>
      <p:sp>
        <p:nvSpPr>
          <p:cNvPr id="601" name="Line 20"/>
          <p:cNvSpPr/>
          <p:nvPr/>
        </p:nvSpPr>
        <p:spPr>
          <a:xfrm flipV="1">
            <a:off x="7515360" y="5537520"/>
            <a:ext cx="0" cy="407160"/>
          </a:xfrm>
          <a:prstGeom prst="line">
            <a:avLst/>
          </a:prstGeom>
          <a:ln>
            <a:solidFill>
              <a:srgbClr val="000000"/>
            </a:solidFill>
            <a:tailEnd len="med" type="triangle" w="med"/>
          </a:ln>
        </p:spPr>
        <p:style>
          <a:lnRef idx="0"/>
          <a:fillRef idx="0"/>
          <a:effectRef idx="0"/>
          <a:fontRef idx="minor"/>
        </p:style>
      </p:sp>
      <p:sp>
        <p:nvSpPr>
          <p:cNvPr id="602" name="Line 21"/>
          <p:cNvSpPr/>
          <p:nvPr/>
        </p:nvSpPr>
        <p:spPr>
          <a:xfrm flipV="1">
            <a:off x="7515360" y="4797360"/>
            <a:ext cx="0" cy="407160"/>
          </a:xfrm>
          <a:prstGeom prst="line">
            <a:avLst/>
          </a:prstGeom>
          <a:ln>
            <a:solidFill>
              <a:srgbClr val="000000"/>
            </a:solidFill>
            <a:tailEnd len="med" type="triangle" w="med"/>
          </a:ln>
        </p:spPr>
        <p:style>
          <a:lnRef idx="0"/>
          <a:fillRef idx="0"/>
          <a:effectRef idx="0"/>
          <a:fontRef idx="minor"/>
        </p:style>
      </p:sp>
      <p:sp>
        <p:nvSpPr>
          <p:cNvPr id="603" name="CustomShape 22"/>
          <p:cNvSpPr/>
          <p:nvPr/>
        </p:nvSpPr>
        <p:spPr>
          <a:xfrm>
            <a:off x="7123320" y="3701160"/>
            <a:ext cx="588240" cy="333000"/>
          </a:xfrm>
          <a:prstGeom prst="ellipse">
            <a:avLst/>
          </a:prstGeom>
          <a:solidFill>
            <a:srgbClr val="33a3a3"/>
          </a:solidFill>
          <a:ln>
            <a:solidFill>
              <a:srgbClr val="3465a4"/>
            </a:solidFill>
          </a:ln>
        </p:spPr>
        <p:style>
          <a:lnRef idx="0"/>
          <a:fillRef idx="0"/>
          <a:effectRef idx="0"/>
          <a:fontRef idx="minor"/>
        </p:style>
      </p:sp>
      <p:sp>
        <p:nvSpPr>
          <p:cNvPr id="604" name="CustomShape 23"/>
          <p:cNvSpPr/>
          <p:nvPr/>
        </p:nvSpPr>
        <p:spPr>
          <a:xfrm>
            <a:off x="7123320" y="2961000"/>
            <a:ext cx="588240" cy="333000"/>
          </a:xfrm>
          <a:prstGeom prst="ellipse">
            <a:avLst/>
          </a:prstGeom>
          <a:solidFill>
            <a:srgbClr val="33a3a3"/>
          </a:solidFill>
          <a:ln>
            <a:solidFill>
              <a:srgbClr val="3465a4"/>
            </a:solidFill>
          </a:ln>
        </p:spPr>
        <p:style>
          <a:lnRef idx="0"/>
          <a:fillRef idx="0"/>
          <a:effectRef idx="0"/>
          <a:fontRef idx="minor"/>
        </p:style>
      </p:sp>
      <p:sp>
        <p:nvSpPr>
          <p:cNvPr id="605" name="Line 24"/>
          <p:cNvSpPr/>
          <p:nvPr/>
        </p:nvSpPr>
        <p:spPr>
          <a:xfrm flipV="1">
            <a:off x="7449840" y="4034160"/>
            <a:ext cx="0" cy="407160"/>
          </a:xfrm>
          <a:prstGeom prst="line">
            <a:avLst/>
          </a:prstGeom>
          <a:ln>
            <a:solidFill>
              <a:srgbClr val="000000"/>
            </a:solidFill>
            <a:tailEnd len="med" type="triangle" w="med"/>
          </a:ln>
        </p:spPr>
        <p:style>
          <a:lnRef idx="0"/>
          <a:fillRef idx="0"/>
          <a:effectRef idx="0"/>
          <a:fontRef idx="minor"/>
        </p:style>
      </p:sp>
      <p:sp>
        <p:nvSpPr>
          <p:cNvPr id="606" name="Line 25"/>
          <p:cNvSpPr/>
          <p:nvPr/>
        </p:nvSpPr>
        <p:spPr>
          <a:xfrm flipV="1">
            <a:off x="7449840" y="3294000"/>
            <a:ext cx="0" cy="407160"/>
          </a:xfrm>
          <a:prstGeom prst="line">
            <a:avLst/>
          </a:prstGeom>
          <a:ln>
            <a:solidFill>
              <a:srgbClr val="000000"/>
            </a:solidFill>
            <a:tailEnd len="med" type="triangle" w="med"/>
          </a:ln>
        </p:spPr>
        <p:style>
          <a:lnRef idx="0"/>
          <a:fillRef idx="0"/>
          <a:effectRef idx="0"/>
          <a:fontRef idx="minor"/>
        </p:style>
      </p:sp>
      <p:sp>
        <p:nvSpPr>
          <p:cNvPr id="607" name="CustomShape 26"/>
          <p:cNvSpPr/>
          <p:nvPr/>
        </p:nvSpPr>
        <p:spPr>
          <a:xfrm>
            <a:off x="2613960" y="3701160"/>
            <a:ext cx="588240" cy="333000"/>
          </a:xfrm>
          <a:prstGeom prst="ellipse">
            <a:avLst/>
          </a:prstGeom>
          <a:solidFill>
            <a:srgbClr val="33a3a3"/>
          </a:solidFill>
          <a:ln>
            <a:solidFill>
              <a:srgbClr val="3465a4"/>
            </a:solidFill>
          </a:ln>
        </p:spPr>
        <p:style>
          <a:lnRef idx="0"/>
          <a:fillRef idx="0"/>
          <a:effectRef idx="0"/>
          <a:fontRef idx="minor"/>
        </p:style>
      </p:sp>
      <p:sp>
        <p:nvSpPr>
          <p:cNvPr id="608" name="CustomShape 27"/>
          <p:cNvSpPr/>
          <p:nvPr/>
        </p:nvSpPr>
        <p:spPr>
          <a:xfrm>
            <a:off x="2613960" y="2961000"/>
            <a:ext cx="588240" cy="333000"/>
          </a:xfrm>
          <a:prstGeom prst="ellipse">
            <a:avLst/>
          </a:prstGeom>
          <a:solidFill>
            <a:srgbClr val="33a3a3"/>
          </a:solidFill>
          <a:ln>
            <a:solidFill>
              <a:srgbClr val="3465a4"/>
            </a:solidFill>
          </a:ln>
        </p:spPr>
        <p:style>
          <a:lnRef idx="0"/>
          <a:fillRef idx="0"/>
          <a:effectRef idx="0"/>
          <a:fontRef idx="minor"/>
        </p:style>
      </p:sp>
      <p:sp>
        <p:nvSpPr>
          <p:cNvPr id="609" name="Line 28"/>
          <p:cNvSpPr/>
          <p:nvPr/>
        </p:nvSpPr>
        <p:spPr>
          <a:xfrm flipV="1">
            <a:off x="2940480" y="4034160"/>
            <a:ext cx="0" cy="407160"/>
          </a:xfrm>
          <a:prstGeom prst="line">
            <a:avLst/>
          </a:prstGeom>
          <a:ln>
            <a:solidFill>
              <a:srgbClr val="000000"/>
            </a:solidFill>
            <a:tailEnd len="med" type="triangle" w="med"/>
          </a:ln>
        </p:spPr>
        <p:style>
          <a:lnRef idx="0"/>
          <a:fillRef idx="0"/>
          <a:effectRef idx="0"/>
          <a:fontRef idx="minor"/>
        </p:style>
      </p:sp>
      <p:sp>
        <p:nvSpPr>
          <p:cNvPr id="610" name="Line 29"/>
          <p:cNvSpPr/>
          <p:nvPr/>
        </p:nvSpPr>
        <p:spPr>
          <a:xfrm flipV="1">
            <a:off x="2940480" y="3294000"/>
            <a:ext cx="0" cy="407160"/>
          </a:xfrm>
          <a:prstGeom prst="line">
            <a:avLst/>
          </a:prstGeom>
          <a:ln>
            <a:solidFill>
              <a:srgbClr val="000000"/>
            </a:solidFill>
            <a:tailEnd len="med" type="triangle" w="med"/>
          </a:ln>
        </p:spPr>
        <p:style>
          <a:lnRef idx="0"/>
          <a:fillRef idx="0"/>
          <a:effectRef idx="0"/>
          <a:fontRef idx="minor"/>
        </p:style>
      </p:sp>
      <p:sp>
        <p:nvSpPr>
          <p:cNvPr id="611" name="CustomShape 30"/>
          <p:cNvSpPr/>
          <p:nvPr/>
        </p:nvSpPr>
        <p:spPr>
          <a:xfrm>
            <a:off x="7123320" y="2294640"/>
            <a:ext cx="588240" cy="333000"/>
          </a:xfrm>
          <a:prstGeom prst="ellipse">
            <a:avLst/>
          </a:prstGeom>
          <a:solidFill>
            <a:srgbClr val="729fcf"/>
          </a:solidFill>
          <a:ln>
            <a:solidFill>
              <a:srgbClr val="3465a4"/>
            </a:solidFill>
          </a:ln>
        </p:spPr>
        <p:style>
          <a:lnRef idx="0"/>
          <a:fillRef idx="0"/>
          <a:effectRef idx="0"/>
          <a:fontRef idx="minor"/>
        </p:style>
      </p:sp>
      <p:sp>
        <p:nvSpPr>
          <p:cNvPr id="612" name="CustomShape 31"/>
          <p:cNvSpPr/>
          <p:nvPr/>
        </p:nvSpPr>
        <p:spPr>
          <a:xfrm>
            <a:off x="7123320" y="2294640"/>
            <a:ext cx="588240" cy="333000"/>
          </a:xfrm>
          <a:prstGeom prst="ellipse">
            <a:avLst/>
          </a:prstGeom>
          <a:solidFill>
            <a:srgbClr val="ff9966"/>
          </a:solidFill>
          <a:ln>
            <a:solidFill>
              <a:srgbClr val="3465a4"/>
            </a:solidFill>
          </a:ln>
        </p:spPr>
        <p:style>
          <a:lnRef idx="0"/>
          <a:fillRef idx="0"/>
          <a:effectRef idx="0"/>
          <a:fontRef idx="minor"/>
        </p:style>
      </p:sp>
      <p:sp>
        <p:nvSpPr>
          <p:cNvPr id="613" name="Line 32"/>
          <p:cNvSpPr/>
          <p:nvPr/>
        </p:nvSpPr>
        <p:spPr>
          <a:xfrm flipV="1">
            <a:off x="7449840" y="2627640"/>
            <a:ext cx="0" cy="333000"/>
          </a:xfrm>
          <a:prstGeom prst="line">
            <a:avLst/>
          </a:prstGeom>
          <a:ln>
            <a:solidFill>
              <a:srgbClr val="000000"/>
            </a:solidFill>
            <a:tailEnd len="med" type="triangle" w="med"/>
          </a:ln>
        </p:spPr>
        <p:style>
          <a:lnRef idx="0"/>
          <a:fillRef idx="0"/>
          <a:effectRef idx="0"/>
          <a:fontRef idx="minor"/>
        </p:style>
      </p:sp>
      <p:sp>
        <p:nvSpPr>
          <p:cNvPr id="614" name="CustomShape 33"/>
          <p:cNvSpPr/>
          <p:nvPr/>
        </p:nvSpPr>
        <p:spPr>
          <a:xfrm>
            <a:off x="7188480" y="1554480"/>
            <a:ext cx="588240" cy="333000"/>
          </a:xfrm>
          <a:prstGeom prst="ellipse">
            <a:avLst/>
          </a:prstGeom>
          <a:solidFill>
            <a:srgbClr val="ff9966"/>
          </a:solidFill>
          <a:ln>
            <a:solidFill>
              <a:srgbClr val="3465a4"/>
            </a:solidFill>
          </a:ln>
        </p:spPr>
        <p:style>
          <a:lnRef idx="0"/>
          <a:fillRef idx="0"/>
          <a:effectRef idx="0"/>
          <a:fontRef idx="minor"/>
        </p:style>
      </p:sp>
      <p:sp>
        <p:nvSpPr>
          <p:cNvPr id="615" name="Line 34"/>
          <p:cNvSpPr/>
          <p:nvPr/>
        </p:nvSpPr>
        <p:spPr>
          <a:xfrm flipV="1">
            <a:off x="7384320" y="1924560"/>
            <a:ext cx="0" cy="333000"/>
          </a:xfrm>
          <a:prstGeom prst="line">
            <a:avLst/>
          </a:prstGeom>
          <a:ln>
            <a:solidFill>
              <a:srgbClr val="000000"/>
            </a:solidFill>
            <a:tailEnd len="med" type="triangle" w="med"/>
          </a:ln>
        </p:spPr>
        <p:style>
          <a:lnRef idx="0"/>
          <a:fillRef idx="0"/>
          <a:effectRef idx="0"/>
          <a:fontRef idx="minor"/>
        </p:style>
      </p:sp>
      <p:sp>
        <p:nvSpPr>
          <p:cNvPr id="616" name="Line 35"/>
          <p:cNvSpPr/>
          <p:nvPr/>
        </p:nvSpPr>
        <p:spPr>
          <a:xfrm flipV="1">
            <a:off x="7449840" y="1184040"/>
            <a:ext cx="0" cy="333000"/>
          </a:xfrm>
          <a:prstGeom prst="line">
            <a:avLst/>
          </a:prstGeom>
          <a:ln>
            <a:solidFill>
              <a:srgbClr val="000000"/>
            </a:solidFill>
            <a:tailEnd len="med" type="triangle" w="med"/>
          </a:ln>
        </p:spPr>
        <p:style>
          <a:lnRef idx="0"/>
          <a:fillRef idx="0"/>
          <a:effectRef idx="0"/>
          <a:fontRef idx="minor"/>
        </p:style>
      </p:sp>
      <p:sp>
        <p:nvSpPr>
          <p:cNvPr id="617" name="CustomShape 36"/>
          <p:cNvSpPr/>
          <p:nvPr/>
        </p:nvSpPr>
        <p:spPr>
          <a:xfrm>
            <a:off x="7188480" y="814320"/>
            <a:ext cx="588240" cy="333000"/>
          </a:xfrm>
          <a:prstGeom prst="ellipse">
            <a:avLst/>
          </a:prstGeom>
          <a:solidFill>
            <a:srgbClr val="ff9966"/>
          </a:solidFill>
          <a:ln>
            <a:solidFill>
              <a:srgbClr val="3465a4"/>
            </a:solidFill>
          </a:ln>
        </p:spPr>
        <p:style>
          <a:lnRef idx="0"/>
          <a:fillRef idx="0"/>
          <a:effectRef idx="0"/>
          <a:fontRef idx="minor"/>
        </p:style>
      </p:sp>
      <p:sp>
        <p:nvSpPr>
          <p:cNvPr id="618" name="Line 37"/>
          <p:cNvSpPr/>
          <p:nvPr/>
        </p:nvSpPr>
        <p:spPr>
          <a:xfrm>
            <a:off x="3659760" y="3849120"/>
            <a:ext cx="3136680" cy="0"/>
          </a:xfrm>
          <a:prstGeom prst="line">
            <a:avLst/>
          </a:prstGeom>
          <a:ln w="76320">
            <a:solidFill>
              <a:srgbClr val="000000"/>
            </a:solidFill>
            <a:round/>
            <a:tailEnd len="med" type="triangle" w="med"/>
          </a:ln>
        </p:spPr>
        <p:style>
          <a:lnRef idx="0"/>
          <a:fillRef idx="0"/>
          <a:effectRef idx="0"/>
          <a:fontRef idx="minor"/>
        </p:style>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make another local change</a:t>
            </a:r>
            <a:endParaRPr b="0" lang="en-US" sz="4400" spc="-1" strike="noStrike">
              <a:latin typeface="Arial"/>
            </a:endParaRPr>
          </a:p>
        </p:txBody>
      </p:sp>
      <p:sp>
        <p:nvSpPr>
          <p:cNvPr id="620" name="CustomShape 2"/>
          <p:cNvSpPr/>
          <p:nvPr/>
        </p:nvSpPr>
        <p:spPr>
          <a:xfrm>
            <a:off x="1117080" y="1280160"/>
            <a:ext cx="8392320" cy="630900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make another local change</a:t>
            </a:r>
            <a:endParaRPr b="0" lang="en-US" sz="4400" spc="-1" strike="noStrike">
              <a:latin typeface="Arial"/>
            </a:endParaRPr>
          </a:p>
        </p:txBody>
      </p:sp>
      <p:sp>
        <p:nvSpPr>
          <p:cNvPr id="622" name="CustomShape 2"/>
          <p:cNvSpPr/>
          <p:nvPr/>
        </p:nvSpPr>
        <p:spPr>
          <a:xfrm>
            <a:off x="1117080" y="1463040"/>
            <a:ext cx="83923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ff0000"/>
                </a:solidFill>
                <a:latin typeface="Courier New"/>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not staged for commit: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update what will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 changes added to commit (use "git add" and/or "git commit -a")</a:t>
            </a:r>
            <a:endParaRPr b="0" lang="en-US" sz="14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Not sure I’m happy with this.</a:t>
            </a:r>
            <a:endParaRPr b="0" lang="en-US" sz="4400" spc="-1" strike="noStrike">
              <a:latin typeface="Arial"/>
            </a:endParaRPr>
          </a:p>
        </p:txBody>
      </p:sp>
      <p:sp>
        <p:nvSpPr>
          <p:cNvPr id="624" name="CustomShape 2"/>
          <p:cNvSpPr/>
          <p:nvPr/>
        </p:nvSpPr>
        <p:spPr>
          <a:xfrm>
            <a:off x="4572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stash</a:t>
            </a:r>
            <a:endParaRPr b="0" lang="en-US" sz="1400" spc="-1" strike="noStrike">
              <a:latin typeface="Arial"/>
            </a:endParaRPr>
          </a:p>
          <a:p>
            <a:r>
              <a:rPr b="0" lang="en-US" sz="1400" spc="-1" strike="noStrike">
                <a:solidFill>
                  <a:srgbClr val="000000"/>
                </a:solidFill>
                <a:latin typeface="Courier New"/>
              </a:rPr>
              <a:t>Saved working directory and index state WIP on master: 2739922 revert random thought</a:t>
            </a:r>
            <a:endParaRPr b="0" lang="en-US" sz="1400" spc="-1" strike="noStrike">
              <a:latin typeface="Arial"/>
            </a:endParaRPr>
          </a:p>
          <a:p>
            <a:r>
              <a:rPr b="0" lang="en-US" sz="1400" spc="-1" strike="noStrike">
                <a:solidFill>
                  <a:srgbClr val="000000"/>
                </a:solidFill>
                <a:latin typeface="Courier New"/>
              </a:rPr>
              <a:t>HEAD is now at 2739922 revert random thought</a:t>
            </a:r>
            <a:endParaRPr b="0" lang="en-US" sz="1400" spc="-1" strike="noStrike">
              <a:latin typeface="Arial"/>
            </a:endParaRPr>
          </a:p>
          <a:p>
            <a:r>
              <a:rPr b="0" lang="en-US" sz="1400" spc="-1" strike="noStrike">
                <a:solidFill>
                  <a:srgbClr val="000000"/>
                </a:solidFill>
                <a:latin typeface="Courier New"/>
              </a:rPr>
              <a:t>$ git status</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nothing to commit, working directory clean</a:t>
            </a:r>
            <a:endParaRPr b="0" lang="en-US" sz="14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Okay, maybe I am.</a:t>
            </a:r>
            <a:endParaRPr b="0" lang="en-US" sz="4400" spc="-1" strike="noStrike">
              <a:latin typeface="Arial"/>
            </a:endParaRPr>
          </a:p>
        </p:txBody>
      </p:sp>
      <p:sp>
        <p:nvSpPr>
          <p:cNvPr id="626"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stash pop</a:t>
            </a:r>
            <a:endParaRPr b="0" lang="en-US" sz="1400" spc="-1" strike="noStrike">
              <a:latin typeface="Arial"/>
            </a:endParaRPr>
          </a:p>
          <a:p>
            <a:r>
              <a:rPr b="0" lang="en-US" sz="1400" spc="-1" strike="noStrike">
                <a:solidFill>
                  <a:srgbClr val="000000"/>
                </a:solidFill>
                <a:latin typeface="Courier New"/>
              </a:rPr>
              <a:t>On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Changes not staged for commit: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update what will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 changes added to commit (use "git add" and/or "git commit -a")</a:t>
            </a:r>
            <a:endParaRPr b="0" lang="en-US" sz="1400" spc="-1" strike="noStrike">
              <a:latin typeface="Arial"/>
            </a:endParaRPr>
          </a:p>
          <a:p>
            <a:r>
              <a:rPr b="0" lang="en-US" sz="1400" spc="-1" strike="noStrike">
                <a:solidFill>
                  <a:srgbClr val="000000"/>
                </a:solidFill>
                <a:latin typeface="Courier New"/>
              </a:rPr>
              <a:t>Dropped refs/stash@{0} (66a561dcd1d65c7f068c01426dbe8c5b0863b2ce)</a:t>
            </a:r>
            <a:endParaRPr b="0" lang="en-US" sz="14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branch</a:t>
            </a:r>
            <a:endParaRPr b="0" lang="en-US" sz="4400" spc="-1" strike="noStrike">
              <a:latin typeface="Arial"/>
            </a:endParaRPr>
          </a:p>
        </p:txBody>
      </p:sp>
      <p:sp>
        <p:nvSpPr>
          <p:cNvPr id="628"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checkout -b ball_launcher</a:t>
            </a:r>
            <a:endParaRPr b="0" lang="en-US" sz="1400" spc="-1" strike="noStrike">
              <a:latin typeface="Arial"/>
            </a:endParaRPr>
          </a:p>
          <a:p>
            <a:r>
              <a:rPr b="0" lang="en-US" sz="1400" spc="-1" strike="noStrike">
                <a:solidFill>
                  <a:srgbClr val="000000"/>
                </a:solidFill>
                <a:latin typeface="Courier New"/>
              </a:rPr>
              <a:t>M</a:t>
            </a:r>
            <a:r>
              <a:rPr b="0" lang="en-US" sz="1400" spc="-1" strike="noStrike">
                <a:solidFill>
                  <a:srgbClr val="000000"/>
                </a:solidFill>
                <a:latin typeface="Courier New"/>
              </a:rPr>
              <a:t>	</a:t>
            </a:r>
            <a:r>
              <a:rPr b="0" lang="en-US" sz="1400" spc="-1" strike="noStrike">
                <a:solidFill>
                  <a:srgbClr val="000000"/>
                </a:solidFill>
                <a:latin typeface="Courier New"/>
              </a:rPr>
              <a:t>example_1/example.txt</a:t>
            </a:r>
            <a:endParaRPr b="0" lang="en-US" sz="1400" spc="-1" strike="noStrike">
              <a:latin typeface="Arial"/>
            </a:endParaRPr>
          </a:p>
          <a:p>
            <a:r>
              <a:rPr b="0" lang="en-US" sz="1400" spc="-1" strike="noStrike">
                <a:solidFill>
                  <a:srgbClr val="000000"/>
                </a:solidFill>
                <a:latin typeface="Courier New"/>
              </a:rPr>
              <a:t>Switched to a new branch 'ball_launcher'</a:t>
            </a:r>
            <a:endParaRPr b="0" lang="en-US" sz="1400" spc="-1" strike="noStrike">
              <a:latin typeface="Arial"/>
            </a:endParaRPr>
          </a:p>
          <a:p>
            <a:endParaRPr b="0" lang="en-US" sz="14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7272000" y="6675840"/>
            <a:ext cx="588240" cy="333000"/>
          </a:xfrm>
          <a:prstGeom prst="ellipse">
            <a:avLst/>
          </a:prstGeom>
          <a:solidFill>
            <a:srgbClr val="729fcf"/>
          </a:solidFill>
          <a:ln>
            <a:solidFill>
              <a:srgbClr val="3465a4"/>
            </a:solidFill>
          </a:ln>
        </p:spPr>
        <p:style>
          <a:lnRef idx="0"/>
          <a:fillRef idx="0"/>
          <a:effectRef idx="0"/>
          <a:fontRef idx="minor"/>
        </p:style>
      </p:sp>
      <p:sp>
        <p:nvSpPr>
          <p:cNvPr id="630" name="CustomShape 2"/>
          <p:cNvSpPr/>
          <p:nvPr/>
        </p:nvSpPr>
        <p:spPr>
          <a:xfrm>
            <a:off x="7254000" y="5921640"/>
            <a:ext cx="588240" cy="333000"/>
          </a:xfrm>
          <a:prstGeom prst="ellipse">
            <a:avLst/>
          </a:prstGeom>
          <a:solidFill>
            <a:srgbClr val="729fcf"/>
          </a:solidFill>
          <a:ln>
            <a:solidFill>
              <a:srgbClr val="3465a4"/>
            </a:solidFill>
          </a:ln>
        </p:spPr>
        <p:style>
          <a:lnRef idx="0"/>
          <a:fillRef idx="0"/>
          <a:effectRef idx="0"/>
          <a:fontRef idx="minor"/>
        </p:style>
      </p:sp>
      <p:sp>
        <p:nvSpPr>
          <p:cNvPr id="631" name="CustomShape 3"/>
          <p:cNvSpPr/>
          <p:nvPr/>
        </p:nvSpPr>
        <p:spPr>
          <a:xfrm>
            <a:off x="7254000" y="5181480"/>
            <a:ext cx="588240" cy="333000"/>
          </a:xfrm>
          <a:prstGeom prst="ellipse">
            <a:avLst/>
          </a:prstGeom>
          <a:solidFill>
            <a:srgbClr val="729fcf"/>
          </a:solidFill>
          <a:ln>
            <a:solidFill>
              <a:srgbClr val="3465a4"/>
            </a:solidFill>
          </a:ln>
        </p:spPr>
        <p:style>
          <a:lnRef idx="0"/>
          <a:fillRef idx="0"/>
          <a:effectRef idx="0"/>
          <a:fontRef idx="minor"/>
        </p:style>
      </p:sp>
      <p:sp>
        <p:nvSpPr>
          <p:cNvPr id="632" name="CustomShape 4"/>
          <p:cNvSpPr/>
          <p:nvPr/>
        </p:nvSpPr>
        <p:spPr>
          <a:xfrm>
            <a:off x="7254000" y="4441320"/>
            <a:ext cx="588240" cy="333000"/>
          </a:xfrm>
          <a:prstGeom prst="ellipse">
            <a:avLst/>
          </a:prstGeom>
          <a:solidFill>
            <a:srgbClr val="729fcf"/>
          </a:solidFill>
          <a:ln>
            <a:solidFill>
              <a:srgbClr val="3465a4"/>
            </a:solidFill>
          </a:ln>
        </p:spPr>
        <p:style>
          <a:lnRef idx="0"/>
          <a:fillRef idx="0"/>
          <a:effectRef idx="0"/>
          <a:fontRef idx="minor"/>
        </p:style>
      </p:sp>
      <p:sp>
        <p:nvSpPr>
          <p:cNvPr id="633" name="Line 5"/>
          <p:cNvSpPr/>
          <p:nvPr/>
        </p:nvSpPr>
        <p:spPr>
          <a:xfrm flipV="1">
            <a:off x="7580520" y="6254640"/>
            <a:ext cx="0" cy="407160"/>
          </a:xfrm>
          <a:prstGeom prst="line">
            <a:avLst/>
          </a:prstGeom>
          <a:ln>
            <a:solidFill>
              <a:srgbClr val="000000"/>
            </a:solidFill>
            <a:tailEnd len="med" type="triangle" w="med"/>
          </a:ln>
        </p:spPr>
        <p:style>
          <a:lnRef idx="0"/>
          <a:fillRef idx="0"/>
          <a:effectRef idx="0"/>
          <a:fontRef idx="minor"/>
        </p:style>
      </p:sp>
      <p:sp>
        <p:nvSpPr>
          <p:cNvPr id="634" name="Line 6"/>
          <p:cNvSpPr/>
          <p:nvPr/>
        </p:nvSpPr>
        <p:spPr>
          <a:xfrm flipV="1">
            <a:off x="7580520" y="5514480"/>
            <a:ext cx="0" cy="407160"/>
          </a:xfrm>
          <a:prstGeom prst="line">
            <a:avLst/>
          </a:prstGeom>
          <a:ln>
            <a:solidFill>
              <a:srgbClr val="000000"/>
            </a:solidFill>
            <a:tailEnd len="med" type="triangle" w="med"/>
          </a:ln>
        </p:spPr>
        <p:style>
          <a:lnRef idx="0"/>
          <a:fillRef idx="0"/>
          <a:effectRef idx="0"/>
          <a:fontRef idx="minor"/>
        </p:style>
      </p:sp>
      <p:sp>
        <p:nvSpPr>
          <p:cNvPr id="635" name="Line 7"/>
          <p:cNvSpPr/>
          <p:nvPr/>
        </p:nvSpPr>
        <p:spPr>
          <a:xfrm flipV="1">
            <a:off x="7580520" y="4774320"/>
            <a:ext cx="0" cy="407160"/>
          </a:xfrm>
          <a:prstGeom prst="line">
            <a:avLst/>
          </a:prstGeom>
          <a:ln>
            <a:solidFill>
              <a:srgbClr val="000000"/>
            </a:solidFill>
            <a:tailEnd len="med" type="triangle" w="med"/>
          </a:ln>
        </p:spPr>
        <p:style>
          <a:lnRef idx="0"/>
          <a:fillRef idx="0"/>
          <a:effectRef idx="0"/>
          <a:fontRef idx="minor"/>
        </p:style>
      </p:sp>
      <p:sp>
        <p:nvSpPr>
          <p:cNvPr id="636" name="CustomShape 8"/>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637" name="CustomShape 9"/>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638" name="CustomShape 10"/>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639" name="CustomShape 11"/>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640" name="Line 12"/>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641" name="Line 13"/>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642" name="Line 14"/>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643" name="TextShape 15"/>
          <p:cNvSpPr txBox="1"/>
          <p:nvPr/>
        </p:nvSpPr>
        <p:spPr>
          <a:xfrm>
            <a:off x="8364960" y="45892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44" name="TextShape 16"/>
          <p:cNvSpPr txBox="1"/>
          <p:nvPr/>
        </p:nvSpPr>
        <p:spPr>
          <a:xfrm>
            <a:off x="3398040" y="455220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45" name="TextShape 17"/>
          <p:cNvSpPr txBox="1"/>
          <p:nvPr/>
        </p:nvSpPr>
        <p:spPr>
          <a:xfrm>
            <a:off x="3398040" y="4271760"/>
            <a:ext cx="2352600" cy="297720"/>
          </a:xfrm>
          <a:prstGeom prst="rect">
            <a:avLst/>
          </a:prstGeom>
          <a:noFill/>
          <a:ln>
            <a:noFill/>
          </a:ln>
        </p:spPr>
        <p:txBody>
          <a:bodyPr lIns="90000" rIns="90000" tIns="45000" bIns="45000"/>
          <a:p>
            <a:r>
              <a:rPr b="0" lang="en-US" sz="1460" spc="-1" strike="noStrike">
                <a:latin typeface="Arial"/>
              </a:rPr>
              <a:t>ball_launcher</a:t>
            </a:r>
            <a:endParaRPr b="0" lang="en-US" sz="146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branch</a:t>
            </a:r>
            <a:endParaRPr b="0" lang="en-US" sz="4400" spc="-1" strike="noStrike">
              <a:latin typeface="Arial"/>
            </a:endParaRPr>
          </a:p>
        </p:txBody>
      </p:sp>
      <p:sp>
        <p:nvSpPr>
          <p:cNvPr id="647"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branch -v</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ball_launcher</a:t>
            </a:r>
            <a:r>
              <a:rPr b="0" lang="en-US" sz="1400" spc="-1" strike="noStrike">
                <a:solidFill>
                  <a:srgbClr val="000000"/>
                </a:solidFill>
                <a:latin typeface="Courier New"/>
              </a:rPr>
              <a:t> 2739922 revert random thought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Add a change to our branch</a:t>
            </a:r>
            <a:endParaRPr b="0" lang="en-US" sz="4400" spc="-1" strike="noStrike">
              <a:latin typeface="Arial"/>
            </a:endParaRPr>
          </a:p>
        </p:txBody>
      </p:sp>
      <p:sp>
        <p:nvSpPr>
          <p:cNvPr id="649" name="CustomShape 2"/>
          <p:cNvSpPr/>
          <p:nvPr/>
        </p:nvSpPr>
        <p:spPr>
          <a:xfrm>
            <a:off x="640080" y="137160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status</a:t>
            </a:r>
            <a:endParaRPr b="0" lang="en-US" sz="1400" spc="-1" strike="noStrike">
              <a:latin typeface="Arial"/>
            </a:endParaRPr>
          </a:p>
          <a:p>
            <a:r>
              <a:rPr b="0" lang="en-US" sz="1400" spc="-1" strike="noStrike">
                <a:solidFill>
                  <a:srgbClr val="000000"/>
                </a:solidFill>
                <a:latin typeface="Courier New"/>
              </a:rPr>
              <a:t>On branch ball_launcher          </a:t>
            </a:r>
            <a:r>
              <a:rPr b="0" lang="en-US" sz="1400" spc="-1" strike="noStrike">
                <a:solidFill>
                  <a:srgbClr val="ff00ff"/>
                </a:solidFill>
                <a:latin typeface="Courier New"/>
              </a:rPr>
              <a:t>←Note what branch we’re on.</a:t>
            </a:r>
            <a:endParaRPr b="0" lang="en-US" sz="1400" spc="-1" strike="noStrike">
              <a:latin typeface="Arial"/>
            </a:endParaRPr>
          </a:p>
          <a:p>
            <a:r>
              <a:rPr b="0" lang="en-US" sz="1400" spc="-1" strike="noStrike">
                <a:solidFill>
                  <a:srgbClr val="000000"/>
                </a:solidFill>
                <a:latin typeface="Courier New"/>
              </a:rPr>
              <a:t>Changes not staged for commit: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add &lt;file&gt;..." to update what will be committed)</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(use "git checkout -- &lt;file&gt;..." to discard changes in working directory)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ff0000"/>
                </a:solidFill>
                <a:latin typeface="Courier New"/>
              </a:rPr>
              <a:t>modified:   example.txt</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no changes added to commit (use "git add" and/or "git commit -a")</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diff</a:t>
            </a:r>
            <a:endParaRPr b="0" lang="en-US" sz="1400" spc="-1" strike="noStrike">
              <a:latin typeface="Arial"/>
            </a:endParaRPr>
          </a:p>
          <a:p>
            <a:r>
              <a:rPr b="0" lang="en-US" sz="1400" spc="-1" strike="noStrike">
                <a:solidFill>
                  <a:srgbClr val="ff0000"/>
                </a:solidFill>
                <a:latin typeface="Courier New"/>
              </a:rPr>
              <a:t>diff --git a/example_1/example.txt b/example_1/example.txt</a:t>
            </a:r>
            <a:endParaRPr b="0" lang="en-US" sz="1400" spc="-1" strike="noStrike">
              <a:latin typeface="Arial"/>
            </a:endParaRPr>
          </a:p>
          <a:p>
            <a:r>
              <a:rPr b="0" lang="en-US" sz="1400" spc="-1" strike="noStrike">
                <a:solidFill>
                  <a:srgbClr val="ff0000"/>
                </a:solidFill>
                <a:latin typeface="Courier New"/>
              </a:rPr>
              <a:t>index 0e262e1..aa0c670 100644</a:t>
            </a:r>
            <a:endParaRPr b="0" lang="en-US" sz="1400" spc="-1" strike="noStrike">
              <a:latin typeface="Arial"/>
            </a:endParaRPr>
          </a:p>
          <a:p>
            <a:r>
              <a:rPr b="0" lang="en-US" sz="1400" spc="-1" strike="noStrike">
                <a:solidFill>
                  <a:srgbClr val="ff0000"/>
                </a:solidFill>
                <a:latin typeface="Courier New"/>
              </a:rPr>
              <a:t>--- a/example_1/example.txt</a:t>
            </a:r>
            <a:endParaRPr b="0" lang="en-US" sz="1400" spc="-1" strike="noStrike">
              <a:latin typeface="Arial"/>
            </a:endParaRPr>
          </a:p>
          <a:p>
            <a:r>
              <a:rPr b="0" lang="en-US" sz="1400" spc="-1" strike="noStrike">
                <a:solidFill>
                  <a:srgbClr val="ff0000"/>
                </a:solidFill>
                <a:latin typeface="Courier New"/>
              </a:rPr>
              <a:t>+++ b/example_1/example.txt</a:t>
            </a:r>
            <a:endParaRPr b="0" lang="en-US" sz="1400" spc="-1" strike="noStrike">
              <a:latin typeface="Arial"/>
            </a:endParaRPr>
          </a:p>
          <a:p>
            <a:r>
              <a:rPr b="0" lang="en-US" sz="1400" spc="-1" strike="noStrike">
                <a:solidFill>
                  <a:srgbClr val="ff0000"/>
                </a:solidFill>
                <a:latin typeface="Courier New"/>
              </a:rPr>
              <a:t>@@ -1,5 +1,7 @@</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+I think this is a good sentence to add here.</a:t>
            </a:r>
            <a:endParaRPr b="0" lang="en-US" sz="1400" spc="-1" strike="noStrike">
              <a:latin typeface="Arial"/>
            </a:endParaRPr>
          </a:p>
          <a:p>
            <a:r>
              <a:rPr b="0" lang="en-US" sz="1400" spc="-1" strike="noStrike">
                <a:solidFill>
                  <a:srgbClr val="000000"/>
                </a:solidFill>
                <a:latin typeface="Courier New"/>
              </a:rPr>
              <a: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add example.txt</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commit -m "Added a good sentence"</a:t>
            </a:r>
            <a:endParaRPr b="0" lang="en-US" sz="1400" spc="-1" strike="noStrike">
              <a:latin typeface="Arial"/>
            </a:endParaRPr>
          </a:p>
          <a:p>
            <a:r>
              <a:rPr b="0" lang="en-US" sz="1400" spc="-1" strike="noStrike">
                <a:solidFill>
                  <a:srgbClr val="000000"/>
                </a:solidFill>
                <a:latin typeface="Courier New"/>
              </a:rPr>
              <a:t>[ball_launcher 4a5d420] Added a good sentence</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1 file changed, 2 insertions(+)</a:t>
            </a:r>
            <a:endParaRPr b="0" lang="en-US" sz="1400" spc="-1" strike="noStrike">
              <a:latin typeface="Arial"/>
            </a:endParaRPr>
          </a:p>
          <a:p>
            <a:endParaRPr b="0" lang="en-US" sz="14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7272000" y="6675840"/>
            <a:ext cx="588240" cy="333000"/>
          </a:xfrm>
          <a:prstGeom prst="ellipse">
            <a:avLst/>
          </a:prstGeom>
          <a:solidFill>
            <a:srgbClr val="729fcf"/>
          </a:solidFill>
          <a:ln>
            <a:solidFill>
              <a:srgbClr val="3465a4"/>
            </a:solidFill>
          </a:ln>
        </p:spPr>
        <p:style>
          <a:lnRef idx="0"/>
          <a:fillRef idx="0"/>
          <a:effectRef idx="0"/>
          <a:fontRef idx="minor"/>
        </p:style>
      </p:sp>
      <p:sp>
        <p:nvSpPr>
          <p:cNvPr id="651" name="CustomShape 2"/>
          <p:cNvSpPr/>
          <p:nvPr/>
        </p:nvSpPr>
        <p:spPr>
          <a:xfrm>
            <a:off x="7254000" y="5921640"/>
            <a:ext cx="588240" cy="333000"/>
          </a:xfrm>
          <a:prstGeom prst="ellipse">
            <a:avLst/>
          </a:prstGeom>
          <a:solidFill>
            <a:srgbClr val="729fcf"/>
          </a:solidFill>
          <a:ln>
            <a:solidFill>
              <a:srgbClr val="3465a4"/>
            </a:solidFill>
          </a:ln>
        </p:spPr>
        <p:style>
          <a:lnRef idx="0"/>
          <a:fillRef idx="0"/>
          <a:effectRef idx="0"/>
          <a:fontRef idx="minor"/>
        </p:style>
      </p:sp>
      <p:sp>
        <p:nvSpPr>
          <p:cNvPr id="652" name="CustomShape 3"/>
          <p:cNvSpPr/>
          <p:nvPr/>
        </p:nvSpPr>
        <p:spPr>
          <a:xfrm>
            <a:off x="7254000" y="5181480"/>
            <a:ext cx="588240" cy="333000"/>
          </a:xfrm>
          <a:prstGeom prst="ellipse">
            <a:avLst/>
          </a:prstGeom>
          <a:solidFill>
            <a:srgbClr val="729fcf"/>
          </a:solidFill>
          <a:ln>
            <a:solidFill>
              <a:srgbClr val="3465a4"/>
            </a:solidFill>
          </a:ln>
        </p:spPr>
        <p:style>
          <a:lnRef idx="0"/>
          <a:fillRef idx="0"/>
          <a:effectRef idx="0"/>
          <a:fontRef idx="minor"/>
        </p:style>
      </p:sp>
      <p:sp>
        <p:nvSpPr>
          <p:cNvPr id="653" name="CustomShape 4"/>
          <p:cNvSpPr/>
          <p:nvPr/>
        </p:nvSpPr>
        <p:spPr>
          <a:xfrm>
            <a:off x="7254000" y="4441320"/>
            <a:ext cx="588240" cy="333000"/>
          </a:xfrm>
          <a:prstGeom prst="ellipse">
            <a:avLst/>
          </a:prstGeom>
          <a:solidFill>
            <a:srgbClr val="729fcf"/>
          </a:solidFill>
          <a:ln>
            <a:solidFill>
              <a:srgbClr val="3465a4"/>
            </a:solidFill>
          </a:ln>
        </p:spPr>
        <p:style>
          <a:lnRef idx="0"/>
          <a:fillRef idx="0"/>
          <a:effectRef idx="0"/>
          <a:fontRef idx="minor"/>
        </p:style>
      </p:sp>
      <p:sp>
        <p:nvSpPr>
          <p:cNvPr id="654" name="Line 5"/>
          <p:cNvSpPr/>
          <p:nvPr/>
        </p:nvSpPr>
        <p:spPr>
          <a:xfrm flipV="1">
            <a:off x="7580520" y="6254640"/>
            <a:ext cx="0" cy="407160"/>
          </a:xfrm>
          <a:prstGeom prst="line">
            <a:avLst/>
          </a:prstGeom>
          <a:ln>
            <a:solidFill>
              <a:srgbClr val="000000"/>
            </a:solidFill>
            <a:tailEnd len="med" type="triangle" w="med"/>
          </a:ln>
        </p:spPr>
        <p:style>
          <a:lnRef idx="0"/>
          <a:fillRef idx="0"/>
          <a:effectRef idx="0"/>
          <a:fontRef idx="minor"/>
        </p:style>
      </p:sp>
      <p:sp>
        <p:nvSpPr>
          <p:cNvPr id="655" name="Line 6"/>
          <p:cNvSpPr/>
          <p:nvPr/>
        </p:nvSpPr>
        <p:spPr>
          <a:xfrm flipV="1">
            <a:off x="7580520" y="5514480"/>
            <a:ext cx="0" cy="407160"/>
          </a:xfrm>
          <a:prstGeom prst="line">
            <a:avLst/>
          </a:prstGeom>
          <a:ln>
            <a:solidFill>
              <a:srgbClr val="000000"/>
            </a:solidFill>
            <a:tailEnd len="med" type="triangle" w="med"/>
          </a:ln>
        </p:spPr>
        <p:style>
          <a:lnRef idx="0"/>
          <a:fillRef idx="0"/>
          <a:effectRef idx="0"/>
          <a:fontRef idx="minor"/>
        </p:style>
      </p:sp>
      <p:sp>
        <p:nvSpPr>
          <p:cNvPr id="656" name="Line 7"/>
          <p:cNvSpPr/>
          <p:nvPr/>
        </p:nvSpPr>
        <p:spPr>
          <a:xfrm flipV="1">
            <a:off x="7580520" y="4774320"/>
            <a:ext cx="0" cy="407160"/>
          </a:xfrm>
          <a:prstGeom prst="line">
            <a:avLst/>
          </a:prstGeom>
          <a:ln>
            <a:solidFill>
              <a:srgbClr val="000000"/>
            </a:solidFill>
            <a:tailEnd len="med" type="triangle" w="med"/>
          </a:ln>
        </p:spPr>
        <p:style>
          <a:lnRef idx="0"/>
          <a:fillRef idx="0"/>
          <a:effectRef idx="0"/>
          <a:fontRef idx="minor"/>
        </p:style>
      </p:sp>
      <p:sp>
        <p:nvSpPr>
          <p:cNvPr id="657" name="CustomShape 8"/>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658" name="CustomShape 9"/>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659" name="CustomShape 10"/>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660" name="CustomShape 11"/>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661" name="Line 12"/>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662" name="Line 13"/>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663" name="Line 14"/>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664" name="TextShape 15"/>
          <p:cNvSpPr txBox="1"/>
          <p:nvPr/>
        </p:nvSpPr>
        <p:spPr>
          <a:xfrm>
            <a:off x="8364960" y="45892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65" name="TextShape 16"/>
          <p:cNvSpPr txBox="1"/>
          <p:nvPr/>
        </p:nvSpPr>
        <p:spPr>
          <a:xfrm>
            <a:off x="849240" y="44938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66" name="TextShape 17"/>
          <p:cNvSpPr txBox="1"/>
          <p:nvPr/>
        </p:nvSpPr>
        <p:spPr>
          <a:xfrm>
            <a:off x="3659400" y="4234680"/>
            <a:ext cx="2352600" cy="297720"/>
          </a:xfrm>
          <a:prstGeom prst="rect">
            <a:avLst/>
          </a:prstGeom>
          <a:noFill/>
          <a:ln>
            <a:noFill/>
          </a:ln>
        </p:spPr>
        <p:txBody>
          <a:bodyPr lIns="90000" rIns="90000" tIns="45000" bIns="45000"/>
          <a:p>
            <a:r>
              <a:rPr b="0" lang="en-US" sz="1460" spc="-1" strike="noStrike">
                <a:latin typeface="Arial"/>
              </a:rPr>
              <a:t>ball_launcher</a:t>
            </a:r>
            <a:endParaRPr b="0" lang="en-US" sz="1460" spc="-1" strike="noStrike">
              <a:latin typeface="Arial"/>
            </a:endParaRPr>
          </a:p>
        </p:txBody>
      </p:sp>
      <p:sp>
        <p:nvSpPr>
          <p:cNvPr id="667" name="CustomShape 18"/>
          <p:cNvSpPr/>
          <p:nvPr/>
        </p:nvSpPr>
        <p:spPr>
          <a:xfrm>
            <a:off x="3986280" y="3774960"/>
            <a:ext cx="588240" cy="333000"/>
          </a:xfrm>
          <a:prstGeom prst="ellipse">
            <a:avLst/>
          </a:prstGeom>
          <a:solidFill>
            <a:srgbClr val="729fcf"/>
          </a:solidFill>
          <a:ln>
            <a:solidFill>
              <a:srgbClr val="3465a4"/>
            </a:solidFill>
          </a:ln>
        </p:spPr>
        <p:style>
          <a:lnRef idx="0"/>
          <a:fillRef idx="0"/>
          <a:effectRef idx="0"/>
          <a:fontRef idx="minor"/>
        </p:style>
      </p:sp>
      <p:sp>
        <p:nvSpPr>
          <p:cNvPr id="668"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Line 1"/>
          <p:cNvSpPr/>
          <p:nvPr/>
        </p:nvSpPr>
        <p:spPr>
          <a:xfrm flipH="1">
            <a:off x="7158600" y="1905120"/>
            <a:ext cx="2011680" cy="360"/>
          </a:xfrm>
          <a:prstGeom prst="line">
            <a:avLst/>
          </a:prstGeom>
          <a:ln>
            <a:solidFill>
              <a:srgbClr val="000000"/>
            </a:solidFill>
          </a:ln>
        </p:spPr>
        <p:style>
          <a:lnRef idx="0"/>
          <a:fillRef idx="0"/>
          <a:effectRef idx="0"/>
          <a:fontRef idx="minor"/>
        </p:style>
      </p:sp>
      <p:sp>
        <p:nvSpPr>
          <p:cNvPr id="214" name="Line 2"/>
          <p:cNvSpPr/>
          <p:nvPr/>
        </p:nvSpPr>
        <p:spPr>
          <a:xfrm>
            <a:off x="7158600" y="1905120"/>
            <a:ext cx="365760" cy="5120640"/>
          </a:xfrm>
          <a:prstGeom prst="line">
            <a:avLst/>
          </a:prstGeom>
          <a:ln>
            <a:solidFill>
              <a:srgbClr val="000000"/>
            </a:solidFill>
          </a:ln>
        </p:spPr>
        <p:style>
          <a:lnRef idx="0"/>
          <a:fillRef idx="0"/>
          <a:effectRef idx="0"/>
          <a:fontRef idx="minor"/>
        </p:style>
      </p:sp>
      <p:sp>
        <p:nvSpPr>
          <p:cNvPr id="215" name="Line 3"/>
          <p:cNvSpPr/>
          <p:nvPr/>
        </p:nvSpPr>
        <p:spPr>
          <a:xfrm>
            <a:off x="549360" y="1920240"/>
            <a:ext cx="2011680" cy="360"/>
          </a:xfrm>
          <a:prstGeom prst="line">
            <a:avLst/>
          </a:prstGeom>
          <a:ln>
            <a:solidFill>
              <a:srgbClr val="000000"/>
            </a:solidFill>
          </a:ln>
        </p:spPr>
        <p:style>
          <a:lnRef idx="0"/>
          <a:fillRef idx="0"/>
          <a:effectRef idx="0"/>
          <a:fontRef idx="minor"/>
        </p:style>
      </p:sp>
      <p:sp>
        <p:nvSpPr>
          <p:cNvPr id="216" name="Line 4"/>
          <p:cNvSpPr/>
          <p:nvPr/>
        </p:nvSpPr>
        <p:spPr>
          <a:xfrm flipH="1">
            <a:off x="2195280" y="1920240"/>
            <a:ext cx="365760" cy="5120640"/>
          </a:xfrm>
          <a:prstGeom prst="line">
            <a:avLst/>
          </a:prstGeom>
          <a:ln>
            <a:solidFill>
              <a:srgbClr val="000000"/>
            </a:solidFill>
          </a:ln>
        </p:spPr>
        <p:style>
          <a:lnRef idx="0"/>
          <a:fillRef idx="0"/>
          <a:effectRef idx="0"/>
          <a:fontRef idx="minor"/>
        </p:style>
      </p:sp>
      <p:sp>
        <p:nvSpPr>
          <p:cNvPr id="217" name="Line 5"/>
          <p:cNvSpPr/>
          <p:nvPr/>
        </p:nvSpPr>
        <p:spPr>
          <a:xfrm flipH="1" flipV="1">
            <a:off x="4113360" y="6217920"/>
            <a:ext cx="273960" cy="822960"/>
          </a:xfrm>
          <a:prstGeom prst="line">
            <a:avLst/>
          </a:prstGeom>
          <a:ln>
            <a:solidFill>
              <a:srgbClr val="000000"/>
            </a:solidFill>
          </a:ln>
        </p:spPr>
        <p:style>
          <a:lnRef idx="0"/>
          <a:fillRef idx="0"/>
          <a:effectRef idx="0"/>
          <a:fontRef idx="minor"/>
        </p:style>
      </p:sp>
      <p:sp>
        <p:nvSpPr>
          <p:cNvPr id="218" name="Line 6"/>
          <p:cNvSpPr/>
          <p:nvPr/>
        </p:nvSpPr>
        <p:spPr>
          <a:xfrm flipV="1">
            <a:off x="3839400" y="6217920"/>
            <a:ext cx="273960" cy="822960"/>
          </a:xfrm>
          <a:prstGeom prst="line">
            <a:avLst/>
          </a:prstGeom>
          <a:ln>
            <a:solidFill>
              <a:srgbClr val="000000"/>
            </a:solidFill>
          </a:ln>
        </p:spPr>
        <p:style>
          <a:lnRef idx="0"/>
          <a:fillRef idx="0"/>
          <a:effectRef idx="0"/>
          <a:fontRef idx="minor"/>
        </p:style>
      </p:sp>
      <p:sp>
        <p:nvSpPr>
          <p:cNvPr id="219" name="Line 7"/>
          <p:cNvSpPr/>
          <p:nvPr/>
        </p:nvSpPr>
        <p:spPr>
          <a:xfrm flipH="1" flipV="1">
            <a:off x="3565440" y="6217920"/>
            <a:ext cx="273960" cy="822960"/>
          </a:xfrm>
          <a:prstGeom prst="line">
            <a:avLst/>
          </a:prstGeom>
          <a:ln>
            <a:solidFill>
              <a:srgbClr val="000000"/>
            </a:solidFill>
          </a:ln>
        </p:spPr>
        <p:style>
          <a:lnRef idx="0"/>
          <a:fillRef idx="0"/>
          <a:effectRef idx="0"/>
          <a:fontRef idx="minor"/>
        </p:style>
      </p:sp>
      <p:sp>
        <p:nvSpPr>
          <p:cNvPr id="220" name="Line 8"/>
          <p:cNvSpPr/>
          <p:nvPr/>
        </p:nvSpPr>
        <p:spPr>
          <a:xfrm flipV="1">
            <a:off x="3291480" y="6217920"/>
            <a:ext cx="273960" cy="822960"/>
          </a:xfrm>
          <a:prstGeom prst="line">
            <a:avLst/>
          </a:prstGeom>
          <a:ln>
            <a:solidFill>
              <a:srgbClr val="000000"/>
            </a:solidFill>
          </a:ln>
        </p:spPr>
        <p:style>
          <a:lnRef idx="0"/>
          <a:fillRef idx="0"/>
          <a:effectRef idx="0"/>
          <a:fontRef idx="minor"/>
        </p:style>
      </p:sp>
      <p:sp>
        <p:nvSpPr>
          <p:cNvPr id="221" name="Line 9"/>
          <p:cNvSpPr/>
          <p:nvPr/>
        </p:nvSpPr>
        <p:spPr>
          <a:xfrm flipH="1" flipV="1">
            <a:off x="5209200" y="6217920"/>
            <a:ext cx="273960" cy="822960"/>
          </a:xfrm>
          <a:prstGeom prst="line">
            <a:avLst/>
          </a:prstGeom>
          <a:ln>
            <a:solidFill>
              <a:srgbClr val="000000"/>
            </a:solidFill>
          </a:ln>
        </p:spPr>
        <p:style>
          <a:lnRef idx="0"/>
          <a:fillRef idx="0"/>
          <a:effectRef idx="0"/>
          <a:fontRef idx="minor"/>
        </p:style>
      </p:sp>
      <p:sp>
        <p:nvSpPr>
          <p:cNvPr id="222" name="Line 10"/>
          <p:cNvSpPr/>
          <p:nvPr/>
        </p:nvSpPr>
        <p:spPr>
          <a:xfrm flipV="1">
            <a:off x="4935240" y="6217920"/>
            <a:ext cx="273960" cy="822960"/>
          </a:xfrm>
          <a:prstGeom prst="line">
            <a:avLst/>
          </a:prstGeom>
          <a:ln>
            <a:solidFill>
              <a:srgbClr val="000000"/>
            </a:solidFill>
          </a:ln>
        </p:spPr>
        <p:style>
          <a:lnRef idx="0"/>
          <a:fillRef idx="0"/>
          <a:effectRef idx="0"/>
          <a:fontRef idx="minor"/>
        </p:style>
      </p:sp>
      <p:sp>
        <p:nvSpPr>
          <p:cNvPr id="223" name="Line 11"/>
          <p:cNvSpPr/>
          <p:nvPr/>
        </p:nvSpPr>
        <p:spPr>
          <a:xfrm flipH="1" flipV="1">
            <a:off x="4661280" y="6217920"/>
            <a:ext cx="273960" cy="822960"/>
          </a:xfrm>
          <a:prstGeom prst="line">
            <a:avLst/>
          </a:prstGeom>
          <a:ln>
            <a:solidFill>
              <a:srgbClr val="000000"/>
            </a:solidFill>
          </a:ln>
        </p:spPr>
        <p:style>
          <a:lnRef idx="0"/>
          <a:fillRef idx="0"/>
          <a:effectRef idx="0"/>
          <a:fontRef idx="minor"/>
        </p:style>
      </p:sp>
      <p:sp>
        <p:nvSpPr>
          <p:cNvPr id="224" name="Line 12"/>
          <p:cNvSpPr/>
          <p:nvPr/>
        </p:nvSpPr>
        <p:spPr>
          <a:xfrm flipV="1">
            <a:off x="4387320" y="6217920"/>
            <a:ext cx="273960" cy="822960"/>
          </a:xfrm>
          <a:prstGeom prst="line">
            <a:avLst/>
          </a:prstGeom>
          <a:ln>
            <a:solidFill>
              <a:srgbClr val="000000"/>
            </a:solidFill>
          </a:ln>
        </p:spPr>
        <p:style>
          <a:lnRef idx="0"/>
          <a:fillRef idx="0"/>
          <a:effectRef idx="0"/>
          <a:fontRef idx="minor"/>
        </p:style>
      </p:sp>
      <p:sp>
        <p:nvSpPr>
          <p:cNvPr id="225" name="Line 13"/>
          <p:cNvSpPr/>
          <p:nvPr/>
        </p:nvSpPr>
        <p:spPr>
          <a:xfrm flipH="1" flipV="1">
            <a:off x="6310080" y="6217920"/>
            <a:ext cx="273960" cy="822960"/>
          </a:xfrm>
          <a:prstGeom prst="line">
            <a:avLst/>
          </a:prstGeom>
          <a:ln>
            <a:solidFill>
              <a:srgbClr val="000000"/>
            </a:solidFill>
          </a:ln>
        </p:spPr>
        <p:style>
          <a:lnRef idx="0"/>
          <a:fillRef idx="0"/>
          <a:effectRef idx="0"/>
          <a:fontRef idx="minor"/>
        </p:style>
      </p:sp>
      <p:sp>
        <p:nvSpPr>
          <p:cNvPr id="226" name="Line 14"/>
          <p:cNvSpPr/>
          <p:nvPr/>
        </p:nvSpPr>
        <p:spPr>
          <a:xfrm flipV="1">
            <a:off x="6036120" y="6217920"/>
            <a:ext cx="273960" cy="822960"/>
          </a:xfrm>
          <a:prstGeom prst="line">
            <a:avLst/>
          </a:prstGeom>
          <a:ln>
            <a:solidFill>
              <a:srgbClr val="000000"/>
            </a:solidFill>
          </a:ln>
        </p:spPr>
        <p:style>
          <a:lnRef idx="0"/>
          <a:fillRef idx="0"/>
          <a:effectRef idx="0"/>
          <a:fontRef idx="minor"/>
        </p:style>
      </p:sp>
      <p:sp>
        <p:nvSpPr>
          <p:cNvPr id="227" name="Line 15"/>
          <p:cNvSpPr/>
          <p:nvPr/>
        </p:nvSpPr>
        <p:spPr>
          <a:xfrm flipH="1" flipV="1">
            <a:off x="5762160" y="6217920"/>
            <a:ext cx="273960" cy="822960"/>
          </a:xfrm>
          <a:prstGeom prst="line">
            <a:avLst/>
          </a:prstGeom>
          <a:ln>
            <a:solidFill>
              <a:srgbClr val="000000"/>
            </a:solidFill>
          </a:ln>
        </p:spPr>
        <p:style>
          <a:lnRef idx="0"/>
          <a:fillRef idx="0"/>
          <a:effectRef idx="0"/>
          <a:fontRef idx="minor"/>
        </p:style>
      </p:sp>
      <p:sp>
        <p:nvSpPr>
          <p:cNvPr id="228" name="Line 16"/>
          <p:cNvSpPr/>
          <p:nvPr/>
        </p:nvSpPr>
        <p:spPr>
          <a:xfrm flipV="1">
            <a:off x="5488200" y="6217920"/>
            <a:ext cx="273960" cy="822960"/>
          </a:xfrm>
          <a:prstGeom prst="line">
            <a:avLst/>
          </a:prstGeom>
          <a:ln>
            <a:solidFill>
              <a:srgbClr val="000000"/>
            </a:solidFill>
          </a:ln>
        </p:spPr>
        <p:style>
          <a:lnRef idx="0"/>
          <a:fillRef idx="0"/>
          <a:effectRef idx="0"/>
          <a:fontRef idx="minor"/>
        </p:style>
      </p:sp>
      <p:sp>
        <p:nvSpPr>
          <p:cNvPr id="229" name="Line 17"/>
          <p:cNvSpPr/>
          <p:nvPr/>
        </p:nvSpPr>
        <p:spPr>
          <a:xfrm flipV="1">
            <a:off x="7133400" y="6217920"/>
            <a:ext cx="273960" cy="822960"/>
          </a:xfrm>
          <a:prstGeom prst="line">
            <a:avLst/>
          </a:prstGeom>
          <a:ln>
            <a:solidFill>
              <a:srgbClr val="000000"/>
            </a:solidFill>
          </a:ln>
        </p:spPr>
        <p:style>
          <a:lnRef idx="0"/>
          <a:fillRef idx="0"/>
          <a:effectRef idx="0"/>
          <a:fontRef idx="minor"/>
        </p:style>
      </p:sp>
      <p:sp>
        <p:nvSpPr>
          <p:cNvPr id="230" name="Line 18"/>
          <p:cNvSpPr/>
          <p:nvPr/>
        </p:nvSpPr>
        <p:spPr>
          <a:xfrm flipH="1" flipV="1">
            <a:off x="6859440" y="6217920"/>
            <a:ext cx="273960" cy="822960"/>
          </a:xfrm>
          <a:prstGeom prst="line">
            <a:avLst/>
          </a:prstGeom>
          <a:ln>
            <a:solidFill>
              <a:srgbClr val="000000"/>
            </a:solidFill>
          </a:ln>
        </p:spPr>
        <p:style>
          <a:lnRef idx="0"/>
          <a:fillRef idx="0"/>
          <a:effectRef idx="0"/>
          <a:fontRef idx="minor"/>
        </p:style>
      </p:sp>
      <p:sp>
        <p:nvSpPr>
          <p:cNvPr id="231" name="Line 19"/>
          <p:cNvSpPr/>
          <p:nvPr/>
        </p:nvSpPr>
        <p:spPr>
          <a:xfrm flipV="1">
            <a:off x="6585480" y="6217920"/>
            <a:ext cx="273960" cy="822960"/>
          </a:xfrm>
          <a:prstGeom prst="line">
            <a:avLst/>
          </a:prstGeom>
          <a:ln>
            <a:solidFill>
              <a:srgbClr val="000000"/>
            </a:solidFill>
          </a:ln>
        </p:spPr>
        <p:style>
          <a:lnRef idx="0"/>
          <a:fillRef idx="0"/>
          <a:effectRef idx="0"/>
          <a:fontRef idx="minor"/>
        </p:style>
      </p:sp>
      <p:sp>
        <p:nvSpPr>
          <p:cNvPr id="232" name="Line 20"/>
          <p:cNvSpPr/>
          <p:nvPr/>
        </p:nvSpPr>
        <p:spPr>
          <a:xfrm flipH="1" flipV="1">
            <a:off x="3017520" y="6217920"/>
            <a:ext cx="273960" cy="822960"/>
          </a:xfrm>
          <a:prstGeom prst="line">
            <a:avLst/>
          </a:prstGeom>
          <a:ln>
            <a:solidFill>
              <a:srgbClr val="000000"/>
            </a:solidFill>
          </a:ln>
        </p:spPr>
        <p:style>
          <a:lnRef idx="0"/>
          <a:fillRef idx="0"/>
          <a:effectRef idx="0"/>
          <a:fontRef idx="minor"/>
        </p:style>
      </p:sp>
      <p:sp>
        <p:nvSpPr>
          <p:cNvPr id="233" name="Line 21"/>
          <p:cNvSpPr/>
          <p:nvPr/>
        </p:nvSpPr>
        <p:spPr>
          <a:xfrm flipV="1">
            <a:off x="2743560" y="6217920"/>
            <a:ext cx="273960" cy="822960"/>
          </a:xfrm>
          <a:prstGeom prst="line">
            <a:avLst/>
          </a:prstGeom>
          <a:ln>
            <a:solidFill>
              <a:srgbClr val="000000"/>
            </a:solidFill>
          </a:ln>
        </p:spPr>
        <p:style>
          <a:lnRef idx="0"/>
          <a:fillRef idx="0"/>
          <a:effectRef idx="0"/>
          <a:fontRef idx="minor"/>
        </p:style>
      </p:sp>
      <p:sp>
        <p:nvSpPr>
          <p:cNvPr id="234" name="Line 22"/>
          <p:cNvSpPr/>
          <p:nvPr/>
        </p:nvSpPr>
        <p:spPr>
          <a:xfrm flipH="1" flipV="1">
            <a:off x="2469600" y="6217920"/>
            <a:ext cx="273960" cy="822960"/>
          </a:xfrm>
          <a:prstGeom prst="line">
            <a:avLst/>
          </a:prstGeom>
          <a:ln>
            <a:solidFill>
              <a:srgbClr val="000000"/>
            </a:solidFill>
          </a:ln>
        </p:spPr>
        <p:style>
          <a:lnRef idx="0"/>
          <a:fillRef idx="0"/>
          <a:effectRef idx="0"/>
          <a:fontRef idx="minor"/>
        </p:style>
      </p:sp>
      <p:sp>
        <p:nvSpPr>
          <p:cNvPr id="235" name="Line 23"/>
          <p:cNvSpPr/>
          <p:nvPr/>
        </p:nvSpPr>
        <p:spPr>
          <a:xfrm flipV="1">
            <a:off x="2195640" y="6217920"/>
            <a:ext cx="273960" cy="822960"/>
          </a:xfrm>
          <a:prstGeom prst="line">
            <a:avLst/>
          </a:prstGeom>
          <a:ln>
            <a:solidFill>
              <a:srgbClr val="000000"/>
            </a:solidFill>
          </a:ln>
        </p:spPr>
        <p:style>
          <a:lnRef idx="0"/>
          <a:fillRef idx="0"/>
          <a:effectRef idx="0"/>
          <a:fontRef idx="minor"/>
        </p:style>
      </p:sp>
      <p:sp>
        <p:nvSpPr>
          <p:cNvPr id="236" name="Line 24"/>
          <p:cNvSpPr/>
          <p:nvPr/>
        </p:nvSpPr>
        <p:spPr>
          <a:xfrm>
            <a:off x="7407360" y="6217920"/>
            <a:ext cx="91080" cy="457200"/>
          </a:xfrm>
          <a:prstGeom prst="line">
            <a:avLst/>
          </a:prstGeom>
          <a:ln>
            <a:solidFill>
              <a:srgbClr val="000000"/>
            </a:solidFill>
          </a:ln>
        </p:spPr>
        <p:style>
          <a:lnRef idx="0"/>
          <a:fillRef idx="0"/>
          <a:effectRef idx="0"/>
          <a:fontRef idx="minor"/>
        </p:style>
      </p:sp>
      <p:sp>
        <p:nvSpPr>
          <p:cNvPr id="237" name="Line 25"/>
          <p:cNvSpPr/>
          <p:nvPr/>
        </p:nvSpPr>
        <p:spPr>
          <a:xfrm flipV="1">
            <a:off x="2561760" y="1905120"/>
            <a:ext cx="4597560" cy="15120"/>
          </a:xfrm>
          <a:prstGeom prst="line">
            <a:avLst/>
          </a:prstGeom>
          <a:ln>
            <a:solidFill>
              <a:srgbClr val="00ff00"/>
            </a:solidFill>
          </a:ln>
        </p:spPr>
        <p:style>
          <a:lnRef idx="0"/>
          <a:fillRef idx="0"/>
          <a:effectRef idx="0"/>
          <a:fontRef idx="minor"/>
        </p:style>
      </p:sp>
      <p:sp>
        <p:nvSpPr>
          <p:cNvPr id="238" name="CustomShape 26"/>
          <p:cNvSpPr/>
          <p:nvPr/>
        </p:nvSpPr>
        <p:spPr>
          <a:xfrm>
            <a:off x="3049560" y="1486800"/>
            <a:ext cx="91080" cy="91080"/>
          </a:xfrm>
          <a:prstGeom prst="ellipse">
            <a:avLst/>
          </a:prstGeom>
          <a:solidFill>
            <a:srgbClr val="729fcf"/>
          </a:solidFill>
          <a:ln>
            <a:solidFill>
              <a:srgbClr val="3465a4"/>
            </a:solidFill>
          </a:ln>
        </p:spPr>
        <p:style>
          <a:lnRef idx="0"/>
          <a:fillRef idx="0"/>
          <a:effectRef idx="0"/>
          <a:fontRef idx="minor"/>
        </p:style>
      </p:sp>
      <p:sp>
        <p:nvSpPr>
          <p:cNvPr id="239" name="Line 27"/>
          <p:cNvSpPr/>
          <p:nvPr/>
        </p:nvSpPr>
        <p:spPr>
          <a:xfrm>
            <a:off x="3081600" y="1578240"/>
            <a:ext cx="360" cy="182880"/>
          </a:xfrm>
          <a:prstGeom prst="line">
            <a:avLst/>
          </a:prstGeom>
          <a:ln>
            <a:solidFill>
              <a:srgbClr val="000000"/>
            </a:solidFill>
          </a:ln>
        </p:spPr>
        <p:style>
          <a:lnRef idx="0"/>
          <a:fillRef idx="0"/>
          <a:effectRef idx="0"/>
          <a:fontRef idx="minor"/>
        </p:style>
      </p:sp>
      <p:sp>
        <p:nvSpPr>
          <p:cNvPr id="240" name="Line 28"/>
          <p:cNvSpPr/>
          <p:nvPr/>
        </p:nvSpPr>
        <p:spPr>
          <a:xfrm>
            <a:off x="3081600" y="1761120"/>
            <a:ext cx="91080" cy="159120"/>
          </a:xfrm>
          <a:prstGeom prst="line">
            <a:avLst/>
          </a:prstGeom>
          <a:ln>
            <a:solidFill>
              <a:srgbClr val="000000"/>
            </a:solidFill>
          </a:ln>
        </p:spPr>
        <p:style>
          <a:lnRef idx="0"/>
          <a:fillRef idx="0"/>
          <a:effectRef idx="0"/>
          <a:fontRef idx="minor"/>
        </p:style>
      </p:sp>
      <p:sp>
        <p:nvSpPr>
          <p:cNvPr id="241" name="Line 29"/>
          <p:cNvSpPr/>
          <p:nvPr/>
        </p:nvSpPr>
        <p:spPr>
          <a:xfrm flipH="1">
            <a:off x="2990520" y="1746000"/>
            <a:ext cx="91080" cy="159120"/>
          </a:xfrm>
          <a:prstGeom prst="line">
            <a:avLst/>
          </a:prstGeom>
          <a:ln>
            <a:solidFill>
              <a:srgbClr val="000000"/>
            </a:solidFill>
          </a:ln>
        </p:spPr>
        <p:style>
          <a:lnRef idx="0"/>
          <a:fillRef idx="0"/>
          <a:effectRef idx="0"/>
          <a:fontRef idx="minor"/>
        </p:style>
      </p:sp>
      <p:sp>
        <p:nvSpPr>
          <p:cNvPr id="242" name="Line 30"/>
          <p:cNvSpPr/>
          <p:nvPr/>
        </p:nvSpPr>
        <p:spPr>
          <a:xfrm>
            <a:off x="2930760" y="1673280"/>
            <a:ext cx="322920" cy="360"/>
          </a:xfrm>
          <a:prstGeom prst="line">
            <a:avLst/>
          </a:prstGeom>
          <a:ln>
            <a:solidFill>
              <a:srgbClr val="000000"/>
            </a:solidFill>
          </a:ln>
        </p:spPr>
        <p:style>
          <a:lnRef idx="0"/>
          <a:fillRef idx="0"/>
          <a:effectRef idx="0"/>
          <a:fontRef idx="minor"/>
        </p:style>
      </p:sp>
      <p:sp>
        <p:nvSpPr>
          <p:cNvPr id="243" name="CustomShape 31"/>
          <p:cNvSpPr/>
          <p:nvPr/>
        </p:nvSpPr>
        <p:spPr>
          <a:xfrm>
            <a:off x="1737360" y="91440"/>
            <a:ext cx="694908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Because you can’t find that one function you wrote a few days ago</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Now what does it look like?</a:t>
            </a:r>
            <a:endParaRPr b="0" lang="en-US" sz="4400" spc="-1" strike="noStrike">
              <a:latin typeface="Arial"/>
            </a:endParaRPr>
          </a:p>
        </p:txBody>
      </p:sp>
      <p:sp>
        <p:nvSpPr>
          <p:cNvPr id="670"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branch -v</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8000"/>
                </a:solidFill>
                <a:latin typeface="Courier New"/>
              </a:rPr>
              <a:t>ball_launcher</a:t>
            </a:r>
            <a:r>
              <a:rPr b="0" lang="en-US" sz="1400" spc="-1" strike="noStrike">
                <a:solidFill>
                  <a:srgbClr val="000000"/>
                </a:solidFill>
                <a:latin typeface="Courier New"/>
              </a:rPr>
              <a:t> 4a5d420 Added a good sentence</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master        2739922 revert random thought</a:t>
            </a:r>
            <a:endParaRPr b="0" lang="en-US" sz="1400" spc="-1" strike="noStrike">
              <a:latin typeface="Arial"/>
            </a:endParaRPr>
          </a:p>
          <a:p>
            <a:endParaRPr b="0" lang="en-US" sz="14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CustomShape 1"/>
          <p:cNvSpPr/>
          <p:nvPr/>
        </p:nvSpPr>
        <p:spPr>
          <a:xfrm>
            <a:off x="7272000" y="6675840"/>
            <a:ext cx="588240" cy="333000"/>
          </a:xfrm>
          <a:prstGeom prst="ellipse">
            <a:avLst/>
          </a:prstGeom>
          <a:solidFill>
            <a:srgbClr val="729fcf"/>
          </a:solidFill>
          <a:ln>
            <a:solidFill>
              <a:srgbClr val="3465a4"/>
            </a:solidFill>
          </a:ln>
        </p:spPr>
        <p:style>
          <a:lnRef idx="0"/>
          <a:fillRef idx="0"/>
          <a:effectRef idx="0"/>
          <a:fontRef idx="minor"/>
        </p:style>
      </p:sp>
      <p:sp>
        <p:nvSpPr>
          <p:cNvPr id="672" name="CustomShape 2"/>
          <p:cNvSpPr/>
          <p:nvPr/>
        </p:nvSpPr>
        <p:spPr>
          <a:xfrm>
            <a:off x="7254000" y="5921640"/>
            <a:ext cx="588240" cy="333000"/>
          </a:xfrm>
          <a:prstGeom prst="ellipse">
            <a:avLst/>
          </a:prstGeom>
          <a:solidFill>
            <a:srgbClr val="729fcf"/>
          </a:solidFill>
          <a:ln>
            <a:solidFill>
              <a:srgbClr val="3465a4"/>
            </a:solidFill>
          </a:ln>
        </p:spPr>
        <p:style>
          <a:lnRef idx="0"/>
          <a:fillRef idx="0"/>
          <a:effectRef idx="0"/>
          <a:fontRef idx="minor"/>
        </p:style>
      </p:sp>
      <p:sp>
        <p:nvSpPr>
          <p:cNvPr id="673" name="CustomShape 3"/>
          <p:cNvSpPr/>
          <p:nvPr/>
        </p:nvSpPr>
        <p:spPr>
          <a:xfrm>
            <a:off x="7254000" y="5181480"/>
            <a:ext cx="588240" cy="333000"/>
          </a:xfrm>
          <a:prstGeom prst="ellipse">
            <a:avLst/>
          </a:prstGeom>
          <a:solidFill>
            <a:srgbClr val="729fcf"/>
          </a:solidFill>
          <a:ln>
            <a:solidFill>
              <a:srgbClr val="3465a4"/>
            </a:solidFill>
          </a:ln>
        </p:spPr>
        <p:style>
          <a:lnRef idx="0"/>
          <a:fillRef idx="0"/>
          <a:effectRef idx="0"/>
          <a:fontRef idx="minor"/>
        </p:style>
      </p:sp>
      <p:sp>
        <p:nvSpPr>
          <p:cNvPr id="674" name="CustomShape 4"/>
          <p:cNvSpPr/>
          <p:nvPr/>
        </p:nvSpPr>
        <p:spPr>
          <a:xfrm>
            <a:off x="7254000" y="4441320"/>
            <a:ext cx="588240" cy="333000"/>
          </a:xfrm>
          <a:prstGeom prst="ellipse">
            <a:avLst/>
          </a:prstGeom>
          <a:solidFill>
            <a:srgbClr val="729fcf"/>
          </a:solidFill>
          <a:ln>
            <a:solidFill>
              <a:srgbClr val="3465a4"/>
            </a:solidFill>
          </a:ln>
        </p:spPr>
        <p:style>
          <a:lnRef idx="0"/>
          <a:fillRef idx="0"/>
          <a:effectRef idx="0"/>
          <a:fontRef idx="minor"/>
        </p:style>
      </p:sp>
      <p:sp>
        <p:nvSpPr>
          <p:cNvPr id="675" name="Line 5"/>
          <p:cNvSpPr/>
          <p:nvPr/>
        </p:nvSpPr>
        <p:spPr>
          <a:xfrm flipV="1">
            <a:off x="7580520" y="6254640"/>
            <a:ext cx="0" cy="407160"/>
          </a:xfrm>
          <a:prstGeom prst="line">
            <a:avLst/>
          </a:prstGeom>
          <a:ln>
            <a:solidFill>
              <a:srgbClr val="000000"/>
            </a:solidFill>
            <a:tailEnd len="med" type="triangle" w="med"/>
          </a:ln>
        </p:spPr>
        <p:style>
          <a:lnRef idx="0"/>
          <a:fillRef idx="0"/>
          <a:effectRef idx="0"/>
          <a:fontRef idx="minor"/>
        </p:style>
      </p:sp>
      <p:sp>
        <p:nvSpPr>
          <p:cNvPr id="676" name="Line 6"/>
          <p:cNvSpPr/>
          <p:nvPr/>
        </p:nvSpPr>
        <p:spPr>
          <a:xfrm flipV="1">
            <a:off x="7580520" y="5514480"/>
            <a:ext cx="0" cy="407160"/>
          </a:xfrm>
          <a:prstGeom prst="line">
            <a:avLst/>
          </a:prstGeom>
          <a:ln>
            <a:solidFill>
              <a:srgbClr val="000000"/>
            </a:solidFill>
            <a:tailEnd len="med" type="triangle" w="med"/>
          </a:ln>
        </p:spPr>
        <p:style>
          <a:lnRef idx="0"/>
          <a:fillRef idx="0"/>
          <a:effectRef idx="0"/>
          <a:fontRef idx="minor"/>
        </p:style>
      </p:sp>
      <p:sp>
        <p:nvSpPr>
          <p:cNvPr id="677" name="Line 7"/>
          <p:cNvSpPr/>
          <p:nvPr/>
        </p:nvSpPr>
        <p:spPr>
          <a:xfrm flipV="1">
            <a:off x="7580520" y="4774320"/>
            <a:ext cx="0" cy="407160"/>
          </a:xfrm>
          <a:prstGeom prst="line">
            <a:avLst/>
          </a:prstGeom>
          <a:ln>
            <a:solidFill>
              <a:srgbClr val="000000"/>
            </a:solidFill>
            <a:tailEnd len="med" type="triangle" w="med"/>
          </a:ln>
        </p:spPr>
        <p:style>
          <a:lnRef idx="0"/>
          <a:fillRef idx="0"/>
          <a:effectRef idx="0"/>
          <a:fontRef idx="minor"/>
        </p:style>
      </p:sp>
      <p:sp>
        <p:nvSpPr>
          <p:cNvPr id="678" name="CustomShape 8"/>
          <p:cNvSpPr/>
          <p:nvPr/>
        </p:nvSpPr>
        <p:spPr>
          <a:xfrm>
            <a:off x="2631960" y="6675840"/>
            <a:ext cx="588240" cy="333000"/>
          </a:xfrm>
          <a:prstGeom prst="ellipse">
            <a:avLst/>
          </a:prstGeom>
          <a:solidFill>
            <a:srgbClr val="729fcf"/>
          </a:solidFill>
          <a:ln>
            <a:solidFill>
              <a:srgbClr val="3465a4"/>
            </a:solidFill>
          </a:ln>
        </p:spPr>
        <p:style>
          <a:lnRef idx="0"/>
          <a:fillRef idx="0"/>
          <a:effectRef idx="0"/>
          <a:fontRef idx="minor"/>
        </p:style>
      </p:sp>
      <p:sp>
        <p:nvSpPr>
          <p:cNvPr id="679" name="CustomShape 9"/>
          <p:cNvSpPr/>
          <p:nvPr/>
        </p:nvSpPr>
        <p:spPr>
          <a:xfrm>
            <a:off x="2613960" y="5921640"/>
            <a:ext cx="588240" cy="333000"/>
          </a:xfrm>
          <a:prstGeom prst="ellipse">
            <a:avLst/>
          </a:prstGeom>
          <a:solidFill>
            <a:srgbClr val="729fcf"/>
          </a:solidFill>
          <a:ln>
            <a:solidFill>
              <a:srgbClr val="3465a4"/>
            </a:solidFill>
          </a:ln>
        </p:spPr>
        <p:style>
          <a:lnRef idx="0"/>
          <a:fillRef idx="0"/>
          <a:effectRef idx="0"/>
          <a:fontRef idx="minor"/>
        </p:style>
      </p:sp>
      <p:sp>
        <p:nvSpPr>
          <p:cNvPr id="680" name="CustomShape 10"/>
          <p:cNvSpPr/>
          <p:nvPr/>
        </p:nvSpPr>
        <p:spPr>
          <a:xfrm>
            <a:off x="2613960" y="5181480"/>
            <a:ext cx="588240" cy="333000"/>
          </a:xfrm>
          <a:prstGeom prst="ellipse">
            <a:avLst/>
          </a:prstGeom>
          <a:solidFill>
            <a:srgbClr val="729fcf"/>
          </a:solidFill>
          <a:ln>
            <a:solidFill>
              <a:srgbClr val="3465a4"/>
            </a:solidFill>
          </a:ln>
        </p:spPr>
        <p:style>
          <a:lnRef idx="0"/>
          <a:fillRef idx="0"/>
          <a:effectRef idx="0"/>
          <a:fontRef idx="minor"/>
        </p:style>
      </p:sp>
      <p:sp>
        <p:nvSpPr>
          <p:cNvPr id="681" name="CustomShape 11"/>
          <p:cNvSpPr/>
          <p:nvPr/>
        </p:nvSpPr>
        <p:spPr>
          <a:xfrm>
            <a:off x="2613960" y="4441320"/>
            <a:ext cx="588240" cy="333000"/>
          </a:xfrm>
          <a:prstGeom prst="ellipse">
            <a:avLst/>
          </a:prstGeom>
          <a:solidFill>
            <a:srgbClr val="729fcf"/>
          </a:solidFill>
          <a:ln>
            <a:solidFill>
              <a:srgbClr val="3465a4"/>
            </a:solidFill>
          </a:ln>
        </p:spPr>
        <p:style>
          <a:lnRef idx="0"/>
          <a:fillRef idx="0"/>
          <a:effectRef idx="0"/>
          <a:fontRef idx="minor"/>
        </p:style>
      </p:sp>
      <p:sp>
        <p:nvSpPr>
          <p:cNvPr id="682" name="Line 12"/>
          <p:cNvSpPr/>
          <p:nvPr/>
        </p:nvSpPr>
        <p:spPr>
          <a:xfrm flipV="1">
            <a:off x="2940480" y="6254640"/>
            <a:ext cx="0" cy="407160"/>
          </a:xfrm>
          <a:prstGeom prst="line">
            <a:avLst/>
          </a:prstGeom>
          <a:ln>
            <a:solidFill>
              <a:srgbClr val="000000"/>
            </a:solidFill>
            <a:tailEnd len="med" type="triangle" w="med"/>
          </a:ln>
        </p:spPr>
        <p:style>
          <a:lnRef idx="0"/>
          <a:fillRef idx="0"/>
          <a:effectRef idx="0"/>
          <a:fontRef idx="minor"/>
        </p:style>
      </p:sp>
      <p:sp>
        <p:nvSpPr>
          <p:cNvPr id="683" name="Line 13"/>
          <p:cNvSpPr/>
          <p:nvPr/>
        </p:nvSpPr>
        <p:spPr>
          <a:xfrm flipV="1">
            <a:off x="2940480" y="5514480"/>
            <a:ext cx="0" cy="407160"/>
          </a:xfrm>
          <a:prstGeom prst="line">
            <a:avLst/>
          </a:prstGeom>
          <a:ln>
            <a:solidFill>
              <a:srgbClr val="000000"/>
            </a:solidFill>
            <a:tailEnd len="med" type="triangle" w="med"/>
          </a:ln>
        </p:spPr>
        <p:style>
          <a:lnRef idx="0"/>
          <a:fillRef idx="0"/>
          <a:effectRef idx="0"/>
          <a:fontRef idx="minor"/>
        </p:style>
      </p:sp>
      <p:sp>
        <p:nvSpPr>
          <p:cNvPr id="684" name="Line 14"/>
          <p:cNvSpPr/>
          <p:nvPr/>
        </p:nvSpPr>
        <p:spPr>
          <a:xfrm flipV="1">
            <a:off x="2940480" y="4774320"/>
            <a:ext cx="0" cy="407160"/>
          </a:xfrm>
          <a:prstGeom prst="line">
            <a:avLst/>
          </a:prstGeom>
          <a:ln>
            <a:solidFill>
              <a:srgbClr val="000000"/>
            </a:solidFill>
            <a:tailEnd len="med" type="triangle" w="med"/>
          </a:ln>
        </p:spPr>
        <p:style>
          <a:lnRef idx="0"/>
          <a:fillRef idx="0"/>
          <a:effectRef idx="0"/>
          <a:fontRef idx="minor"/>
        </p:style>
      </p:sp>
      <p:sp>
        <p:nvSpPr>
          <p:cNvPr id="685" name="TextShape 15"/>
          <p:cNvSpPr txBox="1"/>
          <p:nvPr/>
        </p:nvSpPr>
        <p:spPr>
          <a:xfrm>
            <a:off x="8364960" y="45892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86" name="TextShape 16"/>
          <p:cNvSpPr txBox="1"/>
          <p:nvPr/>
        </p:nvSpPr>
        <p:spPr>
          <a:xfrm>
            <a:off x="849240" y="44938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687" name="TextShape 17"/>
          <p:cNvSpPr txBox="1"/>
          <p:nvPr/>
        </p:nvSpPr>
        <p:spPr>
          <a:xfrm>
            <a:off x="65160" y="3774960"/>
            <a:ext cx="2352600" cy="297720"/>
          </a:xfrm>
          <a:prstGeom prst="rect">
            <a:avLst/>
          </a:prstGeom>
          <a:noFill/>
          <a:ln>
            <a:noFill/>
          </a:ln>
        </p:spPr>
        <p:txBody>
          <a:bodyPr lIns="90000" rIns="90000" tIns="45000" bIns="45000"/>
          <a:p>
            <a:r>
              <a:rPr b="0" lang="en-US" sz="1460" spc="-1" strike="noStrike">
                <a:latin typeface="Arial"/>
              </a:rPr>
              <a:t>ball_launcher</a:t>
            </a:r>
            <a:endParaRPr b="0" lang="en-US" sz="1460" spc="-1" strike="noStrike">
              <a:latin typeface="Arial"/>
            </a:endParaRPr>
          </a:p>
        </p:txBody>
      </p:sp>
      <p:sp>
        <p:nvSpPr>
          <p:cNvPr id="688" name="CustomShape 18"/>
          <p:cNvSpPr/>
          <p:nvPr/>
        </p:nvSpPr>
        <p:spPr>
          <a:xfrm>
            <a:off x="3986280" y="3774960"/>
            <a:ext cx="588240" cy="333000"/>
          </a:xfrm>
          <a:prstGeom prst="ellipse">
            <a:avLst/>
          </a:prstGeom>
          <a:solidFill>
            <a:srgbClr val="729fcf"/>
          </a:solidFill>
          <a:ln>
            <a:solidFill>
              <a:srgbClr val="3465a4"/>
            </a:solidFill>
          </a:ln>
        </p:spPr>
        <p:style>
          <a:lnRef idx="0"/>
          <a:fillRef idx="0"/>
          <a:effectRef idx="0"/>
          <a:fontRef idx="minor"/>
        </p:style>
      </p:sp>
      <p:sp>
        <p:nvSpPr>
          <p:cNvPr id="689" name="Line 19"/>
          <p:cNvSpPr/>
          <p:nvPr/>
        </p:nvSpPr>
        <p:spPr>
          <a:xfrm flipV="1">
            <a:off x="2875320" y="4071240"/>
            <a:ext cx="1242000" cy="370080"/>
          </a:xfrm>
          <a:prstGeom prst="line">
            <a:avLst/>
          </a:prstGeom>
          <a:ln>
            <a:solidFill>
              <a:srgbClr val="000000"/>
            </a:solidFill>
            <a:tailEnd len="med" type="triangle" w="med"/>
          </a:ln>
        </p:spPr>
        <p:style>
          <a:lnRef idx="0"/>
          <a:fillRef idx="0"/>
          <a:effectRef idx="0"/>
          <a:fontRef idx="minor"/>
        </p:style>
      </p:sp>
      <p:sp>
        <p:nvSpPr>
          <p:cNvPr id="690" name="TextShape 20"/>
          <p:cNvSpPr txBox="1"/>
          <p:nvPr/>
        </p:nvSpPr>
        <p:spPr>
          <a:xfrm>
            <a:off x="4705200" y="3790800"/>
            <a:ext cx="1633680" cy="297720"/>
          </a:xfrm>
          <a:prstGeom prst="rect">
            <a:avLst/>
          </a:prstGeom>
          <a:noFill/>
          <a:ln>
            <a:noFill/>
          </a:ln>
        </p:spPr>
        <p:txBody>
          <a:bodyPr lIns="90000" rIns="90000" tIns="45000" bIns="45000"/>
          <a:p>
            <a:r>
              <a:rPr b="0" lang="en-US" sz="1460" spc="-1" strike="noStrike">
                <a:latin typeface="Arial"/>
              </a:rPr>
              <a:t>4a5d420</a:t>
            </a:r>
            <a:endParaRPr b="0" lang="en-US" sz="1460" spc="-1" strike="noStrike">
              <a:latin typeface="Arial"/>
            </a:endParaRPr>
          </a:p>
        </p:txBody>
      </p:sp>
      <p:sp>
        <p:nvSpPr>
          <p:cNvPr id="691" name="TextShape 21"/>
          <p:cNvSpPr txBox="1"/>
          <p:nvPr/>
        </p:nvSpPr>
        <p:spPr>
          <a:xfrm>
            <a:off x="4639680" y="4508640"/>
            <a:ext cx="1633680" cy="302400"/>
          </a:xfrm>
          <a:prstGeom prst="rect">
            <a:avLst/>
          </a:prstGeom>
          <a:noFill/>
          <a:ln>
            <a:noFill/>
          </a:ln>
        </p:spPr>
        <p:txBody>
          <a:bodyPr lIns="90000" rIns="90000" tIns="45000" bIns="45000"/>
          <a:p>
            <a:r>
              <a:rPr b="0" lang="en-US" sz="1460" spc="-1" strike="noStrike">
                <a:latin typeface="Arial"/>
              </a:rPr>
              <a:t>2739922</a:t>
            </a:r>
            <a:endParaRPr b="0" lang="en-US" sz="146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Branch and Master are different</a:t>
            </a:r>
            <a:endParaRPr b="0" lang="en-US" sz="4400" spc="-1" strike="noStrike">
              <a:latin typeface="Arial"/>
            </a:endParaRPr>
          </a:p>
        </p:txBody>
      </p:sp>
      <p:sp>
        <p:nvSpPr>
          <p:cNvPr id="693"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I think this is a good sentence to add here.</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git checkout master</a:t>
            </a:r>
            <a:endParaRPr b="0" lang="en-US" sz="1400" spc="-1" strike="noStrike">
              <a:latin typeface="Arial"/>
            </a:endParaRPr>
          </a:p>
          <a:p>
            <a:r>
              <a:rPr b="0" lang="en-US" sz="1400" spc="-1" strike="noStrike">
                <a:solidFill>
                  <a:srgbClr val="000000"/>
                </a:solidFill>
                <a:latin typeface="Courier New"/>
              </a:rPr>
              <a:t>Switched to branch 'master'</a:t>
            </a:r>
            <a:endParaRPr b="0" lang="en-US" sz="1400" spc="-1" strike="noStrike">
              <a:latin typeface="Arial"/>
            </a:endParaRPr>
          </a:p>
          <a:p>
            <a:r>
              <a:rPr b="0" lang="en-US" sz="1400" spc="-1" strike="noStrike">
                <a:solidFill>
                  <a:srgbClr val="000000"/>
                </a:solidFill>
                <a:latin typeface="Courier New"/>
              </a:rPr>
              <a:t>Your branch is up-to-date with 'origin/master'.</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800080"/>
                </a:solidFill>
                <a:latin typeface="Courier New"/>
              </a:rPr>
              <a:t>cat example.txt</a:t>
            </a:r>
            <a:endParaRPr b="0" lang="en-US" sz="1400" spc="-1" strike="noStrike">
              <a:latin typeface="Arial"/>
            </a:endParaRPr>
          </a:p>
          <a:p>
            <a:r>
              <a:rPr b="0" lang="en-US" sz="1400" spc="-1" strike="noStrike">
                <a:solidFill>
                  <a:srgbClr val="000000"/>
                </a:solidFill>
                <a:latin typeface="Courier New"/>
              </a:rPr>
              <a:t>Here is a paragraph of text.  It's not a very interesting paragraph.</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Here is another paragraph. It's even less interesting though I guess it</a:t>
            </a:r>
            <a:endParaRPr b="0" lang="en-US" sz="1400" spc="-1" strike="noStrike">
              <a:latin typeface="Arial"/>
            </a:endParaRPr>
          </a:p>
          <a:p>
            <a:r>
              <a:rPr b="0" lang="en-US" sz="1400" spc="-1" strike="noStrike">
                <a:solidFill>
                  <a:srgbClr val="000000"/>
                </a:solidFill>
                <a:latin typeface="Courier New"/>
              </a:rPr>
              <a:t>can be argued that it's more interesting because it has multiple lines</a:t>
            </a:r>
            <a:endParaRPr b="0" lang="en-US" sz="1400" spc="-1" strike="noStrike">
              <a:latin typeface="Arial"/>
            </a:endParaRPr>
          </a:p>
          <a:p>
            <a:r>
              <a:rPr b="0" lang="en-US" sz="1400" spc="-1" strike="noStrike">
                <a:solidFill>
                  <a:srgbClr val="000000"/>
                </a:solidFill>
                <a:latin typeface="Courier New"/>
              </a:rPr>
              <a:t>in it but you will not, at the end of reading it, feel like your life</a:t>
            </a:r>
            <a:endParaRPr b="0" lang="en-US" sz="1400" spc="-1" strike="noStrike">
              <a:latin typeface="Arial"/>
            </a:endParaRPr>
          </a:p>
          <a:p>
            <a:r>
              <a:rPr b="0" lang="en-US" sz="1400" spc="-1" strike="noStrike">
                <a:solidFill>
                  <a:srgbClr val="000000"/>
                </a:solidFill>
                <a:latin typeface="Courier New"/>
              </a:rPr>
              <a:t>has been changed in any measurable way.</a:t>
            </a:r>
            <a:endParaRPr b="0" lang="en-US" sz="1400" spc="-1" strike="noStrike">
              <a:latin typeface="Arial"/>
            </a:endParaRPr>
          </a:p>
          <a:p>
            <a:endParaRPr b="0" lang="en-US" sz="1400" spc="-1" strike="noStrike">
              <a:latin typeface="Arial"/>
            </a:endParaRPr>
          </a:p>
          <a:p>
            <a:r>
              <a:rPr b="0" lang="en-US" sz="1400" spc="-1" strike="noStrike">
                <a:solidFill>
                  <a:srgbClr val="000000"/>
                </a:solidFill>
                <a:latin typeface="Courier New"/>
              </a:rPr>
              <a:t>The End.</a:t>
            </a:r>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Lets talk origins</a:t>
            </a:r>
            <a:endParaRPr b="0" lang="en-US" sz="4400" spc="-1" strike="noStrike">
              <a:latin typeface="Arial"/>
            </a:endParaRPr>
          </a:p>
        </p:txBody>
      </p:sp>
      <p:sp>
        <p:nvSpPr>
          <p:cNvPr id="695"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remote -v</a:t>
            </a:r>
            <a:endParaRPr b="0" lang="en-US" sz="1400" spc="-1" strike="noStrike">
              <a:latin typeface="Arial"/>
            </a:endParaRPr>
          </a:p>
          <a:p>
            <a:r>
              <a:rPr b="0" lang="en-US" sz="1400" spc="-1" strike="noStrike">
                <a:solidFill>
                  <a:srgbClr val="000000"/>
                </a:solidFill>
                <a:latin typeface="Courier New"/>
              </a:rPr>
              <a:t>origin</a:t>
            </a:r>
            <a:r>
              <a:rPr b="0" lang="en-US" sz="1400" spc="-1" strike="noStrike">
                <a:solidFill>
                  <a:srgbClr val="000000"/>
                </a:solidFill>
                <a:latin typeface="Courier New"/>
              </a:rPr>
              <a:t>	</a:t>
            </a:r>
            <a:r>
              <a:rPr b="0" lang="en-US" sz="1400" spc="-1" strike="noStrike">
                <a:solidFill>
                  <a:srgbClr val="000000"/>
                </a:solidFill>
                <a:latin typeface="Courier New"/>
              </a:rPr>
              <a:t>https://github.com/4627ManningRobotics/example_git_flow (fetch)</a:t>
            </a:r>
            <a:endParaRPr b="0" lang="en-US" sz="1400" spc="-1" strike="noStrike">
              <a:latin typeface="Arial"/>
            </a:endParaRPr>
          </a:p>
          <a:p>
            <a:r>
              <a:rPr b="0" lang="en-US" sz="1400" spc="-1" strike="noStrike">
                <a:solidFill>
                  <a:srgbClr val="000000"/>
                </a:solidFill>
                <a:latin typeface="Courier New"/>
              </a:rPr>
              <a:t>origin</a:t>
            </a:r>
            <a:r>
              <a:rPr b="0" lang="en-US" sz="1400" spc="-1" strike="noStrike">
                <a:solidFill>
                  <a:srgbClr val="000000"/>
                </a:solidFill>
                <a:latin typeface="Courier New"/>
              </a:rPr>
              <a:t>	</a:t>
            </a:r>
            <a:r>
              <a:rPr b="0" lang="en-US" sz="1400" spc="-1" strike="noStrike">
                <a:solidFill>
                  <a:srgbClr val="000000"/>
                </a:solidFill>
                <a:latin typeface="Courier New"/>
              </a:rPr>
              <a:t>https://github.com/4627ManningRobotics/example_git_flow (push)</a:t>
            </a:r>
            <a:endParaRPr b="0" lang="en-US" sz="1400" spc="-1" strike="noStrike">
              <a:latin typeface="Arial"/>
            </a:endParaRPr>
          </a:p>
          <a:p>
            <a:endParaRPr b="0" lang="en-US" sz="1400" spc="-1" strike="noStrike">
              <a:latin typeface="Arial"/>
            </a:endParaRPr>
          </a:p>
          <a:p>
            <a:endParaRPr b="0" lang="en-US" sz="1400" spc="-1" strike="noStrike">
              <a:latin typeface="Arial"/>
            </a:endParaRPr>
          </a:p>
          <a:p>
            <a:r>
              <a:rPr b="0" lang="en-US" sz="1400" spc="-1" strike="noStrike">
                <a:solidFill>
                  <a:srgbClr val="00ffff"/>
                </a:solidFill>
                <a:latin typeface="Courier New"/>
              </a:rPr>
              <a:t>‘</a:t>
            </a:r>
            <a:r>
              <a:rPr b="0" lang="en-US" sz="1400" spc="-1" strike="noStrike">
                <a:solidFill>
                  <a:srgbClr val="00ffff"/>
                </a:solidFill>
                <a:latin typeface="Courier New"/>
              </a:rPr>
              <a:t>origin’ is the upstream repository.  We can add other repositories and then choose which to push to later. But that’s outside of our scope here.</a:t>
            </a:r>
            <a:endParaRPr b="0" lang="en-US" sz="1400" spc="-1" strike="noStrike">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Push our branch</a:t>
            </a:r>
            <a:endParaRPr b="0" lang="en-US" sz="4400" spc="-1" strike="noStrike">
              <a:latin typeface="Arial"/>
            </a:endParaRPr>
          </a:p>
        </p:txBody>
      </p:sp>
      <p:sp>
        <p:nvSpPr>
          <p:cNvPr id="697" name="CustomShape 2"/>
          <p:cNvSpPr/>
          <p:nvPr/>
        </p:nvSpPr>
        <p:spPr>
          <a:xfrm>
            <a:off x="504000" y="1463040"/>
            <a:ext cx="9326520" cy="576036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Courier New"/>
              </a:rPr>
              <a:t>$ </a:t>
            </a:r>
            <a:r>
              <a:rPr b="0" lang="en-US" sz="1400" spc="-1" strike="noStrike">
                <a:solidFill>
                  <a:srgbClr val="800080"/>
                </a:solidFill>
                <a:latin typeface="Courier New"/>
              </a:rPr>
              <a:t>git push -u origin ball_launcher</a:t>
            </a:r>
            <a:endParaRPr b="0" lang="en-US" sz="1400" spc="-1" strike="noStrike">
              <a:latin typeface="Arial"/>
            </a:endParaRPr>
          </a:p>
          <a:p>
            <a:r>
              <a:rPr b="0" lang="en-US" sz="1400" spc="-1" strike="noStrike">
                <a:solidFill>
                  <a:srgbClr val="000000"/>
                </a:solidFill>
                <a:latin typeface="Courier New"/>
              </a:rPr>
              <a:t>Username for 'https://github.com': hpeyerl</a:t>
            </a:r>
            <a:endParaRPr b="0" lang="en-US" sz="1400" spc="-1" strike="noStrike">
              <a:latin typeface="Arial"/>
            </a:endParaRPr>
          </a:p>
          <a:p>
            <a:r>
              <a:rPr b="0" lang="en-US" sz="1400" spc="-1" strike="noStrike">
                <a:solidFill>
                  <a:srgbClr val="000000"/>
                </a:solidFill>
                <a:latin typeface="Courier New"/>
              </a:rPr>
              <a:t>Password for 'https://hpeyerl@github.com':</a:t>
            </a:r>
            <a:endParaRPr b="0" lang="en-US" sz="1400" spc="-1" strike="noStrike">
              <a:latin typeface="Arial"/>
            </a:endParaRPr>
          </a:p>
          <a:p>
            <a:r>
              <a:rPr b="0" lang="en-US" sz="1400" spc="-1" strike="noStrike">
                <a:solidFill>
                  <a:srgbClr val="000000"/>
                </a:solidFill>
                <a:latin typeface="Courier New"/>
              </a:rPr>
              <a:t>Counting objects: 7, done.</a:t>
            </a:r>
            <a:endParaRPr b="0" lang="en-US" sz="1400" spc="-1" strike="noStrike">
              <a:latin typeface="Arial"/>
            </a:endParaRPr>
          </a:p>
          <a:p>
            <a:r>
              <a:rPr b="0" lang="en-US" sz="1400" spc="-1" strike="noStrike">
                <a:solidFill>
                  <a:srgbClr val="000000"/>
                </a:solidFill>
                <a:latin typeface="Courier New"/>
              </a:rPr>
              <a:t>Delta compression using up to 2 threads.</a:t>
            </a:r>
            <a:endParaRPr b="0" lang="en-US" sz="1400" spc="-1" strike="noStrike">
              <a:latin typeface="Arial"/>
            </a:endParaRPr>
          </a:p>
          <a:p>
            <a:r>
              <a:rPr b="0" lang="en-US" sz="1400" spc="-1" strike="noStrike">
                <a:solidFill>
                  <a:srgbClr val="000000"/>
                </a:solidFill>
                <a:latin typeface="Courier New"/>
              </a:rPr>
              <a:t>Compressing objects: 100% (4/4), done.</a:t>
            </a:r>
            <a:endParaRPr b="0" lang="en-US" sz="1400" spc="-1" strike="noStrike">
              <a:latin typeface="Arial"/>
            </a:endParaRPr>
          </a:p>
          <a:p>
            <a:r>
              <a:rPr b="0" lang="en-US" sz="1400" spc="-1" strike="noStrike">
                <a:solidFill>
                  <a:srgbClr val="000000"/>
                </a:solidFill>
                <a:latin typeface="Courier New"/>
              </a:rPr>
              <a:t>Writing objects: 100% (4/4), 446 bytes | 0 bytes/s, done.</a:t>
            </a:r>
            <a:endParaRPr b="0" lang="en-US" sz="1400" spc="-1" strike="noStrike">
              <a:latin typeface="Arial"/>
            </a:endParaRPr>
          </a:p>
          <a:p>
            <a:r>
              <a:rPr b="0" lang="en-US" sz="1400" spc="-1" strike="noStrike">
                <a:solidFill>
                  <a:srgbClr val="000000"/>
                </a:solidFill>
                <a:latin typeface="Courier New"/>
              </a:rPr>
              <a:t>Total 4 (delta 1), reused 0 (delta 0)</a:t>
            </a:r>
            <a:endParaRPr b="0" lang="en-US" sz="1400" spc="-1" strike="noStrike">
              <a:latin typeface="Arial"/>
            </a:endParaRPr>
          </a:p>
          <a:p>
            <a:r>
              <a:rPr b="0" lang="en-US" sz="1400" spc="-1" strike="noStrike">
                <a:solidFill>
                  <a:srgbClr val="000000"/>
                </a:solidFill>
                <a:latin typeface="Courier New"/>
              </a:rPr>
              <a:t>remote: Resolving deltas: 100% (1/1), completed with 1 local object.</a:t>
            </a:r>
            <a:endParaRPr b="0" lang="en-US" sz="1400" spc="-1" strike="noStrike">
              <a:latin typeface="Arial"/>
            </a:endParaRPr>
          </a:p>
          <a:p>
            <a:r>
              <a:rPr b="0" lang="en-US" sz="1400" spc="-1" strike="noStrike">
                <a:solidFill>
                  <a:srgbClr val="000000"/>
                </a:solidFill>
                <a:latin typeface="Courier New"/>
              </a:rPr>
              <a:t>To https://github.com/4627ManningRobotics/example_git_flow</a:t>
            </a:r>
            <a:endParaRPr b="0" lang="en-US" sz="1400" spc="-1" strike="noStrike">
              <a:latin typeface="Arial"/>
            </a:endParaRPr>
          </a:p>
          <a:p>
            <a:r>
              <a:rPr b="0" lang="en-US" sz="1400" spc="-1" strike="noStrike">
                <a:solidFill>
                  <a:srgbClr val="000000"/>
                </a:solidFill>
                <a:latin typeface="Courier New"/>
              </a:rPr>
              <a:t> </a:t>
            </a:r>
            <a:r>
              <a:rPr b="0" lang="en-US" sz="1400" spc="-1" strike="noStrike">
                <a:solidFill>
                  <a:srgbClr val="000000"/>
                </a:solidFill>
                <a:latin typeface="Courier New"/>
              </a:rPr>
              <a:t>* [new branch]      ball_launcher -&gt; ball_launcher</a:t>
            </a:r>
            <a:endParaRPr b="0" lang="en-US" sz="1400" spc="-1" strike="noStrike">
              <a:latin typeface="Arial"/>
            </a:endParaRPr>
          </a:p>
          <a:p>
            <a:r>
              <a:rPr b="0" lang="en-US" sz="1400" spc="-1" strike="noStrike">
                <a:solidFill>
                  <a:srgbClr val="000000"/>
                </a:solidFill>
                <a:latin typeface="Courier New"/>
              </a:rPr>
              <a:t>Branch ball_launcher set up to track remote branch ball_launcher from origin.</a:t>
            </a:r>
            <a:endParaRPr b="0" lang="en-US" sz="14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CustomShape 1"/>
          <p:cNvSpPr/>
          <p:nvPr/>
        </p:nvSpPr>
        <p:spPr>
          <a:xfrm>
            <a:off x="5358600" y="6675840"/>
            <a:ext cx="588240" cy="333000"/>
          </a:xfrm>
          <a:prstGeom prst="ellipse">
            <a:avLst/>
          </a:prstGeom>
          <a:solidFill>
            <a:srgbClr val="729fcf"/>
          </a:solidFill>
          <a:ln>
            <a:solidFill>
              <a:srgbClr val="3465a4"/>
            </a:solidFill>
          </a:ln>
        </p:spPr>
        <p:style>
          <a:lnRef idx="0"/>
          <a:fillRef idx="0"/>
          <a:effectRef idx="0"/>
          <a:fontRef idx="minor"/>
        </p:style>
      </p:sp>
      <p:sp>
        <p:nvSpPr>
          <p:cNvPr id="699" name="CustomShape 2"/>
          <p:cNvSpPr/>
          <p:nvPr/>
        </p:nvSpPr>
        <p:spPr>
          <a:xfrm>
            <a:off x="5340600" y="5921640"/>
            <a:ext cx="588240" cy="333000"/>
          </a:xfrm>
          <a:prstGeom prst="ellipse">
            <a:avLst/>
          </a:prstGeom>
          <a:solidFill>
            <a:srgbClr val="729fcf"/>
          </a:solidFill>
          <a:ln>
            <a:solidFill>
              <a:srgbClr val="3465a4"/>
            </a:solidFill>
          </a:ln>
        </p:spPr>
        <p:style>
          <a:lnRef idx="0"/>
          <a:fillRef idx="0"/>
          <a:effectRef idx="0"/>
          <a:fontRef idx="minor"/>
        </p:style>
      </p:sp>
      <p:sp>
        <p:nvSpPr>
          <p:cNvPr id="700" name="CustomShape 3"/>
          <p:cNvSpPr/>
          <p:nvPr/>
        </p:nvSpPr>
        <p:spPr>
          <a:xfrm>
            <a:off x="5340600" y="5181480"/>
            <a:ext cx="588240" cy="333000"/>
          </a:xfrm>
          <a:prstGeom prst="ellipse">
            <a:avLst/>
          </a:prstGeom>
          <a:solidFill>
            <a:srgbClr val="729fcf"/>
          </a:solidFill>
          <a:ln>
            <a:solidFill>
              <a:srgbClr val="3465a4"/>
            </a:solidFill>
          </a:ln>
        </p:spPr>
        <p:style>
          <a:lnRef idx="0"/>
          <a:fillRef idx="0"/>
          <a:effectRef idx="0"/>
          <a:fontRef idx="minor"/>
        </p:style>
      </p:sp>
      <p:sp>
        <p:nvSpPr>
          <p:cNvPr id="701" name="CustomShape 4"/>
          <p:cNvSpPr/>
          <p:nvPr/>
        </p:nvSpPr>
        <p:spPr>
          <a:xfrm>
            <a:off x="5340600" y="4441320"/>
            <a:ext cx="588240" cy="333000"/>
          </a:xfrm>
          <a:prstGeom prst="ellipse">
            <a:avLst/>
          </a:prstGeom>
          <a:solidFill>
            <a:srgbClr val="729fcf"/>
          </a:solidFill>
          <a:ln>
            <a:solidFill>
              <a:srgbClr val="3465a4"/>
            </a:solidFill>
          </a:ln>
        </p:spPr>
        <p:style>
          <a:lnRef idx="0"/>
          <a:fillRef idx="0"/>
          <a:effectRef idx="0"/>
          <a:fontRef idx="minor"/>
        </p:style>
      </p:sp>
      <p:sp>
        <p:nvSpPr>
          <p:cNvPr id="702" name="Line 5"/>
          <p:cNvSpPr/>
          <p:nvPr/>
        </p:nvSpPr>
        <p:spPr>
          <a:xfrm flipV="1">
            <a:off x="5667480" y="6254640"/>
            <a:ext cx="0" cy="407160"/>
          </a:xfrm>
          <a:prstGeom prst="line">
            <a:avLst/>
          </a:prstGeom>
          <a:ln>
            <a:solidFill>
              <a:srgbClr val="000000"/>
            </a:solidFill>
            <a:tailEnd len="med" type="triangle" w="med"/>
          </a:ln>
        </p:spPr>
        <p:style>
          <a:lnRef idx="0"/>
          <a:fillRef idx="0"/>
          <a:effectRef idx="0"/>
          <a:fontRef idx="minor"/>
        </p:style>
      </p:sp>
      <p:sp>
        <p:nvSpPr>
          <p:cNvPr id="703" name="Line 6"/>
          <p:cNvSpPr/>
          <p:nvPr/>
        </p:nvSpPr>
        <p:spPr>
          <a:xfrm flipV="1">
            <a:off x="5667480" y="5514480"/>
            <a:ext cx="0" cy="407160"/>
          </a:xfrm>
          <a:prstGeom prst="line">
            <a:avLst/>
          </a:prstGeom>
          <a:ln>
            <a:solidFill>
              <a:srgbClr val="000000"/>
            </a:solidFill>
            <a:tailEnd len="med" type="triangle" w="med"/>
          </a:ln>
        </p:spPr>
        <p:style>
          <a:lnRef idx="0"/>
          <a:fillRef idx="0"/>
          <a:effectRef idx="0"/>
          <a:fontRef idx="minor"/>
        </p:style>
      </p:sp>
      <p:sp>
        <p:nvSpPr>
          <p:cNvPr id="704" name="Line 7"/>
          <p:cNvSpPr/>
          <p:nvPr/>
        </p:nvSpPr>
        <p:spPr>
          <a:xfrm flipV="1">
            <a:off x="5667480" y="4774320"/>
            <a:ext cx="0" cy="407160"/>
          </a:xfrm>
          <a:prstGeom prst="line">
            <a:avLst/>
          </a:prstGeom>
          <a:ln>
            <a:solidFill>
              <a:srgbClr val="000000"/>
            </a:solidFill>
            <a:tailEnd len="med" type="triangle" w="med"/>
          </a:ln>
        </p:spPr>
        <p:style>
          <a:lnRef idx="0"/>
          <a:fillRef idx="0"/>
          <a:effectRef idx="0"/>
          <a:fontRef idx="minor"/>
        </p:style>
      </p:sp>
      <p:sp>
        <p:nvSpPr>
          <p:cNvPr id="705" name="CustomShape 8"/>
          <p:cNvSpPr/>
          <p:nvPr/>
        </p:nvSpPr>
        <p:spPr>
          <a:xfrm>
            <a:off x="2174400" y="6662160"/>
            <a:ext cx="588240" cy="333000"/>
          </a:xfrm>
          <a:prstGeom prst="ellipse">
            <a:avLst/>
          </a:prstGeom>
          <a:solidFill>
            <a:srgbClr val="729fcf"/>
          </a:solidFill>
          <a:ln>
            <a:solidFill>
              <a:srgbClr val="3465a4"/>
            </a:solidFill>
          </a:ln>
        </p:spPr>
        <p:style>
          <a:lnRef idx="0"/>
          <a:fillRef idx="0"/>
          <a:effectRef idx="0"/>
          <a:fontRef idx="minor"/>
        </p:style>
      </p:sp>
      <p:sp>
        <p:nvSpPr>
          <p:cNvPr id="706" name="CustomShape 9"/>
          <p:cNvSpPr/>
          <p:nvPr/>
        </p:nvSpPr>
        <p:spPr>
          <a:xfrm>
            <a:off x="2156400" y="5907960"/>
            <a:ext cx="588240" cy="333000"/>
          </a:xfrm>
          <a:prstGeom prst="ellipse">
            <a:avLst/>
          </a:prstGeom>
          <a:solidFill>
            <a:srgbClr val="729fcf"/>
          </a:solidFill>
          <a:ln>
            <a:solidFill>
              <a:srgbClr val="3465a4"/>
            </a:solidFill>
          </a:ln>
        </p:spPr>
        <p:style>
          <a:lnRef idx="0"/>
          <a:fillRef idx="0"/>
          <a:effectRef idx="0"/>
          <a:fontRef idx="minor"/>
        </p:style>
      </p:sp>
      <p:sp>
        <p:nvSpPr>
          <p:cNvPr id="707" name="CustomShape 10"/>
          <p:cNvSpPr/>
          <p:nvPr/>
        </p:nvSpPr>
        <p:spPr>
          <a:xfrm>
            <a:off x="2156400" y="5167440"/>
            <a:ext cx="588240" cy="333000"/>
          </a:xfrm>
          <a:prstGeom prst="ellipse">
            <a:avLst/>
          </a:prstGeom>
          <a:solidFill>
            <a:srgbClr val="729fcf"/>
          </a:solidFill>
          <a:ln>
            <a:solidFill>
              <a:srgbClr val="3465a4"/>
            </a:solidFill>
          </a:ln>
        </p:spPr>
        <p:style>
          <a:lnRef idx="0"/>
          <a:fillRef idx="0"/>
          <a:effectRef idx="0"/>
          <a:fontRef idx="minor"/>
        </p:style>
      </p:sp>
      <p:sp>
        <p:nvSpPr>
          <p:cNvPr id="708" name="CustomShape 11"/>
          <p:cNvSpPr/>
          <p:nvPr/>
        </p:nvSpPr>
        <p:spPr>
          <a:xfrm>
            <a:off x="2156400" y="4427280"/>
            <a:ext cx="588240" cy="333000"/>
          </a:xfrm>
          <a:prstGeom prst="ellipse">
            <a:avLst/>
          </a:prstGeom>
          <a:solidFill>
            <a:srgbClr val="729fcf"/>
          </a:solidFill>
          <a:ln>
            <a:solidFill>
              <a:srgbClr val="3465a4"/>
            </a:solidFill>
          </a:ln>
        </p:spPr>
        <p:style>
          <a:lnRef idx="0"/>
          <a:fillRef idx="0"/>
          <a:effectRef idx="0"/>
          <a:fontRef idx="minor"/>
        </p:style>
      </p:sp>
      <p:sp>
        <p:nvSpPr>
          <p:cNvPr id="709" name="Line 12"/>
          <p:cNvSpPr/>
          <p:nvPr/>
        </p:nvSpPr>
        <p:spPr>
          <a:xfrm flipV="1">
            <a:off x="2482920" y="6240600"/>
            <a:ext cx="0" cy="407160"/>
          </a:xfrm>
          <a:prstGeom prst="line">
            <a:avLst/>
          </a:prstGeom>
          <a:ln>
            <a:solidFill>
              <a:srgbClr val="000000"/>
            </a:solidFill>
            <a:tailEnd len="med" type="triangle" w="med"/>
          </a:ln>
        </p:spPr>
        <p:style>
          <a:lnRef idx="0"/>
          <a:fillRef idx="0"/>
          <a:effectRef idx="0"/>
          <a:fontRef idx="minor"/>
        </p:style>
      </p:sp>
      <p:sp>
        <p:nvSpPr>
          <p:cNvPr id="710" name="Line 13"/>
          <p:cNvSpPr/>
          <p:nvPr/>
        </p:nvSpPr>
        <p:spPr>
          <a:xfrm flipV="1">
            <a:off x="2482920" y="5500440"/>
            <a:ext cx="0" cy="407160"/>
          </a:xfrm>
          <a:prstGeom prst="line">
            <a:avLst/>
          </a:prstGeom>
          <a:ln>
            <a:solidFill>
              <a:srgbClr val="000000"/>
            </a:solidFill>
            <a:tailEnd len="med" type="triangle" w="med"/>
          </a:ln>
        </p:spPr>
        <p:style>
          <a:lnRef idx="0"/>
          <a:fillRef idx="0"/>
          <a:effectRef idx="0"/>
          <a:fontRef idx="minor"/>
        </p:style>
      </p:sp>
      <p:sp>
        <p:nvSpPr>
          <p:cNvPr id="711" name="Line 14"/>
          <p:cNvSpPr/>
          <p:nvPr/>
        </p:nvSpPr>
        <p:spPr>
          <a:xfrm flipV="1">
            <a:off x="2482920" y="4760280"/>
            <a:ext cx="0" cy="407160"/>
          </a:xfrm>
          <a:prstGeom prst="line">
            <a:avLst/>
          </a:prstGeom>
          <a:ln>
            <a:solidFill>
              <a:srgbClr val="000000"/>
            </a:solidFill>
            <a:tailEnd len="med" type="triangle" w="med"/>
          </a:ln>
        </p:spPr>
        <p:style>
          <a:lnRef idx="0"/>
          <a:fillRef idx="0"/>
          <a:effectRef idx="0"/>
          <a:fontRef idx="minor"/>
        </p:style>
      </p:sp>
      <p:sp>
        <p:nvSpPr>
          <p:cNvPr id="712" name="TextShape 15"/>
          <p:cNvSpPr txBox="1"/>
          <p:nvPr/>
        </p:nvSpPr>
        <p:spPr>
          <a:xfrm>
            <a:off x="6338880" y="44938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713" name="TextShape 16"/>
          <p:cNvSpPr txBox="1"/>
          <p:nvPr/>
        </p:nvSpPr>
        <p:spPr>
          <a:xfrm>
            <a:off x="849240" y="4493880"/>
            <a:ext cx="1503000" cy="297720"/>
          </a:xfrm>
          <a:prstGeom prst="rect">
            <a:avLst/>
          </a:prstGeom>
          <a:noFill/>
          <a:ln>
            <a:noFill/>
          </a:ln>
        </p:spPr>
        <p:txBody>
          <a:bodyPr lIns="90000" rIns="90000" tIns="45000" bIns="45000"/>
          <a:p>
            <a:r>
              <a:rPr b="0" lang="en-US" sz="1460" spc="-1" strike="noStrike">
                <a:latin typeface="Arial"/>
              </a:rPr>
              <a:t>master</a:t>
            </a:r>
            <a:endParaRPr b="0" lang="en-US" sz="1460" spc="-1" strike="noStrike">
              <a:latin typeface="Arial"/>
            </a:endParaRPr>
          </a:p>
        </p:txBody>
      </p:sp>
      <p:sp>
        <p:nvSpPr>
          <p:cNvPr id="714" name="TextShape 17"/>
          <p:cNvSpPr txBox="1"/>
          <p:nvPr/>
        </p:nvSpPr>
        <p:spPr>
          <a:xfrm>
            <a:off x="65160" y="3774960"/>
            <a:ext cx="2352600" cy="297720"/>
          </a:xfrm>
          <a:prstGeom prst="rect">
            <a:avLst/>
          </a:prstGeom>
          <a:noFill/>
          <a:ln>
            <a:noFill/>
          </a:ln>
        </p:spPr>
        <p:txBody>
          <a:bodyPr lIns="90000" rIns="90000" tIns="45000" bIns="45000"/>
          <a:p>
            <a:r>
              <a:rPr b="0" lang="en-US" sz="1460" spc="-1" strike="noStrike">
                <a:latin typeface="Arial"/>
              </a:rPr>
              <a:t>ball_launcher</a:t>
            </a:r>
            <a:endParaRPr b="0" lang="en-US" sz="1460" spc="-1" strike="noStrike">
              <a:latin typeface="Arial"/>
            </a:endParaRPr>
          </a:p>
        </p:txBody>
      </p:sp>
      <p:sp>
        <p:nvSpPr>
          <p:cNvPr id="715" name="CustomShape 18"/>
          <p:cNvSpPr/>
          <p:nvPr/>
        </p:nvSpPr>
        <p:spPr>
          <a:xfrm>
            <a:off x="3528720" y="3761280"/>
            <a:ext cx="588240" cy="333000"/>
          </a:xfrm>
          <a:prstGeom prst="ellipse">
            <a:avLst/>
          </a:prstGeom>
          <a:solidFill>
            <a:srgbClr val="729fcf"/>
          </a:solidFill>
          <a:ln>
            <a:solidFill>
              <a:srgbClr val="3465a4"/>
            </a:solidFill>
          </a:ln>
        </p:spPr>
        <p:style>
          <a:lnRef idx="0"/>
          <a:fillRef idx="0"/>
          <a:effectRef idx="0"/>
          <a:fontRef idx="minor"/>
        </p:style>
      </p:sp>
      <p:sp>
        <p:nvSpPr>
          <p:cNvPr id="716" name="Line 19"/>
          <p:cNvSpPr/>
          <p:nvPr/>
        </p:nvSpPr>
        <p:spPr>
          <a:xfrm flipV="1">
            <a:off x="2417760" y="4057200"/>
            <a:ext cx="1242000" cy="370080"/>
          </a:xfrm>
          <a:prstGeom prst="line">
            <a:avLst/>
          </a:prstGeom>
          <a:ln>
            <a:solidFill>
              <a:srgbClr val="000000"/>
            </a:solidFill>
            <a:tailEnd len="med" type="triangle" w="med"/>
          </a:ln>
        </p:spPr>
        <p:style>
          <a:lnRef idx="0"/>
          <a:fillRef idx="0"/>
          <a:effectRef idx="0"/>
          <a:fontRef idx="minor"/>
        </p:style>
      </p:sp>
      <p:sp>
        <p:nvSpPr>
          <p:cNvPr id="717" name="TextShape 20"/>
          <p:cNvSpPr txBox="1"/>
          <p:nvPr/>
        </p:nvSpPr>
        <p:spPr>
          <a:xfrm>
            <a:off x="7646040" y="3812040"/>
            <a:ext cx="2352600" cy="297720"/>
          </a:xfrm>
          <a:prstGeom prst="rect">
            <a:avLst/>
          </a:prstGeom>
          <a:noFill/>
          <a:ln>
            <a:noFill/>
          </a:ln>
        </p:spPr>
        <p:txBody>
          <a:bodyPr lIns="90000" rIns="90000" tIns="45000" bIns="45000"/>
          <a:p>
            <a:r>
              <a:rPr b="0" lang="en-US" sz="1460" spc="-1" strike="noStrike">
                <a:latin typeface="Arial"/>
              </a:rPr>
              <a:t>ball_launcher</a:t>
            </a:r>
            <a:endParaRPr b="0" lang="en-US" sz="1460" spc="-1" strike="noStrike">
              <a:latin typeface="Arial"/>
            </a:endParaRPr>
          </a:p>
        </p:txBody>
      </p:sp>
      <p:sp>
        <p:nvSpPr>
          <p:cNvPr id="718" name="CustomShape 21"/>
          <p:cNvSpPr/>
          <p:nvPr/>
        </p:nvSpPr>
        <p:spPr>
          <a:xfrm>
            <a:off x="6927120" y="3812040"/>
            <a:ext cx="588240" cy="333000"/>
          </a:xfrm>
          <a:prstGeom prst="ellipse">
            <a:avLst/>
          </a:prstGeom>
          <a:solidFill>
            <a:srgbClr val="729fcf"/>
          </a:solidFill>
          <a:ln>
            <a:solidFill>
              <a:srgbClr val="3465a4"/>
            </a:solidFill>
          </a:ln>
        </p:spPr>
        <p:style>
          <a:lnRef idx="0"/>
          <a:fillRef idx="0"/>
          <a:effectRef idx="0"/>
          <a:fontRef idx="minor"/>
        </p:style>
      </p:sp>
      <p:sp>
        <p:nvSpPr>
          <p:cNvPr id="719" name="Line 22"/>
          <p:cNvSpPr/>
          <p:nvPr/>
        </p:nvSpPr>
        <p:spPr>
          <a:xfrm flipV="1">
            <a:off x="5816160" y="4107960"/>
            <a:ext cx="1242000" cy="370080"/>
          </a:xfrm>
          <a:prstGeom prst="line">
            <a:avLst/>
          </a:prstGeom>
          <a:ln>
            <a:solidFill>
              <a:srgbClr val="000000"/>
            </a:solidFill>
            <a:tailEnd len="med" type="triangle" w="med"/>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The view from ‘github’</a:t>
            </a:r>
            <a:endParaRPr b="0" lang="en-US" sz="4400" spc="-1" strike="noStrike">
              <a:latin typeface="Arial"/>
            </a:endParaRPr>
          </a:p>
        </p:txBody>
      </p:sp>
      <p:pic>
        <p:nvPicPr>
          <p:cNvPr id="721" name="" descr=""/>
          <p:cNvPicPr/>
          <p:nvPr/>
        </p:nvPicPr>
        <p:blipFill>
          <a:blip r:embed="rId1"/>
          <a:stretch/>
        </p:blipFill>
        <p:spPr>
          <a:xfrm>
            <a:off x="822960" y="1645920"/>
            <a:ext cx="8320680" cy="540540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Our goals</a:t>
            </a:r>
            <a:endParaRPr b="0" lang="en-US" sz="4400" spc="-1" strike="noStrike">
              <a:latin typeface="Arial"/>
            </a:endParaRPr>
          </a:p>
        </p:txBody>
      </p:sp>
      <p:sp>
        <p:nvSpPr>
          <p:cNvPr id="723" name="CustomShape 2"/>
          <p:cNvSpPr/>
          <p:nvPr/>
        </p:nvSpPr>
        <p:spPr>
          <a:xfrm>
            <a:off x="621000" y="1563480"/>
            <a:ext cx="9071280" cy="54770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Drive team should always be able to drive a robot.</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Autonomous team needs to be able to iterate through their design.</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Programming team needs to be able to add features and test them.</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Vision team needs to be able to iterate and test their code.</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All of this code needs to come together.</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Drive team needs some soak-time after we are feature complete.</a:t>
            </a:r>
            <a:endParaRPr b="0" lang="en-US" sz="3200" spc="-1" strike="noStrike">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Our workflow</a:t>
            </a:r>
            <a:endParaRPr b="0" lang="en-US" sz="4400" spc="-1" strike="noStrike">
              <a:latin typeface="Arial"/>
            </a:endParaRPr>
          </a:p>
        </p:txBody>
      </p:sp>
      <p:sp>
        <p:nvSpPr>
          <p:cNvPr id="72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a:t>
            </a:r>
            <a:r>
              <a:rPr b="0" lang="en-US" sz="3200" spc="-1" strike="noStrike">
                <a:solidFill>
                  <a:srgbClr val="000000"/>
                </a:solidFill>
                <a:latin typeface="Arial"/>
              </a:rPr>
              <a:t>master’ should always work.</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Only mentors and team leads can push to ‘master’.</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Everyone else works on feature branches.</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Drive team usually uses ‘master’ but can switch to feature branches for testing and feedback.</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Everyone commits all the time.</a:t>
            </a:r>
            <a:endParaRPr b="0" lang="en-US" sz="3200" spc="-1" strike="noStrike">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Workflow issues</a:t>
            </a:r>
            <a:endParaRPr b="0" lang="en-US" sz="4400" spc="-1" strike="noStrike">
              <a:latin typeface="Arial"/>
            </a:endParaRPr>
          </a:p>
        </p:txBody>
      </p:sp>
      <p:sp>
        <p:nvSpPr>
          <p:cNvPr id="72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Work on your feature branches methodically and with a plan.</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If you need to experiment with something, then create a new branch. Once you’re done, either abandon it or merge it into your feature branch.</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If your feature branch has gone out of control, create a new branch and start stripping things back. Optionally cherry-pick from previous commits.  Then merge back into your feature branch.</a:t>
            </a:r>
            <a:endParaRPr b="0" lang="en-US" sz="3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45"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46"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47"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48"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49"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50"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51"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52"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53"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54"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55"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56"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57"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58"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59"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60"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61"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62"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63"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64"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65"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66"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67"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268"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269" name="CustomShape 26"/>
          <p:cNvSpPr/>
          <p:nvPr/>
        </p:nvSpPr>
        <p:spPr>
          <a:xfrm>
            <a:off x="3049920" y="1486800"/>
            <a:ext cx="91080" cy="91080"/>
          </a:xfrm>
          <a:prstGeom prst="ellipse">
            <a:avLst/>
          </a:prstGeom>
          <a:solidFill>
            <a:srgbClr val="729fcf"/>
          </a:solidFill>
          <a:ln>
            <a:solidFill>
              <a:srgbClr val="3465a4"/>
            </a:solidFill>
          </a:ln>
        </p:spPr>
        <p:style>
          <a:lnRef idx="0"/>
          <a:fillRef idx="0"/>
          <a:effectRef idx="0"/>
          <a:fontRef idx="minor"/>
        </p:style>
      </p:sp>
      <p:sp>
        <p:nvSpPr>
          <p:cNvPr id="270"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271"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272"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273"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274" name="CustomShape 31"/>
          <p:cNvSpPr/>
          <p:nvPr/>
        </p:nvSpPr>
        <p:spPr>
          <a:xfrm>
            <a:off x="3108960" y="1005840"/>
            <a:ext cx="365400" cy="273960"/>
          </a:xfrm>
          <a:custGeom>
            <a:avLst/>
            <a:gdLst/>
            <a:ahLst/>
            <a:rect l="l" t="t" r="r" b="b"/>
            <a:pathLst>
              <a:path w="1017" h="1163">
                <a:moveTo>
                  <a:pt x="294" y="727"/>
                </a:moveTo>
                <a:lnTo>
                  <a:pt x="272" y="718"/>
                </a:lnTo>
                <a:lnTo>
                  <a:pt x="249" y="709"/>
                </a:lnTo>
                <a:lnTo>
                  <a:pt x="228" y="699"/>
                </a:lnTo>
                <a:lnTo>
                  <a:pt x="207" y="688"/>
                </a:lnTo>
                <a:lnTo>
                  <a:pt x="187" y="676"/>
                </a:lnTo>
                <a:lnTo>
                  <a:pt x="168" y="664"/>
                </a:lnTo>
                <a:lnTo>
                  <a:pt x="150" y="651"/>
                </a:lnTo>
                <a:lnTo>
                  <a:pt x="132" y="637"/>
                </a:lnTo>
                <a:lnTo>
                  <a:pt x="115" y="623"/>
                </a:lnTo>
                <a:lnTo>
                  <a:pt x="100" y="608"/>
                </a:lnTo>
                <a:lnTo>
                  <a:pt x="85" y="592"/>
                </a:lnTo>
                <a:lnTo>
                  <a:pt x="72" y="576"/>
                </a:lnTo>
                <a:lnTo>
                  <a:pt x="59" y="560"/>
                </a:lnTo>
                <a:lnTo>
                  <a:pt x="48" y="543"/>
                </a:lnTo>
                <a:lnTo>
                  <a:pt x="38" y="525"/>
                </a:lnTo>
                <a:lnTo>
                  <a:pt x="29" y="508"/>
                </a:lnTo>
                <a:lnTo>
                  <a:pt x="21" y="490"/>
                </a:lnTo>
                <a:lnTo>
                  <a:pt x="14" y="471"/>
                </a:lnTo>
                <a:lnTo>
                  <a:pt x="9" y="453"/>
                </a:lnTo>
                <a:lnTo>
                  <a:pt x="5" y="434"/>
                </a:lnTo>
                <a:lnTo>
                  <a:pt x="2" y="415"/>
                </a:lnTo>
                <a:lnTo>
                  <a:pt x="0" y="396"/>
                </a:lnTo>
                <a:lnTo>
                  <a:pt x="0" y="377"/>
                </a:lnTo>
                <a:lnTo>
                  <a:pt x="1" y="358"/>
                </a:lnTo>
                <a:lnTo>
                  <a:pt x="3" y="339"/>
                </a:lnTo>
                <a:lnTo>
                  <a:pt x="6" y="320"/>
                </a:lnTo>
                <a:lnTo>
                  <a:pt x="11" y="302"/>
                </a:lnTo>
                <a:lnTo>
                  <a:pt x="17" y="283"/>
                </a:lnTo>
                <a:lnTo>
                  <a:pt x="24" y="265"/>
                </a:lnTo>
                <a:lnTo>
                  <a:pt x="32" y="247"/>
                </a:lnTo>
                <a:lnTo>
                  <a:pt x="42" y="229"/>
                </a:lnTo>
                <a:lnTo>
                  <a:pt x="53" y="212"/>
                </a:lnTo>
                <a:lnTo>
                  <a:pt x="64" y="195"/>
                </a:lnTo>
                <a:lnTo>
                  <a:pt x="77" y="179"/>
                </a:lnTo>
                <a:lnTo>
                  <a:pt x="91" y="163"/>
                </a:lnTo>
                <a:lnTo>
                  <a:pt x="106" y="148"/>
                </a:lnTo>
                <a:lnTo>
                  <a:pt x="122" y="133"/>
                </a:lnTo>
                <a:lnTo>
                  <a:pt x="139" y="119"/>
                </a:lnTo>
                <a:lnTo>
                  <a:pt x="157" y="106"/>
                </a:lnTo>
                <a:lnTo>
                  <a:pt x="176" y="93"/>
                </a:lnTo>
                <a:lnTo>
                  <a:pt x="195" y="81"/>
                </a:lnTo>
                <a:lnTo>
                  <a:pt x="216" y="69"/>
                </a:lnTo>
                <a:lnTo>
                  <a:pt x="237" y="59"/>
                </a:lnTo>
                <a:lnTo>
                  <a:pt x="259" y="49"/>
                </a:lnTo>
                <a:lnTo>
                  <a:pt x="281" y="40"/>
                </a:lnTo>
                <a:lnTo>
                  <a:pt x="304" y="32"/>
                </a:lnTo>
                <a:lnTo>
                  <a:pt x="327" y="25"/>
                </a:lnTo>
                <a:lnTo>
                  <a:pt x="351" y="19"/>
                </a:lnTo>
                <a:lnTo>
                  <a:pt x="375" y="13"/>
                </a:lnTo>
                <a:lnTo>
                  <a:pt x="400" y="9"/>
                </a:lnTo>
                <a:lnTo>
                  <a:pt x="425" y="5"/>
                </a:lnTo>
                <a:lnTo>
                  <a:pt x="450" y="2"/>
                </a:lnTo>
                <a:lnTo>
                  <a:pt x="475" y="1"/>
                </a:lnTo>
                <a:lnTo>
                  <a:pt x="501" y="0"/>
                </a:lnTo>
                <a:lnTo>
                  <a:pt x="526" y="0"/>
                </a:lnTo>
                <a:lnTo>
                  <a:pt x="551" y="1"/>
                </a:lnTo>
                <a:lnTo>
                  <a:pt x="576" y="3"/>
                </a:lnTo>
                <a:lnTo>
                  <a:pt x="601" y="6"/>
                </a:lnTo>
                <a:lnTo>
                  <a:pt x="626" y="10"/>
                </a:lnTo>
                <a:lnTo>
                  <a:pt x="651" y="15"/>
                </a:lnTo>
                <a:lnTo>
                  <a:pt x="675" y="21"/>
                </a:lnTo>
                <a:lnTo>
                  <a:pt x="698" y="28"/>
                </a:lnTo>
                <a:lnTo>
                  <a:pt x="722" y="35"/>
                </a:lnTo>
                <a:lnTo>
                  <a:pt x="744" y="44"/>
                </a:lnTo>
                <a:lnTo>
                  <a:pt x="766" y="53"/>
                </a:lnTo>
                <a:lnTo>
                  <a:pt x="788" y="63"/>
                </a:lnTo>
                <a:lnTo>
                  <a:pt x="809" y="74"/>
                </a:lnTo>
                <a:lnTo>
                  <a:pt x="829" y="86"/>
                </a:lnTo>
                <a:lnTo>
                  <a:pt x="848" y="98"/>
                </a:lnTo>
                <a:lnTo>
                  <a:pt x="866" y="111"/>
                </a:lnTo>
                <a:lnTo>
                  <a:pt x="884" y="125"/>
                </a:lnTo>
                <a:lnTo>
                  <a:pt x="900" y="139"/>
                </a:lnTo>
                <a:lnTo>
                  <a:pt x="916" y="154"/>
                </a:lnTo>
                <a:lnTo>
                  <a:pt x="931" y="170"/>
                </a:lnTo>
                <a:lnTo>
                  <a:pt x="944" y="186"/>
                </a:lnTo>
                <a:lnTo>
                  <a:pt x="957" y="202"/>
                </a:lnTo>
                <a:lnTo>
                  <a:pt x="968" y="219"/>
                </a:lnTo>
                <a:lnTo>
                  <a:pt x="978" y="237"/>
                </a:lnTo>
                <a:lnTo>
                  <a:pt x="987" y="254"/>
                </a:lnTo>
                <a:lnTo>
                  <a:pt x="995" y="272"/>
                </a:lnTo>
                <a:lnTo>
                  <a:pt x="1002" y="291"/>
                </a:lnTo>
                <a:lnTo>
                  <a:pt x="1007" y="309"/>
                </a:lnTo>
                <a:lnTo>
                  <a:pt x="1011" y="328"/>
                </a:lnTo>
                <a:lnTo>
                  <a:pt x="1014" y="347"/>
                </a:lnTo>
                <a:lnTo>
                  <a:pt x="1016" y="366"/>
                </a:lnTo>
                <a:lnTo>
                  <a:pt x="1016" y="385"/>
                </a:lnTo>
                <a:lnTo>
                  <a:pt x="1015" y="404"/>
                </a:lnTo>
                <a:lnTo>
                  <a:pt x="1013" y="423"/>
                </a:lnTo>
                <a:lnTo>
                  <a:pt x="1010" y="442"/>
                </a:lnTo>
                <a:lnTo>
                  <a:pt x="1005" y="460"/>
                </a:lnTo>
                <a:lnTo>
                  <a:pt x="999" y="479"/>
                </a:lnTo>
                <a:lnTo>
                  <a:pt x="992" y="497"/>
                </a:lnTo>
                <a:lnTo>
                  <a:pt x="984" y="515"/>
                </a:lnTo>
                <a:lnTo>
                  <a:pt x="974" y="532"/>
                </a:lnTo>
                <a:lnTo>
                  <a:pt x="963" y="550"/>
                </a:lnTo>
                <a:lnTo>
                  <a:pt x="952" y="567"/>
                </a:lnTo>
                <a:lnTo>
                  <a:pt x="939" y="583"/>
                </a:lnTo>
                <a:lnTo>
                  <a:pt x="925" y="599"/>
                </a:lnTo>
                <a:lnTo>
                  <a:pt x="910" y="614"/>
                </a:lnTo>
                <a:lnTo>
                  <a:pt x="894" y="629"/>
                </a:lnTo>
                <a:lnTo>
                  <a:pt x="877" y="643"/>
                </a:lnTo>
                <a:lnTo>
                  <a:pt x="859" y="656"/>
                </a:lnTo>
                <a:lnTo>
                  <a:pt x="840" y="669"/>
                </a:lnTo>
                <a:lnTo>
                  <a:pt x="821" y="681"/>
                </a:lnTo>
                <a:lnTo>
                  <a:pt x="800" y="693"/>
                </a:lnTo>
                <a:lnTo>
                  <a:pt x="779" y="703"/>
                </a:lnTo>
                <a:lnTo>
                  <a:pt x="758" y="713"/>
                </a:lnTo>
                <a:lnTo>
                  <a:pt x="735" y="722"/>
                </a:lnTo>
                <a:lnTo>
                  <a:pt x="712" y="730"/>
                </a:lnTo>
                <a:lnTo>
                  <a:pt x="689" y="737"/>
                </a:lnTo>
                <a:lnTo>
                  <a:pt x="665" y="743"/>
                </a:lnTo>
                <a:lnTo>
                  <a:pt x="641" y="749"/>
                </a:lnTo>
                <a:lnTo>
                  <a:pt x="616" y="753"/>
                </a:lnTo>
                <a:lnTo>
                  <a:pt x="591" y="757"/>
                </a:lnTo>
                <a:lnTo>
                  <a:pt x="566" y="759"/>
                </a:lnTo>
                <a:lnTo>
                  <a:pt x="541" y="761"/>
                </a:lnTo>
                <a:lnTo>
                  <a:pt x="516" y="762"/>
                </a:lnTo>
                <a:lnTo>
                  <a:pt x="490" y="762"/>
                </a:lnTo>
                <a:lnTo>
                  <a:pt x="465" y="761"/>
                </a:lnTo>
                <a:lnTo>
                  <a:pt x="232" y="1162"/>
                </a:lnTo>
                <a:lnTo>
                  <a:pt x="294" y="727"/>
                </a:lnTo>
              </a:path>
            </a:pathLst>
          </a:custGeom>
          <a:solidFill>
            <a:srgbClr val="729fcf">
              <a:alpha val="6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sp>
        <p:nvSpPr>
          <p:cNvPr id="275" name="CustomShape 32"/>
          <p:cNvSpPr/>
          <p:nvPr/>
        </p:nvSpPr>
        <p:spPr>
          <a:xfrm>
            <a:off x="4023360" y="365760"/>
            <a:ext cx="548604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Software development without a VCS</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Example</a:t>
            </a:r>
            <a:endParaRPr b="0" lang="en-US" sz="4400" spc="-1" strike="noStrike">
              <a:latin typeface="Arial"/>
            </a:endParaRPr>
          </a:p>
        </p:txBody>
      </p:sp>
      <p:sp>
        <p:nvSpPr>
          <p:cNvPr id="729" name="CustomShape 2"/>
          <p:cNvSpPr/>
          <p:nvPr/>
        </p:nvSpPr>
        <p:spPr>
          <a:xfrm>
            <a:off x="1463040" y="1371600"/>
            <a:ext cx="7954920" cy="5526720"/>
          </a:xfrm>
          <a:prstGeom prst="rect">
            <a:avLst/>
          </a:prstGeom>
          <a:noFill/>
          <a:ln>
            <a:noFill/>
          </a:ln>
        </p:spPr>
        <p:style>
          <a:lnRef idx="0"/>
          <a:fillRef idx="0"/>
          <a:effectRef idx="0"/>
          <a:fontRef idx="minor"/>
        </p:style>
        <p:txBody>
          <a:bodyPr lIns="90000" rIns="90000" tIns="45000" bIns="45000"/>
          <a:p>
            <a:r>
              <a:rPr b="0" lang="en-US" sz="1400" spc="-1" strike="noStrike">
                <a:solidFill>
                  <a:srgbClr val="000000"/>
                </a:solidFill>
                <a:latin typeface="Arial"/>
              </a:rPr>
              <a:t>$ </a:t>
            </a:r>
            <a:r>
              <a:rPr b="0" lang="en-US" sz="1400" spc="-1" strike="noStrike">
                <a:solidFill>
                  <a:srgbClr val="800080"/>
                </a:solidFill>
                <a:latin typeface="Courier New"/>
              </a:rPr>
              <a:t>git checkout -b my_new_feature     </a:t>
            </a:r>
            <a:r>
              <a:rPr b="0" lang="en-US" sz="1400" spc="-1" strike="noStrike">
                <a:solidFill>
                  <a:srgbClr val="00ffff"/>
                </a:solidFill>
                <a:latin typeface="Courier New"/>
              </a:rPr>
              <a:t>← Create a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rPr>
              <a:t>Edit code, etc.</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add this_file that_file</a:t>
            </a:r>
            <a:endParaRPr b="0" lang="en-US" sz="14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commit -m “I made some changes”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rPr>
              <a:t>Edit code again.  OHOH, Not sure I’m happy about this code.</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checkout -b an_experiment      </a:t>
            </a:r>
            <a:r>
              <a:rPr b="0" lang="en-US" sz="1400" spc="-1" strike="noStrike">
                <a:solidFill>
                  <a:srgbClr val="00ffff"/>
                </a:solidFill>
                <a:latin typeface="Courier New"/>
              </a:rPr>
              <a:t>← Create a branch of a branch</a:t>
            </a:r>
            <a:endParaRPr b="0" lang="en-US" sz="14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add this_file that_file and_that_other_file</a:t>
            </a:r>
            <a:endParaRPr b="0" lang="en-US" sz="14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commit -m “This is an experiment. I’m not sure how good it is.”</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rPr>
              <a:t>Test. Clean up.  Ok, I’m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checkout my_new_feature     </a:t>
            </a:r>
            <a:r>
              <a:rPr b="0" lang="en-US" sz="1400" spc="-1" strike="noStrike">
                <a:solidFill>
                  <a:srgbClr val="00ffff"/>
                </a:solidFill>
                <a:latin typeface="Courier New"/>
              </a:rPr>
              <a:t>← Switch back to this branch</a:t>
            </a:r>
            <a:endParaRPr b="0" lang="en-US" sz="1400" spc="-1" strike="noStrike">
              <a:latin typeface="Arial"/>
            </a:endParaRPr>
          </a:p>
          <a:p>
            <a:r>
              <a:rPr b="0" lang="en-US" sz="1400" spc="-1" strike="noStrike">
                <a:solidFill>
                  <a:srgbClr val="000000"/>
                </a:solidFill>
                <a:latin typeface="Arial"/>
              </a:rPr>
              <a:t>$ </a:t>
            </a:r>
            <a:r>
              <a:rPr b="0" lang="en-US" sz="1400" spc="-1" strike="noStrike">
                <a:solidFill>
                  <a:srgbClr val="800080"/>
                </a:solidFill>
                <a:latin typeface="Courier New"/>
              </a:rPr>
              <a:t>git merge an_experiment         </a:t>
            </a:r>
            <a:r>
              <a:rPr b="0" lang="en-US" sz="1400" spc="-1" strike="noStrike">
                <a:solidFill>
                  <a:srgbClr val="00ffff"/>
                </a:solidFill>
                <a:latin typeface="Courier New"/>
              </a:rPr>
              <a:t>← Merge the experimental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rPr>
              <a:t>Alternatively, I’m not happy with it.</a:t>
            </a:r>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rPr>
              <a:t>$</a:t>
            </a:r>
            <a:r>
              <a:rPr b="0" lang="en-US" sz="1400" spc="-1" strike="noStrike">
                <a:solidFill>
                  <a:srgbClr val="800080"/>
                </a:solidFill>
                <a:latin typeface="Courier New"/>
              </a:rPr>
              <a:t> git checkout my_new_feature   </a:t>
            </a:r>
            <a:r>
              <a:rPr b="0" lang="en-US" sz="1400" spc="-1" strike="noStrike">
                <a:solidFill>
                  <a:srgbClr val="00ffff"/>
                </a:solidFill>
                <a:latin typeface="Courier New"/>
              </a:rPr>
              <a:t>← Switch back to this branch</a:t>
            </a:r>
            <a:endParaRPr b="0" lang="en-US" sz="1400" spc="-1" strike="noStrike">
              <a:latin typeface="Arial"/>
            </a:endParaRPr>
          </a:p>
          <a:p>
            <a:endParaRPr b="0" lang="en-US" sz="1400" spc="-1" strike="noStrike">
              <a:latin typeface="Arial"/>
            </a:endParaRPr>
          </a:p>
          <a:p>
            <a:r>
              <a:rPr b="0" lang="en-US" sz="1800" spc="-1" strike="noStrike">
                <a:solidFill>
                  <a:srgbClr val="000000"/>
                </a:solidFill>
                <a:latin typeface="Arial"/>
              </a:rPr>
              <a:t>Keep working and just ignore the ‘an_experiment’ branch.</a:t>
            </a:r>
            <a:endParaRPr b="0" lang="en-US"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Line 1"/>
          <p:cNvSpPr/>
          <p:nvPr/>
        </p:nvSpPr>
        <p:spPr>
          <a:xfrm flipH="1">
            <a:off x="7158960" y="1905120"/>
            <a:ext cx="2011680" cy="360"/>
          </a:xfrm>
          <a:prstGeom prst="line">
            <a:avLst/>
          </a:prstGeom>
          <a:ln>
            <a:solidFill>
              <a:srgbClr val="000000"/>
            </a:solidFill>
          </a:ln>
        </p:spPr>
        <p:style>
          <a:lnRef idx="0"/>
          <a:fillRef idx="0"/>
          <a:effectRef idx="0"/>
          <a:fontRef idx="minor"/>
        </p:style>
      </p:sp>
      <p:sp>
        <p:nvSpPr>
          <p:cNvPr id="277" name="Line 2"/>
          <p:cNvSpPr/>
          <p:nvPr/>
        </p:nvSpPr>
        <p:spPr>
          <a:xfrm>
            <a:off x="7158960" y="1905120"/>
            <a:ext cx="365760" cy="5120640"/>
          </a:xfrm>
          <a:prstGeom prst="line">
            <a:avLst/>
          </a:prstGeom>
          <a:ln>
            <a:solidFill>
              <a:srgbClr val="000000"/>
            </a:solidFill>
          </a:ln>
        </p:spPr>
        <p:style>
          <a:lnRef idx="0"/>
          <a:fillRef idx="0"/>
          <a:effectRef idx="0"/>
          <a:fontRef idx="minor"/>
        </p:style>
      </p:sp>
      <p:sp>
        <p:nvSpPr>
          <p:cNvPr id="278" name="Line 3"/>
          <p:cNvSpPr/>
          <p:nvPr/>
        </p:nvSpPr>
        <p:spPr>
          <a:xfrm>
            <a:off x="549720" y="1920240"/>
            <a:ext cx="2011680" cy="360"/>
          </a:xfrm>
          <a:prstGeom prst="line">
            <a:avLst/>
          </a:prstGeom>
          <a:ln>
            <a:solidFill>
              <a:srgbClr val="000000"/>
            </a:solidFill>
          </a:ln>
        </p:spPr>
        <p:style>
          <a:lnRef idx="0"/>
          <a:fillRef idx="0"/>
          <a:effectRef idx="0"/>
          <a:fontRef idx="minor"/>
        </p:style>
      </p:sp>
      <p:sp>
        <p:nvSpPr>
          <p:cNvPr id="279" name="Line 4"/>
          <p:cNvSpPr/>
          <p:nvPr/>
        </p:nvSpPr>
        <p:spPr>
          <a:xfrm flipH="1">
            <a:off x="2195640" y="1920240"/>
            <a:ext cx="365760" cy="5120640"/>
          </a:xfrm>
          <a:prstGeom prst="line">
            <a:avLst/>
          </a:prstGeom>
          <a:ln>
            <a:solidFill>
              <a:srgbClr val="000000"/>
            </a:solidFill>
          </a:ln>
        </p:spPr>
        <p:style>
          <a:lnRef idx="0"/>
          <a:fillRef idx="0"/>
          <a:effectRef idx="0"/>
          <a:fontRef idx="minor"/>
        </p:style>
      </p:sp>
      <p:sp>
        <p:nvSpPr>
          <p:cNvPr id="280" name="Line 5"/>
          <p:cNvSpPr/>
          <p:nvPr/>
        </p:nvSpPr>
        <p:spPr>
          <a:xfrm flipH="1" flipV="1">
            <a:off x="4113720" y="6217920"/>
            <a:ext cx="273960" cy="822960"/>
          </a:xfrm>
          <a:prstGeom prst="line">
            <a:avLst/>
          </a:prstGeom>
          <a:ln>
            <a:solidFill>
              <a:srgbClr val="000000"/>
            </a:solidFill>
          </a:ln>
        </p:spPr>
        <p:style>
          <a:lnRef idx="0"/>
          <a:fillRef idx="0"/>
          <a:effectRef idx="0"/>
          <a:fontRef idx="minor"/>
        </p:style>
      </p:sp>
      <p:sp>
        <p:nvSpPr>
          <p:cNvPr id="281" name="Line 6"/>
          <p:cNvSpPr/>
          <p:nvPr/>
        </p:nvSpPr>
        <p:spPr>
          <a:xfrm flipV="1">
            <a:off x="3839760" y="6217920"/>
            <a:ext cx="273960" cy="822960"/>
          </a:xfrm>
          <a:prstGeom prst="line">
            <a:avLst/>
          </a:prstGeom>
          <a:ln>
            <a:solidFill>
              <a:srgbClr val="000000"/>
            </a:solidFill>
          </a:ln>
        </p:spPr>
        <p:style>
          <a:lnRef idx="0"/>
          <a:fillRef idx="0"/>
          <a:effectRef idx="0"/>
          <a:fontRef idx="minor"/>
        </p:style>
      </p:sp>
      <p:sp>
        <p:nvSpPr>
          <p:cNvPr id="282" name="Line 7"/>
          <p:cNvSpPr/>
          <p:nvPr/>
        </p:nvSpPr>
        <p:spPr>
          <a:xfrm flipH="1" flipV="1">
            <a:off x="3565800" y="6217920"/>
            <a:ext cx="273960" cy="822960"/>
          </a:xfrm>
          <a:prstGeom prst="line">
            <a:avLst/>
          </a:prstGeom>
          <a:ln>
            <a:solidFill>
              <a:srgbClr val="000000"/>
            </a:solidFill>
          </a:ln>
        </p:spPr>
        <p:style>
          <a:lnRef idx="0"/>
          <a:fillRef idx="0"/>
          <a:effectRef idx="0"/>
          <a:fontRef idx="minor"/>
        </p:style>
      </p:sp>
      <p:sp>
        <p:nvSpPr>
          <p:cNvPr id="283" name="Line 8"/>
          <p:cNvSpPr/>
          <p:nvPr/>
        </p:nvSpPr>
        <p:spPr>
          <a:xfrm flipV="1">
            <a:off x="3291840" y="6217920"/>
            <a:ext cx="273960" cy="822960"/>
          </a:xfrm>
          <a:prstGeom prst="line">
            <a:avLst/>
          </a:prstGeom>
          <a:ln>
            <a:solidFill>
              <a:srgbClr val="000000"/>
            </a:solidFill>
          </a:ln>
        </p:spPr>
        <p:style>
          <a:lnRef idx="0"/>
          <a:fillRef idx="0"/>
          <a:effectRef idx="0"/>
          <a:fontRef idx="minor"/>
        </p:style>
      </p:sp>
      <p:sp>
        <p:nvSpPr>
          <p:cNvPr id="284" name="Line 9"/>
          <p:cNvSpPr/>
          <p:nvPr/>
        </p:nvSpPr>
        <p:spPr>
          <a:xfrm flipH="1" flipV="1">
            <a:off x="5209560" y="6217920"/>
            <a:ext cx="273960" cy="822960"/>
          </a:xfrm>
          <a:prstGeom prst="line">
            <a:avLst/>
          </a:prstGeom>
          <a:ln>
            <a:solidFill>
              <a:srgbClr val="000000"/>
            </a:solidFill>
          </a:ln>
        </p:spPr>
        <p:style>
          <a:lnRef idx="0"/>
          <a:fillRef idx="0"/>
          <a:effectRef idx="0"/>
          <a:fontRef idx="minor"/>
        </p:style>
      </p:sp>
      <p:sp>
        <p:nvSpPr>
          <p:cNvPr id="285" name="Line 10"/>
          <p:cNvSpPr/>
          <p:nvPr/>
        </p:nvSpPr>
        <p:spPr>
          <a:xfrm flipV="1">
            <a:off x="4935600" y="6217920"/>
            <a:ext cx="273960" cy="822960"/>
          </a:xfrm>
          <a:prstGeom prst="line">
            <a:avLst/>
          </a:prstGeom>
          <a:ln>
            <a:solidFill>
              <a:srgbClr val="000000"/>
            </a:solidFill>
          </a:ln>
        </p:spPr>
        <p:style>
          <a:lnRef idx="0"/>
          <a:fillRef idx="0"/>
          <a:effectRef idx="0"/>
          <a:fontRef idx="minor"/>
        </p:style>
      </p:sp>
      <p:sp>
        <p:nvSpPr>
          <p:cNvPr id="286" name="Line 11"/>
          <p:cNvSpPr/>
          <p:nvPr/>
        </p:nvSpPr>
        <p:spPr>
          <a:xfrm flipH="1" flipV="1">
            <a:off x="4661640" y="6217920"/>
            <a:ext cx="273960" cy="822960"/>
          </a:xfrm>
          <a:prstGeom prst="line">
            <a:avLst/>
          </a:prstGeom>
          <a:ln>
            <a:solidFill>
              <a:srgbClr val="000000"/>
            </a:solidFill>
          </a:ln>
        </p:spPr>
        <p:style>
          <a:lnRef idx="0"/>
          <a:fillRef idx="0"/>
          <a:effectRef idx="0"/>
          <a:fontRef idx="minor"/>
        </p:style>
      </p:sp>
      <p:sp>
        <p:nvSpPr>
          <p:cNvPr id="287" name="Line 12"/>
          <p:cNvSpPr/>
          <p:nvPr/>
        </p:nvSpPr>
        <p:spPr>
          <a:xfrm flipV="1">
            <a:off x="4387680" y="6217920"/>
            <a:ext cx="273960" cy="822960"/>
          </a:xfrm>
          <a:prstGeom prst="line">
            <a:avLst/>
          </a:prstGeom>
          <a:ln>
            <a:solidFill>
              <a:srgbClr val="000000"/>
            </a:solidFill>
          </a:ln>
        </p:spPr>
        <p:style>
          <a:lnRef idx="0"/>
          <a:fillRef idx="0"/>
          <a:effectRef idx="0"/>
          <a:fontRef idx="minor"/>
        </p:style>
      </p:sp>
      <p:sp>
        <p:nvSpPr>
          <p:cNvPr id="288" name="Line 13"/>
          <p:cNvSpPr/>
          <p:nvPr/>
        </p:nvSpPr>
        <p:spPr>
          <a:xfrm flipH="1" flipV="1">
            <a:off x="6310440" y="6217920"/>
            <a:ext cx="273960" cy="822960"/>
          </a:xfrm>
          <a:prstGeom prst="line">
            <a:avLst/>
          </a:prstGeom>
          <a:ln>
            <a:solidFill>
              <a:srgbClr val="000000"/>
            </a:solidFill>
          </a:ln>
        </p:spPr>
        <p:style>
          <a:lnRef idx="0"/>
          <a:fillRef idx="0"/>
          <a:effectRef idx="0"/>
          <a:fontRef idx="minor"/>
        </p:style>
      </p:sp>
      <p:sp>
        <p:nvSpPr>
          <p:cNvPr id="289" name="Line 14"/>
          <p:cNvSpPr/>
          <p:nvPr/>
        </p:nvSpPr>
        <p:spPr>
          <a:xfrm flipV="1">
            <a:off x="6036480" y="6217920"/>
            <a:ext cx="273960" cy="822960"/>
          </a:xfrm>
          <a:prstGeom prst="line">
            <a:avLst/>
          </a:prstGeom>
          <a:ln>
            <a:solidFill>
              <a:srgbClr val="000000"/>
            </a:solidFill>
          </a:ln>
        </p:spPr>
        <p:style>
          <a:lnRef idx="0"/>
          <a:fillRef idx="0"/>
          <a:effectRef idx="0"/>
          <a:fontRef idx="minor"/>
        </p:style>
      </p:sp>
      <p:sp>
        <p:nvSpPr>
          <p:cNvPr id="290" name="Line 15"/>
          <p:cNvSpPr/>
          <p:nvPr/>
        </p:nvSpPr>
        <p:spPr>
          <a:xfrm flipH="1" flipV="1">
            <a:off x="5762520" y="6217920"/>
            <a:ext cx="273960" cy="822960"/>
          </a:xfrm>
          <a:prstGeom prst="line">
            <a:avLst/>
          </a:prstGeom>
          <a:ln>
            <a:solidFill>
              <a:srgbClr val="000000"/>
            </a:solidFill>
          </a:ln>
        </p:spPr>
        <p:style>
          <a:lnRef idx="0"/>
          <a:fillRef idx="0"/>
          <a:effectRef idx="0"/>
          <a:fontRef idx="minor"/>
        </p:style>
      </p:sp>
      <p:sp>
        <p:nvSpPr>
          <p:cNvPr id="291" name="Line 16"/>
          <p:cNvSpPr/>
          <p:nvPr/>
        </p:nvSpPr>
        <p:spPr>
          <a:xfrm flipV="1">
            <a:off x="5488560" y="6217920"/>
            <a:ext cx="273960" cy="822960"/>
          </a:xfrm>
          <a:prstGeom prst="line">
            <a:avLst/>
          </a:prstGeom>
          <a:ln>
            <a:solidFill>
              <a:srgbClr val="000000"/>
            </a:solidFill>
          </a:ln>
        </p:spPr>
        <p:style>
          <a:lnRef idx="0"/>
          <a:fillRef idx="0"/>
          <a:effectRef idx="0"/>
          <a:fontRef idx="minor"/>
        </p:style>
      </p:sp>
      <p:sp>
        <p:nvSpPr>
          <p:cNvPr id="292" name="Line 17"/>
          <p:cNvSpPr/>
          <p:nvPr/>
        </p:nvSpPr>
        <p:spPr>
          <a:xfrm flipV="1">
            <a:off x="7133760" y="6217920"/>
            <a:ext cx="273960" cy="822960"/>
          </a:xfrm>
          <a:prstGeom prst="line">
            <a:avLst/>
          </a:prstGeom>
          <a:ln>
            <a:solidFill>
              <a:srgbClr val="000000"/>
            </a:solidFill>
          </a:ln>
        </p:spPr>
        <p:style>
          <a:lnRef idx="0"/>
          <a:fillRef idx="0"/>
          <a:effectRef idx="0"/>
          <a:fontRef idx="minor"/>
        </p:style>
      </p:sp>
      <p:sp>
        <p:nvSpPr>
          <p:cNvPr id="293" name="Line 18"/>
          <p:cNvSpPr/>
          <p:nvPr/>
        </p:nvSpPr>
        <p:spPr>
          <a:xfrm flipH="1" flipV="1">
            <a:off x="6859800" y="6217920"/>
            <a:ext cx="273960" cy="822960"/>
          </a:xfrm>
          <a:prstGeom prst="line">
            <a:avLst/>
          </a:prstGeom>
          <a:ln>
            <a:solidFill>
              <a:srgbClr val="000000"/>
            </a:solidFill>
          </a:ln>
        </p:spPr>
        <p:style>
          <a:lnRef idx="0"/>
          <a:fillRef idx="0"/>
          <a:effectRef idx="0"/>
          <a:fontRef idx="minor"/>
        </p:style>
      </p:sp>
      <p:sp>
        <p:nvSpPr>
          <p:cNvPr id="294" name="Line 19"/>
          <p:cNvSpPr/>
          <p:nvPr/>
        </p:nvSpPr>
        <p:spPr>
          <a:xfrm flipV="1">
            <a:off x="6585840" y="6217920"/>
            <a:ext cx="273960" cy="822960"/>
          </a:xfrm>
          <a:prstGeom prst="line">
            <a:avLst/>
          </a:prstGeom>
          <a:ln>
            <a:solidFill>
              <a:srgbClr val="000000"/>
            </a:solidFill>
          </a:ln>
        </p:spPr>
        <p:style>
          <a:lnRef idx="0"/>
          <a:fillRef idx="0"/>
          <a:effectRef idx="0"/>
          <a:fontRef idx="minor"/>
        </p:style>
      </p:sp>
      <p:sp>
        <p:nvSpPr>
          <p:cNvPr id="295" name="Line 20"/>
          <p:cNvSpPr/>
          <p:nvPr/>
        </p:nvSpPr>
        <p:spPr>
          <a:xfrm flipH="1" flipV="1">
            <a:off x="3017880" y="6217920"/>
            <a:ext cx="273960" cy="822960"/>
          </a:xfrm>
          <a:prstGeom prst="line">
            <a:avLst/>
          </a:prstGeom>
          <a:ln>
            <a:solidFill>
              <a:srgbClr val="000000"/>
            </a:solidFill>
          </a:ln>
        </p:spPr>
        <p:style>
          <a:lnRef idx="0"/>
          <a:fillRef idx="0"/>
          <a:effectRef idx="0"/>
          <a:fontRef idx="minor"/>
        </p:style>
      </p:sp>
      <p:sp>
        <p:nvSpPr>
          <p:cNvPr id="296" name="Line 21"/>
          <p:cNvSpPr/>
          <p:nvPr/>
        </p:nvSpPr>
        <p:spPr>
          <a:xfrm flipV="1">
            <a:off x="2743920" y="6217920"/>
            <a:ext cx="273960" cy="822960"/>
          </a:xfrm>
          <a:prstGeom prst="line">
            <a:avLst/>
          </a:prstGeom>
          <a:ln>
            <a:solidFill>
              <a:srgbClr val="000000"/>
            </a:solidFill>
          </a:ln>
        </p:spPr>
        <p:style>
          <a:lnRef idx="0"/>
          <a:fillRef idx="0"/>
          <a:effectRef idx="0"/>
          <a:fontRef idx="minor"/>
        </p:style>
      </p:sp>
      <p:sp>
        <p:nvSpPr>
          <p:cNvPr id="297" name="Line 22"/>
          <p:cNvSpPr/>
          <p:nvPr/>
        </p:nvSpPr>
        <p:spPr>
          <a:xfrm flipH="1" flipV="1">
            <a:off x="2469960" y="6217920"/>
            <a:ext cx="273960" cy="822960"/>
          </a:xfrm>
          <a:prstGeom prst="line">
            <a:avLst/>
          </a:prstGeom>
          <a:ln>
            <a:solidFill>
              <a:srgbClr val="000000"/>
            </a:solidFill>
          </a:ln>
        </p:spPr>
        <p:style>
          <a:lnRef idx="0"/>
          <a:fillRef idx="0"/>
          <a:effectRef idx="0"/>
          <a:fontRef idx="minor"/>
        </p:style>
      </p:sp>
      <p:sp>
        <p:nvSpPr>
          <p:cNvPr id="298" name="Line 23"/>
          <p:cNvSpPr/>
          <p:nvPr/>
        </p:nvSpPr>
        <p:spPr>
          <a:xfrm flipV="1">
            <a:off x="2196000" y="6217920"/>
            <a:ext cx="273960" cy="822960"/>
          </a:xfrm>
          <a:prstGeom prst="line">
            <a:avLst/>
          </a:prstGeom>
          <a:ln>
            <a:solidFill>
              <a:srgbClr val="000000"/>
            </a:solidFill>
          </a:ln>
        </p:spPr>
        <p:style>
          <a:lnRef idx="0"/>
          <a:fillRef idx="0"/>
          <a:effectRef idx="0"/>
          <a:fontRef idx="minor"/>
        </p:style>
      </p:sp>
      <p:sp>
        <p:nvSpPr>
          <p:cNvPr id="299" name="Line 24"/>
          <p:cNvSpPr/>
          <p:nvPr/>
        </p:nvSpPr>
        <p:spPr>
          <a:xfrm>
            <a:off x="7407720" y="6217920"/>
            <a:ext cx="91080" cy="457200"/>
          </a:xfrm>
          <a:prstGeom prst="line">
            <a:avLst/>
          </a:prstGeom>
          <a:ln>
            <a:solidFill>
              <a:srgbClr val="000000"/>
            </a:solidFill>
          </a:ln>
        </p:spPr>
        <p:style>
          <a:lnRef idx="0"/>
          <a:fillRef idx="0"/>
          <a:effectRef idx="0"/>
          <a:fontRef idx="minor"/>
        </p:style>
      </p:sp>
      <p:sp>
        <p:nvSpPr>
          <p:cNvPr id="300" name="Line 25"/>
          <p:cNvSpPr/>
          <p:nvPr/>
        </p:nvSpPr>
        <p:spPr>
          <a:xfrm flipV="1">
            <a:off x="2562120" y="1905120"/>
            <a:ext cx="4597560" cy="15120"/>
          </a:xfrm>
          <a:prstGeom prst="line">
            <a:avLst/>
          </a:prstGeom>
          <a:ln>
            <a:solidFill>
              <a:srgbClr val="00ff00"/>
            </a:solidFill>
          </a:ln>
        </p:spPr>
        <p:style>
          <a:lnRef idx="0"/>
          <a:fillRef idx="0"/>
          <a:effectRef idx="0"/>
          <a:fontRef idx="minor"/>
        </p:style>
      </p:sp>
      <p:sp>
        <p:nvSpPr>
          <p:cNvPr id="301" name="CustomShape 26"/>
          <p:cNvSpPr/>
          <p:nvPr/>
        </p:nvSpPr>
        <p:spPr>
          <a:xfrm>
            <a:off x="3049920" y="1486800"/>
            <a:ext cx="91080" cy="91080"/>
          </a:xfrm>
          <a:prstGeom prst="ellipse">
            <a:avLst/>
          </a:prstGeom>
          <a:solidFill>
            <a:srgbClr val="729fcf"/>
          </a:solidFill>
          <a:ln>
            <a:solidFill>
              <a:srgbClr val="3465a4"/>
            </a:solidFill>
          </a:ln>
        </p:spPr>
        <p:style>
          <a:lnRef idx="0"/>
          <a:fillRef idx="0"/>
          <a:effectRef idx="0"/>
          <a:fontRef idx="minor"/>
        </p:style>
      </p:sp>
      <p:sp>
        <p:nvSpPr>
          <p:cNvPr id="302" name="Line 27"/>
          <p:cNvSpPr/>
          <p:nvPr/>
        </p:nvSpPr>
        <p:spPr>
          <a:xfrm>
            <a:off x="3081960" y="1578240"/>
            <a:ext cx="360" cy="182880"/>
          </a:xfrm>
          <a:prstGeom prst="line">
            <a:avLst/>
          </a:prstGeom>
          <a:ln>
            <a:solidFill>
              <a:srgbClr val="000000"/>
            </a:solidFill>
          </a:ln>
        </p:spPr>
        <p:style>
          <a:lnRef idx="0"/>
          <a:fillRef idx="0"/>
          <a:effectRef idx="0"/>
          <a:fontRef idx="minor"/>
        </p:style>
      </p:sp>
      <p:sp>
        <p:nvSpPr>
          <p:cNvPr id="303" name="Line 28"/>
          <p:cNvSpPr/>
          <p:nvPr/>
        </p:nvSpPr>
        <p:spPr>
          <a:xfrm>
            <a:off x="3081960" y="1761120"/>
            <a:ext cx="91080" cy="159120"/>
          </a:xfrm>
          <a:prstGeom prst="line">
            <a:avLst/>
          </a:prstGeom>
          <a:ln>
            <a:solidFill>
              <a:srgbClr val="000000"/>
            </a:solidFill>
          </a:ln>
        </p:spPr>
        <p:style>
          <a:lnRef idx="0"/>
          <a:fillRef idx="0"/>
          <a:effectRef idx="0"/>
          <a:fontRef idx="minor"/>
        </p:style>
      </p:sp>
      <p:sp>
        <p:nvSpPr>
          <p:cNvPr id="304" name="Line 29"/>
          <p:cNvSpPr/>
          <p:nvPr/>
        </p:nvSpPr>
        <p:spPr>
          <a:xfrm flipH="1">
            <a:off x="2990880" y="1746000"/>
            <a:ext cx="91080" cy="159120"/>
          </a:xfrm>
          <a:prstGeom prst="line">
            <a:avLst/>
          </a:prstGeom>
          <a:ln>
            <a:solidFill>
              <a:srgbClr val="000000"/>
            </a:solidFill>
          </a:ln>
        </p:spPr>
        <p:style>
          <a:lnRef idx="0"/>
          <a:fillRef idx="0"/>
          <a:effectRef idx="0"/>
          <a:fontRef idx="minor"/>
        </p:style>
      </p:sp>
      <p:sp>
        <p:nvSpPr>
          <p:cNvPr id="305" name="Line 30"/>
          <p:cNvSpPr/>
          <p:nvPr/>
        </p:nvSpPr>
        <p:spPr>
          <a:xfrm>
            <a:off x="2931120" y="1673280"/>
            <a:ext cx="322920" cy="360"/>
          </a:xfrm>
          <a:prstGeom prst="line">
            <a:avLst/>
          </a:prstGeom>
          <a:ln>
            <a:solidFill>
              <a:srgbClr val="000000"/>
            </a:solidFill>
          </a:ln>
        </p:spPr>
        <p:style>
          <a:lnRef idx="0"/>
          <a:fillRef idx="0"/>
          <a:effectRef idx="0"/>
          <a:fontRef idx="minor"/>
        </p:style>
      </p:sp>
      <p:sp>
        <p:nvSpPr>
          <p:cNvPr id="306" name="CustomShape 31"/>
          <p:cNvSpPr/>
          <p:nvPr/>
        </p:nvSpPr>
        <p:spPr>
          <a:xfrm>
            <a:off x="4206240" y="274320"/>
            <a:ext cx="448020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latin typeface="Arial"/>
              </a:rPr>
              <a:t>The VCS is your safety net</a:t>
            </a:r>
            <a:endParaRPr b="0" lang="en-US" sz="1800" spc="-1" strike="noStrike">
              <a:latin typeface="Arial"/>
            </a:endParaRPr>
          </a:p>
        </p:txBody>
      </p:sp>
      <p:sp>
        <p:nvSpPr>
          <p:cNvPr id="307" name="CustomShape 32"/>
          <p:cNvSpPr/>
          <p:nvPr/>
        </p:nvSpPr>
        <p:spPr>
          <a:xfrm>
            <a:off x="2468880" y="2651760"/>
            <a:ext cx="4782240" cy="365400"/>
          </a:xfrm>
          <a:prstGeom prst="ellipse">
            <a:avLst/>
          </a:pr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git</a:t>
            </a:r>
            <a:endParaRPr b="0" lang="en-US" sz="4400" spc="-1" strike="noStrike">
              <a:latin typeface="Arial"/>
            </a:endParaRPr>
          </a:p>
        </p:txBody>
      </p:sp>
      <p:sp>
        <p:nvSpPr>
          <p:cNvPr id="30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rPr>
              <a:t>We use git.  </a:t>
            </a:r>
            <a:endParaRPr b="0" lang="en-US" sz="3200" spc="-1" strike="noStrike">
              <a:latin typeface="Arial"/>
            </a:endParaRPr>
          </a:p>
          <a:p>
            <a:pPr algn="ctr">
              <a:lnSpc>
                <a:spcPct val="100000"/>
              </a:lnSpc>
            </a:pPr>
            <a:r>
              <a:rPr b="0" lang="en-US" sz="3200" spc="-1" strike="noStrike">
                <a:solidFill>
                  <a:srgbClr val="000000"/>
                </a:solidFill>
                <a:latin typeface="Arial"/>
              </a:rPr>
              <a:t>Most of the rest of the world uses git.</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rPr>
              <a:t>What is ‘git’</a:t>
            </a:r>
            <a:endParaRPr b="0" lang="en-US" sz="4400" spc="-1" strike="noStrike">
              <a:latin typeface="Arial"/>
            </a:endParaRPr>
          </a:p>
        </p:txBody>
      </p:sp>
      <p:sp>
        <p:nvSpPr>
          <p:cNvPr id="31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a:t>
            </a:r>
            <a:r>
              <a:rPr b="0" lang="en-US" sz="3200" spc="-1" strike="noStrike">
                <a:solidFill>
                  <a:srgbClr val="000000"/>
                </a:solidFill>
                <a:latin typeface="Arial"/>
              </a:rPr>
              <a:t>git’ is an application you run on your computer.</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It helps you manage your source code by putting it in a ‘repository’ (or ‘repo’ for short)</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You can create your own ‘repo’, put your source code in it, and ‘commit’ changes as you make them.</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Once you’ve committed a change, it is recorded as a point in time.  You can then make changes and go forward/backward in time.</a:t>
            </a:r>
            <a:endParaRPr b="0" lang="en-US" sz="3200" spc="-1" strike="noStrike">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latin typeface="Arial"/>
              </a:rPr>
              <a:t>Branches help you work on unstable changes or explore alternative approaches. </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2041</TotalTime>
  <Application>LibreOffice/5.4.2.2$MacOSX_X86_64 LibreOffice_project/22b09f6418e8c2d508a9eaf86b2399209b0990f4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2017-09-23T06:37:43Z</dcterms:created>
  <dc:creator>Herb Peyerl</dc:creator>
  <dc:description/>
  <dc:language>en-US</dc:language>
  <cp:lastModifiedBy>Herb Peyerl</cp:lastModifiedBy>
  <dcterms:modified xsi:type="dcterms:W3CDTF">2017-10-22T08:27:29Z</dcterms:modified>
  <cp:revision>25</cp:revision>
  <dc:subject/>
  <dc:title/>
</cp:coreProperties>
</file>