
<file path=[Content_Types].xml><?xml version="1.0" encoding="utf-8"?>
<Types xmlns="http://schemas.openxmlformats.org/package/2006/content-types">
  <Override PartName="/_rels/.rels" ContentType="application/vnd.openxmlformats-package.relationships+xml"/>
  <Override PartName="/ppt/notesSlides/_rels/notesSlide54.xml.rels" ContentType="application/vnd.openxmlformats-package.relationships+xml"/>
  <Override PartName="/ppt/notesSlides/_rels/notesSlide45.xml.rels" ContentType="application/vnd.openxmlformats-package.relationships+xml"/>
  <Override PartName="/ppt/notesSlides/_rels/notesSlide32.xml.rels" ContentType="application/vnd.openxmlformats-package.relationships+xml"/>
  <Override PartName="/ppt/notesSlides/_rels/notesSlide30.xml.rels" ContentType="application/vnd.openxmlformats-package.relationships+xml"/>
  <Override PartName="/ppt/notesSlides/_rels/notesSlide29.xml.rels" ContentType="application/vnd.openxmlformats-package.relationships+xml"/>
  <Override PartName="/ppt/notesSlides/_rels/notesSlide21.xml.rels" ContentType="application/vnd.openxmlformats-package.relationships+xml"/>
  <Override PartName="/ppt/notesSlides/_rels/notesSlide2.xml.rels" ContentType="application/vnd.openxmlformats-package.relationships+xml"/>
  <Override PartName="/ppt/notesSlides/_rels/notesSlide19.xml.rels" ContentType="application/vnd.openxmlformats-package.relationships+xml"/>
  <Override PartName="/ppt/notesSlides/_rels/notesSlide23.xml.rels" ContentType="application/vnd.openxmlformats-package.relationships+xml"/>
  <Override PartName="/ppt/notesSlides/_rels/notesSlide15.xml.rels" ContentType="application/vnd.openxmlformats-package.relationships+xml"/>
  <Override PartName="/ppt/notesSlides/_rels/notesSlide14.xml.rels" ContentType="application/vnd.openxmlformats-package.relationships+xml"/>
  <Override PartName="/ppt/notesSlides/_rels/notesSlide1.xml.rels" ContentType="application/vnd.openxmlformats-package.relationships+xml"/>
  <Override PartName="/ppt/notesSlides/_rels/notesSlide18.xml.rels" ContentType="application/vnd.openxmlformats-package.relationships+xml"/>
  <Override PartName="/ppt/notesSlides/_rels/notesSlide11.xml.rels" ContentType="application/vnd.openxmlformats-package.relationships+xml"/>
  <Override PartName="/ppt/notesSlides/_rels/notesSlide25.xml.rels" ContentType="application/vnd.openxmlformats-package.relationships+xml"/>
  <Override PartName="/ppt/notesSlides/_rels/notesSlide17.xml.rels" ContentType="application/vnd.openxmlformats-package.relationships+xml"/>
  <Override PartName="/ppt/notesSlides/_rels/notesSlide10.xml.rels" ContentType="application/vnd.openxmlformats-package.relationships+xml"/>
  <Override PartName="/ppt/notesSlides/_rels/notesSlide9.xml.rels" ContentType="application/vnd.openxmlformats-package.relationships+xml"/>
  <Override PartName="/ppt/notesSlides/_rels/notesSlide44.xml.rels" ContentType="application/vnd.openxmlformats-package.relationships+xml"/>
  <Override PartName="/ppt/notesSlides/_rels/notesSlide8.xml.rels" ContentType="application/vnd.openxmlformats-package.relationships+xml"/>
  <Override PartName="/ppt/notesSlides/_rels/notesSlide43.xml.rels" ContentType="application/vnd.openxmlformats-package.relationships+xml"/>
  <Override PartName="/ppt/notesSlides/_rels/notesSlide7.xml.rels" ContentType="application/vnd.openxmlformats-package.relationships+xml"/>
  <Override PartName="/ppt/notesSlides/_rels/notesSlide6.xml.rels" ContentType="application/vnd.openxmlformats-package.relationships+xml"/>
  <Override PartName="/ppt/notesSlides/_rels/notesSlide5.xml.rels" ContentType="application/vnd.openxmlformats-package.relationships+xml"/>
  <Override PartName="/ppt/notesSlides/_rels/notesSlide40.xml.rels" ContentType="application/vnd.openxmlformats-package.relationships+xml"/>
  <Override PartName="/ppt/notesSlides/_rels/notesSlide4.xml.rels" ContentType="application/vnd.openxmlformats-package.relationships+xml"/>
  <Override PartName="/ppt/notesSlides/_rels/notesSlide50.xml.rels" ContentType="application/vnd.openxmlformats-package.relationships+xml"/>
  <Override PartName="/ppt/notesSlides/_rels/notesSlide3.xml.rels" ContentType="application/vnd.openxmlformats-package.relationships+xml"/>
  <Override PartName="/ppt/notesSlides/_rels/notesSlide35.xml.rels" ContentType="application/vnd.openxmlformats-package.relationships+xml"/>
  <Override PartName="/ppt/notesSlides/notesSlide54.xml" ContentType="application/vnd.openxmlformats-officedocument.presentationml.notesSlide+xml"/>
  <Override PartName="/ppt/notesSlides/notesSlide43.xml" ContentType="application/vnd.openxmlformats-officedocument.presentationml.notesSlide+xml"/>
  <Override PartName="/ppt/notesSlides/notesSlide40.xml" ContentType="application/vnd.openxmlformats-officedocument.presentationml.notesSlide+xml"/>
  <Override PartName="/ppt/notesSlides/notesSlide35.xml" ContentType="application/vnd.openxmlformats-officedocument.presentationml.notesSlide+xml"/>
  <Override PartName="/ppt/notesSlides/notesSlide19.xml" ContentType="application/vnd.openxmlformats-officedocument.presentationml.notesSlide+xml"/>
  <Override PartName="/ppt/notesSlides/notesSlide18.xml" ContentType="application/vnd.openxmlformats-officedocument.presentationml.notesSlide+xml"/>
  <Override PartName="/ppt/notesSlides/notesSlide9.xml" ContentType="application/vnd.openxmlformats-officedocument.presentationml.notesSlide+xml"/>
  <Override PartName="/ppt/notesSlides/notesSlide32.xml" ContentType="application/vnd.openxmlformats-officedocument.presentationml.notesSlide+xml"/>
  <Override PartName="/ppt/notesSlides/notesSlide50.xml" ContentType="application/vnd.openxmlformats-officedocument.presentationml.notesSlide+xml"/>
  <Override PartName="/ppt/notesSlides/notesSlide17.xml" ContentType="application/vnd.openxmlformats-officedocument.presentationml.notesSlide+xml"/>
  <Override PartName="/ppt/notesSlides/notesSlide7.xml" ContentType="application/vnd.openxmlformats-officedocument.presentationml.notesSlide+xml"/>
  <Override PartName="/ppt/notesSlides/notesSlide30.xml" ContentType="application/vnd.openxmlformats-officedocument.presentationml.notesSlide+xml"/>
  <Override PartName="/ppt/notesSlides/notesSlide15.xml" ContentType="application/vnd.openxmlformats-officedocument.presentationml.notesSlide+xml"/>
  <Override PartName="/ppt/notesSlides/notesSlide14.xml" ContentType="application/vnd.openxmlformats-officedocument.presentationml.notesSlide+xml"/>
  <Override PartName="/ppt/notesSlides/notesSlide25.xml" ContentType="application/vnd.openxmlformats-officedocument.presentationml.notesSlide+xml"/>
  <Override PartName="/ppt/notesSlides/notesSlide8.xml" ContentType="application/vnd.openxmlformats-officedocument.presentationml.notesSlide+xml"/>
  <Override PartName="/ppt/notesSlides/notesSlide23.xml" ContentType="application/vnd.openxmlformats-officedocument.presentationml.notesSlide+xml"/>
  <Override PartName="/ppt/notesSlides/notesSlide6.xml" ContentType="application/vnd.openxmlformats-officedocument.presentationml.notesSlide+xml"/>
  <Override PartName="/ppt/notesSlides/notesSlide21.xml" ContentType="application/vnd.openxmlformats-officedocument.presentationml.notesSlide+xml"/>
  <Override PartName="/ppt/notesSlides/notesSlide5.xml" ContentType="application/vnd.openxmlformats-officedocument.presentationml.notesSlide+xml"/>
  <Override PartName="/ppt/notesSlides/notesSlide11.xml" ContentType="application/vnd.openxmlformats-officedocument.presentationml.notesSlide+xml"/>
  <Override PartName="/ppt/notesSlides/notesSlide4.xml" ContentType="application/vnd.openxmlformats-officedocument.presentationml.notesSlide+xml"/>
  <Override PartName="/ppt/notesSlides/notesSlide29.xml" ContentType="application/vnd.openxmlformats-officedocument.presentationml.notesSlide+xml"/>
  <Override PartName="/ppt/notesSlides/notesSlide10.xml" ContentType="application/vnd.openxmlformats-officedocument.presentationml.notesSlide+xml"/>
  <Override PartName="/ppt/notesSlides/notesSlide3.xml" ContentType="application/vnd.openxmlformats-officedocument.presentationml.notesSlide+xml"/>
  <Override PartName="/ppt/notesSlides/notesSlide45.xml" ContentType="application/vnd.openxmlformats-officedocument.presentationml.notesSlide+xml"/>
  <Override PartName="/ppt/notesSlides/notesSlide2.xml" ContentType="application/vnd.openxmlformats-officedocument.presentationml.notesSlide+xml"/>
  <Override PartName="/ppt/notesSlides/notesSlide44.xml" ContentType="application/vnd.openxmlformats-officedocument.presentationml.notesSlide+xml"/>
  <Override PartName="/ppt/notesSlides/notesSlide1.xml" ContentType="application/vnd.openxmlformats-officedocument.presentationml.notesSlide+xml"/>
  <Override PartName="/ppt/_rels/presentation.xml.rels" ContentType="application/vnd.openxmlformats-package.relationships+xml"/>
  <Override PartName="/ppt/media/image1.png" ContentType="image/png"/>
  <Override PartName="/ppt/slides/slide61.xml" ContentType="application/vnd.openxmlformats-officedocument.presentationml.slide+xml"/>
  <Override PartName="/ppt/slides/slide60.xml" ContentType="application/vnd.openxmlformats-officedocument.presentationml.slide+xml"/>
  <Override PartName="/ppt/slides/slide59.xml" ContentType="application/vnd.openxmlformats-officedocument.presentationml.slide+xml"/>
  <Override PartName="/ppt/slides/slide58.xml" ContentType="application/vnd.openxmlformats-officedocument.presentationml.slide+xml"/>
  <Override PartName="/ppt/slides/slide49.xml" ContentType="application/vnd.openxmlformats-officedocument.presentationml.slide+xml"/>
  <Override PartName="/ppt/slides/slide48.xml" ContentType="application/vnd.openxmlformats-officedocument.presentationml.slide+xml"/>
  <Override PartName="/ppt/slides/slide47.xml" ContentType="application/vnd.openxmlformats-officedocument.presentationml.slide+xml"/>
  <Override PartName="/ppt/slides/slide46.xml" ContentType="application/vnd.openxmlformats-officedocument.presentationml.slide+xml"/>
  <Override PartName="/ppt/slides/slide45.xml" ContentType="application/vnd.openxmlformats-officedocument.presentationml.slide+xml"/>
  <Override PartName="/ppt/slides/slide44.xml" ContentType="application/vnd.openxmlformats-officedocument.presentationml.slide+xml"/>
  <Override PartName="/ppt/slides/slide43.xml" ContentType="application/vnd.openxmlformats-officedocument.presentationml.slide+xml"/>
  <Override PartName="/ppt/slides/slide42.xml" ContentType="application/vnd.openxmlformats-officedocument.presentationml.slide+xml"/>
  <Override PartName="/ppt/slides/slide41.xml" ContentType="application/vnd.openxmlformats-officedocument.presentationml.slide+xml"/>
  <Override PartName="/ppt/slides/slide40.xml" ContentType="application/vnd.openxmlformats-officedocument.presentationml.slide+xml"/>
  <Override PartName="/ppt/slides/slide39.xml" ContentType="application/vnd.openxmlformats-officedocument.presentationml.slide+xml"/>
  <Override PartName="/ppt/slides/slide38.xml" ContentType="application/vnd.openxmlformats-officedocument.presentationml.slide+xml"/>
  <Override PartName="/ppt/slides/slide37.xml" ContentType="application/vnd.openxmlformats-officedocument.presentationml.slide+xml"/>
  <Override PartName="/ppt/slides/slide36.xml" ContentType="application/vnd.openxmlformats-officedocument.presentationml.slide+xml"/>
  <Override PartName="/ppt/slides/slide35.xml" ContentType="application/vnd.openxmlformats-officedocument.presentationml.slide+xml"/>
  <Override PartName="/ppt/slides/slide34.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xml" ContentType="application/vnd.openxmlformats-officedocument.presentationml.slide+xml"/>
  <Override PartName="/ppt/slides/slide23.xml" ContentType="application/vnd.openxmlformats-officedocument.presentationml.slide+xml"/>
  <Override PartName="/ppt/slides/slide11.xml" ContentType="application/vnd.openxmlformats-officedocument.presentationml.slide+xml"/>
  <Override PartName="/ppt/slides/slide57.xml" ContentType="application/vnd.openxmlformats-officedocument.presentationml.slide+xml"/>
  <Override PartName="/ppt/slides/slide9.xml" ContentType="application/vnd.openxmlformats-officedocument.presentationml.slide+xml"/>
  <Override PartName="/ppt/slides/slide22.xml" ContentType="application/vnd.openxmlformats-officedocument.presentationml.slide+xml"/>
  <Override PartName="/ppt/slides/slide10.xml" ContentType="application/vnd.openxmlformats-officedocument.presentationml.slide+xml"/>
  <Override PartName="/ppt/slides/slide56.xml" ContentType="application/vnd.openxmlformats-officedocument.presentationml.slide+xml"/>
  <Override PartName="/ppt/slides/slide8.xml" ContentType="application/vnd.openxmlformats-officedocument.presentationml.slide+xml"/>
  <Override PartName="/ppt/slides/slide21.xml" ContentType="application/vnd.openxmlformats-officedocument.presentationml.slide+xml"/>
  <Override PartName="/ppt/slides/slide29.xml" ContentType="application/vnd.openxmlformats-officedocument.presentationml.slide+xml"/>
  <Override PartName="/ppt/slides/slide55.xml" ContentType="application/vnd.openxmlformats-officedocument.presentationml.slide+xml"/>
  <Override PartName="/ppt/slides/slide7.xml" ContentType="application/vnd.openxmlformats-officedocument.presentationml.slide+xml"/>
  <Override PartName="/ppt/slides/slide20.xml" ContentType="application/vnd.openxmlformats-officedocument.presentationml.slide+xml"/>
  <Override PartName="/ppt/slides/slide28.xml" ContentType="application/vnd.openxmlformats-officedocument.presentationml.slide+xml"/>
  <Override PartName="/ppt/slides/slide54.xml" ContentType="application/vnd.openxmlformats-officedocument.presentationml.slide+xml"/>
  <Override PartName="/ppt/slides/slide6.xml" ContentType="application/vnd.openxmlformats-officedocument.presentationml.slide+xml"/>
  <Override PartName="/ppt/slides/slide27.xml" ContentType="application/vnd.openxmlformats-officedocument.presentationml.slide+xml"/>
  <Override PartName="/ppt/slides/_rels/slide61.xml.rels" ContentType="application/vnd.openxmlformats-package.relationships+xml"/>
  <Override PartName="/ppt/slides/_rels/slide60.xml.rels" ContentType="application/vnd.openxmlformats-package.relationships+xml"/>
  <Override PartName="/ppt/slides/_rels/slide59.xml.rels" ContentType="application/vnd.openxmlformats-package.relationships+xml"/>
  <Override PartName="/ppt/slides/_rels/slide57.xml.rels" ContentType="application/vnd.openxmlformats-package.relationships+xml"/>
  <Override PartName="/ppt/slides/_rels/slide56.xml.rels" ContentType="application/vnd.openxmlformats-package.relationships+xml"/>
  <Override PartName="/ppt/slides/_rels/slide55.xml.rels" ContentType="application/vnd.openxmlformats-package.relationships+xml"/>
  <Override PartName="/ppt/slides/_rels/slide54.xml.rels" ContentType="application/vnd.openxmlformats-package.relationships+xml"/>
  <Override PartName="/ppt/slides/_rels/slide53.xml.rels" ContentType="application/vnd.openxmlformats-package.relationships+xml"/>
  <Override PartName="/ppt/slides/_rels/slide52.xml.rels" ContentType="application/vnd.openxmlformats-package.relationships+xml"/>
  <Override PartName="/ppt/slides/_rels/slide49.xml.rels" ContentType="application/vnd.openxmlformats-package.relationships+xml"/>
  <Override PartName="/ppt/slides/_rels/slide48.xml.rels" ContentType="application/vnd.openxmlformats-package.relationships+xml"/>
  <Override PartName="/ppt/slides/_rels/slide47.xml.rels" ContentType="application/vnd.openxmlformats-package.relationships+xml"/>
  <Override PartName="/ppt/slides/_rels/slide46.xml.rels" ContentType="application/vnd.openxmlformats-package.relationships+xml"/>
  <Override PartName="/ppt/slides/_rels/slide43.xml.rels" ContentType="application/vnd.openxmlformats-package.relationships+xml"/>
  <Override PartName="/ppt/slides/_rels/slide42.xml.rels" ContentType="application/vnd.openxmlformats-package.relationships+xml"/>
  <Override PartName="/ppt/slides/_rels/slide41.xml.rels" ContentType="application/vnd.openxmlformats-package.relationships+xml"/>
  <Override PartName="/ppt/slides/_rels/slide40.xml.rels" ContentType="application/vnd.openxmlformats-package.relationships+xml"/>
  <Override PartName="/ppt/slides/_rels/slide39.xml.rels" ContentType="application/vnd.openxmlformats-package.relationships+xml"/>
  <Override PartName="/ppt/slides/_rels/slide38.xml.rels" ContentType="application/vnd.openxmlformats-package.relationships+xml"/>
  <Override PartName="/ppt/slides/_rels/slide37.xml.rels" ContentType="application/vnd.openxmlformats-package.relationships+xml"/>
  <Override PartName="/ppt/slides/_rels/slide36.xml.rels" ContentType="application/vnd.openxmlformats-package.relationships+xml"/>
  <Override PartName="/ppt/slides/_rels/slide35.xml.rels" ContentType="application/vnd.openxmlformats-package.relationships+xml"/>
  <Override PartName="/ppt/slides/_rels/slide45.xml.rels" ContentType="application/vnd.openxmlformats-package.relationships+xml"/>
  <Override PartName="/ppt/slides/_rels/slide34.xml.rels" ContentType="application/vnd.openxmlformats-package.relationships+xml"/>
  <Override PartName="/ppt/slides/_rels/slide44.xml.rels" ContentType="application/vnd.openxmlformats-package.relationships+xml"/>
  <Override PartName="/ppt/slides/_rels/slide33.xml.rels" ContentType="application/vnd.openxmlformats-package.relationships+xml"/>
  <Override PartName="/ppt/slides/_rels/slide30.xml.rels" ContentType="application/vnd.openxmlformats-package.relationships+xml"/>
  <Override PartName="/ppt/slides/_rels/slide58.xml.rels" ContentType="application/vnd.openxmlformats-package.relationships+xml"/>
  <Override PartName="/ppt/slides/_rels/slide26.xml.rels" ContentType="application/vnd.openxmlformats-package.relationships+xml"/>
  <Override PartName="/ppt/slides/_rels/slide32.xml.rels" ContentType="application/vnd.openxmlformats-package.relationships+xml"/>
  <Override PartName="/ppt/slides/_rels/slide21.xml.rels" ContentType="application/vnd.openxmlformats-package.relationships+xml"/>
  <Override PartName="/ppt/slides/_rels/slide31.xml.rels" ContentType="application/vnd.openxmlformats-package.relationships+xml"/>
  <Override PartName="/ppt/slides/_rels/slide20.xml.rels" ContentType="application/vnd.openxmlformats-package.relationships+xml"/>
  <Override PartName="/ppt/slides/_rels/slide16.xml.rels" ContentType="application/vnd.openxmlformats-package.relationships+xml"/>
  <Override PartName="/ppt/slides/_rels/slide1.xml.rels" ContentType="application/vnd.openxmlformats-package.relationships+xml"/>
  <Override PartName="/ppt/slides/_rels/slide23.xml.rels" ContentType="application/vnd.openxmlformats-package.relationships+xml"/>
  <Override PartName="/ppt/slides/_rels/slide15.xml.rels" ContentType="application/vnd.openxmlformats-package.relationships+xml"/>
  <Override PartName="/ppt/slides/_rels/slide22.xml.rels" ContentType="application/vnd.openxmlformats-package.relationships+xml"/>
  <Override PartName="/ppt/slides/_rels/slide14.xml.rels" ContentType="application/vnd.openxmlformats-package.relationships+xml"/>
  <Override PartName="/ppt/slides/_rels/slide27.xml.rels" ContentType="application/vnd.openxmlformats-package.relationships+xml"/>
  <Override PartName="/ppt/slides/_rels/slide50.xml.rels" ContentType="application/vnd.openxmlformats-package.relationships+xml"/>
  <Override PartName="/ppt/slides/_rels/slide5.xml.rels" ContentType="application/vnd.openxmlformats-package.relationships+xml"/>
  <Override PartName="/ppt/slides/_rels/slide13.xml.rels" ContentType="application/vnd.openxmlformats-package.relationships+xml"/>
  <Override PartName="/ppt/slides/_rels/slide19.xml.rels" ContentType="application/vnd.openxmlformats-package.relationships+xml"/>
  <Override PartName="/ppt/slides/_rels/slide4.xml.rels" ContentType="application/vnd.openxmlformats-package.relationships+xml"/>
  <Override PartName="/ppt/slides/_rels/slide12.xml.rels" ContentType="application/vnd.openxmlformats-package.relationships+xml"/>
  <Override PartName="/ppt/slides/_rels/slide18.xml.rels" ContentType="application/vnd.openxmlformats-package.relationships+xml"/>
  <Override PartName="/ppt/slides/_rels/slide11.xml.rels" ContentType="application/vnd.openxmlformats-package.relationships+xml"/>
  <Override PartName="/ppt/slides/_rels/slide17.xml.rels" ContentType="application/vnd.openxmlformats-package.relationships+xml"/>
  <Override PartName="/ppt/slides/_rels/slide29.xml.rels" ContentType="application/vnd.openxmlformats-package.relationships+xml"/>
  <Override PartName="/ppt/slides/_rels/slide10.xml.rels" ContentType="application/vnd.openxmlformats-package.relationships+xml"/>
  <Override PartName="/ppt/slides/_rels/slide24.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28.xml.rels" ContentType="application/vnd.openxmlformats-package.relationships+xml"/>
  <Override PartName="/ppt/slides/_rels/slide51.xml.rels" ContentType="application/vnd.openxmlformats-package.relationships+xml"/>
  <Override PartName="/ppt/slides/_rels/slide6.xml.rels" ContentType="application/vnd.openxmlformats-package.relationships+xml"/>
  <Override PartName="/ppt/slides/_rels/slide25.xml.rels" ContentType="application/vnd.openxmlformats-package.relationships+xml"/>
  <Override PartName="/ppt/slides/_rels/slide3.xml.rels" ContentType="application/vnd.openxmlformats-package.relationships+xml"/>
  <Override PartName="/ppt/slides/slide53.xml" ContentType="application/vnd.openxmlformats-officedocument.presentationml.slide+xml"/>
  <Override PartName="/ppt/slides/slide5.xml" ContentType="application/vnd.openxmlformats-officedocument.presentationml.slide+xml"/>
  <Override PartName="/ppt/slides/slide26.xml" ContentType="application/vnd.openxmlformats-officedocument.presentationml.slide+xml"/>
  <Override PartName="/ppt/slides/slide52.xml" ContentType="application/vnd.openxmlformats-officedocument.presentationml.slide+xml"/>
  <Override PartName="/ppt/slides/slide4.xml" ContentType="application/vnd.openxmlformats-officedocument.presentationml.slide+xml"/>
  <Override PartName="/ppt/slides/slide25.xml" ContentType="application/vnd.openxmlformats-officedocument.presentationml.slide+xml"/>
  <Override PartName="/ppt/slides/slide51.xml" ContentType="application/vnd.openxmlformats-officedocument.presentationml.slide+xml"/>
  <Override PartName="/ppt/slides/slide3.xml" ContentType="application/vnd.openxmlformats-officedocument.presentationml.slide+xml"/>
  <Override PartName="/ppt/slides/slide24.xml" ContentType="application/vnd.openxmlformats-officedocument.presentationml.slide+xml"/>
  <Override PartName="/ppt/slides/slide50.xml" ContentType="application/vnd.openxmlformats-officedocument.presentationml.slide+xml"/>
  <Override PartName="/ppt/slides/slide2.xml" ContentType="application/vnd.openxmlformats-officedocument.presentationml.slide+xml"/>
  <Override PartName="/ppt/slides/slide19.xml" ContentType="application/vnd.openxmlformats-officedocument.presentationml.slide+xml"/>
  <Override PartName="/ppt/slideLayouts/_rels/slideLayout48.xml.rels" ContentType="application/vnd.openxmlformats-package.relationships+xml"/>
  <Override PartName="/ppt/slideLayouts/_rels/slideLayout47.xml.rels" ContentType="application/vnd.openxmlformats-package.relationships+xml"/>
  <Override PartName="/ppt/slideLayouts/_rels/slideLayout46.xml.rels" ContentType="application/vnd.openxmlformats-package.relationships+xml"/>
  <Override PartName="/ppt/slideLayouts/_rels/slideLayout40.xml.rels" ContentType="application/vnd.openxmlformats-package.relationships+xml"/>
  <Override PartName="/ppt/slideLayouts/_rels/slideLayout38.xml.rels" ContentType="application/vnd.openxmlformats-package.relationships+xml"/>
  <Override PartName="/ppt/slideLayouts/_rels/slideLayout37.xml.rels" ContentType="application/vnd.openxmlformats-package.relationships+xml"/>
  <Override PartName="/ppt/slideLayouts/_rels/slideLayout36.xml.rels" ContentType="application/vnd.openxmlformats-package.relationships+xml"/>
  <Override PartName="/ppt/slideLayouts/_rels/slideLayout35.xml.rels" ContentType="application/vnd.openxmlformats-package.relationships+xml"/>
  <Override PartName="/ppt/slideLayouts/_rels/slideLayout45.xml.rels" ContentType="application/vnd.openxmlformats-package.relationships+xml"/>
  <Override PartName="/ppt/slideLayouts/_rels/slideLayout34.xml.rels" ContentType="application/vnd.openxmlformats-package.relationships+xml"/>
  <Override PartName="/ppt/slideLayouts/_rels/slideLayout30.xml.rels" ContentType="application/vnd.openxmlformats-package.relationships+xml"/>
  <Override PartName="/ppt/slideLayouts/_rels/slideLayout10.xml.rels" ContentType="application/vnd.openxmlformats-package.relationships+xml"/>
  <Override PartName="/ppt/slideLayouts/_rels/slideLayout29.xml.rels" ContentType="application/vnd.openxmlformats-package.relationships+xml"/>
  <Override PartName="/ppt/slideLayouts/_rels/slideLayout28.xml.rels" ContentType="application/vnd.openxmlformats-package.relationships+xml"/>
  <Override PartName="/ppt/slideLayouts/_rels/slideLayout26.xml.rels" ContentType="application/vnd.openxmlformats-package.relationships+xml"/>
  <Override PartName="/ppt/slideLayouts/_rels/slideLayout20.xml.rels" ContentType="application/vnd.openxmlformats-package.relationships+xml"/>
  <Override PartName="/ppt/slideLayouts/_rels/slideLayout39.xml.rels" ContentType="application/vnd.openxmlformats-package.relationships+xml"/>
  <Override PartName="/ppt/slideLayouts/_rels/slideLayout25.xml.rels" ContentType="application/vnd.openxmlformats-package.relationships+xml"/>
  <Override PartName="/ppt/slideLayouts/_rels/slideLayout24.xml.rels" ContentType="application/vnd.openxmlformats-package.relationships+xml"/>
  <Override PartName="/ppt/slideLayouts/_rels/slideLayout32.xml.rels" ContentType="application/vnd.openxmlformats-package.relationships+xml"/>
  <Override PartName="/ppt/slideLayouts/_rels/slideLayout21.xml.rels" ContentType="application/vnd.openxmlformats-package.relationships+xml"/>
  <Override PartName="/ppt/slideLayouts/_rels/slideLayout31.xml.rels" ContentType="application/vnd.openxmlformats-package.relationships+xml"/>
  <Override PartName="/ppt/slideLayouts/_rels/slideLayout16.xml.rels" ContentType="application/vnd.openxmlformats-package.relationships+xml"/>
  <Override PartName="/ppt/slideLayouts/_rels/slideLayout23.xml.rels" ContentType="application/vnd.openxmlformats-package.relationships+xml"/>
  <Override PartName="/ppt/slideLayouts/_rels/slideLayout15.xml.rels" ContentType="application/vnd.openxmlformats-package.relationships+xml"/>
  <Override PartName="/ppt/slideLayouts/_rels/slideLayout22.xml.rels" ContentType="application/vnd.openxmlformats-package.relationships+xml"/>
  <Override PartName="/ppt/slideLayouts/_rels/slideLayout14.xml.rels" ContentType="application/vnd.openxmlformats-package.relationships+xml"/>
  <Override PartName="/ppt/slideLayouts/_rels/slideLayout27.xml.rels" ContentType="application/vnd.openxmlformats-package.relationships+xml"/>
  <Override PartName="/ppt/slideLayouts/_rels/slideLayout13.xml.rels" ContentType="application/vnd.openxmlformats-package.relationships+xml"/>
  <Override PartName="/ppt/slideLayouts/_rels/slideLayout19.xml.rels" ContentType="application/vnd.openxmlformats-package.relationships+xml"/>
  <Override PartName="/ppt/slideLayouts/_rels/slideLayout12.xml.rels" ContentType="application/vnd.openxmlformats-package.relationships+xml"/>
  <Override PartName="/ppt/slideLayouts/_rels/slideLayout18.xml.rels" ContentType="application/vnd.openxmlformats-package.relationships+xml"/>
  <Override PartName="/ppt/slideLayouts/_rels/slideLayout11.xml.rels" ContentType="application/vnd.openxmlformats-package.relationships+xml"/>
  <Override PartName="/ppt/slideLayouts/_rels/slideLayout17.xml.rels" ContentType="application/vnd.openxmlformats-package.relationships+xml"/>
  <Override PartName="/ppt/slideLayouts/_rels/slideLayout2.xml.rels" ContentType="application/vnd.openxmlformats-package.relationships+xml"/>
  <Override PartName="/ppt/slideLayouts/_rels/slideLayout44.xml.rels" ContentType="application/vnd.openxmlformats-package.relationships+xml"/>
  <Override PartName="/ppt/slideLayouts/_rels/slideLayout33.xml.rels" ContentType="application/vnd.openxmlformats-package.relationships+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43.xml.rels" ContentType="application/vnd.openxmlformats-package.relationships+xml"/>
  <Override PartName="/ppt/slideLayouts/_rels/slideLayout8.xml.rels" ContentType="application/vnd.openxmlformats-package.relationships+xml"/>
  <Override PartName="/ppt/slideLayouts/_rels/slideLayout42.xml.rels" ContentType="application/vnd.openxmlformats-package.relationships+xml"/>
  <Override PartName="/ppt/slideLayouts/_rels/slideLayout7.xml.rels" ContentType="application/vnd.openxmlformats-package.relationships+xml"/>
  <Override PartName="/ppt/slideLayouts/_rels/slideLayout41.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slideLayout6.xml" ContentType="application/vnd.openxmlformats-officedocument.presentationml.slideLayout+xml"/>
  <Override PartName="/ppt/slideLayouts/slideLayout47.xml" ContentType="application/vnd.openxmlformats-officedocument.presentationml.slideLayout+xml"/>
  <Override PartName="/ppt/slideLayouts/slideLayout5.xml" ContentType="application/vnd.openxmlformats-officedocument.presentationml.slideLayout+xml"/>
  <Override PartName="/ppt/slideLayouts/slideLayout46.xml" ContentType="application/vnd.openxmlformats-officedocument.presentationml.slideLayout+xml"/>
  <Override PartName="/ppt/slideLayouts/slideLayout4.xml" ContentType="application/vnd.openxmlformats-officedocument.presentationml.slideLayout+xml"/>
  <Override PartName="/ppt/slideLayouts/slideLayout45.xml" ContentType="application/vnd.openxmlformats-officedocument.presentationml.slideLayout+xml"/>
  <Override PartName="/ppt/slideLayouts/slideLayout3.xml" ContentType="application/vnd.openxmlformats-officedocument.presentationml.slideLayout+xml"/>
  <Override PartName="/ppt/slideLayouts/slideLayout44.xml" ContentType="application/vnd.openxmlformats-officedocument.presentationml.slideLayout+xml"/>
  <Override PartName="/ppt/slideLayouts/slideLayout2.xml" ContentType="application/vnd.openxmlformats-officedocument.presentationml.slideLayout+xml"/>
  <Override PartName="/ppt/slideLayouts/slideLayout43.xml" ContentType="application/vnd.openxmlformats-officedocument.presentationml.slideLayout+xml"/>
  <Override PartName="/ppt/slideLayouts/slideLayout1.xml" ContentType="application/vnd.openxmlformats-officedocument.presentationml.slideLayout+xml"/>
  <Override PartName="/ppt/slideLayouts/slideLayout42.xml" ContentType="application/vnd.openxmlformats-officedocument.presentationml.slideLayout+xml"/>
  <Override PartName="/ppt/slideLayouts/slideLayout41.xml" ContentType="application/vnd.openxmlformats-officedocument.presentationml.slideLayout+xml"/>
  <Override PartName="/ppt/slideLayouts/slideLayout40.xml" ContentType="application/vnd.openxmlformats-officedocument.presentationml.slideLayout+xml"/>
  <Override PartName="/ppt/slideLayouts/slideLayout39.xml" ContentType="application/vnd.openxmlformats-officedocument.presentationml.slideLayout+xml"/>
  <Override PartName="/ppt/slideLayouts/slideLayout38.xml" ContentType="application/vnd.openxmlformats-officedocument.presentationml.slideLayout+xml"/>
  <Override PartName="/ppt/slideLayouts/slideLayout37.xml" ContentType="application/vnd.openxmlformats-officedocument.presentationml.slideLayout+xml"/>
  <Override PartName="/ppt/slideLayouts/slideLayout36.xml" ContentType="application/vnd.openxmlformats-officedocument.presentationml.slideLayout+xml"/>
  <Override PartName="/ppt/slideLayouts/slideLayout35.xml" ContentType="application/vnd.openxmlformats-officedocument.presentationml.slideLayout+xml"/>
  <Override PartName="/ppt/slideLayouts/slideLayout34.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29.xml" ContentType="application/vnd.openxmlformats-officedocument.presentationml.slideLayout+xml"/>
  <Override PartName="/ppt/slideLayouts/slideLayout28.xml" ContentType="application/vnd.openxmlformats-officedocument.presentationml.slideLayout+xml"/>
  <Override PartName="/ppt/slideLayouts/slideLayout27.xml" ContentType="application/vnd.openxmlformats-officedocument.presentationml.slideLayout+xml"/>
  <Override PartName="/ppt/slideLayouts/slideLayout26.xml" ContentType="application/vnd.openxmlformats-officedocument.presentationml.slideLayout+xml"/>
  <Override PartName="/ppt/slideLayouts/slideLayout25.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48.xml" ContentType="application/vnd.openxmlformats-officedocument.presentationml.slideLayout+xml"/>
  <Override PartName="/ppt/slideLayouts/slideLayout7.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21.xml" ContentType="application/vnd.openxmlformats-officedocument.presentationml.slideLayout+xml"/>
  <Override PartName="/ppt/slideLayouts/slideLayout18.xml" ContentType="application/vnd.openxmlformats-officedocument.presentationml.slideLayout+xml"/>
  <Override PartName="/ppt/slideLayouts/slideLayout9.xml" ContentType="application/vnd.openxmlformats-officedocument.presentationml.slideLayout+xml"/>
  <Override PartName="/ppt/slideLayouts/slideLayout20.xml" ContentType="application/vnd.openxmlformats-officedocument.presentationml.slideLayout+xml"/>
  <Override PartName="/ppt/slideLayouts/slideLayout17.xml" ContentType="application/vnd.openxmlformats-officedocument.presentationml.slideLayout+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presentation.xml" ContentType="application/vnd.openxmlformats-officedocument.presentationml.presentation.main+xml"/>
  <Override PartName="/ppt/notesMasters/_rels/notesMaster1.xml.rels" ContentType="application/vnd.openxmlformats-package.relationships+xml"/>
  <Override PartName="/ppt/notesMasters/notesMaster1.xml" ContentType="application/vnd.openxmlformats-officedocument.presentationml.notesMaster+xml"/>
  <Override PartName="/ppt/theme/theme5.xml" ContentType="application/vnd.openxmlformats-officedocument.theme+xml"/>
  <Override PartName="/ppt/theme/theme4.xml" ContentType="application/vnd.openxmlformats-officedocument.theme+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slideMasters/slideMaster4.xml" ContentType="application/vnd.openxmlformats-officedocument.presentationml.slideMaster+xml"/>
  <Override PartName="/ppt/slideMasters/slideMaster3.xml" ContentType="application/vnd.openxmlformats-officedocument.presentationml.slideMaster+xml"/>
  <Override PartName="/ppt/slideMasters/_rels/slideMaster4.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Lst>
  <p:sldSz cx="10080625" cy="7559675"/>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 Id="rId47" Type="http://schemas.openxmlformats.org/officeDocument/2006/relationships/slide" Target="slides/slide41.xml"/><Relationship Id="rId48" Type="http://schemas.openxmlformats.org/officeDocument/2006/relationships/slide" Target="slides/slide42.xml"/><Relationship Id="rId49" Type="http://schemas.openxmlformats.org/officeDocument/2006/relationships/slide" Target="slides/slide43.xml"/><Relationship Id="rId50" Type="http://schemas.openxmlformats.org/officeDocument/2006/relationships/slide" Target="slides/slide44.xml"/><Relationship Id="rId51" Type="http://schemas.openxmlformats.org/officeDocument/2006/relationships/slide" Target="slides/slide45.xml"/><Relationship Id="rId52" Type="http://schemas.openxmlformats.org/officeDocument/2006/relationships/slide" Target="slides/slide46.xml"/><Relationship Id="rId53" Type="http://schemas.openxmlformats.org/officeDocument/2006/relationships/slide" Target="slides/slide47.xml"/><Relationship Id="rId54" Type="http://schemas.openxmlformats.org/officeDocument/2006/relationships/slide" Target="slides/slide48.xml"/><Relationship Id="rId55" Type="http://schemas.openxmlformats.org/officeDocument/2006/relationships/slide" Target="slides/slide49.xml"/><Relationship Id="rId56" Type="http://schemas.openxmlformats.org/officeDocument/2006/relationships/slide" Target="slides/slide50.xml"/><Relationship Id="rId57" Type="http://schemas.openxmlformats.org/officeDocument/2006/relationships/slide" Target="slides/slide51.xml"/><Relationship Id="rId58" Type="http://schemas.openxmlformats.org/officeDocument/2006/relationships/slide" Target="slides/slide52.xml"/><Relationship Id="rId59" Type="http://schemas.openxmlformats.org/officeDocument/2006/relationships/slide" Target="slides/slide53.xml"/><Relationship Id="rId60" Type="http://schemas.openxmlformats.org/officeDocument/2006/relationships/slide" Target="slides/slide54.xml"/><Relationship Id="rId61" Type="http://schemas.openxmlformats.org/officeDocument/2006/relationships/slide" Target="slides/slide55.xml"/><Relationship Id="rId62" Type="http://schemas.openxmlformats.org/officeDocument/2006/relationships/slide" Target="slides/slide56.xml"/><Relationship Id="rId63" Type="http://schemas.openxmlformats.org/officeDocument/2006/relationships/slide" Target="slides/slide57.xml"/><Relationship Id="rId64" Type="http://schemas.openxmlformats.org/officeDocument/2006/relationships/slide" Target="slides/slide58.xml"/><Relationship Id="rId65" Type="http://schemas.openxmlformats.org/officeDocument/2006/relationships/slide" Target="slides/slide59.xml"/><Relationship Id="rId66" Type="http://schemas.openxmlformats.org/officeDocument/2006/relationships/slide" Target="slides/slide60.xml"/><Relationship Id="rId67" Type="http://schemas.openxmlformats.org/officeDocument/2006/relationships/slide" Target="slides/slide61.xml"/>
</Relationships>
</file>

<file path=ppt/notesMasters/_rels/notesMaster1.xml.rels><?xml version="1.0" encoding="UTF-8"?>
<Relationships xmlns="http://schemas.openxmlformats.org/package/2006/relationships"><Relationship Id="rId1" Type="http://schemas.openxmlformats.org/officeDocument/2006/relationships/theme" Target="../theme/theme5.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2" name="PlaceHolder 1"/>
          <p:cNvSpPr>
            <a:spLocks noGrp="1"/>
          </p:cNvSpPr>
          <p:nvPr>
            <p:ph type="body"/>
          </p:nvPr>
        </p:nvSpPr>
        <p:spPr>
          <a:xfrm>
            <a:off x="777240" y="4777560"/>
            <a:ext cx="6217560" cy="4525920"/>
          </a:xfrm>
          <a:prstGeom prst="rect">
            <a:avLst/>
          </a:prstGeom>
        </p:spPr>
        <p:txBody>
          <a:bodyPr lIns="0" rIns="0" tIns="0" bIns="0"/>
          <a:p>
            <a:r>
              <a:rPr b="0" lang="en-US" sz="2000" spc="-1" strike="noStrike">
                <a:latin typeface="Arial"/>
              </a:rPr>
              <a:t>Click to edit the notes format</a:t>
            </a:r>
            <a:endParaRPr b="0" lang="en-US" sz="2000" spc="-1" strike="noStrike">
              <a:latin typeface="Arial"/>
            </a:endParaRPr>
          </a:p>
        </p:txBody>
      </p:sp>
      <p:sp>
        <p:nvSpPr>
          <p:cNvPr id="153" name="PlaceHolder 2"/>
          <p:cNvSpPr>
            <a:spLocks noGrp="1"/>
          </p:cNvSpPr>
          <p:nvPr>
            <p:ph type="hdr"/>
          </p:nvPr>
        </p:nvSpPr>
        <p:spPr>
          <a:xfrm>
            <a:off x="1554480" y="5532120"/>
            <a:ext cx="6217560" cy="4525920"/>
          </a:xfrm>
          <a:prstGeom prst="rect">
            <a:avLst/>
          </a:prstGeom>
        </p:spPr>
        <p:txBody>
          <a:bodyPr lIns="0" rIns="0" tIns="0" bIns="0"/>
          <a:p>
            <a:r>
              <a:rPr b="0" lang="en-US" sz="1400" spc="-1" strike="noStrike">
                <a:latin typeface="Times New Roman"/>
              </a:rPr>
              <a:t>&lt;header&gt;</a:t>
            </a:r>
            <a:endParaRPr b="0" lang="en-US" sz="1400" spc="-1" strike="noStrike">
              <a:latin typeface="Times New Roman"/>
            </a:endParaRPr>
          </a:p>
        </p:txBody>
      </p:sp>
      <p:sp>
        <p:nvSpPr>
          <p:cNvPr id="154" name="PlaceHolder 3"/>
          <p:cNvSpPr>
            <a:spLocks noGrp="1"/>
          </p:cNvSpPr>
          <p:nvPr>
            <p:ph type="dt"/>
          </p:nvPr>
        </p:nvSpPr>
        <p:spPr>
          <a:xfrm>
            <a:off x="0" y="9555480"/>
            <a:ext cx="3372840" cy="502560"/>
          </a:xfrm>
          <a:prstGeom prst="rect">
            <a:avLst/>
          </a:prstGeom>
        </p:spPr>
        <p:txBody>
          <a:bodyPr lIns="0" rIns="0" tIns="0" bIns="0"/>
          <a:p>
            <a:pPr algn="r"/>
            <a:r>
              <a:rPr b="0" lang="en-US" sz="1400" spc="-1" strike="noStrike">
                <a:latin typeface="Times New Roman"/>
              </a:rPr>
              <a:t>&lt;date/time&gt;</a:t>
            </a:r>
            <a:endParaRPr b="0" lang="en-US" sz="1400" spc="-1" strike="noStrike">
              <a:latin typeface="Times New Roman"/>
            </a:endParaRPr>
          </a:p>
        </p:txBody>
      </p:sp>
      <p:sp>
        <p:nvSpPr>
          <p:cNvPr id="155" name="PlaceHolder 4"/>
          <p:cNvSpPr>
            <a:spLocks noGrp="1"/>
          </p:cNvSpPr>
          <p:nvPr>
            <p:ph type="ftr"/>
          </p:nvPr>
        </p:nvSpPr>
        <p:spPr>
          <a:xfrm>
            <a:off x="0" y="0"/>
            <a:ext cx="3372840" cy="502560"/>
          </a:xfrm>
          <a:prstGeom prst="rect">
            <a:avLst/>
          </a:prstGeom>
        </p:spPr>
        <p:txBody>
          <a:bodyPr lIns="0" rIns="0" tIns="0" bIns="0" anchor="b"/>
          <a:p>
            <a:r>
              <a:rPr b="0" lang="en-US" sz="1400" spc="-1" strike="noStrike">
                <a:latin typeface="Times New Roman"/>
              </a:rPr>
              <a:t>&lt;footer&gt;</a:t>
            </a:r>
            <a:endParaRPr b="0" lang="en-US" sz="1400" spc="-1" strike="noStrike">
              <a:latin typeface="Times New Roman"/>
            </a:endParaRPr>
          </a:p>
        </p:txBody>
      </p:sp>
      <p:sp>
        <p:nvSpPr>
          <p:cNvPr id="156" name="PlaceHolder 5"/>
          <p:cNvSpPr>
            <a:spLocks noGrp="1"/>
          </p:cNvSpPr>
          <p:nvPr>
            <p:ph type="sldNum"/>
          </p:nvPr>
        </p:nvSpPr>
        <p:spPr>
          <a:xfrm>
            <a:off x="4399200" y="0"/>
            <a:ext cx="3372840" cy="502560"/>
          </a:xfrm>
          <a:prstGeom prst="rect">
            <a:avLst/>
          </a:prstGeom>
        </p:spPr>
        <p:txBody>
          <a:bodyPr lIns="0" rIns="0" tIns="0" bIns="0" anchor="b"/>
          <a:p>
            <a:pPr algn="r"/>
            <a:fld id="{81E7049F-EE25-4A0D-B144-6F26BA4A8CD3}"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
</Relationships>
</file>

<file path=ppt/notesSlides/_rels/notesSlide19.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21.xml.rels><?xml version="1.0" encoding="UTF-8"?>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
</Relationships>
</file>

<file path=ppt/notesSlides/_rels/notesSlide23.xml.rels><?xml version="1.0" encoding="UTF-8"?>
<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
</Relationships>
</file>

<file path=ppt/notesSlides/_rels/notesSlide25.xml.rels><?xml version="1.0" encoding="UTF-8"?>
<Relationships xmlns="http://schemas.openxmlformats.org/package/2006/relationships"><Relationship Id="rId1" Type="http://schemas.openxmlformats.org/officeDocument/2006/relationships/slide" Target="../slides/slide25.xml"/><Relationship Id="rId2" Type="http://schemas.openxmlformats.org/officeDocument/2006/relationships/notesMaster" Target="../notesMasters/notesMaster1.xml"/>
</Relationships>
</file>

<file path=ppt/notesSlides/_rels/notesSlide29.xml.rels><?xml version="1.0" encoding="UTF-8"?>
<Relationships xmlns="http://schemas.openxmlformats.org/package/2006/relationships"><Relationship Id="rId1" Type="http://schemas.openxmlformats.org/officeDocument/2006/relationships/slide" Target="../slides/slide29.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30.xml.rels><?xml version="1.0" encoding="UTF-8"?>
<Relationships xmlns="http://schemas.openxmlformats.org/package/2006/relationships"><Relationship Id="rId1" Type="http://schemas.openxmlformats.org/officeDocument/2006/relationships/slide" Target="../slides/slide30.xml"/><Relationship Id="rId2" Type="http://schemas.openxmlformats.org/officeDocument/2006/relationships/notesMaster" Target="../notesMasters/notesMaster1.xml"/>
</Relationships>
</file>

<file path=ppt/notesSlides/_rels/notesSlide32.xml.rels><?xml version="1.0" encoding="UTF-8"?>
<Relationships xmlns="http://schemas.openxmlformats.org/package/2006/relationships"><Relationship Id="rId1" Type="http://schemas.openxmlformats.org/officeDocument/2006/relationships/slide" Target="../slides/slide32.xml"/><Relationship Id="rId2" Type="http://schemas.openxmlformats.org/officeDocument/2006/relationships/notesMaster" Target="../notesMasters/notesMaster1.xml"/>
</Relationships>
</file>

<file path=ppt/notesSlides/_rels/notesSlide35.xml.rels><?xml version="1.0" encoding="UTF-8"?>
<Relationships xmlns="http://schemas.openxmlformats.org/package/2006/relationships"><Relationship Id="rId1" Type="http://schemas.openxmlformats.org/officeDocument/2006/relationships/slide" Target="../slides/slide35.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40.xml.rels><?xml version="1.0" encoding="UTF-8"?>
<Relationships xmlns="http://schemas.openxmlformats.org/package/2006/relationships"><Relationship Id="rId1" Type="http://schemas.openxmlformats.org/officeDocument/2006/relationships/slide" Target="../slides/slide40.xml"/><Relationship Id="rId2" Type="http://schemas.openxmlformats.org/officeDocument/2006/relationships/notesMaster" Target="../notesMasters/notesMaster1.xml"/>
</Relationships>
</file>

<file path=ppt/notesSlides/_rels/notesSlide43.xml.rels><?xml version="1.0" encoding="UTF-8"?>
<Relationships xmlns="http://schemas.openxmlformats.org/package/2006/relationships"><Relationship Id="rId1" Type="http://schemas.openxmlformats.org/officeDocument/2006/relationships/slide" Target="../slides/slide43.xml"/><Relationship Id="rId2" Type="http://schemas.openxmlformats.org/officeDocument/2006/relationships/notesMaster" Target="../notesMasters/notesMaster1.xml"/>
</Relationships>
</file>

<file path=ppt/notesSlides/_rels/notesSlide44.xml.rels><?xml version="1.0" encoding="UTF-8"?>
<Relationships xmlns="http://schemas.openxmlformats.org/package/2006/relationships"><Relationship Id="rId1" Type="http://schemas.openxmlformats.org/officeDocument/2006/relationships/slide" Target="../slides/slide44.xml"/><Relationship Id="rId2" Type="http://schemas.openxmlformats.org/officeDocument/2006/relationships/notesMaster" Target="../notesMasters/notesMaster1.xml"/>
</Relationships>
</file>

<file path=ppt/notesSlides/_rels/notesSlide45.xml.rels><?xml version="1.0" encoding="UTF-8"?>
<Relationships xmlns="http://schemas.openxmlformats.org/package/2006/relationships"><Relationship Id="rId1" Type="http://schemas.openxmlformats.org/officeDocument/2006/relationships/slide" Target="../slides/slide45.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50.xml.rels><?xml version="1.0" encoding="UTF-8"?>
<Relationships xmlns="http://schemas.openxmlformats.org/package/2006/relationships"><Relationship Id="rId1" Type="http://schemas.openxmlformats.org/officeDocument/2006/relationships/slide" Target="../slides/slide50.xml"/><Relationship Id="rId2" Type="http://schemas.openxmlformats.org/officeDocument/2006/relationships/notesMaster" Target="../notesMasters/notesMaster1.xml"/>
</Relationships>
</file>

<file path=ppt/notesSlides/_rels/notesSlide54.xml.rels><?xml version="1.0" encoding="UTF-8"?>
<Relationships xmlns="http://schemas.openxmlformats.org/package/2006/relationships"><Relationship Id="rId1" Type="http://schemas.openxmlformats.org/officeDocument/2006/relationships/slide" Target="../slides/slide54.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55" name="PlaceHolder 1"/>
          <p:cNvSpPr>
            <a:spLocks noGrp="1"/>
          </p:cNvSpPr>
          <p:nvPr>
            <p:ph type="body"/>
          </p:nvPr>
        </p:nvSpPr>
        <p:spPr>
          <a:xfrm>
            <a:off x="777240" y="4777560"/>
            <a:ext cx="6216480" cy="4524840"/>
          </a:xfrm>
          <a:prstGeom prst="rect">
            <a:avLst/>
          </a:prstGeom>
        </p:spPr>
        <p:txBody>
          <a:bodyPr lIns="0" rIns="0" tIns="0" bIns="0"/>
          <a:p>
            <a:r>
              <a:rPr b="0" lang="en-US" sz="2000" spc="-1" strike="noStrike">
                <a:solidFill>
                  <a:srgbClr val="000000"/>
                </a:solidFill>
                <a:latin typeface="Arial"/>
              </a:rPr>
              <a:t>Git is a “source code management” package for software developers.  It was written by the author of the Linux kernel and has become what all the cool kids are using (and me).</a:t>
            </a:r>
            <a:endParaRPr b="0" lang="en-US" sz="2000" spc="-1" strike="noStrike">
              <a:latin typeface="Arial"/>
            </a:endParaRPr>
          </a:p>
        </p:txBody>
      </p:sp>
    </p:spTree>
  </p:cSld>
</p:note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4" name="PlaceHolder 1"/>
          <p:cNvSpPr>
            <a:spLocks noGrp="1"/>
          </p:cNvSpPr>
          <p:nvPr>
            <p:ph type="body"/>
          </p:nvPr>
        </p:nvSpPr>
        <p:spPr>
          <a:xfrm>
            <a:off x="777240" y="4777560"/>
            <a:ext cx="6216480" cy="4524840"/>
          </a:xfrm>
          <a:prstGeom prst="rect">
            <a:avLst/>
          </a:prstGeom>
        </p:spPr>
        <p:txBody>
          <a:bodyPr lIns="0" rIns="0" tIns="0" bIns="0"/>
          <a:p>
            <a:r>
              <a:rPr b="0" lang="en-US" sz="2000" spc="-1" strike="noStrike">
                <a:solidFill>
                  <a:srgbClr val="000000"/>
                </a:solidFill>
                <a:latin typeface="Arial"/>
              </a:rPr>
              <a:t>So lets get started.  ‘git’ is primarily a command line tool and of course, the coolest of the cool kids use the command line.  The rest of you who are not so cool or who merely aspire to being cool, can use a GUI to interact with git.</a:t>
            </a:r>
            <a:endParaRPr b="0" lang="en-US" sz="2000" spc="-1" strike="noStrike">
              <a:latin typeface="Arial"/>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5" name="PlaceHolder 1"/>
          <p:cNvSpPr>
            <a:spLocks noGrp="1"/>
          </p:cNvSpPr>
          <p:nvPr>
            <p:ph type="body"/>
          </p:nvPr>
        </p:nvSpPr>
        <p:spPr>
          <a:xfrm>
            <a:off x="777240" y="4777560"/>
            <a:ext cx="6216480" cy="4524840"/>
          </a:xfrm>
          <a:prstGeom prst="rect">
            <a:avLst/>
          </a:prstGeom>
        </p:spPr>
        <p:txBody>
          <a:bodyPr lIns="0" rIns="0" tIns="0" bIns="0"/>
          <a:p>
            <a:r>
              <a:rPr b="0" lang="en-US" sz="2000" spc="-1" strike="noStrike">
                <a:solidFill>
                  <a:srgbClr val="000000"/>
                </a:solidFill>
                <a:latin typeface="Arial"/>
              </a:rPr>
              <a:t>I’m told one of the easiest ways to use GIT in a GUI is to download the github desktop.</a:t>
            </a:r>
            <a:endParaRPr b="0" lang="en-US" sz="2000" spc="-1" strike="noStrike">
              <a:latin typeface="Arial"/>
            </a:endParaRPr>
          </a:p>
        </p:txBody>
      </p:sp>
    </p:spTree>
  </p:cSld>
</p:notes>
</file>

<file path=ppt/notesSlides/notesSlide1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6" name="PlaceHolder 1"/>
          <p:cNvSpPr>
            <a:spLocks noGrp="1"/>
          </p:cNvSpPr>
          <p:nvPr>
            <p:ph type="body"/>
          </p:nvPr>
        </p:nvSpPr>
        <p:spPr>
          <a:xfrm>
            <a:off x="777240" y="4777560"/>
            <a:ext cx="6217200" cy="4525560"/>
          </a:xfrm>
          <a:prstGeom prst="rect">
            <a:avLst/>
          </a:prstGeom>
        </p:spPr>
        <p:txBody>
          <a:bodyPr lIns="0" rIns="0" tIns="0" bIns="0"/>
          <a:p>
            <a:r>
              <a:rPr b="0" lang="en-US" sz="2000" spc="-1" strike="noStrike">
                <a:latin typeface="Arial"/>
              </a:rPr>
              <a:t>With git there’s a remote repository and a local repository.  You can’t directly do any work with the remote but you do all of your work locally and occasionally synchronize with the remote.</a:t>
            </a:r>
            <a:endParaRPr b="0" lang="en-US" sz="2000" spc="-1" strike="noStrike">
              <a:latin typeface="Arial"/>
            </a:endParaRPr>
          </a:p>
        </p:txBody>
      </p:sp>
    </p:spTree>
  </p:cSld>
</p:notes>
</file>

<file path=ppt/notesSlides/notesSlide1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7" name="PlaceHolder 1"/>
          <p:cNvSpPr>
            <a:spLocks noGrp="1"/>
          </p:cNvSpPr>
          <p:nvPr>
            <p:ph type="body"/>
          </p:nvPr>
        </p:nvSpPr>
        <p:spPr>
          <a:xfrm>
            <a:off x="777240" y="4777560"/>
            <a:ext cx="6216480" cy="4524840"/>
          </a:xfrm>
          <a:prstGeom prst="rect">
            <a:avLst/>
          </a:prstGeom>
        </p:spPr>
        <p:txBody>
          <a:bodyPr lIns="0" rIns="0" tIns="0" bIns="0"/>
          <a:p>
            <a:r>
              <a:rPr b="0" lang="en-US" sz="2000" spc="-1" strike="noStrike">
                <a:solidFill>
                  <a:srgbClr val="000000"/>
                </a:solidFill>
                <a:latin typeface="Arial"/>
              </a:rPr>
              <a:t>So lets backtrack a bit.  It’s useful to work on a repository on your computer.  You can keep track of your own stuff.  But it isn’t much use when you want to collaborate with others or share your code with others.</a:t>
            </a:r>
            <a:endParaRPr b="0" lang="en-US" sz="2000" spc="-1" strike="noStrike">
              <a:latin typeface="Arial"/>
            </a:endParaRPr>
          </a:p>
          <a:p>
            <a:endParaRPr b="0" lang="en-US" sz="2000" spc="-1" strike="noStrike">
              <a:latin typeface="Arial"/>
            </a:endParaRPr>
          </a:p>
          <a:p>
            <a:r>
              <a:rPr b="0" lang="en-US" sz="2000" spc="-1" strike="noStrike">
                <a:solidFill>
                  <a:srgbClr val="000000"/>
                </a:solidFill>
                <a:latin typeface="Arial"/>
              </a:rPr>
              <a:t>There’s a place called ‘github’.  People store their repositories on there where other people can get access to them, add features, fix bugs, etc.  It also happens to be where we keep our code too.  Github, the company, is generous enough to provide free repository space to FIRST robotics teams.  We can control access so that code can be private or public.</a:t>
            </a:r>
            <a:endParaRPr b="0" lang="en-US" sz="2000" spc="-1" strike="noStrike">
              <a:latin typeface="Arial"/>
            </a:endParaRPr>
          </a:p>
          <a:p>
            <a:endParaRPr b="0" lang="en-US" sz="2000" spc="-1" strike="noStrike">
              <a:latin typeface="Arial"/>
            </a:endParaRPr>
          </a:p>
          <a:p>
            <a:r>
              <a:rPr b="0" lang="en-US" sz="2000" spc="-1" strike="noStrike">
                <a:solidFill>
                  <a:srgbClr val="000000"/>
                </a:solidFill>
                <a:latin typeface="Arial"/>
              </a:rPr>
              <a:t>To retrieve a remote repository, you ‘clone’ it.</a:t>
            </a:r>
            <a:endParaRPr b="0" lang="en-US" sz="2000" spc="-1" strike="noStrike">
              <a:latin typeface="Arial"/>
            </a:endParaRPr>
          </a:p>
        </p:txBody>
      </p:sp>
    </p:spTree>
  </p:cSld>
</p:notes>
</file>

<file path=ppt/notesSlides/notesSlide1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8" name="PlaceHolder 1"/>
          <p:cNvSpPr>
            <a:spLocks noGrp="1"/>
          </p:cNvSpPr>
          <p:nvPr>
            <p:ph type="body"/>
          </p:nvPr>
        </p:nvSpPr>
        <p:spPr>
          <a:xfrm>
            <a:off x="777240" y="4777560"/>
            <a:ext cx="6216480" cy="4524840"/>
          </a:xfrm>
          <a:prstGeom prst="rect">
            <a:avLst/>
          </a:prstGeom>
        </p:spPr>
        <p:txBody>
          <a:bodyPr lIns="0" rIns="0" tIns="0" bIns="0"/>
          <a:p>
            <a:r>
              <a:rPr b="0" lang="en-US" sz="2000" spc="-1" strike="noStrike">
                <a:solidFill>
                  <a:srgbClr val="000000"/>
                </a:solidFill>
                <a:latin typeface="Arial"/>
              </a:rPr>
              <a:t>A local repository has a special directory in it called ‘.git’.  It’s where GIT puts everything it nows about the repository.  That is it’s treasure chest of goodies.</a:t>
            </a:r>
            <a:endParaRPr b="0" lang="en-US" sz="2000" spc="-1" strike="noStrike">
              <a:latin typeface="Arial"/>
            </a:endParaRPr>
          </a:p>
        </p:txBody>
      </p:sp>
    </p:spTree>
  </p:cSld>
</p:notes>
</file>

<file path=ppt/notesSlides/notesSlide1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9" name="PlaceHolder 1"/>
          <p:cNvSpPr>
            <a:spLocks noGrp="1"/>
          </p:cNvSpPr>
          <p:nvPr>
            <p:ph type="body"/>
          </p:nvPr>
        </p:nvSpPr>
        <p:spPr>
          <a:xfrm>
            <a:off x="777240" y="4777560"/>
            <a:ext cx="6216480" cy="4524840"/>
          </a:xfrm>
          <a:prstGeom prst="rect">
            <a:avLst/>
          </a:prstGeom>
        </p:spPr>
        <p:txBody>
          <a:bodyPr lIns="0" rIns="0" tIns="0" bIns="0"/>
          <a:p>
            <a:r>
              <a:rPr b="0" lang="en-US" sz="2000" spc="-1" strike="noStrike">
                <a:solidFill>
                  <a:srgbClr val="000000"/>
                </a:solidFill>
                <a:latin typeface="Arial"/>
              </a:rPr>
              <a:t>We’re going to make a change to a file.  Here it is in red.</a:t>
            </a:r>
            <a:endParaRPr b="0" lang="en-US" sz="2000" spc="-1" strike="noStrike">
              <a:latin typeface="Arial"/>
            </a:endParaRPr>
          </a:p>
        </p:txBody>
      </p:sp>
    </p:spTree>
  </p:cSld>
</p:notes>
</file>

<file path=ppt/notesSlides/notesSlide1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70" name="PlaceHolder 1"/>
          <p:cNvSpPr>
            <a:spLocks noGrp="1"/>
          </p:cNvSpPr>
          <p:nvPr>
            <p:ph type="body"/>
          </p:nvPr>
        </p:nvSpPr>
        <p:spPr>
          <a:xfrm>
            <a:off x="777240" y="4777560"/>
            <a:ext cx="6216480" cy="4524840"/>
          </a:xfrm>
          <a:prstGeom prst="rect">
            <a:avLst/>
          </a:prstGeom>
        </p:spPr>
        <p:txBody>
          <a:bodyPr lIns="0" rIns="0" tIns="0" bIns="0"/>
          <a:p>
            <a:r>
              <a:rPr b="0" lang="en-US" sz="2000" spc="-1" strike="noStrike">
                <a:solidFill>
                  <a:srgbClr val="000000"/>
                </a:solidFill>
                <a:latin typeface="Arial"/>
              </a:rPr>
              <a:t>If we ask GIT what the status of the repository is in, it’s going to tell us some things.  In this case, what it’s telling us is that this particular file has changed.</a:t>
            </a:r>
            <a:endParaRPr b="0" lang="en-US" sz="2000" spc="-1" strike="noStrike">
              <a:latin typeface="Arial"/>
            </a:endParaRPr>
          </a:p>
          <a:p>
            <a:endParaRPr b="0" lang="en-US" sz="2000" spc="-1" strike="noStrike">
              <a:latin typeface="Arial"/>
            </a:endParaRPr>
          </a:p>
          <a:p>
            <a:endParaRPr b="0" lang="en-US" sz="2000" spc="-1" strike="noStrike">
              <a:latin typeface="Arial"/>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56" name="PlaceHolder 1"/>
          <p:cNvSpPr>
            <a:spLocks noGrp="1"/>
          </p:cNvSpPr>
          <p:nvPr>
            <p:ph type="body"/>
          </p:nvPr>
        </p:nvSpPr>
        <p:spPr>
          <a:xfrm>
            <a:off x="777240" y="4777560"/>
            <a:ext cx="6216480" cy="4524840"/>
          </a:xfrm>
          <a:prstGeom prst="rect">
            <a:avLst/>
          </a:prstGeom>
        </p:spPr>
        <p:txBody>
          <a:bodyPr lIns="0" rIns="0" tIns="0" bIns="0"/>
          <a:p>
            <a:r>
              <a:rPr b="0" lang="en-US" sz="2000" spc="-1" strike="noStrike">
                <a:solidFill>
                  <a:srgbClr val="000000"/>
                </a:solidFill>
                <a:latin typeface="Arial"/>
              </a:rPr>
              <a:t>Imagine you’re writing some code.  </a:t>
            </a:r>
            <a:endParaRPr b="0" lang="en-US" sz="2000" spc="-1" strike="noStrike">
              <a:latin typeface="Arial"/>
            </a:endParaRPr>
          </a:p>
          <a:p>
            <a:r>
              <a:rPr b="0" lang="en-US" sz="2000" spc="-1" strike="noStrike">
                <a:solidFill>
                  <a:srgbClr val="000000"/>
                </a:solidFill>
                <a:latin typeface="Arial"/>
              </a:rPr>
              <a:t>You’ve got some stuff working and you’re adding new functionality so you’re making some changes to the stuff that was already working.</a:t>
            </a:r>
            <a:endParaRPr b="0" lang="en-US" sz="2000" spc="-1" strike="noStrike">
              <a:latin typeface="Arial"/>
            </a:endParaRPr>
          </a:p>
          <a:p>
            <a:endParaRPr b="0" lang="en-US" sz="2000" spc="-1" strike="noStrike">
              <a:latin typeface="Arial"/>
            </a:endParaRPr>
          </a:p>
        </p:txBody>
      </p:sp>
    </p:spTree>
  </p:cSld>
</p:notes>
</file>

<file path=ppt/notesSlides/notesSlide2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71" name="PlaceHolder 1"/>
          <p:cNvSpPr>
            <a:spLocks noGrp="1"/>
          </p:cNvSpPr>
          <p:nvPr>
            <p:ph type="body"/>
          </p:nvPr>
        </p:nvSpPr>
        <p:spPr>
          <a:xfrm>
            <a:off x="777240" y="4777560"/>
            <a:ext cx="6216480" cy="4532400"/>
          </a:xfrm>
          <a:prstGeom prst="rect">
            <a:avLst/>
          </a:prstGeom>
        </p:spPr>
        <p:txBody>
          <a:bodyPr lIns="0" rIns="0" tIns="0" bIns="0"/>
          <a:p>
            <a:r>
              <a:rPr b="0" lang="en-US" sz="2000" spc="-1" strike="noStrike">
                <a:solidFill>
                  <a:srgbClr val="000000"/>
                </a:solidFill>
                <a:latin typeface="Arial"/>
              </a:rPr>
              <a:t>- Explain changeset.</a:t>
            </a:r>
            <a:endParaRPr b="0" lang="en-US" sz="2000" spc="-1" strike="noStrike">
              <a:latin typeface="Arial"/>
            </a:endParaRPr>
          </a:p>
          <a:p>
            <a:r>
              <a:rPr b="0" lang="en-US" sz="2000" spc="-1" strike="noStrike">
                <a:solidFill>
                  <a:srgbClr val="000000"/>
                </a:solidFill>
                <a:latin typeface="Arial"/>
              </a:rPr>
              <a:t>- multiple files in a project.  Changes spread all over.</a:t>
            </a:r>
            <a:endParaRPr b="0" lang="en-US" sz="2000" spc="-1" strike="noStrike">
              <a:latin typeface="Arial"/>
            </a:endParaRPr>
          </a:p>
          <a:p>
            <a:endParaRPr b="0" lang="en-US" sz="2000" spc="-1" strike="noStrike">
              <a:latin typeface="Arial"/>
            </a:endParaRPr>
          </a:p>
        </p:txBody>
      </p:sp>
    </p:spTree>
  </p:cSld>
</p:notes>
</file>

<file path=ppt/notesSlides/notesSlide2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72" name="PlaceHolder 1"/>
          <p:cNvSpPr>
            <a:spLocks noGrp="1"/>
          </p:cNvSpPr>
          <p:nvPr>
            <p:ph type="body"/>
          </p:nvPr>
        </p:nvSpPr>
        <p:spPr>
          <a:xfrm>
            <a:off x="777240" y="4777560"/>
            <a:ext cx="6216480" cy="4815720"/>
          </a:xfrm>
          <a:prstGeom prst="rect">
            <a:avLst/>
          </a:prstGeom>
        </p:spPr>
        <p:txBody>
          <a:bodyPr lIns="0" rIns="0" tIns="0" bIns="0"/>
          <a:p>
            <a:r>
              <a:rPr b="0" lang="en-US" sz="2000" spc="-1" strike="noStrike">
                <a:solidFill>
                  <a:srgbClr val="000000"/>
                </a:solidFill>
                <a:latin typeface="Arial"/>
              </a:rPr>
              <a:t>- .gitignore</a:t>
            </a:r>
            <a:endParaRPr b="0" lang="en-US" sz="2000" spc="-1" strike="noStrike">
              <a:latin typeface="Arial"/>
            </a:endParaRPr>
          </a:p>
          <a:p>
            <a:r>
              <a:rPr b="0" lang="en-US" sz="2000" spc="-1" strike="noStrike">
                <a:solidFill>
                  <a:srgbClr val="000000"/>
                </a:solidFill>
                <a:latin typeface="Arial"/>
              </a:rPr>
              <a:t>- git status used all the time.</a:t>
            </a:r>
            <a:endParaRPr b="0" lang="en-US" sz="2000" spc="-1" strike="noStrike">
              <a:latin typeface="Arial"/>
            </a:endParaRPr>
          </a:p>
        </p:txBody>
      </p:sp>
    </p:spTree>
  </p:cSld>
</p:notes>
</file>

<file path=ppt/notesSlides/notesSlide2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73" name="PlaceHolder 1"/>
          <p:cNvSpPr>
            <a:spLocks noGrp="1"/>
          </p:cNvSpPr>
          <p:nvPr>
            <p:ph type="body"/>
          </p:nvPr>
        </p:nvSpPr>
        <p:spPr>
          <a:xfrm>
            <a:off x="777240" y="4777560"/>
            <a:ext cx="6216480" cy="4524840"/>
          </a:xfrm>
          <a:prstGeom prst="rect">
            <a:avLst/>
          </a:prstGeom>
        </p:spPr>
        <p:txBody>
          <a:bodyPr lIns="0" rIns="0" tIns="0" bIns="0"/>
          <a:p>
            <a:r>
              <a:rPr b="0" lang="en-US" sz="2000" spc="-1" strike="noStrike">
                <a:solidFill>
                  <a:srgbClr val="000000"/>
                </a:solidFill>
                <a:latin typeface="Arial"/>
              </a:rPr>
              <a:t>- We’ve created a new file.</a:t>
            </a:r>
            <a:endParaRPr b="0" lang="en-US" sz="2000" spc="-1" strike="noStrike">
              <a:latin typeface="Arial"/>
            </a:endParaRPr>
          </a:p>
        </p:txBody>
      </p:sp>
    </p:spTree>
  </p:cSld>
</p:notes>
</file>

<file path=ppt/notesSlides/notesSlide2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74" name="PlaceHolder 1"/>
          <p:cNvSpPr>
            <a:spLocks noGrp="1"/>
          </p:cNvSpPr>
          <p:nvPr>
            <p:ph type="body"/>
          </p:nvPr>
        </p:nvSpPr>
        <p:spPr>
          <a:xfrm>
            <a:off x="777240" y="4777560"/>
            <a:ext cx="6216480" cy="4524840"/>
          </a:xfrm>
          <a:prstGeom prst="rect">
            <a:avLst/>
          </a:prstGeom>
        </p:spPr>
        <p:txBody>
          <a:bodyPr lIns="0" rIns="0" tIns="0" bIns="0"/>
          <a:p>
            <a:r>
              <a:rPr b="0" lang="en-US" sz="2000" spc="-1" strike="noStrike">
                <a:solidFill>
                  <a:srgbClr val="000000"/>
                </a:solidFill>
                <a:latin typeface="Arial"/>
              </a:rPr>
              <a:t>- git diff.  </a:t>
            </a:r>
            <a:endParaRPr b="0" lang="en-US" sz="2000" spc="-1" strike="noStrike">
              <a:latin typeface="Arial"/>
            </a:endParaRPr>
          </a:p>
          <a:p>
            <a:endParaRPr b="0" lang="en-US" sz="2000" spc="-1" strike="noStrike">
              <a:latin typeface="Arial"/>
            </a:endParaRPr>
          </a:p>
          <a:p>
            <a:r>
              <a:rPr b="0" lang="en-US" sz="2000" spc="-1" strike="noStrike">
                <a:solidFill>
                  <a:srgbClr val="000000"/>
                </a:solidFill>
                <a:latin typeface="Arial"/>
              </a:rPr>
              <a:t>- We’re happy with that diff so lets commit it.</a:t>
            </a:r>
            <a:endParaRPr b="0" lang="en-US" sz="2000" spc="-1" strike="noStrike">
              <a:latin typeface="Arial"/>
            </a:endParaRPr>
          </a:p>
          <a:p>
            <a:endParaRPr b="0" lang="en-US" sz="2000" spc="-1" strike="noStrike">
              <a:latin typeface="Arial"/>
            </a:endParaRPr>
          </a:p>
          <a:p>
            <a:r>
              <a:rPr b="0" lang="en-US" sz="2000" spc="-1" strike="noStrike">
                <a:solidFill>
                  <a:srgbClr val="000000"/>
                </a:solidFill>
                <a:latin typeface="Arial"/>
              </a:rPr>
              <a:t>- git add -p later</a:t>
            </a:r>
            <a:endParaRPr b="0" lang="en-US" sz="2000" spc="-1" strike="noStrike">
              <a:latin typeface="Arial"/>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57" name="PlaceHolder 1"/>
          <p:cNvSpPr>
            <a:spLocks noGrp="1"/>
          </p:cNvSpPr>
          <p:nvPr>
            <p:ph type="body"/>
          </p:nvPr>
        </p:nvSpPr>
        <p:spPr>
          <a:xfrm>
            <a:off x="777240" y="4777560"/>
            <a:ext cx="6216480" cy="4524840"/>
          </a:xfrm>
          <a:prstGeom prst="rect">
            <a:avLst/>
          </a:prstGeom>
        </p:spPr>
        <p:txBody>
          <a:bodyPr lIns="0" rIns="0" tIns="0" bIns="0"/>
          <a:p>
            <a:r>
              <a:rPr b="0" lang="en-US" sz="2000" spc="-1" strike="noStrike">
                <a:solidFill>
                  <a:srgbClr val="000000"/>
                </a:solidFill>
                <a:latin typeface="Arial"/>
              </a:rPr>
              <a:t>After some extensive changes, you go to test them and you discover that the stuff you had working before is now broken.  </a:t>
            </a:r>
            <a:endParaRPr b="0" lang="en-US" sz="2000" spc="-1" strike="noStrike">
              <a:latin typeface="Arial"/>
            </a:endParaRPr>
          </a:p>
          <a:p>
            <a:endParaRPr b="0" lang="en-US" sz="2000" spc="-1" strike="noStrike">
              <a:latin typeface="Arial"/>
            </a:endParaRPr>
          </a:p>
          <a:p>
            <a:r>
              <a:rPr b="0" lang="en-US" sz="2000" spc="-1" strike="noStrike">
                <a:solidFill>
                  <a:srgbClr val="000000"/>
                </a:solidFill>
                <a:latin typeface="Arial"/>
              </a:rPr>
              <a:t>Crap.  Now you can’t go back and see what was wrong.</a:t>
            </a:r>
            <a:endParaRPr b="0" lang="en-US" sz="2000" spc="-1" strike="noStrike">
              <a:latin typeface="Arial"/>
            </a:endParaRPr>
          </a:p>
        </p:txBody>
      </p:sp>
    </p:spTree>
  </p:cSld>
</p:notes>
</file>

<file path=ppt/notesSlides/notesSlide3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75" name="PlaceHolder 1"/>
          <p:cNvSpPr>
            <a:spLocks noGrp="1"/>
          </p:cNvSpPr>
          <p:nvPr>
            <p:ph type="body"/>
          </p:nvPr>
        </p:nvSpPr>
        <p:spPr>
          <a:xfrm>
            <a:off x="777240" y="4777560"/>
            <a:ext cx="6216480" cy="4524840"/>
          </a:xfrm>
          <a:prstGeom prst="rect">
            <a:avLst/>
          </a:prstGeom>
        </p:spPr>
        <p:txBody>
          <a:bodyPr lIns="0" rIns="0" tIns="0" bIns="0"/>
          <a:p>
            <a:r>
              <a:rPr b="0" lang="en-US" sz="2000" spc="-1" strike="noStrike">
                <a:solidFill>
                  <a:srgbClr val="000000"/>
                </a:solidFill>
                <a:latin typeface="Arial"/>
              </a:rPr>
              <a:t>- git log</a:t>
            </a:r>
            <a:endParaRPr b="0" lang="en-US" sz="2000" spc="-1" strike="noStrike">
              <a:latin typeface="Arial"/>
            </a:endParaRPr>
          </a:p>
          <a:p>
            <a:r>
              <a:rPr b="0" lang="en-US" sz="2000" spc="-1" strike="noStrike">
                <a:solidFill>
                  <a:srgbClr val="000000"/>
                </a:solidFill>
                <a:latin typeface="Arial"/>
              </a:rPr>
              <a:t>- hashes</a:t>
            </a:r>
            <a:endParaRPr b="0" lang="en-US" sz="2000" spc="-1" strike="noStrike">
              <a:latin typeface="Arial"/>
            </a:endParaRPr>
          </a:p>
          <a:p>
            <a:r>
              <a:rPr b="0" lang="en-US" sz="2000" spc="-1" strike="noStrike">
                <a:solidFill>
                  <a:srgbClr val="000000"/>
                </a:solidFill>
                <a:latin typeface="Arial"/>
              </a:rPr>
              <a:t>- first few digits</a:t>
            </a:r>
            <a:endParaRPr b="0" lang="en-US" sz="2000" spc="-1" strike="noStrike">
              <a:latin typeface="Arial"/>
            </a:endParaRPr>
          </a:p>
        </p:txBody>
      </p:sp>
    </p:spTree>
  </p:cSld>
</p:notes>
</file>

<file path=ppt/notesSlides/notesSlide3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76" name="PlaceHolder 1"/>
          <p:cNvSpPr>
            <a:spLocks noGrp="1"/>
          </p:cNvSpPr>
          <p:nvPr>
            <p:ph type="body"/>
          </p:nvPr>
        </p:nvSpPr>
        <p:spPr>
          <a:xfrm>
            <a:off x="777240" y="4777560"/>
            <a:ext cx="6216480" cy="4524840"/>
          </a:xfrm>
          <a:prstGeom prst="rect">
            <a:avLst/>
          </a:prstGeom>
        </p:spPr>
        <p:txBody>
          <a:bodyPr lIns="0" rIns="0" tIns="0" bIns="0"/>
          <a:p>
            <a:r>
              <a:rPr b="0" lang="en-US" sz="2000" spc="-1" strike="noStrike">
                <a:solidFill>
                  <a:srgbClr val="000000"/>
                </a:solidFill>
                <a:latin typeface="Arial"/>
              </a:rPr>
              <a:t>- Show a specific commit</a:t>
            </a:r>
            <a:endParaRPr b="0" lang="en-US" sz="2000" spc="-1" strike="noStrike">
              <a:latin typeface="Arial"/>
            </a:endParaRPr>
          </a:p>
        </p:txBody>
      </p:sp>
    </p:spTree>
  </p:cSld>
</p:notes>
</file>

<file path=ppt/notesSlides/notesSlide3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77" name="PlaceHolder 1"/>
          <p:cNvSpPr>
            <a:spLocks noGrp="1"/>
          </p:cNvSpPr>
          <p:nvPr>
            <p:ph type="body"/>
          </p:nvPr>
        </p:nvSpPr>
        <p:spPr>
          <a:xfrm>
            <a:off x="777240" y="4777560"/>
            <a:ext cx="6216480" cy="5096880"/>
          </a:xfrm>
          <a:prstGeom prst="rect">
            <a:avLst/>
          </a:prstGeom>
        </p:spPr>
        <p:txBody>
          <a:bodyPr lIns="0" rIns="0" tIns="0" bIns="0"/>
          <a:p>
            <a:r>
              <a:rPr b="0" lang="en-US" sz="1400" spc="-1" strike="noStrike">
                <a:solidFill>
                  <a:srgbClr val="000000"/>
                </a:solidFill>
                <a:latin typeface="Arial"/>
              </a:rPr>
              <a:t>So now we’ve made some changes to our local repository.  We’ve done some committing, and of course, we’ve tested our changes.  The changes aren’t really useful to anyone because they exist only on our local computer.  We want to publish them to the entire team (or the world, as applicable).  So we push the changes to the remote repository which in this case is github.  It’s symbolically called “origin”.</a:t>
            </a:r>
            <a:endParaRPr b="0" lang="en-US" sz="1400" spc="-1" strike="noStrike">
              <a:latin typeface="Arial"/>
            </a:endParaRPr>
          </a:p>
          <a:p>
            <a:endParaRPr b="0" lang="en-US" sz="1400" spc="-1" strike="noStrike">
              <a:latin typeface="Arial"/>
            </a:endParaRPr>
          </a:p>
          <a:p>
            <a:r>
              <a:rPr b="0" lang="en-US" sz="1400" spc="-1" strike="noStrike">
                <a:solidFill>
                  <a:srgbClr val="000000"/>
                </a:solidFill>
                <a:latin typeface="Arial"/>
              </a:rPr>
              <a:t>In this case, I have to log in to github so I have to give it my username and password.  But there’s a way to configure git so that your credentials are recorded locally but we’ll address that later.</a:t>
            </a:r>
            <a:endParaRPr b="0" lang="en-US" sz="1400" spc="-1" strike="noStrike">
              <a:latin typeface="Arial"/>
            </a:endParaRPr>
          </a:p>
          <a:p>
            <a:endParaRPr b="0" lang="en-US" sz="1400" spc="-1" strike="noStrike">
              <a:latin typeface="Arial"/>
            </a:endParaRPr>
          </a:p>
          <a:p>
            <a:r>
              <a:rPr b="0" lang="en-US" sz="1400" spc="-1" strike="noStrike">
                <a:solidFill>
                  <a:srgbClr val="000000"/>
                </a:solidFill>
                <a:latin typeface="Arial"/>
              </a:rPr>
              <a:t>If nobody has made any changes in the remote repository, then github will accept our changes.</a:t>
            </a:r>
            <a:endParaRPr b="0" lang="en-US" sz="1400" spc="-1" strike="noStrike">
              <a:latin typeface="Arial"/>
            </a:endParaRPr>
          </a:p>
          <a:p>
            <a:endParaRPr b="0" lang="en-US" sz="1400" spc="-1" strike="noStrike">
              <a:latin typeface="Arial"/>
            </a:endParaRPr>
          </a:p>
          <a:p>
            <a:r>
              <a:rPr b="0" lang="en-US" sz="1400" spc="-1" strike="noStrike">
                <a:solidFill>
                  <a:srgbClr val="000000"/>
                </a:solidFill>
                <a:latin typeface="Arial"/>
              </a:rPr>
              <a:t> </a:t>
            </a:r>
            <a:endParaRPr b="0" lang="en-US" sz="1400" spc="-1" strike="noStrike">
              <a:latin typeface="Arial"/>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58" name="PlaceHolder 1"/>
          <p:cNvSpPr>
            <a:spLocks noGrp="1"/>
          </p:cNvSpPr>
          <p:nvPr>
            <p:ph type="body"/>
          </p:nvPr>
        </p:nvSpPr>
        <p:spPr>
          <a:xfrm>
            <a:off x="777240" y="4777560"/>
            <a:ext cx="6216480" cy="4524840"/>
          </a:xfrm>
          <a:prstGeom prst="rect">
            <a:avLst/>
          </a:prstGeom>
        </p:spPr>
        <p:txBody>
          <a:bodyPr lIns="0" rIns="0" tIns="0" bIns="0"/>
          <a:p>
            <a:r>
              <a:rPr b="0" lang="en-US" sz="2000" spc="-1" strike="noStrike">
                <a:solidFill>
                  <a:srgbClr val="000000"/>
                </a:solidFill>
                <a:latin typeface="Arial"/>
              </a:rPr>
              <a:t>You should have made a copy of the file before you started making changes, you numbskull.</a:t>
            </a:r>
            <a:endParaRPr b="0" lang="en-US" sz="2000" spc="-1" strike="noStrike">
              <a:latin typeface="Arial"/>
            </a:endParaRPr>
          </a:p>
          <a:p>
            <a:endParaRPr b="0" lang="en-US" sz="2000" spc="-1" strike="noStrike">
              <a:latin typeface="Arial"/>
            </a:endParaRPr>
          </a:p>
          <a:p>
            <a:r>
              <a:rPr b="0" lang="en-US" sz="2000" spc="-1" strike="noStrike">
                <a:solidFill>
                  <a:srgbClr val="000000"/>
                </a:solidFill>
                <a:latin typeface="Arial"/>
              </a:rPr>
              <a:t>So you fix that problem. Then make a copy of the file and call it:</a:t>
            </a:r>
            <a:endParaRPr b="0" lang="en-US" sz="2000" spc="-1" strike="noStrike">
              <a:latin typeface="Arial"/>
            </a:endParaRPr>
          </a:p>
          <a:p>
            <a:endParaRPr b="0" lang="en-US" sz="2000" spc="-1" strike="noStrike">
              <a:latin typeface="Arial"/>
            </a:endParaRPr>
          </a:p>
          <a:p>
            <a:r>
              <a:rPr b="0" lang="en-US" sz="2000" spc="-1" strike="noStrike">
                <a:solidFill>
                  <a:srgbClr val="000000"/>
                </a:solidFill>
                <a:latin typeface="Arial"/>
              </a:rPr>
              <a:t> “</a:t>
            </a:r>
            <a:r>
              <a:rPr b="0" lang="en-US" sz="2000" spc="-1" strike="noStrike">
                <a:solidFill>
                  <a:srgbClr val="000000"/>
                </a:solidFill>
                <a:latin typeface="Arial"/>
              </a:rPr>
              <a:t>Prime_numbers.java.working”</a:t>
            </a:r>
            <a:endParaRPr b="0" lang="en-US" sz="2000" spc="-1" strike="noStrike">
              <a:latin typeface="Arial"/>
            </a:endParaRPr>
          </a:p>
        </p:txBody>
      </p:sp>
    </p:spTree>
  </p:cSld>
</p:notes>
</file>

<file path=ppt/notesSlides/notesSlide4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78" name="PlaceHolder 1"/>
          <p:cNvSpPr>
            <a:spLocks noGrp="1"/>
          </p:cNvSpPr>
          <p:nvPr>
            <p:ph type="body"/>
          </p:nvPr>
        </p:nvSpPr>
        <p:spPr>
          <a:xfrm>
            <a:off x="777240" y="4777560"/>
            <a:ext cx="6216480" cy="5096880"/>
          </a:xfrm>
          <a:prstGeom prst="rect">
            <a:avLst/>
          </a:prstGeom>
        </p:spPr>
        <p:txBody>
          <a:bodyPr lIns="0" rIns="0" tIns="0" bIns="0"/>
          <a:p>
            <a:endParaRPr b="0" lang="en-US" sz="2000" spc="-1" strike="noStrike">
              <a:latin typeface="Arial"/>
            </a:endParaRPr>
          </a:p>
          <a:p>
            <a:endParaRPr b="0" lang="en-US" sz="2000" spc="-1" strike="noStrike">
              <a:latin typeface="Arial"/>
            </a:endParaRPr>
          </a:p>
          <a:p>
            <a:r>
              <a:rPr b="0" lang="en-US" sz="1400" spc="-1" strike="noStrike">
                <a:solidFill>
                  <a:srgbClr val="000000"/>
                </a:solidFill>
                <a:latin typeface="Arial"/>
              </a:rPr>
              <a:t> </a:t>
            </a:r>
            <a:endParaRPr b="0" lang="en-US" sz="1400" spc="-1" strike="noStrike">
              <a:latin typeface="Arial"/>
            </a:endParaRPr>
          </a:p>
        </p:txBody>
      </p:sp>
    </p:spTree>
  </p:cSld>
</p:notes>
</file>

<file path=ppt/notesSlides/notesSlide4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79" name="PlaceHolder 1"/>
          <p:cNvSpPr>
            <a:spLocks noGrp="1"/>
          </p:cNvSpPr>
          <p:nvPr>
            <p:ph type="body"/>
          </p:nvPr>
        </p:nvSpPr>
        <p:spPr>
          <a:xfrm>
            <a:off x="777240" y="4777560"/>
            <a:ext cx="6216480" cy="4524840"/>
          </a:xfrm>
          <a:prstGeom prst="rect">
            <a:avLst/>
          </a:prstGeom>
        </p:spPr>
        <p:txBody>
          <a:bodyPr lIns="0" rIns="0" tIns="0" bIns="0"/>
          <a:p>
            <a:r>
              <a:rPr b="0" lang="en-US" sz="2000" spc="-1" strike="noStrike">
                <a:solidFill>
                  <a:srgbClr val="000000"/>
                </a:solidFill>
                <a:latin typeface="Arial"/>
              </a:rPr>
              <a:t>Sometimes we make some changes but by the time we get part way through, we start to think “maybe that’s not the right approach.  But I don’t want to lose it.” or maybe someone else has made some changes that you really want but you’re not ready to commit these changes yet.  You can’t pull the changes you want because you have local modifications.  So what do you do?</a:t>
            </a:r>
            <a:endParaRPr b="0" lang="en-US" sz="2000" spc="-1" strike="noStrike">
              <a:latin typeface="Arial"/>
            </a:endParaRPr>
          </a:p>
          <a:p>
            <a:endParaRPr b="0" lang="en-US" sz="2000" spc="-1" strike="noStrike">
              <a:latin typeface="Arial"/>
            </a:endParaRPr>
          </a:p>
          <a:p>
            <a:r>
              <a:rPr b="0" lang="en-US" sz="2000" spc="-1" strike="noStrike">
                <a:solidFill>
                  <a:srgbClr val="000000"/>
                </a:solidFill>
                <a:latin typeface="Arial"/>
              </a:rPr>
              <a:t> </a:t>
            </a:r>
            <a:r>
              <a:rPr b="0" lang="en-US" sz="2000" spc="-1" strike="noStrike">
                <a:solidFill>
                  <a:srgbClr val="000000"/>
                </a:solidFill>
                <a:latin typeface="Arial"/>
              </a:rPr>
              <a:t>You can either make a branch and commit it to the branch, or you can just temporarily stash the changes away.</a:t>
            </a:r>
            <a:endParaRPr b="0" lang="en-US" sz="2000" spc="-1" strike="noStrike">
              <a:latin typeface="Arial"/>
            </a:endParaRPr>
          </a:p>
        </p:txBody>
      </p:sp>
    </p:spTree>
  </p:cSld>
</p:notes>
</file>

<file path=ppt/notesSlides/notesSlide4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0" name="PlaceHolder 1"/>
          <p:cNvSpPr>
            <a:spLocks noGrp="1"/>
          </p:cNvSpPr>
          <p:nvPr>
            <p:ph type="body"/>
          </p:nvPr>
        </p:nvSpPr>
        <p:spPr>
          <a:xfrm>
            <a:off x="777240" y="4777560"/>
            <a:ext cx="6216480" cy="4524840"/>
          </a:xfrm>
          <a:prstGeom prst="rect">
            <a:avLst/>
          </a:prstGeom>
        </p:spPr>
        <p:txBody>
          <a:bodyPr lIns="0" rIns="0" tIns="0" bIns="0"/>
          <a:p>
            <a:r>
              <a:rPr b="0" lang="en-US" sz="2000" spc="-1" strike="noStrike">
                <a:solidFill>
                  <a:srgbClr val="000000"/>
                </a:solidFill>
                <a:latin typeface="Arial"/>
              </a:rPr>
              <a:t>After you’re done whatever you’re doing and you want those changes back, you just pop them off the stack.</a:t>
            </a:r>
            <a:endParaRPr b="0" lang="en-US" sz="2000" spc="-1" strike="noStrike">
              <a:latin typeface="Arial"/>
            </a:endParaRPr>
          </a:p>
          <a:p>
            <a:endParaRPr b="0" lang="en-US" sz="2000" spc="-1" strike="noStrike">
              <a:latin typeface="Arial"/>
            </a:endParaRPr>
          </a:p>
          <a:p>
            <a:r>
              <a:rPr b="0" lang="en-US" sz="2000" spc="-1" strike="noStrike">
                <a:solidFill>
                  <a:srgbClr val="000000"/>
                </a:solidFill>
                <a:latin typeface="Arial"/>
              </a:rPr>
              <a:t>The stash is like a stack of plates.  You push things on the stack and pop them back off the top.</a:t>
            </a:r>
            <a:endParaRPr b="0" lang="en-US" sz="2000" spc="-1" strike="noStrike">
              <a:latin typeface="Arial"/>
            </a:endParaRPr>
          </a:p>
        </p:txBody>
      </p:sp>
    </p:spTree>
  </p:cSld>
</p:notes>
</file>

<file path=ppt/notesSlides/notesSlide4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1" name="PlaceHolder 1"/>
          <p:cNvSpPr>
            <a:spLocks noGrp="1"/>
          </p:cNvSpPr>
          <p:nvPr>
            <p:ph type="body"/>
          </p:nvPr>
        </p:nvSpPr>
        <p:spPr>
          <a:xfrm>
            <a:off x="777240" y="4777560"/>
            <a:ext cx="6216480" cy="4524840"/>
          </a:xfrm>
          <a:prstGeom prst="rect">
            <a:avLst/>
          </a:prstGeom>
        </p:spPr>
        <p:txBody>
          <a:bodyPr lIns="0" rIns="0" tIns="0" bIns="0"/>
          <a:p>
            <a:r>
              <a:rPr b="0" lang="en-US" sz="2000" spc="-1" strike="noStrike">
                <a:solidFill>
                  <a:srgbClr val="000000"/>
                </a:solidFill>
                <a:latin typeface="Arial"/>
              </a:rPr>
              <a:t>Lets say you’ve made some changes or maybe you’re about to make some changes.  You create a branch.  You can work all you want on your branch without affecting anyone else.  You do a ‘git checkout -b’. The ‘-b’ says “create this branch”.</a:t>
            </a:r>
            <a:endParaRPr b="0" lang="en-US" sz="2000" spc="-1" strike="noStrike">
              <a:latin typeface="Arial"/>
            </a:endParaRPr>
          </a:p>
          <a:p>
            <a:endParaRPr b="0" lang="en-US" sz="2000" spc="-1" strike="noStrike">
              <a:latin typeface="Arial"/>
            </a:endParaRPr>
          </a:p>
          <a:p>
            <a:endParaRPr b="0" lang="en-US" sz="2000" spc="-1" strike="noStrike">
              <a:latin typeface="Arial"/>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59" name="PlaceHolder 1"/>
          <p:cNvSpPr>
            <a:spLocks noGrp="1"/>
          </p:cNvSpPr>
          <p:nvPr>
            <p:ph type="body"/>
          </p:nvPr>
        </p:nvSpPr>
        <p:spPr>
          <a:xfrm>
            <a:off x="777240" y="4777560"/>
            <a:ext cx="6216480" cy="4524840"/>
          </a:xfrm>
          <a:prstGeom prst="rect">
            <a:avLst/>
          </a:prstGeom>
        </p:spPr>
        <p:txBody>
          <a:bodyPr lIns="0" rIns="0" tIns="0" bIns="0"/>
          <a:p>
            <a:r>
              <a:rPr b="0" lang="en-US" sz="2000" spc="-1" strike="noStrike">
                <a:solidFill>
                  <a:srgbClr val="000000"/>
                </a:solidFill>
                <a:latin typeface="Arial"/>
              </a:rPr>
              <a:t>Now you have a directory of files named:</a:t>
            </a:r>
            <a:endParaRPr b="0" lang="en-US" sz="2000" spc="-1" strike="noStrike">
              <a:latin typeface="Arial"/>
            </a:endParaRPr>
          </a:p>
          <a:p>
            <a:endParaRPr b="0" lang="en-US" sz="2000" spc="-1" strike="noStrike">
              <a:latin typeface="Arial"/>
            </a:endParaRPr>
          </a:p>
          <a:p>
            <a:r>
              <a:rPr b="0" lang="en-US" sz="2000" spc="-1" strike="noStrike">
                <a:solidFill>
                  <a:srgbClr val="000000"/>
                </a:solidFill>
                <a:latin typeface="Arial"/>
              </a:rPr>
              <a:t>Prime_numbers.java.working</a:t>
            </a:r>
            <a:endParaRPr b="0" lang="en-US" sz="2000" spc="-1" strike="noStrike">
              <a:latin typeface="Arial"/>
            </a:endParaRPr>
          </a:p>
          <a:p>
            <a:r>
              <a:rPr b="0" lang="en-US" sz="2000" spc="-1" strike="noStrike">
                <a:solidFill>
                  <a:srgbClr val="000000"/>
                </a:solidFill>
                <a:latin typeface="Arial"/>
              </a:rPr>
              <a:t>Prime_numbers.java.sorta_working</a:t>
            </a:r>
            <a:endParaRPr b="0" lang="en-US" sz="2000" spc="-1" strike="noStrike">
              <a:latin typeface="Arial"/>
            </a:endParaRPr>
          </a:p>
          <a:p>
            <a:r>
              <a:rPr b="0" lang="en-US" sz="2000" spc="-1" strike="noStrike">
                <a:solidFill>
                  <a:srgbClr val="000000"/>
                </a:solidFill>
                <a:latin typeface="Arial"/>
              </a:rPr>
              <a:t>Prime_numbers.java.works_but_no_printing</a:t>
            </a:r>
            <a:endParaRPr b="0" lang="en-US" sz="2000" spc="-1" strike="noStrike">
              <a:latin typeface="Arial"/>
            </a:endParaRPr>
          </a:p>
          <a:p>
            <a:r>
              <a:rPr b="0" lang="en-US" sz="2000" spc="-1" strike="noStrike">
                <a:solidFill>
                  <a:srgbClr val="000000"/>
                </a:solidFill>
                <a:latin typeface="Arial"/>
              </a:rPr>
              <a:t>Prime_numbers.java.works_faster_but_some_even_numbers</a:t>
            </a:r>
            <a:endParaRPr b="0" lang="en-US" sz="2000" spc="-1" strike="noStrike">
              <a:latin typeface="Arial"/>
            </a:endParaRPr>
          </a:p>
          <a:p>
            <a:r>
              <a:rPr b="0" lang="en-US" sz="2000" spc="-1" strike="noStrike">
                <a:solidFill>
                  <a:srgbClr val="000000"/>
                </a:solidFill>
                <a:latin typeface="Arial"/>
              </a:rPr>
              <a:t>Prime_numbers.java.wth</a:t>
            </a:r>
            <a:endParaRPr b="0" lang="en-US" sz="2000" spc="-1" strike="noStrike">
              <a:latin typeface="Arial"/>
            </a:endParaRPr>
          </a:p>
          <a:p>
            <a:endParaRPr b="0" lang="en-US" sz="2000" spc="-1" strike="noStrike">
              <a:latin typeface="Arial"/>
            </a:endParaRPr>
          </a:p>
          <a:p>
            <a:r>
              <a:rPr b="0" lang="en-US" sz="2000" spc="-1" strike="noStrike">
                <a:solidFill>
                  <a:srgbClr val="000000"/>
                </a:solidFill>
                <a:latin typeface="Arial"/>
              </a:rPr>
              <a:t>...and one of those files has a function that you know is good but you don’t know where it is.  What a mess.</a:t>
            </a:r>
            <a:endParaRPr b="0" lang="en-US" sz="2000" spc="-1" strike="noStrike">
              <a:latin typeface="Arial"/>
            </a:endParaRPr>
          </a:p>
          <a:p>
            <a:endParaRPr b="0" lang="en-US" sz="2000" spc="-1" strike="noStrike">
              <a:latin typeface="Arial"/>
            </a:endParaRPr>
          </a:p>
        </p:txBody>
      </p:sp>
    </p:spTree>
  </p:cSld>
</p:notes>
</file>

<file path=ppt/notesSlides/notesSlide5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2" name="PlaceHolder 1"/>
          <p:cNvSpPr>
            <a:spLocks noGrp="1"/>
          </p:cNvSpPr>
          <p:nvPr>
            <p:ph type="body"/>
          </p:nvPr>
        </p:nvSpPr>
        <p:spPr>
          <a:xfrm>
            <a:off x="777240" y="4777560"/>
            <a:ext cx="6216480" cy="4524840"/>
          </a:xfrm>
          <a:prstGeom prst="rect">
            <a:avLst/>
          </a:prstGeom>
        </p:spPr>
        <p:txBody>
          <a:bodyPr lIns="0" rIns="0" tIns="0" bIns="0"/>
          <a:p>
            <a:r>
              <a:rPr b="0" lang="en-US" sz="2000" spc="-1" strike="noStrike">
                <a:solidFill>
                  <a:srgbClr val="000000"/>
                </a:solidFill>
                <a:latin typeface="Arial"/>
              </a:rPr>
              <a:t>Lets list all the branches in our tree.</a:t>
            </a:r>
            <a:endParaRPr b="0" lang="en-US" sz="2000" spc="-1" strike="noStrike">
              <a:latin typeface="Arial"/>
            </a:endParaRPr>
          </a:p>
        </p:txBody>
      </p:sp>
    </p:spTree>
  </p:cSld>
</p:notes>
</file>

<file path=ppt/notesSlides/notesSlide5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3" name="PlaceHolder 1"/>
          <p:cNvSpPr>
            <a:spLocks noGrp="1"/>
          </p:cNvSpPr>
          <p:nvPr>
            <p:ph type="body"/>
          </p:nvPr>
        </p:nvSpPr>
        <p:spPr>
          <a:xfrm>
            <a:off x="777240" y="4777560"/>
            <a:ext cx="6216480" cy="4524840"/>
          </a:xfrm>
          <a:prstGeom prst="rect">
            <a:avLst/>
          </a:prstGeom>
        </p:spPr>
        <p:txBody>
          <a:bodyPr lIns="0" rIns="0" tIns="0" bIns="0"/>
          <a:p>
            <a:r>
              <a:rPr b="0" lang="en-US" sz="2000" spc="-1" strike="noStrike">
                <a:solidFill>
                  <a:srgbClr val="000000"/>
                </a:solidFill>
                <a:latin typeface="Arial"/>
              </a:rPr>
              <a:t>If we’ve created a branch locally, the remote doesn’t know anything about it.  We have to tell git to specifically push our branch upstream in case others want to use it or take stuff from it.</a:t>
            </a:r>
            <a:endParaRPr b="0" lang="en-US" sz="2000" spc="-1" strike="noStrike">
              <a:latin typeface="Arial"/>
            </a:endParaRPr>
          </a:p>
          <a:p>
            <a:endParaRPr b="0" lang="en-US" sz="2000" spc="-1" strike="noStrike">
              <a:latin typeface="Arial"/>
            </a:endParaRPr>
          </a:p>
          <a:p>
            <a:r>
              <a:rPr b="0" lang="en-US" sz="2000" spc="-1" strike="noStrike">
                <a:solidFill>
                  <a:srgbClr val="000000"/>
                </a:solidFill>
                <a:latin typeface="Arial"/>
              </a:rPr>
              <a:t>‘</a:t>
            </a:r>
            <a:r>
              <a:rPr b="0" lang="en-US" sz="2000" spc="-1" strike="noStrike">
                <a:solidFill>
                  <a:srgbClr val="000000"/>
                </a:solidFill>
                <a:latin typeface="Arial"/>
              </a:rPr>
              <a:t>-u origin’ says “push this branch to the origin”.</a:t>
            </a:r>
            <a:endParaRPr b="0" lang="en-US" sz="2000" spc="-1" strike="noStrike">
              <a:latin typeface="Arial"/>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0" name="PlaceHolder 1"/>
          <p:cNvSpPr>
            <a:spLocks noGrp="1"/>
          </p:cNvSpPr>
          <p:nvPr>
            <p:ph type="body"/>
          </p:nvPr>
        </p:nvSpPr>
        <p:spPr>
          <a:xfrm>
            <a:off x="777240" y="4777560"/>
            <a:ext cx="6216480" cy="4524840"/>
          </a:xfrm>
          <a:prstGeom prst="rect">
            <a:avLst/>
          </a:prstGeom>
        </p:spPr>
        <p:txBody>
          <a:bodyPr lIns="0" rIns="0" tIns="0" bIns="0"/>
          <a:p>
            <a:r>
              <a:rPr b="0" lang="en-US" sz="2000" spc="-1" strike="noStrike">
                <a:solidFill>
                  <a:srgbClr val="000000"/>
                </a:solidFill>
                <a:latin typeface="Arial"/>
              </a:rPr>
              <a:t>Wish we had some way to manage all this properly.  Writing code like this is just like walking a tight rope across a canyon with sharp pointy rocks at the bottom.</a:t>
            </a:r>
            <a:endParaRPr b="0" lang="en-US" sz="2000" spc="-1" strike="noStrike">
              <a:latin typeface="Arial"/>
            </a:endParaRPr>
          </a:p>
          <a:p>
            <a:endParaRPr b="0" lang="en-US" sz="2000" spc="-1" strike="noStrike">
              <a:latin typeface="Arial"/>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1" name="PlaceHolder 1"/>
          <p:cNvSpPr>
            <a:spLocks noGrp="1"/>
          </p:cNvSpPr>
          <p:nvPr>
            <p:ph type="body"/>
          </p:nvPr>
        </p:nvSpPr>
        <p:spPr>
          <a:xfrm>
            <a:off x="777240" y="4777560"/>
            <a:ext cx="6216480" cy="4524840"/>
          </a:xfrm>
          <a:prstGeom prst="rect">
            <a:avLst/>
          </a:prstGeom>
        </p:spPr>
        <p:txBody>
          <a:bodyPr lIns="0" rIns="0" tIns="0" bIns="0"/>
          <a:p>
            <a:r>
              <a:rPr b="0" lang="en-US" sz="2000" spc="-1" strike="noStrike">
                <a:solidFill>
                  <a:srgbClr val="000000"/>
                </a:solidFill>
                <a:latin typeface="Arial"/>
              </a:rPr>
              <a:t>Git is your safety net.  You can rely on it to catch you when you fall into the abyss.</a:t>
            </a:r>
            <a:endParaRPr b="0" lang="en-US" sz="2000" spc="-1" strike="noStrike">
              <a:latin typeface="Arial"/>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2" name="PlaceHolder 1"/>
          <p:cNvSpPr>
            <a:spLocks noGrp="1"/>
          </p:cNvSpPr>
          <p:nvPr>
            <p:ph type="body"/>
          </p:nvPr>
        </p:nvSpPr>
        <p:spPr>
          <a:xfrm>
            <a:off x="777240" y="4777560"/>
            <a:ext cx="6216480" cy="4524840"/>
          </a:xfrm>
          <a:prstGeom prst="rect">
            <a:avLst/>
          </a:prstGeom>
        </p:spPr>
        <p:txBody>
          <a:bodyPr lIns="0" rIns="0" tIns="0" bIns="0"/>
          <a:p>
            <a:r>
              <a:rPr b="0" lang="en-US" sz="2000" spc="-1" strike="noStrike">
                <a:solidFill>
                  <a:srgbClr val="000000"/>
                </a:solidFill>
                <a:latin typeface="Arial"/>
              </a:rPr>
              <a:t>We use git.  These days, most of the rest of the world uses git.  There are lots of other VCS’es out there but it’s not interesting to us.  If you know how to use git, and you have good source code management practices, you are more employable and you write better code.</a:t>
            </a:r>
            <a:endParaRPr b="0" lang="en-US" sz="2000" spc="-1" strike="noStrike">
              <a:latin typeface="Arial"/>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3" name="PlaceHolder 1"/>
          <p:cNvSpPr>
            <a:spLocks noGrp="1"/>
          </p:cNvSpPr>
          <p:nvPr>
            <p:ph type="body"/>
          </p:nvPr>
        </p:nvSpPr>
        <p:spPr>
          <a:xfrm>
            <a:off x="777240" y="4777560"/>
            <a:ext cx="6216480" cy="4524840"/>
          </a:xfrm>
          <a:prstGeom prst="rect">
            <a:avLst/>
          </a:prstGeom>
        </p:spPr>
        <p:txBody>
          <a:bodyPr lIns="0" rIns="0" tIns="0" bIns="0"/>
          <a:p>
            <a:r>
              <a:rPr b="0" lang="en-US" sz="1300" spc="-1" strike="noStrike">
                <a:solidFill>
                  <a:srgbClr val="000000"/>
                </a:solidFill>
                <a:latin typeface="Arial"/>
              </a:rPr>
              <a:t>- checkout previous versions</a:t>
            </a:r>
            <a:endParaRPr b="0" lang="en-US" sz="1300" spc="-1" strike="noStrike">
              <a:latin typeface="Arial"/>
            </a:endParaRPr>
          </a:p>
          <a:p>
            <a:r>
              <a:rPr b="0" lang="en-US" sz="1300" spc="-1" strike="noStrike">
                <a:solidFill>
                  <a:srgbClr val="000000"/>
                </a:solidFill>
                <a:latin typeface="Arial"/>
              </a:rPr>
              <a:t>- compare previous versions against others</a:t>
            </a:r>
            <a:endParaRPr b="0" lang="en-US" sz="1300" spc="-1" strike="noStrike">
              <a:latin typeface="Arial"/>
            </a:endParaRPr>
          </a:p>
          <a:p>
            <a:r>
              <a:rPr b="0" lang="en-US" sz="1300" spc="-1" strike="noStrike">
                <a:solidFill>
                  <a:srgbClr val="000000"/>
                </a:solidFill>
                <a:latin typeface="Arial"/>
              </a:rPr>
              <a:t>- If you broke something, you can go back and forth and find the break</a:t>
            </a:r>
            <a:endParaRPr b="0" lang="en-US" sz="1300" spc="-1" strike="noStrike">
              <a:latin typeface="Arial"/>
            </a:endParaRPr>
          </a:p>
          <a:p>
            <a:r>
              <a:rPr b="0" lang="en-US" sz="1300" spc="-1" strike="noStrike">
                <a:solidFill>
                  <a:srgbClr val="000000"/>
                </a:solidFill>
                <a:latin typeface="Arial"/>
              </a:rPr>
              <a:t>- go on a side trip into the weeds, make a branch</a:t>
            </a:r>
            <a:endParaRPr b="0" lang="en-US" sz="1300" spc="-1" strike="noStrike">
              <a:latin typeface="Arial"/>
            </a:endParaRPr>
          </a:p>
          <a:p>
            <a:endParaRPr b="0" lang="en-US" sz="1300" spc="-1" strike="noStrike">
              <a:latin typeface="Arial"/>
            </a:endParaRPr>
          </a:p>
          <a:p>
            <a:endParaRPr b="0" lang="en-US" sz="13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24" name="PlaceHolder 2"/>
          <p:cNvSpPr>
            <a:spLocks noGrp="1"/>
          </p:cNvSpPr>
          <p:nvPr>
            <p:ph type="body"/>
          </p:nvPr>
        </p:nvSpPr>
        <p:spPr>
          <a:xfrm>
            <a:off x="504000" y="1768680"/>
            <a:ext cx="9072000" cy="2090880"/>
          </a:xfrm>
          <a:prstGeom prst="rect">
            <a:avLst/>
          </a:prstGeom>
        </p:spPr>
        <p:txBody>
          <a:bodyPr lIns="0" rIns="0" tIns="0" bIns="0">
            <a:normAutofit/>
          </a:bodyPr>
          <a:p>
            <a:endParaRPr b="0" lang="en-US" sz="3200" spc="-1" strike="noStrike">
              <a:latin typeface="Arial"/>
            </a:endParaRPr>
          </a:p>
        </p:txBody>
      </p:sp>
      <p:sp>
        <p:nvSpPr>
          <p:cNvPr id="25" name="PlaceHolder 3"/>
          <p:cNvSpPr>
            <a:spLocks noGrp="1"/>
          </p:cNvSpPr>
          <p:nvPr>
            <p:ph type="body"/>
          </p:nvPr>
        </p:nvSpPr>
        <p:spPr>
          <a:xfrm>
            <a:off x="504000" y="4058640"/>
            <a:ext cx="907200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27" name="PlaceHolder 2"/>
          <p:cNvSpPr>
            <a:spLocks noGrp="1"/>
          </p:cNvSpPr>
          <p:nvPr>
            <p:ph type="body"/>
          </p:nvPr>
        </p:nvSpPr>
        <p:spPr>
          <a:xfrm>
            <a:off x="504000" y="1768680"/>
            <a:ext cx="4426920" cy="2090880"/>
          </a:xfrm>
          <a:prstGeom prst="rect">
            <a:avLst/>
          </a:prstGeom>
        </p:spPr>
        <p:txBody>
          <a:bodyPr lIns="0" rIns="0" tIns="0" bIns="0">
            <a:normAutofit/>
          </a:bodyPr>
          <a:p>
            <a:endParaRPr b="0" lang="en-US" sz="3200" spc="-1" strike="noStrike">
              <a:latin typeface="Arial"/>
            </a:endParaRPr>
          </a:p>
        </p:txBody>
      </p:sp>
      <p:sp>
        <p:nvSpPr>
          <p:cNvPr id="28" name="PlaceHolder 3"/>
          <p:cNvSpPr>
            <a:spLocks noGrp="1"/>
          </p:cNvSpPr>
          <p:nvPr>
            <p:ph type="body"/>
          </p:nvPr>
        </p:nvSpPr>
        <p:spPr>
          <a:xfrm>
            <a:off x="5152680" y="1768680"/>
            <a:ext cx="4426920" cy="2090880"/>
          </a:xfrm>
          <a:prstGeom prst="rect">
            <a:avLst/>
          </a:prstGeom>
        </p:spPr>
        <p:txBody>
          <a:bodyPr lIns="0" rIns="0" tIns="0" bIns="0">
            <a:normAutofit/>
          </a:bodyPr>
          <a:p>
            <a:endParaRPr b="0" lang="en-US" sz="3200" spc="-1" strike="noStrike">
              <a:latin typeface="Arial"/>
            </a:endParaRPr>
          </a:p>
        </p:txBody>
      </p:sp>
      <p:sp>
        <p:nvSpPr>
          <p:cNvPr id="29" name="PlaceHolder 4"/>
          <p:cNvSpPr>
            <a:spLocks noGrp="1"/>
          </p:cNvSpPr>
          <p:nvPr>
            <p:ph type="body"/>
          </p:nvPr>
        </p:nvSpPr>
        <p:spPr>
          <a:xfrm>
            <a:off x="5152680" y="4058640"/>
            <a:ext cx="4426920" cy="2090880"/>
          </a:xfrm>
          <a:prstGeom prst="rect">
            <a:avLst/>
          </a:prstGeom>
        </p:spPr>
        <p:txBody>
          <a:bodyPr lIns="0" rIns="0" tIns="0" bIns="0">
            <a:normAutofit/>
          </a:bodyPr>
          <a:p>
            <a:endParaRPr b="0" lang="en-US" sz="3200" spc="-1" strike="noStrike">
              <a:latin typeface="Arial"/>
            </a:endParaRPr>
          </a:p>
        </p:txBody>
      </p:sp>
      <p:sp>
        <p:nvSpPr>
          <p:cNvPr id="30" name="PlaceHolder 5"/>
          <p:cNvSpPr>
            <a:spLocks noGrp="1"/>
          </p:cNvSpPr>
          <p:nvPr>
            <p:ph type="body"/>
          </p:nvPr>
        </p:nvSpPr>
        <p:spPr>
          <a:xfrm>
            <a:off x="504000" y="4058640"/>
            <a:ext cx="442692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32" name="PlaceHolder 2"/>
          <p:cNvSpPr>
            <a:spLocks noGrp="1"/>
          </p:cNvSpPr>
          <p:nvPr>
            <p:ph type="body"/>
          </p:nvPr>
        </p:nvSpPr>
        <p:spPr>
          <a:xfrm>
            <a:off x="504000" y="1768680"/>
            <a:ext cx="2921040" cy="2090880"/>
          </a:xfrm>
          <a:prstGeom prst="rect">
            <a:avLst/>
          </a:prstGeom>
        </p:spPr>
        <p:txBody>
          <a:bodyPr lIns="0" rIns="0" tIns="0" bIns="0">
            <a:normAutofit/>
          </a:bodyPr>
          <a:p>
            <a:endParaRPr b="0" lang="en-US" sz="3200" spc="-1" strike="noStrike">
              <a:latin typeface="Arial"/>
            </a:endParaRPr>
          </a:p>
        </p:txBody>
      </p:sp>
      <p:sp>
        <p:nvSpPr>
          <p:cNvPr id="33" name="PlaceHolder 3"/>
          <p:cNvSpPr>
            <a:spLocks noGrp="1"/>
          </p:cNvSpPr>
          <p:nvPr>
            <p:ph type="body"/>
          </p:nvPr>
        </p:nvSpPr>
        <p:spPr>
          <a:xfrm>
            <a:off x="3571560" y="1768680"/>
            <a:ext cx="2921040" cy="2090880"/>
          </a:xfrm>
          <a:prstGeom prst="rect">
            <a:avLst/>
          </a:prstGeom>
        </p:spPr>
        <p:txBody>
          <a:bodyPr lIns="0" rIns="0" tIns="0" bIns="0">
            <a:normAutofit/>
          </a:bodyPr>
          <a:p>
            <a:endParaRPr b="0" lang="en-US" sz="3200" spc="-1" strike="noStrike">
              <a:latin typeface="Arial"/>
            </a:endParaRPr>
          </a:p>
        </p:txBody>
      </p:sp>
      <p:sp>
        <p:nvSpPr>
          <p:cNvPr id="34" name="PlaceHolder 4"/>
          <p:cNvSpPr>
            <a:spLocks noGrp="1"/>
          </p:cNvSpPr>
          <p:nvPr>
            <p:ph type="body"/>
          </p:nvPr>
        </p:nvSpPr>
        <p:spPr>
          <a:xfrm>
            <a:off x="6639120" y="1768680"/>
            <a:ext cx="2921040" cy="2090880"/>
          </a:xfrm>
          <a:prstGeom prst="rect">
            <a:avLst/>
          </a:prstGeom>
        </p:spPr>
        <p:txBody>
          <a:bodyPr lIns="0" rIns="0" tIns="0" bIns="0">
            <a:normAutofit/>
          </a:bodyPr>
          <a:p>
            <a:endParaRPr b="0" lang="en-US" sz="3200" spc="-1" strike="noStrike">
              <a:latin typeface="Arial"/>
            </a:endParaRPr>
          </a:p>
        </p:txBody>
      </p:sp>
      <p:sp>
        <p:nvSpPr>
          <p:cNvPr id="35" name="PlaceHolder 5"/>
          <p:cNvSpPr>
            <a:spLocks noGrp="1"/>
          </p:cNvSpPr>
          <p:nvPr>
            <p:ph type="body"/>
          </p:nvPr>
        </p:nvSpPr>
        <p:spPr>
          <a:xfrm>
            <a:off x="6639120" y="4058640"/>
            <a:ext cx="2921040" cy="2090880"/>
          </a:xfrm>
          <a:prstGeom prst="rect">
            <a:avLst/>
          </a:prstGeom>
        </p:spPr>
        <p:txBody>
          <a:bodyPr lIns="0" rIns="0" tIns="0" bIns="0">
            <a:normAutofit/>
          </a:bodyPr>
          <a:p>
            <a:endParaRPr b="0" lang="en-US" sz="3200" spc="-1" strike="noStrike">
              <a:latin typeface="Arial"/>
            </a:endParaRPr>
          </a:p>
        </p:txBody>
      </p:sp>
      <p:sp>
        <p:nvSpPr>
          <p:cNvPr id="36" name="PlaceHolder 6"/>
          <p:cNvSpPr>
            <a:spLocks noGrp="1"/>
          </p:cNvSpPr>
          <p:nvPr>
            <p:ph type="body"/>
          </p:nvPr>
        </p:nvSpPr>
        <p:spPr>
          <a:xfrm>
            <a:off x="3571560" y="4058640"/>
            <a:ext cx="2921040" cy="2090880"/>
          </a:xfrm>
          <a:prstGeom prst="rect">
            <a:avLst/>
          </a:prstGeom>
        </p:spPr>
        <p:txBody>
          <a:bodyPr lIns="0" rIns="0" tIns="0" bIns="0">
            <a:normAutofit/>
          </a:bodyPr>
          <a:p>
            <a:endParaRPr b="0" lang="en-US" sz="3200" spc="-1" strike="noStrike">
              <a:latin typeface="Arial"/>
            </a:endParaRPr>
          </a:p>
        </p:txBody>
      </p:sp>
      <p:sp>
        <p:nvSpPr>
          <p:cNvPr id="37" name="PlaceHolder 7"/>
          <p:cNvSpPr>
            <a:spLocks noGrp="1"/>
          </p:cNvSpPr>
          <p:nvPr>
            <p:ph type="body"/>
          </p:nvPr>
        </p:nvSpPr>
        <p:spPr>
          <a:xfrm>
            <a:off x="504000" y="4058640"/>
            <a:ext cx="292104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41" name="PlaceHolder 2"/>
          <p:cNvSpPr>
            <a:spLocks noGrp="1"/>
          </p:cNvSpPr>
          <p:nvPr>
            <p:ph type="subTitle"/>
          </p:nvPr>
        </p:nvSpPr>
        <p:spPr>
          <a:xfrm>
            <a:off x="504000" y="1768680"/>
            <a:ext cx="9072000" cy="43840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43" name="PlaceHolder 2"/>
          <p:cNvSpPr>
            <a:spLocks noGrp="1"/>
          </p:cNvSpPr>
          <p:nvPr>
            <p:ph type="body"/>
          </p:nvPr>
        </p:nvSpPr>
        <p:spPr>
          <a:xfrm>
            <a:off x="504000" y="1768680"/>
            <a:ext cx="9072000" cy="43840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45" name="PlaceHolder 2"/>
          <p:cNvSpPr>
            <a:spLocks noGrp="1"/>
          </p:cNvSpPr>
          <p:nvPr>
            <p:ph type="body"/>
          </p:nvPr>
        </p:nvSpPr>
        <p:spPr>
          <a:xfrm>
            <a:off x="504000" y="1768680"/>
            <a:ext cx="4426920" cy="4384080"/>
          </a:xfrm>
          <a:prstGeom prst="rect">
            <a:avLst/>
          </a:prstGeom>
        </p:spPr>
        <p:txBody>
          <a:bodyPr lIns="0" rIns="0" tIns="0" bIns="0">
            <a:normAutofit/>
          </a:bodyPr>
          <a:p>
            <a:endParaRPr b="0" lang="en-US" sz="3200" spc="-1" strike="noStrike">
              <a:latin typeface="Arial"/>
            </a:endParaRPr>
          </a:p>
        </p:txBody>
      </p:sp>
      <p:sp>
        <p:nvSpPr>
          <p:cNvPr id="46" name="PlaceHolder 3"/>
          <p:cNvSpPr>
            <a:spLocks noGrp="1"/>
          </p:cNvSpPr>
          <p:nvPr>
            <p:ph type="body"/>
          </p:nvPr>
        </p:nvSpPr>
        <p:spPr>
          <a:xfrm>
            <a:off x="5152680" y="1768680"/>
            <a:ext cx="4426920" cy="43840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504000" y="301320"/>
            <a:ext cx="9072000" cy="58503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50" name="PlaceHolder 2"/>
          <p:cNvSpPr>
            <a:spLocks noGrp="1"/>
          </p:cNvSpPr>
          <p:nvPr>
            <p:ph type="body"/>
          </p:nvPr>
        </p:nvSpPr>
        <p:spPr>
          <a:xfrm>
            <a:off x="504000" y="1768680"/>
            <a:ext cx="4426920" cy="2090880"/>
          </a:xfrm>
          <a:prstGeom prst="rect">
            <a:avLst/>
          </a:prstGeom>
        </p:spPr>
        <p:txBody>
          <a:bodyPr lIns="0" rIns="0" tIns="0" bIns="0">
            <a:normAutofit/>
          </a:bodyPr>
          <a:p>
            <a:endParaRPr b="0" lang="en-US" sz="3200" spc="-1" strike="noStrike">
              <a:latin typeface="Arial"/>
            </a:endParaRPr>
          </a:p>
        </p:txBody>
      </p:sp>
      <p:sp>
        <p:nvSpPr>
          <p:cNvPr id="51" name="PlaceHolder 3"/>
          <p:cNvSpPr>
            <a:spLocks noGrp="1"/>
          </p:cNvSpPr>
          <p:nvPr>
            <p:ph type="body"/>
          </p:nvPr>
        </p:nvSpPr>
        <p:spPr>
          <a:xfrm>
            <a:off x="504000" y="4058640"/>
            <a:ext cx="4426920" cy="2090880"/>
          </a:xfrm>
          <a:prstGeom prst="rect">
            <a:avLst/>
          </a:prstGeom>
        </p:spPr>
        <p:txBody>
          <a:bodyPr lIns="0" rIns="0" tIns="0" bIns="0">
            <a:normAutofit/>
          </a:bodyPr>
          <a:p>
            <a:endParaRPr b="0" lang="en-US" sz="3200" spc="-1" strike="noStrike">
              <a:latin typeface="Arial"/>
            </a:endParaRPr>
          </a:p>
        </p:txBody>
      </p:sp>
      <p:sp>
        <p:nvSpPr>
          <p:cNvPr id="52" name="PlaceHolder 4"/>
          <p:cNvSpPr>
            <a:spLocks noGrp="1"/>
          </p:cNvSpPr>
          <p:nvPr>
            <p:ph type="body"/>
          </p:nvPr>
        </p:nvSpPr>
        <p:spPr>
          <a:xfrm>
            <a:off x="5152680" y="1768680"/>
            <a:ext cx="4426920" cy="43840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3" name="PlaceHolder 2"/>
          <p:cNvSpPr>
            <a:spLocks noGrp="1"/>
          </p:cNvSpPr>
          <p:nvPr>
            <p:ph type="subTitle"/>
          </p:nvPr>
        </p:nvSpPr>
        <p:spPr>
          <a:xfrm>
            <a:off x="504000" y="1768680"/>
            <a:ext cx="9072000" cy="43840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54" name="PlaceHolder 2"/>
          <p:cNvSpPr>
            <a:spLocks noGrp="1"/>
          </p:cNvSpPr>
          <p:nvPr>
            <p:ph type="body"/>
          </p:nvPr>
        </p:nvSpPr>
        <p:spPr>
          <a:xfrm>
            <a:off x="504000" y="1768680"/>
            <a:ext cx="4426920" cy="4384080"/>
          </a:xfrm>
          <a:prstGeom prst="rect">
            <a:avLst/>
          </a:prstGeom>
        </p:spPr>
        <p:txBody>
          <a:bodyPr lIns="0" rIns="0" tIns="0" bIns="0">
            <a:normAutofit/>
          </a:bodyPr>
          <a:p>
            <a:endParaRPr b="0" lang="en-US" sz="3200" spc="-1" strike="noStrike">
              <a:latin typeface="Arial"/>
            </a:endParaRPr>
          </a:p>
        </p:txBody>
      </p:sp>
      <p:sp>
        <p:nvSpPr>
          <p:cNvPr id="55" name="PlaceHolder 3"/>
          <p:cNvSpPr>
            <a:spLocks noGrp="1"/>
          </p:cNvSpPr>
          <p:nvPr>
            <p:ph type="body"/>
          </p:nvPr>
        </p:nvSpPr>
        <p:spPr>
          <a:xfrm>
            <a:off x="5152680" y="1768680"/>
            <a:ext cx="4426920" cy="2090880"/>
          </a:xfrm>
          <a:prstGeom prst="rect">
            <a:avLst/>
          </a:prstGeom>
        </p:spPr>
        <p:txBody>
          <a:bodyPr lIns="0" rIns="0" tIns="0" bIns="0">
            <a:normAutofit/>
          </a:bodyPr>
          <a:p>
            <a:endParaRPr b="0" lang="en-US" sz="3200" spc="-1" strike="noStrike">
              <a:latin typeface="Arial"/>
            </a:endParaRPr>
          </a:p>
        </p:txBody>
      </p:sp>
      <p:sp>
        <p:nvSpPr>
          <p:cNvPr id="56" name="PlaceHolder 4"/>
          <p:cNvSpPr>
            <a:spLocks noGrp="1"/>
          </p:cNvSpPr>
          <p:nvPr>
            <p:ph type="body"/>
          </p:nvPr>
        </p:nvSpPr>
        <p:spPr>
          <a:xfrm>
            <a:off x="5152680" y="4058640"/>
            <a:ext cx="442692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58" name="PlaceHolder 2"/>
          <p:cNvSpPr>
            <a:spLocks noGrp="1"/>
          </p:cNvSpPr>
          <p:nvPr>
            <p:ph type="body"/>
          </p:nvPr>
        </p:nvSpPr>
        <p:spPr>
          <a:xfrm>
            <a:off x="504000" y="1768680"/>
            <a:ext cx="4426920" cy="2090880"/>
          </a:xfrm>
          <a:prstGeom prst="rect">
            <a:avLst/>
          </a:prstGeom>
        </p:spPr>
        <p:txBody>
          <a:bodyPr lIns="0" rIns="0" tIns="0" bIns="0">
            <a:normAutofit/>
          </a:bodyPr>
          <a:p>
            <a:endParaRPr b="0" lang="en-US" sz="3200" spc="-1" strike="noStrike">
              <a:latin typeface="Arial"/>
            </a:endParaRPr>
          </a:p>
        </p:txBody>
      </p:sp>
      <p:sp>
        <p:nvSpPr>
          <p:cNvPr id="59" name="PlaceHolder 3"/>
          <p:cNvSpPr>
            <a:spLocks noGrp="1"/>
          </p:cNvSpPr>
          <p:nvPr>
            <p:ph type="body"/>
          </p:nvPr>
        </p:nvSpPr>
        <p:spPr>
          <a:xfrm>
            <a:off x="5152680" y="1768680"/>
            <a:ext cx="4426920" cy="2090880"/>
          </a:xfrm>
          <a:prstGeom prst="rect">
            <a:avLst/>
          </a:prstGeom>
        </p:spPr>
        <p:txBody>
          <a:bodyPr lIns="0" rIns="0" tIns="0" bIns="0">
            <a:normAutofit/>
          </a:bodyPr>
          <a:p>
            <a:endParaRPr b="0" lang="en-US" sz="3200" spc="-1" strike="noStrike">
              <a:latin typeface="Arial"/>
            </a:endParaRPr>
          </a:p>
        </p:txBody>
      </p:sp>
      <p:sp>
        <p:nvSpPr>
          <p:cNvPr id="60" name="PlaceHolder 4"/>
          <p:cNvSpPr>
            <a:spLocks noGrp="1"/>
          </p:cNvSpPr>
          <p:nvPr>
            <p:ph type="body"/>
          </p:nvPr>
        </p:nvSpPr>
        <p:spPr>
          <a:xfrm>
            <a:off x="504000" y="4058640"/>
            <a:ext cx="907200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62" name="PlaceHolder 2"/>
          <p:cNvSpPr>
            <a:spLocks noGrp="1"/>
          </p:cNvSpPr>
          <p:nvPr>
            <p:ph type="body"/>
          </p:nvPr>
        </p:nvSpPr>
        <p:spPr>
          <a:xfrm>
            <a:off x="504000" y="1768680"/>
            <a:ext cx="9072000" cy="2090880"/>
          </a:xfrm>
          <a:prstGeom prst="rect">
            <a:avLst/>
          </a:prstGeom>
        </p:spPr>
        <p:txBody>
          <a:bodyPr lIns="0" rIns="0" tIns="0" bIns="0">
            <a:normAutofit/>
          </a:bodyPr>
          <a:p>
            <a:endParaRPr b="0" lang="en-US" sz="3200" spc="-1" strike="noStrike">
              <a:latin typeface="Arial"/>
            </a:endParaRPr>
          </a:p>
        </p:txBody>
      </p:sp>
      <p:sp>
        <p:nvSpPr>
          <p:cNvPr id="63" name="PlaceHolder 3"/>
          <p:cNvSpPr>
            <a:spLocks noGrp="1"/>
          </p:cNvSpPr>
          <p:nvPr>
            <p:ph type="body"/>
          </p:nvPr>
        </p:nvSpPr>
        <p:spPr>
          <a:xfrm>
            <a:off x="504000" y="4058640"/>
            <a:ext cx="907200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65" name="PlaceHolder 2"/>
          <p:cNvSpPr>
            <a:spLocks noGrp="1"/>
          </p:cNvSpPr>
          <p:nvPr>
            <p:ph type="body"/>
          </p:nvPr>
        </p:nvSpPr>
        <p:spPr>
          <a:xfrm>
            <a:off x="504000" y="1768680"/>
            <a:ext cx="4426920" cy="2090880"/>
          </a:xfrm>
          <a:prstGeom prst="rect">
            <a:avLst/>
          </a:prstGeom>
        </p:spPr>
        <p:txBody>
          <a:bodyPr lIns="0" rIns="0" tIns="0" bIns="0">
            <a:normAutofit/>
          </a:bodyPr>
          <a:p>
            <a:endParaRPr b="0" lang="en-US" sz="3200" spc="-1" strike="noStrike">
              <a:latin typeface="Arial"/>
            </a:endParaRPr>
          </a:p>
        </p:txBody>
      </p:sp>
      <p:sp>
        <p:nvSpPr>
          <p:cNvPr id="66" name="PlaceHolder 3"/>
          <p:cNvSpPr>
            <a:spLocks noGrp="1"/>
          </p:cNvSpPr>
          <p:nvPr>
            <p:ph type="body"/>
          </p:nvPr>
        </p:nvSpPr>
        <p:spPr>
          <a:xfrm>
            <a:off x="5152680" y="1768680"/>
            <a:ext cx="4426920" cy="2090880"/>
          </a:xfrm>
          <a:prstGeom prst="rect">
            <a:avLst/>
          </a:prstGeom>
        </p:spPr>
        <p:txBody>
          <a:bodyPr lIns="0" rIns="0" tIns="0" bIns="0">
            <a:normAutofit/>
          </a:bodyPr>
          <a:p>
            <a:endParaRPr b="0" lang="en-US" sz="3200" spc="-1" strike="noStrike">
              <a:latin typeface="Arial"/>
            </a:endParaRPr>
          </a:p>
        </p:txBody>
      </p:sp>
      <p:sp>
        <p:nvSpPr>
          <p:cNvPr id="67" name="PlaceHolder 4"/>
          <p:cNvSpPr>
            <a:spLocks noGrp="1"/>
          </p:cNvSpPr>
          <p:nvPr>
            <p:ph type="body"/>
          </p:nvPr>
        </p:nvSpPr>
        <p:spPr>
          <a:xfrm>
            <a:off x="5152680" y="4058640"/>
            <a:ext cx="4426920" cy="2090880"/>
          </a:xfrm>
          <a:prstGeom prst="rect">
            <a:avLst/>
          </a:prstGeom>
        </p:spPr>
        <p:txBody>
          <a:bodyPr lIns="0" rIns="0" tIns="0" bIns="0">
            <a:normAutofit/>
          </a:bodyPr>
          <a:p>
            <a:endParaRPr b="0" lang="en-US" sz="3200" spc="-1" strike="noStrike">
              <a:latin typeface="Arial"/>
            </a:endParaRPr>
          </a:p>
        </p:txBody>
      </p:sp>
      <p:sp>
        <p:nvSpPr>
          <p:cNvPr id="68" name="PlaceHolder 5"/>
          <p:cNvSpPr>
            <a:spLocks noGrp="1"/>
          </p:cNvSpPr>
          <p:nvPr>
            <p:ph type="body"/>
          </p:nvPr>
        </p:nvSpPr>
        <p:spPr>
          <a:xfrm>
            <a:off x="504000" y="4058640"/>
            <a:ext cx="442692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70" name="PlaceHolder 2"/>
          <p:cNvSpPr>
            <a:spLocks noGrp="1"/>
          </p:cNvSpPr>
          <p:nvPr>
            <p:ph type="body"/>
          </p:nvPr>
        </p:nvSpPr>
        <p:spPr>
          <a:xfrm>
            <a:off x="504000" y="1768680"/>
            <a:ext cx="2921040" cy="2090880"/>
          </a:xfrm>
          <a:prstGeom prst="rect">
            <a:avLst/>
          </a:prstGeom>
        </p:spPr>
        <p:txBody>
          <a:bodyPr lIns="0" rIns="0" tIns="0" bIns="0">
            <a:normAutofit/>
          </a:bodyPr>
          <a:p>
            <a:endParaRPr b="0" lang="en-US" sz="3200" spc="-1" strike="noStrike">
              <a:latin typeface="Arial"/>
            </a:endParaRPr>
          </a:p>
        </p:txBody>
      </p:sp>
      <p:sp>
        <p:nvSpPr>
          <p:cNvPr id="71" name="PlaceHolder 3"/>
          <p:cNvSpPr>
            <a:spLocks noGrp="1"/>
          </p:cNvSpPr>
          <p:nvPr>
            <p:ph type="body"/>
          </p:nvPr>
        </p:nvSpPr>
        <p:spPr>
          <a:xfrm>
            <a:off x="3571560" y="1768680"/>
            <a:ext cx="2921040" cy="2090880"/>
          </a:xfrm>
          <a:prstGeom prst="rect">
            <a:avLst/>
          </a:prstGeom>
        </p:spPr>
        <p:txBody>
          <a:bodyPr lIns="0" rIns="0" tIns="0" bIns="0">
            <a:normAutofit/>
          </a:bodyPr>
          <a:p>
            <a:endParaRPr b="0" lang="en-US" sz="3200" spc="-1" strike="noStrike">
              <a:latin typeface="Arial"/>
            </a:endParaRPr>
          </a:p>
        </p:txBody>
      </p:sp>
      <p:sp>
        <p:nvSpPr>
          <p:cNvPr id="72" name="PlaceHolder 4"/>
          <p:cNvSpPr>
            <a:spLocks noGrp="1"/>
          </p:cNvSpPr>
          <p:nvPr>
            <p:ph type="body"/>
          </p:nvPr>
        </p:nvSpPr>
        <p:spPr>
          <a:xfrm>
            <a:off x="6639120" y="1768680"/>
            <a:ext cx="2921040" cy="2090880"/>
          </a:xfrm>
          <a:prstGeom prst="rect">
            <a:avLst/>
          </a:prstGeom>
        </p:spPr>
        <p:txBody>
          <a:bodyPr lIns="0" rIns="0" tIns="0" bIns="0">
            <a:normAutofit/>
          </a:bodyPr>
          <a:p>
            <a:endParaRPr b="0" lang="en-US" sz="3200" spc="-1" strike="noStrike">
              <a:latin typeface="Arial"/>
            </a:endParaRPr>
          </a:p>
        </p:txBody>
      </p:sp>
      <p:sp>
        <p:nvSpPr>
          <p:cNvPr id="73" name="PlaceHolder 5"/>
          <p:cNvSpPr>
            <a:spLocks noGrp="1"/>
          </p:cNvSpPr>
          <p:nvPr>
            <p:ph type="body"/>
          </p:nvPr>
        </p:nvSpPr>
        <p:spPr>
          <a:xfrm>
            <a:off x="6639120" y="4058640"/>
            <a:ext cx="2921040" cy="2090880"/>
          </a:xfrm>
          <a:prstGeom prst="rect">
            <a:avLst/>
          </a:prstGeom>
        </p:spPr>
        <p:txBody>
          <a:bodyPr lIns="0" rIns="0" tIns="0" bIns="0">
            <a:normAutofit/>
          </a:bodyPr>
          <a:p>
            <a:endParaRPr b="0" lang="en-US" sz="3200" spc="-1" strike="noStrike">
              <a:latin typeface="Arial"/>
            </a:endParaRPr>
          </a:p>
        </p:txBody>
      </p:sp>
      <p:sp>
        <p:nvSpPr>
          <p:cNvPr id="74" name="PlaceHolder 6"/>
          <p:cNvSpPr>
            <a:spLocks noGrp="1"/>
          </p:cNvSpPr>
          <p:nvPr>
            <p:ph type="body"/>
          </p:nvPr>
        </p:nvSpPr>
        <p:spPr>
          <a:xfrm>
            <a:off x="3571560" y="4058640"/>
            <a:ext cx="2921040" cy="2090880"/>
          </a:xfrm>
          <a:prstGeom prst="rect">
            <a:avLst/>
          </a:prstGeom>
        </p:spPr>
        <p:txBody>
          <a:bodyPr lIns="0" rIns="0" tIns="0" bIns="0">
            <a:normAutofit/>
          </a:bodyPr>
          <a:p>
            <a:endParaRPr b="0" lang="en-US" sz="3200" spc="-1" strike="noStrike">
              <a:latin typeface="Arial"/>
            </a:endParaRPr>
          </a:p>
        </p:txBody>
      </p:sp>
      <p:sp>
        <p:nvSpPr>
          <p:cNvPr id="75" name="PlaceHolder 7"/>
          <p:cNvSpPr>
            <a:spLocks noGrp="1"/>
          </p:cNvSpPr>
          <p:nvPr>
            <p:ph type="body"/>
          </p:nvPr>
        </p:nvSpPr>
        <p:spPr>
          <a:xfrm>
            <a:off x="504000" y="4058640"/>
            <a:ext cx="292104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8"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79" name="PlaceHolder 2"/>
          <p:cNvSpPr>
            <a:spLocks noGrp="1"/>
          </p:cNvSpPr>
          <p:nvPr>
            <p:ph type="subTitle"/>
          </p:nvPr>
        </p:nvSpPr>
        <p:spPr>
          <a:xfrm>
            <a:off x="504000" y="1768680"/>
            <a:ext cx="9072000" cy="43840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81" name="PlaceHolder 2"/>
          <p:cNvSpPr>
            <a:spLocks noGrp="1"/>
          </p:cNvSpPr>
          <p:nvPr>
            <p:ph type="body"/>
          </p:nvPr>
        </p:nvSpPr>
        <p:spPr>
          <a:xfrm>
            <a:off x="504000" y="1768680"/>
            <a:ext cx="9072000" cy="43840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83" name="PlaceHolder 2"/>
          <p:cNvSpPr>
            <a:spLocks noGrp="1"/>
          </p:cNvSpPr>
          <p:nvPr>
            <p:ph type="body"/>
          </p:nvPr>
        </p:nvSpPr>
        <p:spPr>
          <a:xfrm>
            <a:off x="504000" y="1768680"/>
            <a:ext cx="4426920" cy="4384080"/>
          </a:xfrm>
          <a:prstGeom prst="rect">
            <a:avLst/>
          </a:prstGeom>
        </p:spPr>
        <p:txBody>
          <a:bodyPr lIns="0" rIns="0" tIns="0" bIns="0">
            <a:normAutofit/>
          </a:bodyPr>
          <a:p>
            <a:endParaRPr b="0" lang="en-US" sz="3200" spc="-1" strike="noStrike">
              <a:latin typeface="Arial"/>
            </a:endParaRPr>
          </a:p>
        </p:txBody>
      </p:sp>
      <p:sp>
        <p:nvSpPr>
          <p:cNvPr id="84" name="PlaceHolder 3"/>
          <p:cNvSpPr>
            <a:spLocks noGrp="1"/>
          </p:cNvSpPr>
          <p:nvPr>
            <p:ph type="body"/>
          </p:nvPr>
        </p:nvSpPr>
        <p:spPr>
          <a:xfrm>
            <a:off x="5152680" y="1768680"/>
            <a:ext cx="4426920" cy="43840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5"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5" name="PlaceHolder 2"/>
          <p:cNvSpPr>
            <a:spLocks noGrp="1"/>
          </p:cNvSpPr>
          <p:nvPr>
            <p:ph type="body"/>
          </p:nvPr>
        </p:nvSpPr>
        <p:spPr>
          <a:xfrm>
            <a:off x="504000" y="1768680"/>
            <a:ext cx="9072000" cy="4384080"/>
          </a:xfrm>
          <a:prstGeom prst="rect">
            <a:avLst/>
          </a:prstGeom>
        </p:spPr>
        <p:txBody>
          <a:bodyPr lIns="0" rIns="0" tIns="0" bIns="0">
            <a:normAutofit/>
          </a:bodyPr>
          <a:p>
            <a:endParaRPr b="0" lang="en-US"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6" name="PlaceHolder 1"/>
          <p:cNvSpPr>
            <a:spLocks noGrp="1"/>
          </p:cNvSpPr>
          <p:nvPr>
            <p:ph type="subTitle"/>
          </p:nvPr>
        </p:nvSpPr>
        <p:spPr>
          <a:xfrm>
            <a:off x="504000" y="301320"/>
            <a:ext cx="9072000" cy="58503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88" name="PlaceHolder 2"/>
          <p:cNvSpPr>
            <a:spLocks noGrp="1"/>
          </p:cNvSpPr>
          <p:nvPr>
            <p:ph type="body"/>
          </p:nvPr>
        </p:nvSpPr>
        <p:spPr>
          <a:xfrm>
            <a:off x="504000" y="1768680"/>
            <a:ext cx="4426920" cy="2090880"/>
          </a:xfrm>
          <a:prstGeom prst="rect">
            <a:avLst/>
          </a:prstGeom>
        </p:spPr>
        <p:txBody>
          <a:bodyPr lIns="0" rIns="0" tIns="0" bIns="0">
            <a:normAutofit/>
          </a:bodyPr>
          <a:p>
            <a:endParaRPr b="0" lang="en-US" sz="3200" spc="-1" strike="noStrike">
              <a:latin typeface="Arial"/>
            </a:endParaRPr>
          </a:p>
        </p:txBody>
      </p:sp>
      <p:sp>
        <p:nvSpPr>
          <p:cNvPr id="89" name="PlaceHolder 3"/>
          <p:cNvSpPr>
            <a:spLocks noGrp="1"/>
          </p:cNvSpPr>
          <p:nvPr>
            <p:ph type="body"/>
          </p:nvPr>
        </p:nvSpPr>
        <p:spPr>
          <a:xfrm>
            <a:off x="504000" y="4058640"/>
            <a:ext cx="4426920" cy="2090880"/>
          </a:xfrm>
          <a:prstGeom prst="rect">
            <a:avLst/>
          </a:prstGeom>
        </p:spPr>
        <p:txBody>
          <a:bodyPr lIns="0" rIns="0" tIns="0" bIns="0">
            <a:normAutofit/>
          </a:bodyPr>
          <a:p>
            <a:endParaRPr b="0" lang="en-US" sz="3200" spc="-1" strike="noStrike">
              <a:latin typeface="Arial"/>
            </a:endParaRPr>
          </a:p>
        </p:txBody>
      </p:sp>
      <p:sp>
        <p:nvSpPr>
          <p:cNvPr id="90" name="PlaceHolder 4"/>
          <p:cNvSpPr>
            <a:spLocks noGrp="1"/>
          </p:cNvSpPr>
          <p:nvPr>
            <p:ph type="body"/>
          </p:nvPr>
        </p:nvSpPr>
        <p:spPr>
          <a:xfrm>
            <a:off x="5152680" y="1768680"/>
            <a:ext cx="4426920" cy="4384080"/>
          </a:xfrm>
          <a:prstGeom prst="rect">
            <a:avLst/>
          </a:prstGeom>
        </p:spPr>
        <p:txBody>
          <a:bodyPr lIns="0" rIns="0" tIns="0" bIns="0">
            <a:normAutofit/>
          </a:bodyPr>
          <a:p>
            <a:endParaRPr b="0" lang="en-US"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92" name="PlaceHolder 2"/>
          <p:cNvSpPr>
            <a:spLocks noGrp="1"/>
          </p:cNvSpPr>
          <p:nvPr>
            <p:ph type="body"/>
          </p:nvPr>
        </p:nvSpPr>
        <p:spPr>
          <a:xfrm>
            <a:off x="504000" y="1768680"/>
            <a:ext cx="4426920" cy="4384080"/>
          </a:xfrm>
          <a:prstGeom prst="rect">
            <a:avLst/>
          </a:prstGeom>
        </p:spPr>
        <p:txBody>
          <a:bodyPr lIns="0" rIns="0" tIns="0" bIns="0">
            <a:normAutofit/>
          </a:bodyPr>
          <a:p>
            <a:endParaRPr b="0" lang="en-US" sz="3200" spc="-1" strike="noStrike">
              <a:latin typeface="Arial"/>
            </a:endParaRPr>
          </a:p>
        </p:txBody>
      </p:sp>
      <p:sp>
        <p:nvSpPr>
          <p:cNvPr id="93" name="PlaceHolder 3"/>
          <p:cNvSpPr>
            <a:spLocks noGrp="1"/>
          </p:cNvSpPr>
          <p:nvPr>
            <p:ph type="body"/>
          </p:nvPr>
        </p:nvSpPr>
        <p:spPr>
          <a:xfrm>
            <a:off x="5152680" y="1768680"/>
            <a:ext cx="4426920" cy="2090880"/>
          </a:xfrm>
          <a:prstGeom prst="rect">
            <a:avLst/>
          </a:prstGeom>
        </p:spPr>
        <p:txBody>
          <a:bodyPr lIns="0" rIns="0" tIns="0" bIns="0">
            <a:normAutofit/>
          </a:bodyPr>
          <a:p>
            <a:endParaRPr b="0" lang="en-US" sz="3200" spc="-1" strike="noStrike">
              <a:latin typeface="Arial"/>
            </a:endParaRPr>
          </a:p>
        </p:txBody>
      </p:sp>
      <p:sp>
        <p:nvSpPr>
          <p:cNvPr id="94" name="PlaceHolder 4"/>
          <p:cNvSpPr>
            <a:spLocks noGrp="1"/>
          </p:cNvSpPr>
          <p:nvPr>
            <p:ph type="body"/>
          </p:nvPr>
        </p:nvSpPr>
        <p:spPr>
          <a:xfrm>
            <a:off x="5152680" y="4058640"/>
            <a:ext cx="442692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96" name="PlaceHolder 2"/>
          <p:cNvSpPr>
            <a:spLocks noGrp="1"/>
          </p:cNvSpPr>
          <p:nvPr>
            <p:ph type="body"/>
          </p:nvPr>
        </p:nvSpPr>
        <p:spPr>
          <a:xfrm>
            <a:off x="504000" y="1768680"/>
            <a:ext cx="4426920" cy="2090880"/>
          </a:xfrm>
          <a:prstGeom prst="rect">
            <a:avLst/>
          </a:prstGeom>
        </p:spPr>
        <p:txBody>
          <a:bodyPr lIns="0" rIns="0" tIns="0" bIns="0">
            <a:normAutofit/>
          </a:bodyPr>
          <a:p>
            <a:endParaRPr b="0" lang="en-US" sz="3200" spc="-1" strike="noStrike">
              <a:latin typeface="Arial"/>
            </a:endParaRPr>
          </a:p>
        </p:txBody>
      </p:sp>
      <p:sp>
        <p:nvSpPr>
          <p:cNvPr id="97" name="PlaceHolder 3"/>
          <p:cNvSpPr>
            <a:spLocks noGrp="1"/>
          </p:cNvSpPr>
          <p:nvPr>
            <p:ph type="body"/>
          </p:nvPr>
        </p:nvSpPr>
        <p:spPr>
          <a:xfrm>
            <a:off x="5152680" y="1768680"/>
            <a:ext cx="4426920" cy="2090880"/>
          </a:xfrm>
          <a:prstGeom prst="rect">
            <a:avLst/>
          </a:prstGeom>
        </p:spPr>
        <p:txBody>
          <a:bodyPr lIns="0" rIns="0" tIns="0" bIns="0">
            <a:normAutofit/>
          </a:bodyPr>
          <a:p>
            <a:endParaRPr b="0" lang="en-US" sz="3200" spc="-1" strike="noStrike">
              <a:latin typeface="Arial"/>
            </a:endParaRPr>
          </a:p>
        </p:txBody>
      </p:sp>
      <p:sp>
        <p:nvSpPr>
          <p:cNvPr id="98" name="PlaceHolder 4"/>
          <p:cNvSpPr>
            <a:spLocks noGrp="1"/>
          </p:cNvSpPr>
          <p:nvPr>
            <p:ph type="body"/>
          </p:nvPr>
        </p:nvSpPr>
        <p:spPr>
          <a:xfrm>
            <a:off x="504000" y="4058640"/>
            <a:ext cx="907200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100" name="PlaceHolder 2"/>
          <p:cNvSpPr>
            <a:spLocks noGrp="1"/>
          </p:cNvSpPr>
          <p:nvPr>
            <p:ph type="body"/>
          </p:nvPr>
        </p:nvSpPr>
        <p:spPr>
          <a:xfrm>
            <a:off x="504000" y="1768680"/>
            <a:ext cx="9072000" cy="2090880"/>
          </a:xfrm>
          <a:prstGeom prst="rect">
            <a:avLst/>
          </a:prstGeom>
        </p:spPr>
        <p:txBody>
          <a:bodyPr lIns="0" rIns="0" tIns="0" bIns="0">
            <a:normAutofit/>
          </a:bodyPr>
          <a:p>
            <a:endParaRPr b="0" lang="en-US" sz="3200" spc="-1" strike="noStrike">
              <a:latin typeface="Arial"/>
            </a:endParaRPr>
          </a:p>
        </p:txBody>
      </p:sp>
      <p:sp>
        <p:nvSpPr>
          <p:cNvPr id="101" name="PlaceHolder 3"/>
          <p:cNvSpPr>
            <a:spLocks noGrp="1"/>
          </p:cNvSpPr>
          <p:nvPr>
            <p:ph type="body"/>
          </p:nvPr>
        </p:nvSpPr>
        <p:spPr>
          <a:xfrm>
            <a:off x="504000" y="4058640"/>
            <a:ext cx="907200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103" name="PlaceHolder 2"/>
          <p:cNvSpPr>
            <a:spLocks noGrp="1"/>
          </p:cNvSpPr>
          <p:nvPr>
            <p:ph type="body"/>
          </p:nvPr>
        </p:nvSpPr>
        <p:spPr>
          <a:xfrm>
            <a:off x="504000" y="1768680"/>
            <a:ext cx="4426920" cy="2090880"/>
          </a:xfrm>
          <a:prstGeom prst="rect">
            <a:avLst/>
          </a:prstGeom>
        </p:spPr>
        <p:txBody>
          <a:bodyPr lIns="0" rIns="0" tIns="0" bIns="0">
            <a:normAutofit/>
          </a:bodyPr>
          <a:p>
            <a:endParaRPr b="0" lang="en-US" sz="3200" spc="-1" strike="noStrike">
              <a:latin typeface="Arial"/>
            </a:endParaRPr>
          </a:p>
        </p:txBody>
      </p:sp>
      <p:sp>
        <p:nvSpPr>
          <p:cNvPr id="104" name="PlaceHolder 3"/>
          <p:cNvSpPr>
            <a:spLocks noGrp="1"/>
          </p:cNvSpPr>
          <p:nvPr>
            <p:ph type="body"/>
          </p:nvPr>
        </p:nvSpPr>
        <p:spPr>
          <a:xfrm>
            <a:off x="5152680" y="1768680"/>
            <a:ext cx="4426920" cy="2090880"/>
          </a:xfrm>
          <a:prstGeom prst="rect">
            <a:avLst/>
          </a:prstGeom>
        </p:spPr>
        <p:txBody>
          <a:bodyPr lIns="0" rIns="0" tIns="0" bIns="0">
            <a:normAutofit/>
          </a:bodyPr>
          <a:p>
            <a:endParaRPr b="0" lang="en-US" sz="3200" spc="-1" strike="noStrike">
              <a:latin typeface="Arial"/>
            </a:endParaRPr>
          </a:p>
        </p:txBody>
      </p:sp>
      <p:sp>
        <p:nvSpPr>
          <p:cNvPr id="105" name="PlaceHolder 4"/>
          <p:cNvSpPr>
            <a:spLocks noGrp="1"/>
          </p:cNvSpPr>
          <p:nvPr>
            <p:ph type="body"/>
          </p:nvPr>
        </p:nvSpPr>
        <p:spPr>
          <a:xfrm>
            <a:off x="5152680" y="4058640"/>
            <a:ext cx="4426920" cy="2090880"/>
          </a:xfrm>
          <a:prstGeom prst="rect">
            <a:avLst/>
          </a:prstGeom>
        </p:spPr>
        <p:txBody>
          <a:bodyPr lIns="0" rIns="0" tIns="0" bIns="0">
            <a:normAutofit/>
          </a:bodyPr>
          <a:p>
            <a:endParaRPr b="0" lang="en-US" sz="3200" spc="-1" strike="noStrike">
              <a:latin typeface="Arial"/>
            </a:endParaRPr>
          </a:p>
        </p:txBody>
      </p:sp>
      <p:sp>
        <p:nvSpPr>
          <p:cNvPr id="106" name="PlaceHolder 5"/>
          <p:cNvSpPr>
            <a:spLocks noGrp="1"/>
          </p:cNvSpPr>
          <p:nvPr>
            <p:ph type="body"/>
          </p:nvPr>
        </p:nvSpPr>
        <p:spPr>
          <a:xfrm>
            <a:off x="504000" y="4058640"/>
            <a:ext cx="442692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108" name="PlaceHolder 2"/>
          <p:cNvSpPr>
            <a:spLocks noGrp="1"/>
          </p:cNvSpPr>
          <p:nvPr>
            <p:ph type="body"/>
          </p:nvPr>
        </p:nvSpPr>
        <p:spPr>
          <a:xfrm>
            <a:off x="504000" y="1768680"/>
            <a:ext cx="2921040" cy="2090880"/>
          </a:xfrm>
          <a:prstGeom prst="rect">
            <a:avLst/>
          </a:prstGeom>
        </p:spPr>
        <p:txBody>
          <a:bodyPr lIns="0" rIns="0" tIns="0" bIns="0">
            <a:normAutofit/>
          </a:bodyPr>
          <a:p>
            <a:endParaRPr b="0" lang="en-US" sz="3200" spc="-1" strike="noStrike">
              <a:latin typeface="Arial"/>
            </a:endParaRPr>
          </a:p>
        </p:txBody>
      </p:sp>
      <p:sp>
        <p:nvSpPr>
          <p:cNvPr id="109" name="PlaceHolder 3"/>
          <p:cNvSpPr>
            <a:spLocks noGrp="1"/>
          </p:cNvSpPr>
          <p:nvPr>
            <p:ph type="body"/>
          </p:nvPr>
        </p:nvSpPr>
        <p:spPr>
          <a:xfrm>
            <a:off x="3571560" y="1768680"/>
            <a:ext cx="2921040" cy="2090880"/>
          </a:xfrm>
          <a:prstGeom prst="rect">
            <a:avLst/>
          </a:prstGeom>
        </p:spPr>
        <p:txBody>
          <a:bodyPr lIns="0" rIns="0" tIns="0" bIns="0">
            <a:normAutofit/>
          </a:bodyPr>
          <a:p>
            <a:endParaRPr b="0" lang="en-US" sz="3200" spc="-1" strike="noStrike">
              <a:latin typeface="Arial"/>
            </a:endParaRPr>
          </a:p>
        </p:txBody>
      </p:sp>
      <p:sp>
        <p:nvSpPr>
          <p:cNvPr id="110" name="PlaceHolder 4"/>
          <p:cNvSpPr>
            <a:spLocks noGrp="1"/>
          </p:cNvSpPr>
          <p:nvPr>
            <p:ph type="body"/>
          </p:nvPr>
        </p:nvSpPr>
        <p:spPr>
          <a:xfrm>
            <a:off x="6639120" y="1768680"/>
            <a:ext cx="2921040" cy="2090880"/>
          </a:xfrm>
          <a:prstGeom prst="rect">
            <a:avLst/>
          </a:prstGeom>
        </p:spPr>
        <p:txBody>
          <a:bodyPr lIns="0" rIns="0" tIns="0" bIns="0">
            <a:normAutofit/>
          </a:bodyPr>
          <a:p>
            <a:endParaRPr b="0" lang="en-US" sz="3200" spc="-1" strike="noStrike">
              <a:latin typeface="Arial"/>
            </a:endParaRPr>
          </a:p>
        </p:txBody>
      </p:sp>
      <p:sp>
        <p:nvSpPr>
          <p:cNvPr id="111" name="PlaceHolder 5"/>
          <p:cNvSpPr>
            <a:spLocks noGrp="1"/>
          </p:cNvSpPr>
          <p:nvPr>
            <p:ph type="body"/>
          </p:nvPr>
        </p:nvSpPr>
        <p:spPr>
          <a:xfrm>
            <a:off x="6639120" y="4058640"/>
            <a:ext cx="2921040" cy="2090880"/>
          </a:xfrm>
          <a:prstGeom prst="rect">
            <a:avLst/>
          </a:prstGeom>
        </p:spPr>
        <p:txBody>
          <a:bodyPr lIns="0" rIns="0" tIns="0" bIns="0">
            <a:normAutofit/>
          </a:bodyPr>
          <a:p>
            <a:endParaRPr b="0" lang="en-US" sz="3200" spc="-1" strike="noStrike">
              <a:latin typeface="Arial"/>
            </a:endParaRPr>
          </a:p>
        </p:txBody>
      </p:sp>
      <p:sp>
        <p:nvSpPr>
          <p:cNvPr id="112" name="PlaceHolder 6"/>
          <p:cNvSpPr>
            <a:spLocks noGrp="1"/>
          </p:cNvSpPr>
          <p:nvPr>
            <p:ph type="body"/>
          </p:nvPr>
        </p:nvSpPr>
        <p:spPr>
          <a:xfrm>
            <a:off x="3571560" y="4058640"/>
            <a:ext cx="2921040" cy="2090880"/>
          </a:xfrm>
          <a:prstGeom prst="rect">
            <a:avLst/>
          </a:prstGeom>
        </p:spPr>
        <p:txBody>
          <a:bodyPr lIns="0" rIns="0" tIns="0" bIns="0">
            <a:normAutofit/>
          </a:bodyPr>
          <a:p>
            <a:endParaRPr b="0" lang="en-US" sz="3200" spc="-1" strike="noStrike">
              <a:latin typeface="Arial"/>
            </a:endParaRPr>
          </a:p>
        </p:txBody>
      </p:sp>
      <p:sp>
        <p:nvSpPr>
          <p:cNvPr id="113" name="PlaceHolder 7"/>
          <p:cNvSpPr>
            <a:spLocks noGrp="1"/>
          </p:cNvSpPr>
          <p:nvPr>
            <p:ph type="body"/>
          </p:nvPr>
        </p:nvSpPr>
        <p:spPr>
          <a:xfrm>
            <a:off x="504000" y="4058640"/>
            <a:ext cx="292104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16"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117" name="PlaceHolder 2"/>
          <p:cNvSpPr>
            <a:spLocks noGrp="1"/>
          </p:cNvSpPr>
          <p:nvPr>
            <p:ph type="subTitle"/>
          </p:nvPr>
        </p:nvSpPr>
        <p:spPr>
          <a:xfrm>
            <a:off x="504000" y="1768680"/>
            <a:ext cx="9072000" cy="43840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18"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119" name="PlaceHolder 2"/>
          <p:cNvSpPr>
            <a:spLocks noGrp="1"/>
          </p:cNvSpPr>
          <p:nvPr>
            <p:ph type="body"/>
          </p:nvPr>
        </p:nvSpPr>
        <p:spPr>
          <a:xfrm>
            <a:off x="504000" y="1768680"/>
            <a:ext cx="9072000" cy="43840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7" name="PlaceHolder 2"/>
          <p:cNvSpPr>
            <a:spLocks noGrp="1"/>
          </p:cNvSpPr>
          <p:nvPr>
            <p:ph type="body"/>
          </p:nvPr>
        </p:nvSpPr>
        <p:spPr>
          <a:xfrm>
            <a:off x="504000" y="1768680"/>
            <a:ext cx="4426920" cy="4384080"/>
          </a:xfrm>
          <a:prstGeom prst="rect">
            <a:avLst/>
          </a:prstGeom>
        </p:spPr>
        <p:txBody>
          <a:bodyPr lIns="0" rIns="0" tIns="0" bIns="0">
            <a:normAutofit/>
          </a:bodyPr>
          <a:p>
            <a:endParaRPr b="0" lang="en-US" sz="3200" spc="-1" strike="noStrike">
              <a:latin typeface="Arial"/>
            </a:endParaRPr>
          </a:p>
        </p:txBody>
      </p:sp>
      <p:sp>
        <p:nvSpPr>
          <p:cNvPr id="8" name="PlaceHolder 3"/>
          <p:cNvSpPr>
            <a:spLocks noGrp="1"/>
          </p:cNvSpPr>
          <p:nvPr>
            <p:ph type="body"/>
          </p:nvPr>
        </p:nvSpPr>
        <p:spPr>
          <a:xfrm>
            <a:off x="5152680" y="1768680"/>
            <a:ext cx="4426920" cy="43840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121" name="PlaceHolder 2"/>
          <p:cNvSpPr>
            <a:spLocks noGrp="1"/>
          </p:cNvSpPr>
          <p:nvPr>
            <p:ph type="body"/>
          </p:nvPr>
        </p:nvSpPr>
        <p:spPr>
          <a:xfrm>
            <a:off x="504000" y="1768680"/>
            <a:ext cx="4426920" cy="4384080"/>
          </a:xfrm>
          <a:prstGeom prst="rect">
            <a:avLst/>
          </a:prstGeom>
        </p:spPr>
        <p:txBody>
          <a:bodyPr lIns="0" rIns="0" tIns="0" bIns="0">
            <a:normAutofit/>
          </a:bodyPr>
          <a:p>
            <a:endParaRPr b="0" lang="en-US" sz="3200" spc="-1" strike="noStrike">
              <a:latin typeface="Arial"/>
            </a:endParaRPr>
          </a:p>
        </p:txBody>
      </p:sp>
      <p:sp>
        <p:nvSpPr>
          <p:cNvPr id="122" name="PlaceHolder 3"/>
          <p:cNvSpPr>
            <a:spLocks noGrp="1"/>
          </p:cNvSpPr>
          <p:nvPr>
            <p:ph type="body"/>
          </p:nvPr>
        </p:nvSpPr>
        <p:spPr>
          <a:xfrm>
            <a:off x="5152680" y="1768680"/>
            <a:ext cx="4426920" cy="43840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3"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4" name="PlaceHolder 1"/>
          <p:cNvSpPr>
            <a:spLocks noGrp="1"/>
          </p:cNvSpPr>
          <p:nvPr>
            <p:ph type="subTitle"/>
          </p:nvPr>
        </p:nvSpPr>
        <p:spPr>
          <a:xfrm>
            <a:off x="504000" y="301320"/>
            <a:ext cx="9072000" cy="58503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5"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126" name="PlaceHolder 2"/>
          <p:cNvSpPr>
            <a:spLocks noGrp="1"/>
          </p:cNvSpPr>
          <p:nvPr>
            <p:ph type="body"/>
          </p:nvPr>
        </p:nvSpPr>
        <p:spPr>
          <a:xfrm>
            <a:off x="504000" y="1768680"/>
            <a:ext cx="4426920" cy="2090880"/>
          </a:xfrm>
          <a:prstGeom prst="rect">
            <a:avLst/>
          </a:prstGeom>
        </p:spPr>
        <p:txBody>
          <a:bodyPr lIns="0" rIns="0" tIns="0" bIns="0">
            <a:normAutofit/>
          </a:bodyPr>
          <a:p>
            <a:endParaRPr b="0" lang="en-US" sz="3200" spc="-1" strike="noStrike">
              <a:latin typeface="Arial"/>
            </a:endParaRPr>
          </a:p>
        </p:txBody>
      </p:sp>
      <p:sp>
        <p:nvSpPr>
          <p:cNvPr id="127" name="PlaceHolder 3"/>
          <p:cNvSpPr>
            <a:spLocks noGrp="1"/>
          </p:cNvSpPr>
          <p:nvPr>
            <p:ph type="body"/>
          </p:nvPr>
        </p:nvSpPr>
        <p:spPr>
          <a:xfrm>
            <a:off x="504000" y="4058640"/>
            <a:ext cx="4426920" cy="2090880"/>
          </a:xfrm>
          <a:prstGeom prst="rect">
            <a:avLst/>
          </a:prstGeom>
        </p:spPr>
        <p:txBody>
          <a:bodyPr lIns="0" rIns="0" tIns="0" bIns="0">
            <a:normAutofit/>
          </a:bodyPr>
          <a:p>
            <a:endParaRPr b="0" lang="en-US" sz="3200" spc="-1" strike="noStrike">
              <a:latin typeface="Arial"/>
            </a:endParaRPr>
          </a:p>
        </p:txBody>
      </p:sp>
      <p:sp>
        <p:nvSpPr>
          <p:cNvPr id="128" name="PlaceHolder 4"/>
          <p:cNvSpPr>
            <a:spLocks noGrp="1"/>
          </p:cNvSpPr>
          <p:nvPr>
            <p:ph type="body"/>
          </p:nvPr>
        </p:nvSpPr>
        <p:spPr>
          <a:xfrm>
            <a:off x="5152680" y="1768680"/>
            <a:ext cx="4426920" cy="43840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29"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130" name="PlaceHolder 2"/>
          <p:cNvSpPr>
            <a:spLocks noGrp="1"/>
          </p:cNvSpPr>
          <p:nvPr>
            <p:ph type="body"/>
          </p:nvPr>
        </p:nvSpPr>
        <p:spPr>
          <a:xfrm>
            <a:off x="504000" y="1768680"/>
            <a:ext cx="4426920" cy="4384080"/>
          </a:xfrm>
          <a:prstGeom prst="rect">
            <a:avLst/>
          </a:prstGeom>
        </p:spPr>
        <p:txBody>
          <a:bodyPr lIns="0" rIns="0" tIns="0" bIns="0">
            <a:normAutofit/>
          </a:bodyPr>
          <a:p>
            <a:endParaRPr b="0" lang="en-US" sz="3200" spc="-1" strike="noStrike">
              <a:latin typeface="Arial"/>
            </a:endParaRPr>
          </a:p>
        </p:txBody>
      </p:sp>
      <p:sp>
        <p:nvSpPr>
          <p:cNvPr id="131" name="PlaceHolder 3"/>
          <p:cNvSpPr>
            <a:spLocks noGrp="1"/>
          </p:cNvSpPr>
          <p:nvPr>
            <p:ph type="body"/>
          </p:nvPr>
        </p:nvSpPr>
        <p:spPr>
          <a:xfrm>
            <a:off x="5152680" y="1768680"/>
            <a:ext cx="4426920" cy="2090880"/>
          </a:xfrm>
          <a:prstGeom prst="rect">
            <a:avLst/>
          </a:prstGeom>
        </p:spPr>
        <p:txBody>
          <a:bodyPr lIns="0" rIns="0" tIns="0" bIns="0">
            <a:normAutofit/>
          </a:bodyPr>
          <a:p>
            <a:endParaRPr b="0" lang="en-US" sz="3200" spc="-1" strike="noStrike">
              <a:latin typeface="Arial"/>
            </a:endParaRPr>
          </a:p>
        </p:txBody>
      </p:sp>
      <p:sp>
        <p:nvSpPr>
          <p:cNvPr id="132" name="PlaceHolder 4"/>
          <p:cNvSpPr>
            <a:spLocks noGrp="1"/>
          </p:cNvSpPr>
          <p:nvPr>
            <p:ph type="body"/>
          </p:nvPr>
        </p:nvSpPr>
        <p:spPr>
          <a:xfrm>
            <a:off x="5152680" y="4058640"/>
            <a:ext cx="442692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134" name="PlaceHolder 2"/>
          <p:cNvSpPr>
            <a:spLocks noGrp="1"/>
          </p:cNvSpPr>
          <p:nvPr>
            <p:ph type="body"/>
          </p:nvPr>
        </p:nvSpPr>
        <p:spPr>
          <a:xfrm>
            <a:off x="504000" y="1768680"/>
            <a:ext cx="4426920" cy="2090880"/>
          </a:xfrm>
          <a:prstGeom prst="rect">
            <a:avLst/>
          </a:prstGeom>
        </p:spPr>
        <p:txBody>
          <a:bodyPr lIns="0" rIns="0" tIns="0" bIns="0">
            <a:normAutofit/>
          </a:bodyPr>
          <a:p>
            <a:endParaRPr b="0" lang="en-US" sz="3200" spc="-1" strike="noStrike">
              <a:latin typeface="Arial"/>
            </a:endParaRPr>
          </a:p>
        </p:txBody>
      </p:sp>
      <p:sp>
        <p:nvSpPr>
          <p:cNvPr id="135" name="PlaceHolder 3"/>
          <p:cNvSpPr>
            <a:spLocks noGrp="1"/>
          </p:cNvSpPr>
          <p:nvPr>
            <p:ph type="body"/>
          </p:nvPr>
        </p:nvSpPr>
        <p:spPr>
          <a:xfrm>
            <a:off x="5152680" y="1768680"/>
            <a:ext cx="4426920" cy="2090880"/>
          </a:xfrm>
          <a:prstGeom prst="rect">
            <a:avLst/>
          </a:prstGeom>
        </p:spPr>
        <p:txBody>
          <a:bodyPr lIns="0" rIns="0" tIns="0" bIns="0">
            <a:normAutofit/>
          </a:bodyPr>
          <a:p>
            <a:endParaRPr b="0" lang="en-US" sz="3200" spc="-1" strike="noStrike">
              <a:latin typeface="Arial"/>
            </a:endParaRPr>
          </a:p>
        </p:txBody>
      </p:sp>
      <p:sp>
        <p:nvSpPr>
          <p:cNvPr id="136" name="PlaceHolder 4"/>
          <p:cNvSpPr>
            <a:spLocks noGrp="1"/>
          </p:cNvSpPr>
          <p:nvPr>
            <p:ph type="body"/>
          </p:nvPr>
        </p:nvSpPr>
        <p:spPr>
          <a:xfrm>
            <a:off x="504000" y="4058640"/>
            <a:ext cx="907200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138" name="PlaceHolder 2"/>
          <p:cNvSpPr>
            <a:spLocks noGrp="1"/>
          </p:cNvSpPr>
          <p:nvPr>
            <p:ph type="body"/>
          </p:nvPr>
        </p:nvSpPr>
        <p:spPr>
          <a:xfrm>
            <a:off x="504000" y="1768680"/>
            <a:ext cx="9072000" cy="2090880"/>
          </a:xfrm>
          <a:prstGeom prst="rect">
            <a:avLst/>
          </a:prstGeom>
        </p:spPr>
        <p:txBody>
          <a:bodyPr lIns="0" rIns="0" tIns="0" bIns="0">
            <a:normAutofit/>
          </a:bodyPr>
          <a:p>
            <a:endParaRPr b="0" lang="en-US" sz="3200" spc="-1" strike="noStrike">
              <a:latin typeface="Arial"/>
            </a:endParaRPr>
          </a:p>
        </p:txBody>
      </p:sp>
      <p:sp>
        <p:nvSpPr>
          <p:cNvPr id="139" name="PlaceHolder 3"/>
          <p:cNvSpPr>
            <a:spLocks noGrp="1"/>
          </p:cNvSpPr>
          <p:nvPr>
            <p:ph type="body"/>
          </p:nvPr>
        </p:nvSpPr>
        <p:spPr>
          <a:xfrm>
            <a:off x="504000" y="4058640"/>
            <a:ext cx="907200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40"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141" name="PlaceHolder 2"/>
          <p:cNvSpPr>
            <a:spLocks noGrp="1"/>
          </p:cNvSpPr>
          <p:nvPr>
            <p:ph type="body"/>
          </p:nvPr>
        </p:nvSpPr>
        <p:spPr>
          <a:xfrm>
            <a:off x="504000" y="1768680"/>
            <a:ext cx="4426920" cy="2090880"/>
          </a:xfrm>
          <a:prstGeom prst="rect">
            <a:avLst/>
          </a:prstGeom>
        </p:spPr>
        <p:txBody>
          <a:bodyPr lIns="0" rIns="0" tIns="0" bIns="0">
            <a:normAutofit/>
          </a:bodyPr>
          <a:p>
            <a:endParaRPr b="0" lang="en-US" sz="3200" spc="-1" strike="noStrike">
              <a:latin typeface="Arial"/>
            </a:endParaRPr>
          </a:p>
        </p:txBody>
      </p:sp>
      <p:sp>
        <p:nvSpPr>
          <p:cNvPr id="142" name="PlaceHolder 3"/>
          <p:cNvSpPr>
            <a:spLocks noGrp="1"/>
          </p:cNvSpPr>
          <p:nvPr>
            <p:ph type="body"/>
          </p:nvPr>
        </p:nvSpPr>
        <p:spPr>
          <a:xfrm>
            <a:off x="5152680" y="1768680"/>
            <a:ext cx="4426920" cy="2090880"/>
          </a:xfrm>
          <a:prstGeom prst="rect">
            <a:avLst/>
          </a:prstGeom>
        </p:spPr>
        <p:txBody>
          <a:bodyPr lIns="0" rIns="0" tIns="0" bIns="0">
            <a:normAutofit/>
          </a:bodyPr>
          <a:p>
            <a:endParaRPr b="0" lang="en-US" sz="3200" spc="-1" strike="noStrike">
              <a:latin typeface="Arial"/>
            </a:endParaRPr>
          </a:p>
        </p:txBody>
      </p:sp>
      <p:sp>
        <p:nvSpPr>
          <p:cNvPr id="143" name="PlaceHolder 4"/>
          <p:cNvSpPr>
            <a:spLocks noGrp="1"/>
          </p:cNvSpPr>
          <p:nvPr>
            <p:ph type="body"/>
          </p:nvPr>
        </p:nvSpPr>
        <p:spPr>
          <a:xfrm>
            <a:off x="5152680" y="4058640"/>
            <a:ext cx="4426920" cy="2090880"/>
          </a:xfrm>
          <a:prstGeom prst="rect">
            <a:avLst/>
          </a:prstGeom>
        </p:spPr>
        <p:txBody>
          <a:bodyPr lIns="0" rIns="0" tIns="0" bIns="0">
            <a:normAutofit/>
          </a:bodyPr>
          <a:p>
            <a:endParaRPr b="0" lang="en-US" sz="3200" spc="-1" strike="noStrike">
              <a:latin typeface="Arial"/>
            </a:endParaRPr>
          </a:p>
        </p:txBody>
      </p:sp>
      <p:sp>
        <p:nvSpPr>
          <p:cNvPr id="144" name="PlaceHolder 5"/>
          <p:cNvSpPr>
            <a:spLocks noGrp="1"/>
          </p:cNvSpPr>
          <p:nvPr>
            <p:ph type="body"/>
          </p:nvPr>
        </p:nvSpPr>
        <p:spPr>
          <a:xfrm>
            <a:off x="504000" y="4058640"/>
            <a:ext cx="442692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146" name="PlaceHolder 2"/>
          <p:cNvSpPr>
            <a:spLocks noGrp="1"/>
          </p:cNvSpPr>
          <p:nvPr>
            <p:ph type="body"/>
          </p:nvPr>
        </p:nvSpPr>
        <p:spPr>
          <a:xfrm>
            <a:off x="504000" y="1768680"/>
            <a:ext cx="2921040" cy="2090880"/>
          </a:xfrm>
          <a:prstGeom prst="rect">
            <a:avLst/>
          </a:prstGeom>
        </p:spPr>
        <p:txBody>
          <a:bodyPr lIns="0" rIns="0" tIns="0" bIns="0">
            <a:normAutofit/>
          </a:bodyPr>
          <a:p>
            <a:endParaRPr b="0" lang="en-US" sz="3200" spc="-1" strike="noStrike">
              <a:latin typeface="Arial"/>
            </a:endParaRPr>
          </a:p>
        </p:txBody>
      </p:sp>
      <p:sp>
        <p:nvSpPr>
          <p:cNvPr id="147" name="PlaceHolder 3"/>
          <p:cNvSpPr>
            <a:spLocks noGrp="1"/>
          </p:cNvSpPr>
          <p:nvPr>
            <p:ph type="body"/>
          </p:nvPr>
        </p:nvSpPr>
        <p:spPr>
          <a:xfrm>
            <a:off x="3571560" y="1768680"/>
            <a:ext cx="2921040" cy="2090880"/>
          </a:xfrm>
          <a:prstGeom prst="rect">
            <a:avLst/>
          </a:prstGeom>
        </p:spPr>
        <p:txBody>
          <a:bodyPr lIns="0" rIns="0" tIns="0" bIns="0">
            <a:normAutofit/>
          </a:bodyPr>
          <a:p>
            <a:endParaRPr b="0" lang="en-US" sz="3200" spc="-1" strike="noStrike">
              <a:latin typeface="Arial"/>
            </a:endParaRPr>
          </a:p>
        </p:txBody>
      </p:sp>
      <p:sp>
        <p:nvSpPr>
          <p:cNvPr id="148" name="PlaceHolder 4"/>
          <p:cNvSpPr>
            <a:spLocks noGrp="1"/>
          </p:cNvSpPr>
          <p:nvPr>
            <p:ph type="body"/>
          </p:nvPr>
        </p:nvSpPr>
        <p:spPr>
          <a:xfrm>
            <a:off x="6639120" y="1768680"/>
            <a:ext cx="2921040" cy="2090880"/>
          </a:xfrm>
          <a:prstGeom prst="rect">
            <a:avLst/>
          </a:prstGeom>
        </p:spPr>
        <p:txBody>
          <a:bodyPr lIns="0" rIns="0" tIns="0" bIns="0">
            <a:normAutofit/>
          </a:bodyPr>
          <a:p>
            <a:endParaRPr b="0" lang="en-US" sz="3200" spc="-1" strike="noStrike">
              <a:latin typeface="Arial"/>
            </a:endParaRPr>
          </a:p>
        </p:txBody>
      </p:sp>
      <p:sp>
        <p:nvSpPr>
          <p:cNvPr id="149" name="PlaceHolder 5"/>
          <p:cNvSpPr>
            <a:spLocks noGrp="1"/>
          </p:cNvSpPr>
          <p:nvPr>
            <p:ph type="body"/>
          </p:nvPr>
        </p:nvSpPr>
        <p:spPr>
          <a:xfrm>
            <a:off x="6639120" y="4058640"/>
            <a:ext cx="2921040" cy="2090880"/>
          </a:xfrm>
          <a:prstGeom prst="rect">
            <a:avLst/>
          </a:prstGeom>
        </p:spPr>
        <p:txBody>
          <a:bodyPr lIns="0" rIns="0" tIns="0" bIns="0">
            <a:normAutofit/>
          </a:bodyPr>
          <a:p>
            <a:endParaRPr b="0" lang="en-US" sz="3200" spc="-1" strike="noStrike">
              <a:latin typeface="Arial"/>
            </a:endParaRPr>
          </a:p>
        </p:txBody>
      </p:sp>
      <p:sp>
        <p:nvSpPr>
          <p:cNvPr id="150" name="PlaceHolder 6"/>
          <p:cNvSpPr>
            <a:spLocks noGrp="1"/>
          </p:cNvSpPr>
          <p:nvPr>
            <p:ph type="body"/>
          </p:nvPr>
        </p:nvSpPr>
        <p:spPr>
          <a:xfrm>
            <a:off x="3571560" y="4058640"/>
            <a:ext cx="2921040" cy="2090880"/>
          </a:xfrm>
          <a:prstGeom prst="rect">
            <a:avLst/>
          </a:prstGeom>
        </p:spPr>
        <p:txBody>
          <a:bodyPr lIns="0" rIns="0" tIns="0" bIns="0">
            <a:normAutofit/>
          </a:bodyPr>
          <a:p>
            <a:endParaRPr b="0" lang="en-US" sz="3200" spc="-1" strike="noStrike">
              <a:latin typeface="Arial"/>
            </a:endParaRPr>
          </a:p>
        </p:txBody>
      </p:sp>
      <p:sp>
        <p:nvSpPr>
          <p:cNvPr id="151" name="PlaceHolder 7"/>
          <p:cNvSpPr>
            <a:spLocks noGrp="1"/>
          </p:cNvSpPr>
          <p:nvPr>
            <p:ph type="body"/>
          </p:nvPr>
        </p:nvSpPr>
        <p:spPr>
          <a:xfrm>
            <a:off x="504000" y="4058640"/>
            <a:ext cx="292104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504000" y="301320"/>
            <a:ext cx="9072000" cy="58503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12" name="PlaceHolder 2"/>
          <p:cNvSpPr>
            <a:spLocks noGrp="1"/>
          </p:cNvSpPr>
          <p:nvPr>
            <p:ph type="body"/>
          </p:nvPr>
        </p:nvSpPr>
        <p:spPr>
          <a:xfrm>
            <a:off x="504000" y="1768680"/>
            <a:ext cx="4426920" cy="2090880"/>
          </a:xfrm>
          <a:prstGeom prst="rect">
            <a:avLst/>
          </a:prstGeom>
        </p:spPr>
        <p:txBody>
          <a:bodyPr lIns="0" rIns="0" tIns="0" bIns="0">
            <a:normAutofit/>
          </a:bodyPr>
          <a:p>
            <a:endParaRPr b="0" lang="en-US" sz="3200" spc="-1" strike="noStrike">
              <a:latin typeface="Arial"/>
            </a:endParaRPr>
          </a:p>
        </p:txBody>
      </p:sp>
      <p:sp>
        <p:nvSpPr>
          <p:cNvPr id="13" name="PlaceHolder 3"/>
          <p:cNvSpPr>
            <a:spLocks noGrp="1"/>
          </p:cNvSpPr>
          <p:nvPr>
            <p:ph type="body"/>
          </p:nvPr>
        </p:nvSpPr>
        <p:spPr>
          <a:xfrm>
            <a:off x="504000" y="4058640"/>
            <a:ext cx="4426920" cy="2090880"/>
          </a:xfrm>
          <a:prstGeom prst="rect">
            <a:avLst/>
          </a:prstGeom>
        </p:spPr>
        <p:txBody>
          <a:bodyPr lIns="0" rIns="0" tIns="0" bIns="0">
            <a:normAutofit/>
          </a:bodyPr>
          <a:p>
            <a:endParaRPr b="0" lang="en-US" sz="3200" spc="-1" strike="noStrike">
              <a:latin typeface="Arial"/>
            </a:endParaRPr>
          </a:p>
        </p:txBody>
      </p:sp>
      <p:sp>
        <p:nvSpPr>
          <p:cNvPr id="14" name="PlaceHolder 4"/>
          <p:cNvSpPr>
            <a:spLocks noGrp="1"/>
          </p:cNvSpPr>
          <p:nvPr>
            <p:ph type="body"/>
          </p:nvPr>
        </p:nvSpPr>
        <p:spPr>
          <a:xfrm>
            <a:off x="5152680" y="1768680"/>
            <a:ext cx="4426920" cy="438408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16" name="PlaceHolder 2"/>
          <p:cNvSpPr>
            <a:spLocks noGrp="1"/>
          </p:cNvSpPr>
          <p:nvPr>
            <p:ph type="body"/>
          </p:nvPr>
        </p:nvSpPr>
        <p:spPr>
          <a:xfrm>
            <a:off x="504000" y="1768680"/>
            <a:ext cx="4426920" cy="4384080"/>
          </a:xfrm>
          <a:prstGeom prst="rect">
            <a:avLst/>
          </a:prstGeom>
        </p:spPr>
        <p:txBody>
          <a:bodyPr lIns="0" rIns="0" tIns="0" bIns="0">
            <a:normAutofit/>
          </a:bodyPr>
          <a:p>
            <a:endParaRPr b="0" lang="en-US" sz="3200" spc="-1" strike="noStrike">
              <a:latin typeface="Arial"/>
            </a:endParaRPr>
          </a:p>
        </p:txBody>
      </p:sp>
      <p:sp>
        <p:nvSpPr>
          <p:cNvPr id="17" name="PlaceHolder 3"/>
          <p:cNvSpPr>
            <a:spLocks noGrp="1"/>
          </p:cNvSpPr>
          <p:nvPr>
            <p:ph type="body"/>
          </p:nvPr>
        </p:nvSpPr>
        <p:spPr>
          <a:xfrm>
            <a:off x="5152680" y="1768680"/>
            <a:ext cx="4426920" cy="2090880"/>
          </a:xfrm>
          <a:prstGeom prst="rect">
            <a:avLst/>
          </a:prstGeom>
        </p:spPr>
        <p:txBody>
          <a:bodyPr lIns="0" rIns="0" tIns="0" bIns="0">
            <a:normAutofit/>
          </a:bodyPr>
          <a:p>
            <a:endParaRPr b="0" lang="en-US" sz="3200" spc="-1" strike="noStrike">
              <a:latin typeface="Arial"/>
            </a:endParaRPr>
          </a:p>
        </p:txBody>
      </p:sp>
      <p:sp>
        <p:nvSpPr>
          <p:cNvPr id="18" name="PlaceHolder 4"/>
          <p:cNvSpPr>
            <a:spLocks noGrp="1"/>
          </p:cNvSpPr>
          <p:nvPr>
            <p:ph type="body"/>
          </p:nvPr>
        </p:nvSpPr>
        <p:spPr>
          <a:xfrm>
            <a:off x="5152680" y="4058640"/>
            <a:ext cx="442692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20" name="PlaceHolder 2"/>
          <p:cNvSpPr>
            <a:spLocks noGrp="1"/>
          </p:cNvSpPr>
          <p:nvPr>
            <p:ph type="body"/>
          </p:nvPr>
        </p:nvSpPr>
        <p:spPr>
          <a:xfrm>
            <a:off x="504000" y="1768680"/>
            <a:ext cx="4426920" cy="2090880"/>
          </a:xfrm>
          <a:prstGeom prst="rect">
            <a:avLst/>
          </a:prstGeom>
        </p:spPr>
        <p:txBody>
          <a:bodyPr lIns="0" rIns="0" tIns="0" bIns="0">
            <a:normAutofit/>
          </a:bodyPr>
          <a:p>
            <a:endParaRPr b="0" lang="en-US" sz="3200" spc="-1" strike="noStrike">
              <a:latin typeface="Arial"/>
            </a:endParaRPr>
          </a:p>
        </p:txBody>
      </p:sp>
      <p:sp>
        <p:nvSpPr>
          <p:cNvPr id="21" name="PlaceHolder 3"/>
          <p:cNvSpPr>
            <a:spLocks noGrp="1"/>
          </p:cNvSpPr>
          <p:nvPr>
            <p:ph type="body"/>
          </p:nvPr>
        </p:nvSpPr>
        <p:spPr>
          <a:xfrm>
            <a:off x="5152680" y="1768680"/>
            <a:ext cx="4426920" cy="2090880"/>
          </a:xfrm>
          <a:prstGeom prst="rect">
            <a:avLst/>
          </a:prstGeom>
        </p:spPr>
        <p:txBody>
          <a:bodyPr lIns="0" rIns="0" tIns="0" bIns="0">
            <a:normAutofit/>
          </a:bodyPr>
          <a:p>
            <a:endParaRPr b="0" lang="en-US" sz="3200" spc="-1" strike="noStrike">
              <a:latin typeface="Arial"/>
            </a:endParaRPr>
          </a:p>
        </p:txBody>
      </p:sp>
      <p:sp>
        <p:nvSpPr>
          <p:cNvPr id="22" name="PlaceHolder 4"/>
          <p:cNvSpPr>
            <a:spLocks noGrp="1"/>
          </p:cNvSpPr>
          <p:nvPr>
            <p:ph type="body"/>
          </p:nvPr>
        </p:nvSpPr>
        <p:spPr>
          <a:xfrm>
            <a:off x="504000" y="4058640"/>
            <a:ext cx="9072000" cy="209088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301320"/>
            <a:ext cx="9072000" cy="126180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1" name="PlaceHolder 2"/>
          <p:cNvSpPr>
            <a:spLocks noGrp="1"/>
          </p:cNvSpPr>
          <p:nvPr>
            <p:ph type="body"/>
          </p:nvPr>
        </p:nvSpPr>
        <p:spPr>
          <a:xfrm>
            <a:off x="504000" y="1768680"/>
            <a:ext cx="9072000" cy="43840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 name="PlaceHolder 1"/>
          <p:cNvSpPr>
            <a:spLocks noGrp="1"/>
          </p:cNvSpPr>
          <p:nvPr>
            <p:ph type="title"/>
          </p:nvPr>
        </p:nvSpPr>
        <p:spPr>
          <a:xfrm>
            <a:off x="504000" y="301320"/>
            <a:ext cx="9072000" cy="126180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39" name="PlaceHolder 2"/>
          <p:cNvSpPr>
            <a:spLocks noGrp="1"/>
          </p:cNvSpPr>
          <p:nvPr>
            <p:ph type="body"/>
          </p:nvPr>
        </p:nvSpPr>
        <p:spPr>
          <a:xfrm>
            <a:off x="504000" y="1768680"/>
            <a:ext cx="9072000" cy="43840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 name="PlaceHolder 1"/>
          <p:cNvSpPr>
            <a:spLocks noGrp="1"/>
          </p:cNvSpPr>
          <p:nvPr>
            <p:ph type="title"/>
          </p:nvPr>
        </p:nvSpPr>
        <p:spPr>
          <a:xfrm>
            <a:off x="504000" y="301320"/>
            <a:ext cx="9072000" cy="126180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77" name="PlaceHolder 2"/>
          <p:cNvSpPr>
            <a:spLocks noGrp="1"/>
          </p:cNvSpPr>
          <p:nvPr>
            <p:ph type="body"/>
          </p:nvPr>
        </p:nvSpPr>
        <p:spPr>
          <a:xfrm>
            <a:off x="504000" y="1768680"/>
            <a:ext cx="9072000" cy="43840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PlaceHolder 1"/>
          <p:cNvSpPr>
            <a:spLocks noGrp="1"/>
          </p:cNvSpPr>
          <p:nvPr>
            <p:ph type="title"/>
          </p:nvPr>
        </p:nvSpPr>
        <p:spPr>
          <a:xfrm>
            <a:off x="504000" y="301320"/>
            <a:ext cx="9072000" cy="126180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115" name="PlaceHolder 2"/>
          <p:cNvSpPr>
            <a:spLocks noGrp="1"/>
          </p:cNvSpPr>
          <p:nvPr>
            <p:ph type="body"/>
          </p:nvPr>
        </p:nvSpPr>
        <p:spPr>
          <a:xfrm>
            <a:off x="504000" y="1768680"/>
            <a:ext cx="9072000" cy="43840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hyperlink" Target="https://desktop.github.com/" TargetMode="External"/><Relationship Id="rId2" Type="http://schemas.openxmlformats.org/officeDocument/2006/relationships/slideLayout" Target="../slideLayouts/slideLayout25.xml"/><Relationship Id="rId3"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hyperlink" Target="https://msdn.microsoft.com/en-us/commandline/wsl/about" TargetMode="External"/><Relationship Id="rId2" Type="http://schemas.openxmlformats.org/officeDocument/2006/relationships/hyperlink" Target="https://git-for-windows.github.io/" TargetMode="External"/><Relationship Id="rId3" Type="http://schemas.openxmlformats.org/officeDocument/2006/relationships/slideLayout" Target="../slideLayouts/slideLayout25.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7.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8.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1.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5.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9.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0.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2.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5.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40.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43.xml"/>
</Relationships>
</file>

<file path=ppt/slides/_rels/slide44.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44.xml"/>
</Relationships>
</file>

<file path=ppt/slides/_rels/slide45.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45.xml"/>
</Relationships>
</file>

<file path=ppt/slides/_rels/slide46.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4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8.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9.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
</Relationships>
</file>

<file path=ppt/slides/_rels/slide50.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50.xml"/>
</Relationships>
</file>

<file path=ppt/slides/_rels/slide51.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52.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5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54.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54.xml"/>
</Relationships>
</file>

<file path=ppt/slides/_rels/slide55.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56.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25.xml"/>
</Relationships>
</file>

<file path=ppt/slides/_rels/slide5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58.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59.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
</Relationships>
</file>

<file path=ppt/slides/_rels/slide60.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6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7" name="CustomShape 1"/>
          <p:cNvSpPr/>
          <p:nvPr/>
        </p:nvSpPr>
        <p:spPr>
          <a:xfrm>
            <a:off x="504000" y="301320"/>
            <a:ext cx="9070560" cy="126108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latin typeface="Arial"/>
                <a:ea typeface="DejaVu Sans"/>
              </a:rPr>
              <a:t>Git for 4627</a:t>
            </a:r>
            <a:endParaRPr b="0" lang="en-US" sz="4400" spc="-1" strike="noStrike">
              <a:latin typeface="Arial"/>
            </a:endParaRPr>
          </a:p>
        </p:txBody>
      </p:sp>
      <p:sp>
        <p:nvSpPr>
          <p:cNvPr id="158" name="CustomShape 2"/>
          <p:cNvSpPr/>
          <p:nvPr/>
        </p:nvSpPr>
        <p:spPr>
          <a:xfrm>
            <a:off x="504000" y="1769040"/>
            <a:ext cx="9070560" cy="4383360"/>
          </a:xfrm>
          <a:prstGeom prst="rect">
            <a:avLst/>
          </a:prstGeom>
          <a:noFill/>
          <a:ln>
            <a:noFill/>
          </a:ln>
        </p:spPr>
        <p:style>
          <a:lnRef idx="0"/>
          <a:fillRef idx="0"/>
          <a:effectRef idx="0"/>
          <a:fontRef idx="minor"/>
        </p:style>
        <p:txBody>
          <a:bodyPr lIns="0" rIns="0" tIns="0" bIns="0" anchor="ctr"/>
          <a:p>
            <a:pPr algn="ctr">
              <a:lnSpc>
                <a:spcPct val="100000"/>
              </a:lnSpc>
            </a:pPr>
            <a:r>
              <a:rPr b="0" lang="en-US" sz="3200" spc="-1" strike="noStrike">
                <a:solidFill>
                  <a:srgbClr val="000000"/>
                </a:solidFill>
                <a:latin typeface="Arial"/>
                <a:ea typeface="DejaVu Sans"/>
              </a:rPr>
              <a:t>What’s the point?</a:t>
            </a:r>
            <a:endParaRPr b="0" lang="en-US" sz="3200" spc="-1" strike="noStrike">
              <a:latin typeface="Arial"/>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4" name="CustomShape 1"/>
          <p:cNvSpPr/>
          <p:nvPr/>
        </p:nvSpPr>
        <p:spPr>
          <a:xfrm>
            <a:off x="504000" y="301320"/>
            <a:ext cx="9070560" cy="126108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latin typeface="Arial"/>
                <a:ea typeface="DejaVu Sans"/>
              </a:rPr>
              <a:t>Lets get started</a:t>
            </a:r>
            <a:endParaRPr b="0" lang="en-US" sz="4400" spc="-1" strike="noStrike">
              <a:latin typeface="Arial"/>
            </a:endParaRPr>
          </a:p>
        </p:txBody>
      </p:sp>
      <p:sp>
        <p:nvSpPr>
          <p:cNvPr id="315" name="CustomShape 2"/>
          <p:cNvSpPr/>
          <p:nvPr/>
        </p:nvSpPr>
        <p:spPr>
          <a:xfrm>
            <a:off x="504000" y="1769040"/>
            <a:ext cx="9070560" cy="4383360"/>
          </a:xfrm>
          <a:prstGeom prst="rect">
            <a:avLst/>
          </a:prstGeom>
          <a:noFill/>
          <a:ln>
            <a:noFill/>
          </a:ln>
        </p:spPr>
        <p:style>
          <a:lnRef idx="0"/>
          <a:fillRef idx="0"/>
          <a:effectRef idx="0"/>
          <a:fontRef idx="minor"/>
        </p:style>
        <p:txBody>
          <a:bodyPr lIns="0" rIns="0" tIns="0" bIns="0"/>
          <a:p>
            <a:pPr marL="432000" indent="-322920">
              <a:lnSpc>
                <a:spcPct val="100000"/>
              </a:lnSpc>
              <a:buClr>
                <a:srgbClr val="000000"/>
              </a:buClr>
              <a:buSzPct val="45000"/>
              <a:buFont typeface="Wingdings" charset="2"/>
              <a:buChar char=""/>
            </a:pPr>
            <a:r>
              <a:rPr b="0" lang="en-US" sz="3200" spc="-1" strike="noStrike">
                <a:solidFill>
                  <a:srgbClr val="000000"/>
                </a:solidFill>
                <a:latin typeface="Arial"/>
                <a:ea typeface="DejaVu Sans"/>
              </a:rPr>
              <a:t>Two ways to use git</a:t>
            </a:r>
            <a:endParaRPr b="0" lang="en-US" sz="3200" spc="-1" strike="noStrike">
              <a:latin typeface="Arial"/>
            </a:endParaRPr>
          </a:p>
          <a:p>
            <a:pPr lvl="1" marL="864000" indent="-322920">
              <a:lnSpc>
                <a:spcPct val="100000"/>
              </a:lnSpc>
              <a:buClr>
                <a:srgbClr val="000000"/>
              </a:buClr>
              <a:buSzPct val="75000"/>
              <a:buFont typeface="Symbol"/>
              <a:buChar char=""/>
            </a:pPr>
            <a:r>
              <a:rPr b="0" lang="en-US" sz="2800" spc="-1" strike="noStrike">
                <a:solidFill>
                  <a:srgbClr val="000000"/>
                </a:solidFill>
                <a:latin typeface="Arial"/>
                <a:ea typeface="DejaVu Sans"/>
              </a:rPr>
              <a:t>Command line</a:t>
            </a:r>
            <a:endParaRPr b="0" lang="en-US" sz="2800" spc="-1" strike="noStrike">
              <a:latin typeface="Arial"/>
            </a:endParaRPr>
          </a:p>
          <a:p>
            <a:pPr lvl="2" marL="1296000" indent="-286920">
              <a:lnSpc>
                <a:spcPct val="100000"/>
              </a:lnSpc>
              <a:buClr>
                <a:srgbClr val="000000"/>
              </a:buClr>
              <a:buSzPct val="45000"/>
              <a:buFont typeface="Wingdings" charset="2"/>
              <a:buChar char=""/>
            </a:pPr>
            <a:r>
              <a:rPr b="0" lang="en-US" sz="2400" spc="-1" strike="noStrike">
                <a:solidFill>
                  <a:srgbClr val="000000"/>
                </a:solidFill>
                <a:latin typeface="Arial"/>
                <a:ea typeface="DejaVu Sans"/>
              </a:rPr>
              <a:t>Git commands in a shell (bash)</a:t>
            </a:r>
            <a:endParaRPr b="0" lang="en-US" sz="2400" spc="-1" strike="noStrike">
              <a:latin typeface="Arial"/>
            </a:endParaRPr>
          </a:p>
          <a:p>
            <a:pPr lvl="1" marL="864000" indent="-322920">
              <a:lnSpc>
                <a:spcPct val="100000"/>
              </a:lnSpc>
              <a:buClr>
                <a:srgbClr val="000000"/>
              </a:buClr>
              <a:buSzPct val="75000"/>
              <a:buFont typeface="Symbol"/>
              <a:buChar char=""/>
            </a:pPr>
            <a:r>
              <a:rPr b="0" lang="en-US" sz="2800" spc="-1" strike="noStrike">
                <a:solidFill>
                  <a:srgbClr val="000000"/>
                </a:solidFill>
                <a:latin typeface="Arial"/>
                <a:ea typeface="DejaVu Sans"/>
              </a:rPr>
              <a:t>Gui</a:t>
            </a:r>
            <a:endParaRPr b="0" lang="en-US" sz="2800" spc="-1" strike="noStrike">
              <a:latin typeface="Arial"/>
            </a:endParaRPr>
          </a:p>
          <a:p>
            <a:pPr lvl="2" marL="1296000" indent="-286920">
              <a:lnSpc>
                <a:spcPct val="100000"/>
              </a:lnSpc>
              <a:buClr>
                <a:srgbClr val="000000"/>
              </a:buClr>
              <a:buSzPct val="45000"/>
              <a:buFont typeface="Wingdings" charset="2"/>
              <a:buChar char=""/>
            </a:pPr>
            <a:r>
              <a:rPr b="0" lang="en-US" sz="2400" spc="-1" strike="noStrike">
                <a:solidFill>
                  <a:srgbClr val="000000"/>
                </a:solidFill>
                <a:latin typeface="Arial"/>
                <a:ea typeface="DejaVu Sans"/>
              </a:rPr>
              <a:t>Download github desktop</a:t>
            </a:r>
            <a:endParaRPr b="0" lang="en-US" sz="2400" spc="-1" strike="noStrike">
              <a:latin typeface="Arial"/>
            </a:endParaRPr>
          </a:p>
          <a:p>
            <a:pPr lvl="2" marL="1296000" indent="-286920">
              <a:lnSpc>
                <a:spcPct val="100000"/>
              </a:lnSpc>
              <a:buClr>
                <a:srgbClr val="000000"/>
              </a:buClr>
              <a:buSzPct val="45000"/>
              <a:buFont typeface="Wingdings" charset="2"/>
              <a:buChar char=""/>
            </a:pPr>
            <a:r>
              <a:rPr b="0" lang="en-US" sz="2400" spc="-1" strike="noStrike">
                <a:solidFill>
                  <a:srgbClr val="000000"/>
                </a:solidFill>
                <a:latin typeface="Arial"/>
                <a:ea typeface="DejaVu Sans"/>
              </a:rPr>
              <a:t>Eclipse integration</a:t>
            </a:r>
            <a:endParaRPr b="0" lang="en-US" sz="2400" spc="-1" strike="noStrike">
              <a:latin typeface="Arial"/>
            </a:endParaRPr>
          </a:p>
          <a:p>
            <a:pPr lvl="2" marL="1296000" indent="-286920">
              <a:lnSpc>
                <a:spcPct val="100000"/>
              </a:lnSpc>
              <a:buClr>
                <a:srgbClr val="000000"/>
              </a:buClr>
              <a:buSzPct val="45000"/>
              <a:buFont typeface="Wingdings" charset="2"/>
              <a:buChar char=""/>
            </a:pPr>
            <a:r>
              <a:rPr b="0" lang="en-US" sz="2400" spc="-1" strike="noStrike">
                <a:solidFill>
                  <a:srgbClr val="000000"/>
                </a:solidFill>
                <a:latin typeface="Arial"/>
                <a:ea typeface="DejaVu Sans"/>
              </a:rPr>
              <a:t>Other git clients (tortoise, etc)</a:t>
            </a:r>
            <a:endParaRPr b="0" lang="en-US" sz="2400" spc="-1" strike="noStrike">
              <a:latin typeface="Arial"/>
            </a:endParaRPr>
          </a:p>
        </p:txBody>
      </p:sp>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6" name="CustomShape 1"/>
          <p:cNvSpPr/>
          <p:nvPr/>
        </p:nvSpPr>
        <p:spPr>
          <a:xfrm>
            <a:off x="504000" y="301320"/>
            <a:ext cx="9070560" cy="126108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latin typeface="Arial"/>
                <a:ea typeface="DejaVu Sans"/>
              </a:rPr>
              <a:t>Github desktop</a:t>
            </a:r>
            <a:endParaRPr b="0" lang="en-US" sz="4400" spc="-1" strike="noStrike">
              <a:latin typeface="Arial"/>
            </a:endParaRPr>
          </a:p>
        </p:txBody>
      </p:sp>
      <p:sp>
        <p:nvSpPr>
          <p:cNvPr id="317" name="CustomShape 2"/>
          <p:cNvSpPr/>
          <p:nvPr/>
        </p:nvSpPr>
        <p:spPr>
          <a:xfrm>
            <a:off x="504000" y="1769040"/>
            <a:ext cx="9070560" cy="4383360"/>
          </a:xfrm>
          <a:prstGeom prst="rect">
            <a:avLst/>
          </a:prstGeom>
          <a:noFill/>
          <a:ln>
            <a:noFill/>
          </a:ln>
        </p:spPr>
        <p:style>
          <a:lnRef idx="0"/>
          <a:fillRef idx="0"/>
          <a:effectRef idx="0"/>
          <a:fontRef idx="minor"/>
        </p:style>
        <p:txBody>
          <a:bodyPr lIns="0" rIns="0" tIns="0" bIns="0"/>
          <a:p>
            <a:pPr marL="432000" indent="-322920">
              <a:lnSpc>
                <a:spcPct val="100000"/>
              </a:lnSpc>
              <a:buClr>
                <a:srgbClr val="000000"/>
              </a:buClr>
              <a:buSzPct val="45000"/>
              <a:buFont typeface="Wingdings" charset="2"/>
              <a:buChar char=""/>
            </a:pPr>
            <a:r>
              <a:rPr b="0" lang="en-US" sz="3200" spc="-1" strike="noStrike">
                <a:solidFill>
                  <a:srgbClr val="000000"/>
                </a:solidFill>
                <a:latin typeface="Arial"/>
                <a:ea typeface="DejaVu Sans"/>
              </a:rPr>
              <a:t>Download from:</a:t>
            </a:r>
            <a:endParaRPr b="0" lang="en-US" sz="3200" spc="-1" strike="noStrike">
              <a:latin typeface="Arial"/>
            </a:endParaRPr>
          </a:p>
          <a:p>
            <a:pPr lvl="1" marL="864000" indent="-322920">
              <a:lnSpc>
                <a:spcPct val="100000"/>
              </a:lnSpc>
              <a:buClr>
                <a:srgbClr val="000000"/>
              </a:buClr>
              <a:buSzPct val="75000"/>
              <a:buFont typeface="Symbol"/>
              <a:buChar char=""/>
            </a:pPr>
            <a:r>
              <a:rPr b="0" lang="en-US" sz="2800" spc="-1" strike="noStrike" u="sng">
                <a:solidFill>
                  <a:srgbClr val="0000ff"/>
                </a:solidFill>
                <a:uFill>
                  <a:solidFill>
                    <a:srgbClr val="ffffff"/>
                  </a:solidFill>
                </a:uFill>
                <a:latin typeface="Arial"/>
                <a:ea typeface="DejaVu Sans"/>
                <a:hlinkClick r:id="rId1"/>
              </a:rPr>
              <a:t>https://desktop.github.com</a:t>
            </a:r>
            <a:endParaRPr b="0" lang="en-US" sz="2800" spc="-1" strike="noStrike">
              <a:latin typeface="Arial"/>
            </a:endParaRPr>
          </a:p>
          <a:p>
            <a:pPr marL="432000" indent="-322920">
              <a:lnSpc>
                <a:spcPct val="100000"/>
              </a:lnSpc>
              <a:buClr>
                <a:srgbClr val="000000"/>
              </a:buClr>
              <a:buSzPct val="45000"/>
              <a:buFont typeface="Wingdings" charset="2"/>
              <a:buChar char=""/>
            </a:pPr>
            <a:r>
              <a:rPr b="0" lang="en-US" sz="3200" spc="-1" strike="noStrike">
                <a:solidFill>
                  <a:srgbClr val="000000"/>
                </a:solidFill>
                <a:latin typeface="Arial"/>
                <a:ea typeface="DejaVu Sans"/>
              </a:rPr>
              <a:t> </a:t>
            </a:r>
            <a:endParaRPr b="0" lang="en-US" sz="3200" spc="-1" strike="noStrike">
              <a:latin typeface="Arial"/>
            </a:endParaRPr>
          </a:p>
        </p:txBody>
      </p:sp>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8" name="CustomShape 1"/>
          <p:cNvSpPr/>
          <p:nvPr/>
        </p:nvSpPr>
        <p:spPr>
          <a:xfrm>
            <a:off x="504000" y="301320"/>
            <a:ext cx="9070560" cy="126108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latin typeface="Arial"/>
                <a:ea typeface="DejaVu Sans"/>
              </a:rPr>
              <a:t>Command line</a:t>
            </a:r>
            <a:endParaRPr b="0" lang="en-US" sz="4400" spc="-1" strike="noStrike">
              <a:latin typeface="Arial"/>
            </a:endParaRPr>
          </a:p>
        </p:txBody>
      </p:sp>
      <p:sp>
        <p:nvSpPr>
          <p:cNvPr id="319" name="CustomShape 2"/>
          <p:cNvSpPr/>
          <p:nvPr/>
        </p:nvSpPr>
        <p:spPr>
          <a:xfrm>
            <a:off x="504000" y="1769040"/>
            <a:ext cx="9070560" cy="4383360"/>
          </a:xfrm>
          <a:prstGeom prst="rect">
            <a:avLst/>
          </a:prstGeom>
          <a:noFill/>
          <a:ln>
            <a:noFill/>
          </a:ln>
        </p:spPr>
        <p:style>
          <a:lnRef idx="0"/>
          <a:fillRef idx="0"/>
          <a:effectRef idx="0"/>
          <a:fontRef idx="minor"/>
        </p:style>
        <p:txBody>
          <a:bodyPr lIns="0" rIns="0" tIns="0" bIns="0"/>
          <a:p>
            <a:pPr marL="432000" indent="-322920">
              <a:lnSpc>
                <a:spcPct val="100000"/>
              </a:lnSpc>
              <a:buClr>
                <a:srgbClr val="000000"/>
              </a:buClr>
              <a:buSzPct val="45000"/>
              <a:buFont typeface="Wingdings" charset="2"/>
              <a:buChar char=""/>
            </a:pPr>
            <a:r>
              <a:rPr b="0" lang="en-US" sz="3200" spc="-1" strike="noStrike">
                <a:solidFill>
                  <a:srgbClr val="000000"/>
                </a:solidFill>
                <a:latin typeface="Arial"/>
                <a:ea typeface="DejaVu Sans"/>
              </a:rPr>
              <a:t>First you need a shell.</a:t>
            </a:r>
            <a:endParaRPr b="0" lang="en-US" sz="3200" spc="-1" strike="noStrike">
              <a:latin typeface="Arial"/>
            </a:endParaRPr>
          </a:p>
          <a:p>
            <a:pPr lvl="1" marL="864000" indent="-322920">
              <a:lnSpc>
                <a:spcPct val="100000"/>
              </a:lnSpc>
              <a:buClr>
                <a:srgbClr val="000000"/>
              </a:buClr>
              <a:buSzPct val="75000"/>
              <a:buFont typeface="Symbol"/>
              <a:buChar char=""/>
            </a:pPr>
            <a:r>
              <a:rPr b="0" lang="en-US" sz="2800" spc="-1" strike="noStrike">
                <a:solidFill>
                  <a:srgbClr val="000000"/>
                </a:solidFill>
                <a:latin typeface="Arial"/>
                <a:ea typeface="DejaVu Sans"/>
              </a:rPr>
              <a:t>OS X</a:t>
            </a:r>
            <a:endParaRPr b="0" lang="en-US" sz="2800" spc="-1" strike="noStrike">
              <a:latin typeface="Arial"/>
            </a:endParaRPr>
          </a:p>
          <a:p>
            <a:pPr lvl="2" marL="1296000" indent="-286920">
              <a:lnSpc>
                <a:spcPct val="100000"/>
              </a:lnSpc>
              <a:buClr>
                <a:srgbClr val="000000"/>
              </a:buClr>
              <a:buSzPct val="45000"/>
              <a:buFont typeface="Wingdings" charset="2"/>
              <a:buChar char=""/>
            </a:pPr>
            <a:r>
              <a:rPr b="0" lang="en-US" sz="2400" spc="-1" strike="noStrike">
                <a:solidFill>
                  <a:srgbClr val="000000"/>
                </a:solidFill>
                <a:latin typeface="Arial"/>
                <a:ea typeface="DejaVu Sans"/>
              </a:rPr>
              <a:t>Open Terminal.app</a:t>
            </a:r>
            <a:endParaRPr b="0" lang="en-US" sz="2400" spc="-1" strike="noStrike">
              <a:latin typeface="Arial"/>
            </a:endParaRPr>
          </a:p>
          <a:p>
            <a:pPr lvl="1" marL="864000" indent="-322920">
              <a:lnSpc>
                <a:spcPct val="100000"/>
              </a:lnSpc>
              <a:buClr>
                <a:srgbClr val="000000"/>
              </a:buClr>
              <a:buSzPct val="75000"/>
              <a:buFont typeface="Symbol"/>
              <a:buChar char=""/>
            </a:pPr>
            <a:r>
              <a:rPr b="0" lang="en-US" sz="2800" spc="-1" strike="noStrike">
                <a:solidFill>
                  <a:srgbClr val="000000"/>
                </a:solidFill>
                <a:latin typeface="Arial"/>
                <a:ea typeface="DejaVu Sans"/>
              </a:rPr>
              <a:t>Linux</a:t>
            </a:r>
            <a:endParaRPr b="0" lang="en-US" sz="2800" spc="-1" strike="noStrike">
              <a:latin typeface="Arial"/>
            </a:endParaRPr>
          </a:p>
          <a:p>
            <a:pPr lvl="2" marL="1296000" indent="-286920">
              <a:lnSpc>
                <a:spcPct val="100000"/>
              </a:lnSpc>
              <a:buClr>
                <a:srgbClr val="000000"/>
              </a:buClr>
              <a:buSzPct val="45000"/>
              <a:buFont typeface="Wingdings" charset="2"/>
              <a:buChar char=""/>
            </a:pPr>
            <a:r>
              <a:rPr b="0" lang="en-US" sz="2400" spc="-1" strike="noStrike">
                <a:solidFill>
                  <a:srgbClr val="000000"/>
                </a:solidFill>
                <a:latin typeface="Arial"/>
                <a:ea typeface="DejaVu Sans"/>
              </a:rPr>
              <a:t>Open a terminal window (alt-shift-T)</a:t>
            </a:r>
            <a:endParaRPr b="0" lang="en-US" sz="2400" spc="-1" strike="noStrike">
              <a:latin typeface="Arial"/>
            </a:endParaRPr>
          </a:p>
          <a:p>
            <a:pPr lvl="1" marL="864000" indent="-322920">
              <a:lnSpc>
                <a:spcPct val="100000"/>
              </a:lnSpc>
              <a:buClr>
                <a:srgbClr val="000000"/>
              </a:buClr>
              <a:buSzPct val="75000"/>
              <a:buFont typeface="Symbol"/>
              <a:buChar char=""/>
            </a:pPr>
            <a:r>
              <a:rPr b="0" lang="en-US" sz="2800" spc="-1" strike="noStrike">
                <a:solidFill>
                  <a:srgbClr val="000000"/>
                </a:solidFill>
                <a:latin typeface="Arial"/>
                <a:ea typeface="DejaVu Sans"/>
              </a:rPr>
              <a:t>Windows</a:t>
            </a:r>
            <a:endParaRPr b="0" lang="en-US" sz="2800" spc="-1" strike="noStrike">
              <a:latin typeface="Arial"/>
            </a:endParaRPr>
          </a:p>
          <a:p>
            <a:pPr lvl="2" marL="1296000" indent="-286920">
              <a:lnSpc>
                <a:spcPct val="100000"/>
              </a:lnSpc>
              <a:buClr>
                <a:srgbClr val="000000"/>
              </a:buClr>
              <a:buSzPct val="45000"/>
              <a:buFont typeface="Wingdings" charset="2"/>
              <a:buChar char=""/>
            </a:pPr>
            <a:r>
              <a:rPr b="0" lang="en-US" sz="2400" spc="-1" strike="noStrike">
                <a:solidFill>
                  <a:srgbClr val="000000"/>
                </a:solidFill>
                <a:latin typeface="Arial"/>
                <a:ea typeface="DejaVu Sans"/>
              </a:rPr>
              <a:t>Install a windows bash client.</a:t>
            </a:r>
            <a:endParaRPr b="0" lang="en-US" sz="2400" spc="-1" strike="noStrike">
              <a:latin typeface="Arial"/>
            </a:endParaRPr>
          </a:p>
          <a:p>
            <a:pPr lvl="3" marL="1728000" indent="-214920">
              <a:lnSpc>
                <a:spcPct val="100000"/>
              </a:lnSpc>
              <a:buClr>
                <a:srgbClr val="000000"/>
              </a:buClr>
              <a:buSzPct val="75000"/>
              <a:buFont typeface="Symbol"/>
              <a:buChar char=""/>
            </a:pPr>
            <a:r>
              <a:rPr b="0" lang="en-US" sz="2000" spc="-1" strike="noStrike">
                <a:solidFill>
                  <a:srgbClr val="000000"/>
                </a:solidFill>
                <a:latin typeface="Arial"/>
                <a:ea typeface="DejaVu Sans"/>
              </a:rPr>
              <a:t>Windows-10: </a:t>
            </a:r>
            <a:r>
              <a:rPr b="0" lang="en-US" sz="2000" spc="-1" strike="noStrike" u="sng">
                <a:solidFill>
                  <a:srgbClr val="0000ff"/>
                </a:solidFill>
                <a:uFill>
                  <a:solidFill>
                    <a:srgbClr val="ffffff"/>
                  </a:solidFill>
                </a:uFill>
                <a:latin typeface="Arial"/>
                <a:ea typeface="DejaVu Sans"/>
                <a:hlinkClick r:id="rId1"/>
              </a:rPr>
              <a:t>https://msdn.microsoft.com/en-us/commandline/wsl/about</a:t>
            </a:r>
            <a:endParaRPr b="0" lang="en-US" sz="2000" spc="-1" strike="noStrike">
              <a:latin typeface="Arial"/>
            </a:endParaRPr>
          </a:p>
          <a:p>
            <a:pPr lvl="3" marL="1728000" indent="-214920">
              <a:lnSpc>
                <a:spcPct val="100000"/>
              </a:lnSpc>
              <a:buClr>
                <a:srgbClr val="000000"/>
              </a:buClr>
              <a:buSzPct val="75000"/>
              <a:buFont typeface="Symbol"/>
              <a:buChar char=""/>
            </a:pPr>
            <a:r>
              <a:rPr b="0" lang="en-US" sz="2000" spc="-1" strike="noStrike">
                <a:solidFill>
                  <a:srgbClr val="000000"/>
                </a:solidFill>
                <a:latin typeface="Arial"/>
                <a:ea typeface="DejaVu Sans"/>
              </a:rPr>
              <a:t>Windows-something else: </a:t>
            </a:r>
            <a:r>
              <a:rPr b="0" lang="en-US" sz="2000" spc="-1" strike="noStrike" u="sng">
                <a:solidFill>
                  <a:srgbClr val="0000ff"/>
                </a:solidFill>
                <a:uFill>
                  <a:solidFill>
                    <a:srgbClr val="ffffff"/>
                  </a:solidFill>
                </a:uFill>
                <a:latin typeface="Arial"/>
                <a:ea typeface="DejaVu Sans"/>
                <a:hlinkClick r:id="rId2"/>
              </a:rPr>
              <a:t>https://git-for-windows.github.io</a:t>
            </a:r>
            <a:endParaRPr b="0" lang="en-US" sz="2000" spc="-1" strike="noStrike">
              <a:latin typeface="Arial"/>
            </a:endParaRPr>
          </a:p>
          <a:p>
            <a:pPr lvl="4" marL="2160000" indent="-214920">
              <a:lnSpc>
                <a:spcPct val="100000"/>
              </a:lnSpc>
              <a:buClr>
                <a:srgbClr val="000000"/>
              </a:buClr>
              <a:buSzPct val="45000"/>
              <a:buFont typeface="Wingdings" charset="2"/>
              <a:buChar char=""/>
            </a:pPr>
            <a:r>
              <a:rPr b="0" lang="en-US" sz="2000" spc="-1" strike="noStrike">
                <a:solidFill>
                  <a:srgbClr val="000000"/>
                </a:solidFill>
                <a:latin typeface="Arial"/>
                <a:ea typeface="DejaVu Sans"/>
              </a:rPr>
              <a:t> </a:t>
            </a:r>
            <a:endParaRPr b="0" lang="en-US" sz="2000" spc="-1" strike="noStrike">
              <a:latin typeface="Arial"/>
            </a:endParaRPr>
          </a:p>
        </p:txBody>
      </p:sp>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0" name="CustomShape 1"/>
          <p:cNvSpPr/>
          <p:nvPr/>
        </p:nvSpPr>
        <p:spPr>
          <a:xfrm>
            <a:off x="504000" y="301320"/>
            <a:ext cx="9070560" cy="126108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latin typeface="Arial"/>
                <a:ea typeface="DejaVu Sans"/>
              </a:rPr>
              <a:t>Command line</a:t>
            </a:r>
            <a:endParaRPr b="0" lang="en-US" sz="4400" spc="-1" strike="noStrike">
              <a:latin typeface="Arial"/>
            </a:endParaRPr>
          </a:p>
        </p:txBody>
      </p:sp>
      <p:sp>
        <p:nvSpPr>
          <p:cNvPr id="321" name="CustomShape 2"/>
          <p:cNvSpPr/>
          <p:nvPr/>
        </p:nvSpPr>
        <p:spPr>
          <a:xfrm>
            <a:off x="504000" y="1769040"/>
            <a:ext cx="9070560" cy="4383360"/>
          </a:xfrm>
          <a:prstGeom prst="rect">
            <a:avLst/>
          </a:prstGeom>
          <a:noFill/>
          <a:ln>
            <a:noFill/>
          </a:ln>
        </p:spPr>
        <p:style>
          <a:lnRef idx="0"/>
          <a:fillRef idx="0"/>
          <a:effectRef idx="0"/>
          <a:fontRef idx="minor"/>
        </p:style>
        <p:txBody>
          <a:bodyPr lIns="0" rIns="0" tIns="0" bIns="0"/>
          <a:p>
            <a:pPr marL="432000" indent="-322920">
              <a:lnSpc>
                <a:spcPct val="100000"/>
              </a:lnSpc>
              <a:buClr>
                <a:srgbClr val="000000"/>
              </a:buClr>
              <a:buSzPct val="45000"/>
              <a:buFont typeface="Wingdings" charset="2"/>
              <a:buChar char=""/>
            </a:pPr>
            <a:r>
              <a:rPr b="0" lang="en-US" sz="3200" spc="-1" strike="noStrike">
                <a:solidFill>
                  <a:srgbClr val="000000"/>
                </a:solidFill>
                <a:latin typeface="Arial"/>
                <a:ea typeface="DejaVu Sans"/>
              </a:rPr>
              <a:t>It’s what I know best and will help illustrate the concepts.  You GUI people can find the right emojis to click on. </a:t>
            </a:r>
            <a:endParaRPr b="0" lang="en-US" sz="3200" spc="-1" strike="noStrike">
              <a:latin typeface="Arial"/>
            </a:endParaRPr>
          </a:p>
          <a:p>
            <a:pPr marL="432000" indent="-322920">
              <a:lnSpc>
                <a:spcPct val="100000"/>
              </a:lnSpc>
              <a:buClr>
                <a:srgbClr val="000000"/>
              </a:buClr>
              <a:buSzPct val="45000"/>
              <a:buFont typeface="Wingdings" charset="2"/>
              <a:buChar char=""/>
            </a:pPr>
            <a:r>
              <a:rPr b="0" lang="en-US" sz="3200" spc="-1" strike="noStrike">
                <a:solidFill>
                  <a:srgbClr val="000000"/>
                </a:solidFill>
                <a:latin typeface="Arial"/>
                <a:ea typeface="DejaVu Sans"/>
              </a:rPr>
              <a:t>Someone else fill these slides with pictures of emojis from the GUI apps.</a:t>
            </a:r>
            <a:endParaRPr b="0" lang="en-US" sz="3200" spc="-1" strike="noStrike">
              <a:latin typeface="Arial"/>
            </a:endParaRPr>
          </a:p>
        </p:txBody>
      </p:sp>
    </p:spTree>
  </p:cSld>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2" name="CustomShape 1"/>
          <p:cNvSpPr/>
          <p:nvPr/>
        </p:nvSpPr>
        <p:spPr>
          <a:xfrm>
            <a:off x="1372320" y="1369440"/>
            <a:ext cx="1632600" cy="1331280"/>
          </a:xfrm>
          <a:prstGeom prst="flowChartMagneticDisk">
            <a:avLst/>
          </a:prstGeom>
          <a:solidFill>
            <a:srgbClr val="729fcf"/>
          </a:solidFill>
          <a:ln>
            <a:solidFill>
              <a:srgbClr val="3465a4"/>
            </a:solidFill>
          </a:ln>
        </p:spPr>
        <p:style>
          <a:lnRef idx="0"/>
          <a:fillRef idx="0"/>
          <a:effectRef idx="0"/>
          <a:fontRef idx="minor"/>
        </p:style>
      </p:sp>
      <p:sp>
        <p:nvSpPr>
          <p:cNvPr id="323" name="CustomShape 2"/>
          <p:cNvSpPr/>
          <p:nvPr/>
        </p:nvSpPr>
        <p:spPr>
          <a:xfrm>
            <a:off x="6991920" y="1369440"/>
            <a:ext cx="1632600" cy="1331280"/>
          </a:xfrm>
          <a:prstGeom prst="flowChartMagneticDisk">
            <a:avLst/>
          </a:prstGeom>
          <a:solidFill>
            <a:srgbClr val="729fcf"/>
          </a:solidFill>
          <a:ln>
            <a:solidFill>
              <a:srgbClr val="3465a4"/>
            </a:solidFill>
          </a:ln>
        </p:spPr>
        <p:style>
          <a:lnRef idx="0"/>
          <a:fillRef idx="0"/>
          <a:effectRef idx="0"/>
          <a:fontRef idx="minor"/>
        </p:style>
      </p:sp>
      <p:sp>
        <p:nvSpPr>
          <p:cNvPr id="324" name="CustomShape 3"/>
          <p:cNvSpPr/>
          <p:nvPr/>
        </p:nvSpPr>
        <p:spPr>
          <a:xfrm>
            <a:off x="1633680" y="851040"/>
            <a:ext cx="1044360" cy="296640"/>
          </a:xfrm>
          <a:prstGeom prst="rect">
            <a:avLst/>
          </a:prstGeom>
          <a:noFill/>
          <a:ln>
            <a:noFill/>
          </a:ln>
        </p:spPr>
        <p:style>
          <a:lnRef idx="0"/>
          <a:fillRef idx="0"/>
          <a:effectRef idx="0"/>
          <a:fontRef idx="minor"/>
        </p:style>
        <p:txBody>
          <a:bodyPr lIns="90000" rIns="90000" tIns="45000" bIns="45000"/>
          <a:p>
            <a:r>
              <a:rPr b="0" lang="en-US" sz="1460" spc="-1" strike="noStrike">
                <a:solidFill>
                  <a:srgbClr val="000000"/>
                </a:solidFill>
                <a:latin typeface="Arial"/>
                <a:ea typeface="DejaVu Sans"/>
              </a:rPr>
              <a:t>Local</a:t>
            </a:r>
            <a:endParaRPr b="0" lang="en-US" sz="1460" spc="-1" strike="noStrike">
              <a:latin typeface="Arial"/>
            </a:endParaRPr>
          </a:p>
        </p:txBody>
      </p:sp>
      <p:sp>
        <p:nvSpPr>
          <p:cNvPr id="325" name="CustomShape 4"/>
          <p:cNvSpPr/>
          <p:nvPr/>
        </p:nvSpPr>
        <p:spPr>
          <a:xfrm>
            <a:off x="7253280" y="844560"/>
            <a:ext cx="1240560" cy="301320"/>
          </a:xfrm>
          <a:prstGeom prst="rect">
            <a:avLst/>
          </a:prstGeom>
          <a:noFill/>
          <a:ln>
            <a:noFill/>
          </a:ln>
        </p:spPr>
        <p:style>
          <a:lnRef idx="0"/>
          <a:fillRef idx="0"/>
          <a:effectRef idx="0"/>
          <a:fontRef idx="minor"/>
        </p:style>
        <p:txBody>
          <a:bodyPr lIns="90000" rIns="90000" tIns="45000" bIns="45000"/>
          <a:p>
            <a:r>
              <a:rPr b="0" lang="en-US" sz="1460" spc="-1" strike="noStrike">
                <a:solidFill>
                  <a:srgbClr val="000000"/>
                </a:solidFill>
                <a:latin typeface="Arial"/>
                <a:ea typeface="DejaVu Sans"/>
              </a:rPr>
              <a:t>Github</a:t>
            </a:r>
            <a:endParaRPr b="0" lang="en-US" sz="1460" spc="-1" strike="noStrike">
              <a:latin typeface="Arial"/>
            </a:endParaRPr>
          </a:p>
        </p:txBody>
      </p:sp>
      <p:sp>
        <p:nvSpPr>
          <p:cNvPr id="326" name="Line 5"/>
          <p:cNvSpPr/>
          <p:nvPr/>
        </p:nvSpPr>
        <p:spPr>
          <a:xfrm flipV="1">
            <a:off x="7841520" y="3108960"/>
            <a:ext cx="360" cy="740160"/>
          </a:xfrm>
          <a:prstGeom prst="line">
            <a:avLst/>
          </a:prstGeom>
          <a:ln>
            <a:solidFill>
              <a:srgbClr val="000000"/>
            </a:solidFill>
            <a:tailEnd len="med" type="triangle" w="med"/>
          </a:ln>
        </p:spPr>
        <p:style>
          <a:lnRef idx="0"/>
          <a:fillRef idx="0"/>
          <a:effectRef idx="0"/>
          <a:fontRef idx="minor"/>
        </p:style>
      </p:sp>
      <p:sp>
        <p:nvSpPr>
          <p:cNvPr id="327" name="CustomShape 6"/>
          <p:cNvSpPr/>
          <p:nvPr/>
        </p:nvSpPr>
        <p:spPr>
          <a:xfrm>
            <a:off x="7253280" y="3916800"/>
            <a:ext cx="1240560" cy="301320"/>
          </a:xfrm>
          <a:prstGeom prst="rect">
            <a:avLst/>
          </a:prstGeom>
          <a:noFill/>
          <a:ln>
            <a:noFill/>
          </a:ln>
        </p:spPr>
        <p:style>
          <a:lnRef idx="0"/>
          <a:fillRef idx="0"/>
          <a:effectRef idx="0"/>
          <a:fontRef idx="minor"/>
        </p:style>
        <p:txBody>
          <a:bodyPr lIns="90000" rIns="90000" tIns="45000" bIns="45000"/>
          <a:p>
            <a:r>
              <a:rPr b="0" lang="en-US" sz="1460" spc="-1" strike="noStrike">
                <a:solidFill>
                  <a:srgbClr val="000000"/>
                </a:solidFill>
                <a:latin typeface="Arial"/>
                <a:ea typeface="DejaVu Sans"/>
              </a:rPr>
              <a:t>Origin</a:t>
            </a:r>
            <a:endParaRPr b="0" lang="en-US" sz="1460" spc="-1" strike="noStrike">
              <a:latin typeface="Arial"/>
            </a:endParaRPr>
          </a:p>
        </p:txBody>
      </p:sp>
    </p:spTree>
  </p:cSld>
  <p:timing>
    <p:tnLst>
      <p:par>
        <p:cTn id="27" dur="indefinite" restart="never" nodeType="tmRoot">
          <p:childTnLst>
            <p:seq>
              <p:cTn id="28"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8" name="CustomShape 1"/>
          <p:cNvSpPr/>
          <p:nvPr/>
        </p:nvSpPr>
        <p:spPr>
          <a:xfrm>
            <a:off x="504000" y="2743200"/>
            <a:ext cx="9051480" cy="2137320"/>
          </a:xfrm>
          <a:prstGeom prst="rect">
            <a:avLst/>
          </a:prstGeom>
          <a:noFill/>
          <a:ln>
            <a:noFill/>
          </a:ln>
        </p:spPr>
        <p:style>
          <a:lnRef idx="0"/>
          <a:fillRef idx="0"/>
          <a:effectRef idx="0"/>
          <a:fontRef idx="minor"/>
        </p:style>
        <p:txBody>
          <a:bodyPr lIns="90000" rIns="90000" tIns="45000" bIns="45000"/>
          <a:p>
            <a:r>
              <a:rPr b="0" lang="en-US" sz="1400" spc="-1" strike="noStrike">
                <a:solidFill>
                  <a:srgbClr val="000000"/>
                </a:solidFill>
                <a:latin typeface="Courier New"/>
                <a:ea typeface="DejaVu Sans"/>
              </a:rPr>
              <a:t>$ </a:t>
            </a:r>
            <a:r>
              <a:rPr b="0" lang="en-US" sz="1400" spc="-1" strike="noStrike">
                <a:solidFill>
                  <a:srgbClr val="800080"/>
                </a:solidFill>
                <a:latin typeface="Courier New"/>
                <a:ea typeface="DejaVu Sans"/>
              </a:rPr>
              <a:t>git clone https://github.com/4627ManningRobotics/example_git_flow</a:t>
            </a:r>
            <a:endParaRPr b="0" lang="en-US" sz="1400" spc="-1" strike="noStrike">
              <a:latin typeface="Arial"/>
            </a:endParaRPr>
          </a:p>
          <a:p>
            <a:r>
              <a:rPr b="0" lang="en-US" sz="1400" spc="-1" strike="noStrike">
                <a:solidFill>
                  <a:srgbClr val="000000"/>
                </a:solidFill>
                <a:latin typeface="Courier New"/>
                <a:ea typeface="DejaVu Sans"/>
              </a:rPr>
              <a:t>Cloning into 'example_git_flow'...</a:t>
            </a:r>
            <a:endParaRPr b="0" lang="en-US" sz="1400" spc="-1" strike="noStrike">
              <a:latin typeface="Arial"/>
            </a:endParaRPr>
          </a:p>
          <a:p>
            <a:r>
              <a:rPr b="0" lang="en-US" sz="1400" spc="-1" strike="noStrike">
                <a:solidFill>
                  <a:srgbClr val="000000"/>
                </a:solidFill>
                <a:latin typeface="Courier New"/>
                <a:ea typeface="DejaVu Sans"/>
              </a:rPr>
              <a:t>remote: Counting objects: 3, done.</a:t>
            </a:r>
            <a:endParaRPr b="0" lang="en-US" sz="1400" spc="-1" strike="noStrike">
              <a:latin typeface="Arial"/>
            </a:endParaRPr>
          </a:p>
          <a:p>
            <a:r>
              <a:rPr b="0" lang="en-US" sz="1400" spc="-1" strike="noStrike">
                <a:solidFill>
                  <a:srgbClr val="000000"/>
                </a:solidFill>
                <a:latin typeface="Courier New"/>
                <a:ea typeface="DejaVu Sans"/>
              </a:rPr>
              <a:t>remote: Compressing objects: 100% (2/2), done.</a:t>
            </a:r>
            <a:endParaRPr b="0" lang="en-US" sz="1400" spc="-1" strike="noStrike">
              <a:latin typeface="Arial"/>
            </a:endParaRPr>
          </a:p>
          <a:p>
            <a:r>
              <a:rPr b="0" lang="en-US" sz="1400" spc="-1" strike="noStrike">
                <a:solidFill>
                  <a:srgbClr val="000000"/>
                </a:solidFill>
                <a:latin typeface="Courier New"/>
                <a:ea typeface="DejaVu Sans"/>
              </a:rPr>
              <a:t>remote: Total 3 (delta 0), reused 3 (delta 0), pack-reused 0</a:t>
            </a:r>
            <a:endParaRPr b="0" lang="en-US" sz="1400" spc="-1" strike="noStrike">
              <a:latin typeface="Arial"/>
            </a:endParaRPr>
          </a:p>
          <a:p>
            <a:r>
              <a:rPr b="0" lang="en-US" sz="1400" spc="-1" strike="noStrike">
                <a:solidFill>
                  <a:srgbClr val="000000"/>
                </a:solidFill>
                <a:latin typeface="Courier New"/>
                <a:ea typeface="DejaVu Sans"/>
              </a:rPr>
              <a:t>Unpacking objects: 100% (3/3), done.</a:t>
            </a:r>
            <a:endParaRPr b="0" lang="en-US" sz="1400" spc="-1" strike="noStrike">
              <a:latin typeface="Arial"/>
            </a:endParaRPr>
          </a:p>
          <a:p>
            <a:r>
              <a:rPr b="0" lang="en-US" sz="1400" spc="-1" strike="noStrike">
                <a:solidFill>
                  <a:srgbClr val="000000"/>
                </a:solidFill>
                <a:latin typeface="Courier New"/>
                <a:ea typeface="DejaVu Sans"/>
              </a:rPr>
              <a:t>Checking connectivity... done.</a:t>
            </a:r>
            <a:endParaRPr b="0" lang="en-US" sz="1400" spc="-1" strike="noStrike">
              <a:latin typeface="Arial"/>
            </a:endParaRPr>
          </a:p>
        </p:txBody>
      </p:sp>
      <p:sp>
        <p:nvSpPr>
          <p:cNvPr id="329" name="CustomShape 2"/>
          <p:cNvSpPr/>
          <p:nvPr/>
        </p:nvSpPr>
        <p:spPr>
          <a:xfrm>
            <a:off x="504000" y="301320"/>
            <a:ext cx="9070560" cy="126108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latin typeface="Arial"/>
                <a:ea typeface="DejaVu Sans"/>
              </a:rPr>
              <a:t>Git clone</a:t>
            </a:r>
            <a:endParaRPr b="0" lang="en-US" sz="4400" spc="-1" strike="noStrike">
              <a:latin typeface="Arial"/>
            </a:endParaRPr>
          </a:p>
        </p:txBody>
      </p:sp>
      <p:sp>
        <p:nvSpPr>
          <p:cNvPr id="330" name="CustomShape 3"/>
          <p:cNvSpPr/>
          <p:nvPr/>
        </p:nvSpPr>
        <p:spPr>
          <a:xfrm>
            <a:off x="504000" y="1769040"/>
            <a:ext cx="9070560" cy="4383360"/>
          </a:xfrm>
          <a:prstGeom prst="rect">
            <a:avLst/>
          </a:prstGeom>
          <a:noFill/>
          <a:ln>
            <a:noFill/>
          </a:ln>
        </p:spPr>
        <p:style>
          <a:lnRef idx="0"/>
          <a:fillRef idx="0"/>
          <a:effectRef idx="0"/>
          <a:fontRef idx="minor"/>
        </p:style>
        <p:txBody>
          <a:bodyPr lIns="0" rIns="0" tIns="0" bIns="0"/>
          <a:p>
            <a:pPr marL="432000" indent="-322920">
              <a:lnSpc>
                <a:spcPct val="100000"/>
              </a:lnSpc>
              <a:buClr>
                <a:srgbClr val="000000"/>
              </a:buClr>
              <a:buSzPct val="45000"/>
              <a:buFont typeface="Wingdings" charset="2"/>
              <a:buChar char=""/>
            </a:pPr>
            <a:r>
              <a:rPr b="0" lang="en-US" sz="3200" spc="-1" strike="noStrike">
                <a:solidFill>
                  <a:srgbClr val="000000"/>
                </a:solidFill>
                <a:latin typeface="Arial"/>
                <a:ea typeface="DejaVu Sans"/>
              </a:rPr>
              <a:t>To begin lets retrieve a repository.</a:t>
            </a:r>
            <a:endParaRPr b="0" lang="en-US" sz="3200" spc="-1" strike="noStrike">
              <a:latin typeface="Arial"/>
            </a:endParaRPr>
          </a:p>
        </p:txBody>
      </p:sp>
      <p:sp>
        <p:nvSpPr>
          <p:cNvPr id="331" name="CustomShape 4"/>
          <p:cNvSpPr/>
          <p:nvPr/>
        </p:nvSpPr>
        <p:spPr>
          <a:xfrm>
            <a:off x="548640" y="4754880"/>
            <a:ext cx="9192240" cy="1366560"/>
          </a:xfrm>
          <a:prstGeom prst="rect">
            <a:avLst/>
          </a:prstGeom>
          <a:noFill/>
          <a:ln>
            <a:noFill/>
          </a:ln>
        </p:spPr>
        <p:style>
          <a:lnRef idx="0"/>
          <a:fillRef idx="0"/>
          <a:effectRef idx="0"/>
          <a:fontRef idx="minor"/>
        </p:style>
        <p:txBody>
          <a:bodyPr lIns="90000" rIns="90000" tIns="45000" bIns="45000"/>
          <a:p>
            <a:r>
              <a:rPr b="0" lang="en-US" sz="1400" spc="-1" strike="noStrike">
                <a:solidFill>
                  <a:srgbClr val="000000"/>
                </a:solidFill>
                <a:latin typeface="Courier New"/>
                <a:ea typeface="DejaVu Sans"/>
              </a:rPr>
              <a:t>$ </a:t>
            </a:r>
            <a:r>
              <a:rPr b="0" lang="en-US" sz="1400" spc="-1" strike="noStrike">
                <a:solidFill>
                  <a:srgbClr val="800080"/>
                </a:solidFill>
                <a:latin typeface="Courier New"/>
                <a:ea typeface="DejaVu Sans"/>
              </a:rPr>
              <a:t>cd example_git_flow/</a:t>
            </a:r>
            <a:endParaRPr b="0" lang="en-US" sz="1400" spc="-1" strike="noStrike">
              <a:latin typeface="Arial"/>
            </a:endParaRPr>
          </a:p>
          <a:p>
            <a:r>
              <a:rPr b="0" lang="en-US" sz="1400" spc="-1" strike="noStrike">
                <a:solidFill>
                  <a:srgbClr val="000000"/>
                </a:solidFill>
                <a:latin typeface="Courier New"/>
                <a:ea typeface="DejaVu Sans"/>
              </a:rPr>
              <a:t>$ </a:t>
            </a:r>
            <a:r>
              <a:rPr b="0" lang="en-US" sz="1400" spc="-1" strike="noStrike">
                <a:solidFill>
                  <a:srgbClr val="800080"/>
                </a:solidFill>
                <a:latin typeface="Courier New"/>
                <a:ea typeface="DejaVu Sans"/>
              </a:rPr>
              <a:t>ls -l</a:t>
            </a:r>
            <a:endParaRPr b="0" lang="en-US" sz="1400" spc="-1" strike="noStrike">
              <a:latin typeface="Arial"/>
            </a:endParaRPr>
          </a:p>
          <a:p>
            <a:r>
              <a:rPr b="0" lang="en-US" sz="1400" spc="-1" strike="noStrike">
                <a:solidFill>
                  <a:srgbClr val="000000"/>
                </a:solidFill>
                <a:latin typeface="Courier New"/>
                <a:ea typeface="DejaVu Sans"/>
              </a:rPr>
              <a:t>total 4</a:t>
            </a:r>
            <a:endParaRPr b="0" lang="en-US" sz="1400" spc="-1" strike="noStrike">
              <a:latin typeface="Arial"/>
            </a:endParaRPr>
          </a:p>
          <a:p>
            <a:r>
              <a:rPr b="0" lang="en-US" sz="1400" spc="-1" strike="noStrike">
                <a:solidFill>
                  <a:srgbClr val="000000"/>
                </a:solidFill>
                <a:latin typeface="Courier New"/>
                <a:ea typeface="DejaVu Sans"/>
              </a:rPr>
              <a:t>-rw-rw-r-- 1 hpeyerl hpeyerl   86 Sep 25 07:07 README.md</a:t>
            </a:r>
            <a:endParaRPr b="0" lang="en-US" sz="1400" spc="-1" strike="noStrike">
              <a:latin typeface="Arial"/>
            </a:endParaRPr>
          </a:p>
          <a:p>
            <a:r>
              <a:rPr b="0" lang="en-US" sz="1400" spc="-1" strike="noStrike">
                <a:solidFill>
                  <a:srgbClr val="000000"/>
                </a:solidFill>
                <a:latin typeface="Courier New"/>
                <a:ea typeface="DejaVu Sans"/>
              </a:rPr>
              <a:t>drwxrwxr-x 2 hpeyerl hpeyerl 4096 Sep 25 07:17 example_1</a:t>
            </a:r>
            <a:endParaRPr b="0" lang="en-US" sz="1400" spc="-1" strike="noStrike">
              <a:latin typeface="Arial"/>
            </a:endParaRPr>
          </a:p>
          <a:p>
            <a:r>
              <a:rPr b="0" lang="en-US" sz="1400" spc="-1" strike="noStrike">
                <a:solidFill>
                  <a:srgbClr val="000000"/>
                </a:solidFill>
                <a:latin typeface="Courier New"/>
                <a:ea typeface="DejaVu Sans"/>
              </a:rPr>
              <a:t>$ </a:t>
            </a:r>
            <a:r>
              <a:rPr b="0" lang="en-US" sz="1400" spc="-1" strike="noStrike">
                <a:solidFill>
                  <a:srgbClr val="800080"/>
                </a:solidFill>
                <a:latin typeface="Courier New"/>
                <a:ea typeface="DejaVu Sans"/>
              </a:rPr>
              <a:t>cat README.md</a:t>
            </a:r>
            <a:endParaRPr b="0" lang="en-US" sz="1400" spc="-1" strike="noStrike">
              <a:latin typeface="Arial"/>
            </a:endParaRPr>
          </a:p>
          <a:p>
            <a:r>
              <a:rPr b="0" lang="en-US" sz="1400" spc="-1" strike="noStrike">
                <a:solidFill>
                  <a:srgbClr val="000000"/>
                </a:solidFill>
                <a:latin typeface="Courier New"/>
                <a:ea typeface="DejaVu Sans"/>
              </a:rPr>
              <a:t>A repository full of nonsense to be used in companion with the Git Workflow tutorial</a:t>
            </a:r>
            <a:r>
              <a:rPr b="0" lang="en-US" sz="1400" spc="-1" strike="noStrike">
                <a:solidFill>
                  <a:srgbClr val="000000"/>
                </a:solidFill>
                <a:latin typeface="Arial"/>
                <a:ea typeface="DejaVu Sans"/>
              </a:rPr>
              <a:t>.</a:t>
            </a:r>
            <a:endParaRPr b="0" lang="en-US" sz="1400" spc="-1" strike="noStrike">
              <a:latin typeface="Arial"/>
            </a:endParaRPr>
          </a:p>
        </p:txBody>
      </p:sp>
    </p:spTree>
  </p:cSld>
  <p:timing>
    <p:tnLst>
      <p:par>
        <p:cTn id="29" dur="indefinite" restart="never" nodeType="tmRoot">
          <p:childTnLst>
            <p:seq>
              <p:cTn id="30"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2" name="CustomShape 1"/>
          <p:cNvSpPr/>
          <p:nvPr/>
        </p:nvSpPr>
        <p:spPr>
          <a:xfrm>
            <a:off x="1372320" y="1369440"/>
            <a:ext cx="1632600" cy="1331280"/>
          </a:xfrm>
          <a:prstGeom prst="flowChartMagneticDisk">
            <a:avLst/>
          </a:prstGeom>
          <a:solidFill>
            <a:srgbClr val="729fcf"/>
          </a:solidFill>
          <a:ln>
            <a:solidFill>
              <a:srgbClr val="3465a4"/>
            </a:solidFill>
          </a:ln>
        </p:spPr>
        <p:style>
          <a:lnRef idx="0"/>
          <a:fillRef idx="0"/>
          <a:effectRef idx="0"/>
          <a:fontRef idx="minor"/>
        </p:style>
      </p:sp>
      <p:sp>
        <p:nvSpPr>
          <p:cNvPr id="333" name="CustomShape 2"/>
          <p:cNvSpPr/>
          <p:nvPr/>
        </p:nvSpPr>
        <p:spPr>
          <a:xfrm>
            <a:off x="6991920" y="1369440"/>
            <a:ext cx="1632600" cy="1331280"/>
          </a:xfrm>
          <a:prstGeom prst="flowChartMagneticDisk">
            <a:avLst/>
          </a:prstGeom>
          <a:solidFill>
            <a:srgbClr val="729fcf"/>
          </a:solidFill>
          <a:ln>
            <a:solidFill>
              <a:srgbClr val="3465a4"/>
            </a:solidFill>
          </a:ln>
        </p:spPr>
        <p:style>
          <a:lnRef idx="0"/>
          <a:fillRef idx="0"/>
          <a:effectRef idx="0"/>
          <a:fontRef idx="minor"/>
        </p:style>
      </p:sp>
      <p:sp>
        <p:nvSpPr>
          <p:cNvPr id="334" name="CustomShape 3"/>
          <p:cNvSpPr/>
          <p:nvPr/>
        </p:nvSpPr>
        <p:spPr>
          <a:xfrm>
            <a:off x="1633680" y="851040"/>
            <a:ext cx="1044360" cy="296640"/>
          </a:xfrm>
          <a:prstGeom prst="rect">
            <a:avLst/>
          </a:prstGeom>
          <a:noFill/>
          <a:ln>
            <a:noFill/>
          </a:ln>
        </p:spPr>
        <p:style>
          <a:lnRef idx="0"/>
          <a:fillRef idx="0"/>
          <a:effectRef idx="0"/>
          <a:fontRef idx="minor"/>
        </p:style>
        <p:txBody>
          <a:bodyPr lIns="90000" rIns="90000" tIns="45000" bIns="45000"/>
          <a:p>
            <a:r>
              <a:rPr b="0" lang="en-US" sz="1460" spc="-1" strike="noStrike">
                <a:solidFill>
                  <a:srgbClr val="000000"/>
                </a:solidFill>
                <a:latin typeface="Arial"/>
                <a:ea typeface="DejaVu Sans"/>
              </a:rPr>
              <a:t>Local</a:t>
            </a:r>
            <a:endParaRPr b="0" lang="en-US" sz="1460" spc="-1" strike="noStrike">
              <a:latin typeface="Arial"/>
            </a:endParaRPr>
          </a:p>
        </p:txBody>
      </p:sp>
      <p:sp>
        <p:nvSpPr>
          <p:cNvPr id="335" name="CustomShape 4"/>
          <p:cNvSpPr/>
          <p:nvPr/>
        </p:nvSpPr>
        <p:spPr>
          <a:xfrm>
            <a:off x="7253280" y="844560"/>
            <a:ext cx="1240560" cy="301320"/>
          </a:xfrm>
          <a:prstGeom prst="rect">
            <a:avLst/>
          </a:prstGeom>
          <a:noFill/>
          <a:ln>
            <a:noFill/>
          </a:ln>
        </p:spPr>
        <p:style>
          <a:lnRef idx="0"/>
          <a:fillRef idx="0"/>
          <a:effectRef idx="0"/>
          <a:fontRef idx="minor"/>
        </p:style>
        <p:txBody>
          <a:bodyPr lIns="90000" rIns="90000" tIns="45000" bIns="45000"/>
          <a:p>
            <a:r>
              <a:rPr b="0" lang="en-US" sz="1460" spc="-1" strike="noStrike">
                <a:solidFill>
                  <a:srgbClr val="000000"/>
                </a:solidFill>
                <a:latin typeface="Arial"/>
                <a:ea typeface="DejaVu Sans"/>
              </a:rPr>
              <a:t>Github</a:t>
            </a:r>
            <a:endParaRPr b="0" lang="en-US" sz="1460" spc="-1" strike="noStrike">
              <a:latin typeface="Arial"/>
            </a:endParaRPr>
          </a:p>
        </p:txBody>
      </p:sp>
      <p:sp>
        <p:nvSpPr>
          <p:cNvPr id="336" name="Line 5"/>
          <p:cNvSpPr/>
          <p:nvPr/>
        </p:nvSpPr>
        <p:spPr>
          <a:xfrm flipV="1">
            <a:off x="7841520" y="3108960"/>
            <a:ext cx="360" cy="740160"/>
          </a:xfrm>
          <a:prstGeom prst="line">
            <a:avLst/>
          </a:prstGeom>
          <a:ln>
            <a:solidFill>
              <a:srgbClr val="000000"/>
            </a:solidFill>
            <a:tailEnd len="med" type="triangle" w="med"/>
          </a:ln>
        </p:spPr>
        <p:style>
          <a:lnRef idx="0"/>
          <a:fillRef idx="0"/>
          <a:effectRef idx="0"/>
          <a:fontRef idx="minor"/>
        </p:style>
      </p:sp>
      <p:sp>
        <p:nvSpPr>
          <p:cNvPr id="337" name="CustomShape 6"/>
          <p:cNvSpPr/>
          <p:nvPr/>
        </p:nvSpPr>
        <p:spPr>
          <a:xfrm>
            <a:off x="7253280" y="3916800"/>
            <a:ext cx="1240560" cy="301320"/>
          </a:xfrm>
          <a:prstGeom prst="rect">
            <a:avLst/>
          </a:prstGeom>
          <a:noFill/>
          <a:ln>
            <a:noFill/>
          </a:ln>
        </p:spPr>
        <p:style>
          <a:lnRef idx="0"/>
          <a:fillRef idx="0"/>
          <a:effectRef idx="0"/>
          <a:fontRef idx="minor"/>
        </p:style>
        <p:txBody>
          <a:bodyPr lIns="90000" rIns="90000" tIns="45000" bIns="45000"/>
          <a:p>
            <a:r>
              <a:rPr b="0" lang="en-US" sz="1460" spc="-1" strike="noStrike">
                <a:solidFill>
                  <a:srgbClr val="000000"/>
                </a:solidFill>
                <a:latin typeface="Arial"/>
                <a:ea typeface="DejaVu Sans"/>
              </a:rPr>
              <a:t>Origin</a:t>
            </a:r>
            <a:endParaRPr b="0" lang="en-US" sz="1460" spc="-1" strike="noStrike">
              <a:latin typeface="Arial"/>
            </a:endParaRPr>
          </a:p>
        </p:txBody>
      </p:sp>
      <p:sp>
        <p:nvSpPr>
          <p:cNvPr id="338" name="Line 7"/>
          <p:cNvSpPr/>
          <p:nvPr/>
        </p:nvSpPr>
        <p:spPr>
          <a:xfrm flipH="1">
            <a:off x="3463200" y="2035440"/>
            <a:ext cx="3071160" cy="360"/>
          </a:xfrm>
          <a:prstGeom prst="line">
            <a:avLst/>
          </a:prstGeom>
          <a:ln>
            <a:solidFill>
              <a:srgbClr val="000000"/>
            </a:solidFill>
            <a:tailEnd len="med" type="triangle" w="med"/>
          </a:ln>
        </p:spPr>
        <p:style>
          <a:lnRef idx="0"/>
          <a:fillRef idx="0"/>
          <a:effectRef idx="0"/>
          <a:fontRef idx="minor"/>
        </p:style>
      </p:sp>
      <p:sp>
        <p:nvSpPr>
          <p:cNvPr id="339" name="CustomShape 8"/>
          <p:cNvSpPr/>
          <p:nvPr/>
        </p:nvSpPr>
        <p:spPr>
          <a:xfrm>
            <a:off x="4508640" y="1591560"/>
            <a:ext cx="1044360" cy="296640"/>
          </a:xfrm>
          <a:prstGeom prst="rect">
            <a:avLst/>
          </a:prstGeom>
          <a:noFill/>
          <a:ln>
            <a:noFill/>
          </a:ln>
        </p:spPr>
        <p:style>
          <a:lnRef idx="0"/>
          <a:fillRef idx="0"/>
          <a:effectRef idx="0"/>
          <a:fontRef idx="minor"/>
        </p:style>
        <p:txBody>
          <a:bodyPr lIns="90000" rIns="90000" tIns="45000" bIns="45000"/>
          <a:p>
            <a:r>
              <a:rPr b="0" lang="en-US" sz="1460" spc="-1" strike="noStrike">
                <a:solidFill>
                  <a:srgbClr val="000000"/>
                </a:solidFill>
                <a:latin typeface="Arial"/>
                <a:ea typeface="DejaVu Sans"/>
              </a:rPr>
              <a:t>clone</a:t>
            </a:r>
            <a:endParaRPr b="0" lang="en-US" sz="1460" spc="-1" strike="noStrike">
              <a:latin typeface="Arial"/>
            </a:endParaRPr>
          </a:p>
        </p:txBody>
      </p:sp>
    </p:spTree>
  </p:cSld>
  <p:timing>
    <p:tnLst>
      <p:par>
        <p:cTn id="31" dur="indefinite" restart="never" nodeType="tmRoot">
          <p:childTnLst>
            <p:seq>
              <p:cTn id="32"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0" name="CustomShape 1"/>
          <p:cNvSpPr/>
          <p:nvPr/>
        </p:nvSpPr>
        <p:spPr>
          <a:xfrm>
            <a:off x="504000" y="301320"/>
            <a:ext cx="9070560" cy="126108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latin typeface="Arial"/>
                <a:ea typeface="DejaVu Sans"/>
              </a:rPr>
              <a:t>But wait. There’s more.</a:t>
            </a:r>
            <a:endParaRPr b="0" lang="en-US" sz="4400" spc="-1" strike="noStrike">
              <a:latin typeface="Arial"/>
            </a:endParaRPr>
          </a:p>
        </p:txBody>
      </p:sp>
      <p:sp>
        <p:nvSpPr>
          <p:cNvPr id="341" name="CustomShape 2"/>
          <p:cNvSpPr/>
          <p:nvPr/>
        </p:nvSpPr>
        <p:spPr>
          <a:xfrm>
            <a:off x="504000" y="1769040"/>
            <a:ext cx="9070560" cy="4383360"/>
          </a:xfrm>
          <a:prstGeom prst="rect">
            <a:avLst/>
          </a:prstGeom>
          <a:noFill/>
          <a:ln>
            <a:noFill/>
          </a:ln>
        </p:spPr>
        <p:style>
          <a:lnRef idx="0"/>
          <a:fillRef idx="0"/>
          <a:effectRef idx="0"/>
          <a:fontRef idx="minor"/>
        </p:style>
        <p:txBody>
          <a:bodyPr lIns="0" rIns="0" tIns="0" bIns="0"/>
          <a:p>
            <a:pPr marL="432000" indent="-322920">
              <a:lnSpc>
                <a:spcPct val="100000"/>
              </a:lnSpc>
              <a:buClr>
                <a:srgbClr val="000000"/>
              </a:buClr>
              <a:buSzPct val="45000"/>
              <a:buFont typeface="Wingdings" charset="2"/>
              <a:buChar char=""/>
            </a:pPr>
            <a:r>
              <a:rPr b="0" lang="en-US" sz="3200" spc="-1" strike="noStrike">
                <a:solidFill>
                  <a:srgbClr val="000000"/>
                </a:solidFill>
                <a:latin typeface="Arial"/>
                <a:ea typeface="DejaVu Sans"/>
              </a:rPr>
              <a:t>There’s actually a special directory that I didn’t show above.</a:t>
            </a:r>
            <a:endParaRPr b="0" lang="en-US" sz="3200" spc="-1" strike="noStrike">
              <a:latin typeface="Arial"/>
            </a:endParaRPr>
          </a:p>
          <a:p>
            <a:pPr marL="432000" indent="-322920">
              <a:lnSpc>
                <a:spcPct val="100000"/>
              </a:lnSpc>
              <a:buClr>
                <a:srgbClr val="000000"/>
              </a:buClr>
              <a:buSzPct val="45000"/>
              <a:buFont typeface="Wingdings" charset="2"/>
              <a:buChar char=""/>
            </a:pPr>
            <a:r>
              <a:rPr b="0" lang="en-US" sz="3200" spc="-1" strike="noStrike">
                <a:solidFill>
                  <a:srgbClr val="000000"/>
                </a:solidFill>
                <a:latin typeface="Arial"/>
                <a:ea typeface="DejaVu Sans"/>
              </a:rPr>
              <a:t> </a:t>
            </a:r>
            <a:endParaRPr b="0" lang="en-US" sz="3200" spc="-1" strike="noStrike">
              <a:latin typeface="Arial"/>
            </a:endParaRPr>
          </a:p>
        </p:txBody>
      </p:sp>
      <p:sp>
        <p:nvSpPr>
          <p:cNvPr id="342" name="CustomShape 3"/>
          <p:cNvSpPr/>
          <p:nvPr/>
        </p:nvSpPr>
        <p:spPr>
          <a:xfrm>
            <a:off x="1503360" y="3146760"/>
            <a:ext cx="6267960" cy="1881360"/>
          </a:xfrm>
          <a:prstGeom prst="rect">
            <a:avLst/>
          </a:prstGeom>
          <a:noFill/>
          <a:ln>
            <a:noFill/>
          </a:ln>
        </p:spPr>
        <p:style>
          <a:lnRef idx="0"/>
          <a:fillRef idx="0"/>
          <a:effectRef idx="0"/>
          <a:fontRef idx="minor"/>
        </p:style>
        <p:txBody>
          <a:bodyPr lIns="90000" rIns="90000" tIns="45000" bIns="45000"/>
          <a:p>
            <a:r>
              <a:rPr b="0" lang="en-US" sz="1400" spc="-1" strike="noStrike">
                <a:solidFill>
                  <a:srgbClr val="000000"/>
                </a:solidFill>
                <a:latin typeface="Courier New"/>
                <a:ea typeface="DejaVu Sans"/>
              </a:rPr>
              <a:t>$ </a:t>
            </a:r>
            <a:r>
              <a:rPr b="0" lang="en-US" sz="1400" spc="-1" strike="noStrike">
                <a:solidFill>
                  <a:srgbClr val="800080"/>
                </a:solidFill>
                <a:latin typeface="Courier New"/>
                <a:ea typeface="DejaVu Sans"/>
              </a:rPr>
              <a:t>ls -al</a:t>
            </a:r>
            <a:endParaRPr b="0" lang="en-US" sz="1400" spc="-1" strike="noStrike">
              <a:latin typeface="Arial"/>
            </a:endParaRPr>
          </a:p>
          <a:p>
            <a:r>
              <a:rPr b="0" lang="en-US" sz="1400" spc="-1" strike="noStrike">
                <a:solidFill>
                  <a:srgbClr val="000000"/>
                </a:solidFill>
                <a:latin typeface="Courier New"/>
                <a:ea typeface="DejaVu Sans"/>
              </a:rPr>
              <a:t>total 20</a:t>
            </a:r>
            <a:endParaRPr b="0" lang="en-US" sz="1400" spc="-1" strike="noStrike">
              <a:latin typeface="Arial"/>
            </a:endParaRPr>
          </a:p>
          <a:p>
            <a:r>
              <a:rPr b="0" lang="en-US" sz="1400" spc="-1" strike="noStrike">
                <a:solidFill>
                  <a:srgbClr val="000000"/>
                </a:solidFill>
                <a:latin typeface="Courier New"/>
                <a:ea typeface="DejaVu Sans"/>
              </a:rPr>
              <a:t>drwxrwxr-x 4 hpeyerl hpeyerl 4096 Sep 25 07:15 .</a:t>
            </a:r>
            <a:endParaRPr b="0" lang="en-US" sz="1400" spc="-1" strike="noStrike">
              <a:latin typeface="Arial"/>
            </a:endParaRPr>
          </a:p>
          <a:p>
            <a:r>
              <a:rPr b="0" lang="en-US" sz="1400" spc="-1" strike="noStrike">
                <a:solidFill>
                  <a:srgbClr val="000000"/>
                </a:solidFill>
                <a:latin typeface="Courier New"/>
                <a:ea typeface="DejaVu Sans"/>
              </a:rPr>
              <a:t>drwxrwxr-x 3 hpeyerl hpeyerl 4096 Sep 25 07:07 ..</a:t>
            </a:r>
            <a:endParaRPr b="0" lang="en-US" sz="1400" spc="-1" strike="noStrike">
              <a:latin typeface="Arial"/>
            </a:endParaRPr>
          </a:p>
          <a:p>
            <a:r>
              <a:rPr b="0" lang="en-US" sz="1400" spc="-1" strike="noStrike">
                <a:solidFill>
                  <a:srgbClr val="ff0000"/>
                </a:solidFill>
                <a:latin typeface="Courier New"/>
                <a:ea typeface="DejaVu Sans"/>
              </a:rPr>
              <a:t>drwxrwxr-x 9 hpeyerl hpeyerl 4096 Sep 25 07:17 .git</a:t>
            </a:r>
            <a:endParaRPr b="0" lang="en-US" sz="1400" spc="-1" strike="noStrike">
              <a:latin typeface="Arial"/>
            </a:endParaRPr>
          </a:p>
          <a:p>
            <a:r>
              <a:rPr b="0" lang="en-US" sz="1400" spc="-1" strike="noStrike">
                <a:solidFill>
                  <a:srgbClr val="000000"/>
                </a:solidFill>
                <a:latin typeface="Courier New"/>
                <a:ea typeface="DejaVu Sans"/>
              </a:rPr>
              <a:t>-rw-rw-r-- 1 hpeyerl hpeyerl   86 Sep 25 07:07 README.md</a:t>
            </a:r>
            <a:endParaRPr b="0" lang="en-US" sz="1400" spc="-1" strike="noStrike">
              <a:latin typeface="Arial"/>
            </a:endParaRPr>
          </a:p>
          <a:p>
            <a:r>
              <a:rPr b="0" lang="en-US" sz="1400" spc="-1" strike="noStrike">
                <a:solidFill>
                  <a:srgbClr val="000000"/>
                </a:solidFill>
                <a:latin typeface="Courier New"/>
                <a:ea typeface="DejaVu Sans"/>
              </a:rPr>
              <a:t>drwxrwxr-x 2 hpeyerl hpeyerl 4096 Sep 25 07:17 example_1</a:t>
            </a:r>
            <a:endParaRPr b="0" lang="en-US" sz="1400" spc="-1" strike="noStrike">
              <a:latin typeface="Arial"/>
            </a:endParaRPr>
          </a:p>
        </p:txBody>
      </p:sp>
    </p:spTree>
  </p:cSld>
  <p:timing>
    <p:tnLst>
      <p:par>
        <p:cTn id="33" dur="indefinite" restart="never" nodeType="tmRoot">
          <p:childTnLst>
            <p:seq>
              <p:cTn id="34"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3" name="CustomShape 1"/>
          <p:cNvSpPr/>
          <p:nvPr/>
        </p:nvSpPr>
        <p:spPr>
          <a:xfrm>
            <a:off x="504000" y="301320"/>
            <a:ext cx="9070560" cy="126108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latin typeface="Arial"/>
                <a:ea typeface="DejaVu Sans"/>
              </a:rPr>
              <a:t>Lets edit a file.</a:t>
            </a:r>
            <a:endParaRPr b="0" lang="en-US" sz="4400" spc="-1" strike="noStrike">
              <a:latin typeface="Arial"/>
            </a:endParaRPr>
          </a:p>
        </p:txBody>
      </p:sp>
      <p:sp>
        <p:nvSpPr>
          <p:cNvPr id="344" name="CustomShape 2"/>
          <p:cNvSpPr/>
          <p:nvPr/>
        </p:nvSpPr>
        <p:spPr>
          <a:xfrm>
            <a:off x="1274760" y="1563480"/>
            <a:ext cx="8299800" cy="5619960"/>
          </a:xfrm>
          <a:prstGeom prst="rect">
            <a:avLst/>
          </a:prstGeom>
          <a:noFill/>
          <a:ln>
            <a:noFill/>
          </a:ln>
        </p:spPr>
        <p:style>
          <a:lnRef idx="0"/>
          <a:fillRef idx="0"/>
          <a:effectRef idx="0"/>
          <a:fontRef idx="minor"/>
        </p:style>
        <p:txBody>
          <a:bodyPr lIns="90000" rIns="90000" tIns="45000" bIns="45000"/>
          <a:p>
            <a:r>
              <a:rPr b="0" lang="en-US" sz="1400" spc="-1" strike="noStrike">
                <a:solidFill>
                  <a:srgbClr val="000000"/>
                </a:solidFill>
                <a:latin typeface="Courier New"/>
                <a:ea typeface="DejaVu Sans"/>
              </a:rPr>
              <a:t>$ </a:t>
            </a:r>
            <a:r>
              <a:rPr b="0" lang="en-US" sz="1400" spc="-1" strike="noStrike">
                <a:solidFill>
                  <a:srgbClr val="800080"/>
                </a:solidFill>
                <a:latin typeface="Courier New"/>
                <a:ea typeface="DejaVu Sans"/>
              </a:rPr>
              <a:t>cat example.txt</a:t>
            </a:r>
            <a:endParaRPr b="0" lang="en-US" sz="1400" spc="-1" strike="noStrike">
              <a:latin typeface="Arial"/>
            </a:endParaRPr>
          </a:p>
          <a:p>
            <a:r>
              <a:rPr b="0" lang="en-US" sz="1400" spc="-1" strike="noStrike">
                <a:solidFill>
                  <a:srgbClr val="000000"/>
                </a:solidFill>
                <a:latin typeface="Courier New"/>
                <a:ea typeface="DejaVu Sans"/>
              </a:rPr>
              <a:t>Here is a paragraph of text.  It's not a very interesting paragraph.</a:t>
            </a:r>
            <a:endParaRPr b="0" lang="en-US" sz="1400" spc="-1" strike="noStrike">
              <a:latin typeface="Arial"/>
            </a:endParaRPr>
          </a:p>
          <a:p>
            <a:endParaRPr b="0" lang="en-US" sz="1400" spc="-1" strike="noStrike">
              <a:latin typeface="Arial"/>
            </a:endParaRPr>
          </a:p>
          <a:p>
            <a:r>
              <a:rPr b="0" lang="en-US" sz="1400" spc="-1" strike="noStrike">
                <a:solidFill>
                  <a:srgbClr val="000000"/>
                </a:solidFill>
                <a:latin typeface="Courier New"/>
                <a:ea typeface="DejaVu Sans"/>
              </a:rPr>
              <a:t>Here is another paragraph. It's even less interesting though I guess it</a:t>
            </a:r>
            <a:endParaRPr b="0" lang="en-US" sz="1400" spc="-1" strike="noStrike">
              <a:latin typeface="Arial"/>
            </a:endParaRPr>
          </a:p>
          <a:p>
            <a:r>
              <a:rPr b="0" lang="en-US" sz="1400" spc="-1" strike="noStrike">
                <a:solidFill>
                  <a:srgbClr val="000000"/>
                </a:solidFill>
                <a:latin typeface="Courier New"/>
                <a:ea typeface="DejaVu Sans"/>
              </a:rPr>
              <a:t>can be argued that it's more interesting because it has multiple lines</a:t>
            </a:r>
            <a:endParaRPr b="0" lang="en-US" sz="1400" spc="-1" strike="noStrike">
              <a:latin typeface="Arial"/>
            </a:endParaRPr>
          </a:p>
          <a:p>
            <a:r>
              <a:rPr b="0" lang="en-US" sz="1400" spc="-1" strike="noStrike">
                <a:solidFill>
                  <a:srgbClr val="000000"/>
                </a:solidFill>
                <a:latin typeface="Courier New"/>
                <a:ea typeface="DejaVu Sans"/>
              </a:rPr>
              <a:t>in it but you will not, at the end of reading it, feel like your life</a:t>
            </a:r>
            <a:endParaRPr b="0" lang="en-US" sz="1400" spc="-1" strike="noStrike">
              <a:latin typeface="Arial"/>
            </a:endParaRPr>
          </a:p>
          <a:p>
            <a:r>
              <a:rPr b="0" lang="en-US" sz="1400" spc="-1" strike="noStrike">
                <a:solidFill>
                  <a:srgbClr val="000000"/>
                </a:solidFill>
                <a:latin typeface="Courier New"/>
                <a:ea typeface="DejaVu Sans"/>
              </a:rPr>
              <a:t>has been changed in any measurable way.</a:t>
            </a:r>
            <a:endParaRPr b="0" lang="en-US" sz="1400" spc="-1" strike="noStrike">
              <a:latin typeface="Arial"/>
            </a:endParaRPr>
          </a:p>
          <a:p>
            <a:endParaRPr b="0" lang="en-US" sz="1400" spc="-1" strike="noStrike">
              <a:latin typeface="Arial"/>
            </a:endParaRPr>
          </a:p>
          <a:p>
            <a:r>
              <a:rPr b="0" lang="en-US" sz="1400" spc="-1" strike="noStrike">
                <a:solidFill>
                  <a:srgbClr val="000000"/>
                </a:solidFill>
                <a:latin typeface="Courier New"/>
                <a:ea typeface="DejaVu Sans"/>
              </a:rPr>
              <a:t>The End.</a:t>
            </a:r>
            <a:endParaRPr b="0" lang="en-US" sz="1400" spc="-1" strike="noStrike">
              <a:latin typeface="Arial"/>
            </a:endParaRPr>
          </a:p>
          <a:p>
            <a:endParaRPr b="0" lang="en-US" sz="1400" spc="-1" strike="noStrike">
              <a:latin typeface="Arial"/>
            </a:endParaRPr>
          </a:p>
          <a:p>
            <a:endParaRPr b="0" lang="en-US" sz="1400" spc="-1" strike="noStrike">
              <a:latin typeface="Arial"/>
            </a:endParaRPr>
          </a:p>
          <a:p>
            <a:r>
              <a:rPr b="0" lang="en-US" sz="1400" spc="-1" strike="noStrike">
                <a:solidFill>
                  <a:srgbClr val="000000"/>
                </a:solidFill>
                <a:latin typeface="Courier New"/>
                <a:ea typeface="DejaVu Sans"/>
              </a:rPr>
              <a:t>$ </a:t>
            </a:r>
            <a:r>
              <a:rPr b="0" lang="en-US" sz="1400" spc="-1" strike="noStrike">
                <a:solidFill>
                  <a:srgbClr val="800080"/>
                </a:solidFill>
                <a:latin typeface="Courier New"/>
                <a:ea typeface="DejaVu Sans"/>
              </a:rPr>
              <a:t>vi example.txt</a:t>
            </a:r>
            <a:endParaRPr b="0" lang="en-US" sz="1400" spc="-1" strike="noStrike">
              <a:latin typeface="Arial"/>
            </a:endParaRPr>
          </a:p>
          <a:p>
            <a:endParaRPr b="0" lang="en-US" sz="1400" spc="-1" strike="noStrike">
              <a:latin typeface="Arial"/>
            </a:endParaRPr>
          </a:p>
          <a:p>
            <a:endParaRPr b="0" lang="en-US" sz="1400" spc="-1" strike="noStrike">
              <a:latin typeface="Arial"/>
            </a:endParaRPr>
          </a:p>
          <a:p>
            <a:endParaRPr b="0" lang="en-US" sz="1400" spc="-1" strike="noStrike">
              <a:latin typeface="Arial"/>
            </a:endParaRPr>
          </a:p>
          <a:p>
            <a:endParaRPr b="0" lang="en-US" sz="1400" spc="-1" strike="noStrike">
              <a:latin typeface="Arial"/>
            </a:endParaRPr>
          </a:p>
          <a:p>
            <a:r>
              <a:rPr b="0" lang="en-US" sz="1400" spc="-1" strike="noStrike">
                <a:solidFill>
                  <a:srgbClr val="000000"/>
                </a:solidFill>
                <a:latin typeface="Courier New"/>
                <a:ea typeface="DejaVu Sans"/>
              </a:rPr>
              <a:t>$ </a:t>
            </a:r>
            <a:r>
              <a:rPr b="0" lang="en-US" sz="1400" spc="-1" strike="noStrike">
                <a:solidFill>
                  <a:srgbClr val="800080"/>
                </a:solidFill>
                <a:latin typeface="Courier New"/>
                <a:ea typeface="DejaVu Sans"/>
              </a:rPr>
              <a:t>cat example.txt</a:t>
            </a:r>
            <a:endParaRPr b="0" lang="en-US" sz="1400" spc="-1" strike="noStrike">
              <a:latin typeface="Arial"/>
            </a:endParaRPr>
          </a:p>
          <a:p>
            <a:r>
              <a:rPr b="0" lang="en-US" sz="1400" spc="-1" strike="noStrike">
                <a:solidFill>
                  <a:srgbClr val="000000"/>
                </a:solidFill>
                <a:latin typeface="Courier New"/>
                <a:ea typeface="DejaVu Sans"/>
              </a:rPr>
              <a:t>Here is a paragraph of text.  It's not a very interesting paragraph.</a:t>
            </a:r>
            <a:endParaRPr b="0" lang="en-US" sz="1400" spc="-1" strike="noStrike">
              <a:latin typeface="Arial"/>
            </a:endParaRPr>
          </a:p>
          <a:p>
            <a:endParaRPr b="0" lang="en-US" sz="1400" spc="-1" strike="noStrike">
              <a:latin typeface="Arial"/>
            </a:endParaRPr>
          </a:p>
          <a:p>
            <a:r>
              <a:rPr b="0" lang="en-US" sz="1400" spc="-1" strike="noStrike">
                <a:solidFill>
                  <a:srgbClr val="ff0000"/>
                </a:solidFill>
                <a:latin typeface="Courier New"/>
                <a:ea typeface="DejaVu Sans"/>
              </a:rPr>
              <a:t>I forgot to add another random thought here.</a:t>
            </a:r>
            <a:endParaRPr b="0" lang="en-US" sz="1400" spc="-1" strike="noStrike">
              <a:latin typeface="Arial"/>
            </a:endParaRPr>
          </a:p>
          <a:p>
            <a:endParaRPr b="0" lang="en-US" sz="1400" spc="-1" strike="noStrike">
              <a:latin typeface="Arial"/>
            </a:endParaRPr>
          </a:p>
          <a:p>
            <a:r>
              <a:rPr b="0" lang="en-US" sz="1400" spc="-1" strike="noStrike">
                <a:solidFill>
                  <a:srgbClr val="000000"/>
                </a:solidFill>
                <a:latin typeface="Courier New"/>
                <a:ea typeface="DejaVu Sans"/>
              </a:rPr>
              <a:t>Here is another paragraph. It's even less interesting though I guess it</a:t>
            </a:r>
            <a:endParaRPr b="0" lang="en-US" sz="1400" spc="-1" strike="noStrike">
              <a:latin typeface="Arial"/>
            </a:endParaRPr>
          </a:p>
          <a:p>
            <a:r>
              <a:rPr b="0" lang="en-US" sz="1400" spc="-1" strike="noStrike">
                <a:solidFill>
                  <a:srgbClr val="000000"/>
                </a:solidFill>
                <a:latin typeface="Courier New"/>
                <a:ea typeface="DejaVu Sans"/>
              </a:rPr>
              <a:t>can be argued that it's more interesting because it has multiple lines</a:t>
            </a:r>
            <a:endParaRPr b="0" lang="en-US" sz="1400" spc="-1" strike="noStrike">
              <a:latin typeface="Arial"/>
            </a:endParaRPr>
          </a:p>
          <a:p>
            <a:r>
              <a:rPr b="0" lang="en-US" sz="1400" spc="-1" strike="noStrike">
                <a:solidFill>
                  <a:srgbClr val="000000"/>
                </a:solidFill>
                <a:latin typeface="Courier New"/>
                <a:ea typeface="DejaVu Sans"/>
              </a:rPr>
              <a:t>in it but you will not, at the end of reading it, feel like your life</a:t>
            </a:r>
            <a:endParaRPr b="0" lang="en-US" sz="1400" spc="-1" strike="noStrike">
              <a:latin typeface="Arial"/>
            </a:endParaRPr>
          </a:p>
          <a:p>
            <a:r>
              <a:rPr b="0" lang="en-US" sz="1400" spc="-1" strike="noStrike">
                <a:solidFill>
                  <a:srgbClr val="000000"/>
                </a:solidFill>
                <a:latin typeface="Courier New"/>
                <a:ea typeface="DejaVu Sans"/>
              </a:rPr>
              <a:t>has been changed in any measurable way.</a:t>
            </a:r>
            <a:endParaRPr b="0" lang="en-US" sz="1400" spc="-1" strike="noStrike">
              <a:latin typeface="Arial"/>
            </a:endParaRPr>
          </a:p>
          <a:p>
            <a:endParaRPr b="0" lang="en-US" sz="1400" spc="-1" strike="noStrike">
              <a:latin typeface="Arial"/>
            </a:endParaRPr>
          </a:p>
          <a:p>
            <a:r>
              <a:rPr b="0" lang="en-US" sz="1400" spc="-1" strike="noStrike">
                <a:solidFill>
                  <a:srgbClr val="000000"/>
                </a:solidFill>
                <a:latin typeface="Courier New"/>
                <a:ea typeface="DejaVu Sans"/>
              </a:rPr>
              <a:t>The End.</a:t>
            </a:r>
            <a:endParaRPr b="0" lang="en-US" sz="1400" spc="-1" strike="noStrike">
              <a:latin typeface="Arial"/>
            </a:endParaRPr>
          </a:p>
        </p:txBody>
      </p:sp>
    </p:spTree>
  </p:cSld>
  <p:timing>
    <p:tnLst>
      <p:par>
        <p:cTn id="35" dur="indefinite" restart="never" nodeType="tmRoot">
          <p:childTnLst>
            <p:seq>
              <p:cTn id="36"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5" name="CustomShape 1"/>
          <p:cNvSpPr/>
          <p:nvPr/>
        </p:nvSpPr>
        <p:spPr>
          <a:xfrm>
            <a:off x="504000" y="301320"/>
            <a:ext cx="9070560" cy="126108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latin typeface="Arial"/>
                <a:ea typeface="DejaVu Sans"/>
              </a:rPr>
              <a:t>What did ‘git’ think about that?</a:t>
            </a:r>
            <a:endParaRPr b="0" lang="en-US" sz="4400" spc="-1" strike="noStrike">
              <a:latin typeface="Arial"/>
            </a:endParaRPr>
          </a:p>
        </p:txBody>
      </p:sp>
      <p:sp>
        <p:nvSpPr>
          <p:cNvPr id="346" name="CustomShape 2"/>
          <p:cNvSpPr/>
          <p:nvPr/>
        </p:nvSpPr>
        <p:spPr>
          <a:xfrm>
            <a:off x="1435680" y="2293200"/>
            <a:ext cx="7304040" cy="2905200"/>
          </a:xfrm>
          <a:prstGeom prst="rect">
            <a:avLst/>
          </a:prstGeom>
          <a:noFill/>
          <a:ln>
            <a:noFill/>
          </a:ln>
        </p:spPr>
        <p:style>
          <a:lnRef idx="0"/>
          <a:fillRef idx="0"/>
          <a:effectRef idx="0"/>
          <a:fontRef idx="minor"/>
        </p:style>
        <p:txBody>
          <a:bodyPr lIns="90000" rIns="90000" tIns="45000" bIns="45000"/>
          <a:p>
            <a:r>
              <a:rPr b="0" lang="en-US" sz="1400" spc="-1" strike="noStrike">
                <a:solidFill>
                  <a:srgbClr val="000000"/>
                </a:solidFill>
                <a:latin typeface="Courier New"/>
                <a:ea typeface="DejaVu Sans"/>
              </a:rPr>
              <a:t>$ </a:t>
            </a:r>
            <a:r>
              <a:rPr b="0" lang="en-US" sz="1400" spc="-1" strike="noStrike">
                <a:solidFill>
                  <a:srgbClr val="008000"/>
                </a:solidFill>
                <a:latin typeface="Courier New"/>
                <a:ea typeface="DejaVu Sans"/>
              </a:rPr>
              <a:t>git status</a:t>
            </a:r>
            <a:endParaRPr b="0" lang="en-US" sz="1400" spc="-1" strike="noStrike">
              <a:latin typeface="Arial"/>
            </a:endParaRPr>
          </a:p>
          <a:p>
            <a:r>
              <a:rPr b="0" lang="en-US" sz="1400" spc="-1" strike="noStrike">
                <a:solidFill>
                  <a:srgbClr val="000000"/>
                </a:solidFill>
                <a:latin typeface="Courier New"/>
                <a:ea typeface="DejaVu Sans"/>
              </a:rPr>
              <a:t>On branch master</a:t>
            </a:r>
            <a:endParaRPr b="0" lang="en-US" sz="1400" spc="-1" strike="noStrike">
              <a:latin typeface="Arial"/>
            </a:endParaRPr>
          </a:p>
          <a:p>
            <a:r>
              <a:rPr b="0" lang="en-US" sz="1400" spc="-1" strike="noStrike">
                <a:solidFill>
                  <a:srgbClr val="000000"/>
                </a:solidFill>
                <a:latin typeface="Courier New"/>
                <a:ea typeface="DejaVu Sans"/>
              </a:rPr>
              <a:t>Your branch is up-to-date with 'origin/master'.</a:t>
            </a:r>
            <a:endParaRPr b="0" lang="en-US" sz="1400" spc="-1" strike="noStrike">
              <a:latin typeface="Arial"/>
            </a:endParaRPr>
          </a:p>
          <a:p>
            <a:endParaRPr b="0" lang="en-US" sz="1400" spc="-1" strike="noStrike">
              <a:latin typeface="Arial"/>
            </a:endParaRPr>
          </a:p>
          <a:p>
            <a:r>
              <a:rPr b="0" lang="en-US" sz="1400" spc="-1" strike="noStrike">
                <a:solidFill>
                  <a:srgbClr val="000000"/>
                </a:solidFill>
                <a:latin typeface="Courier New"/>
                <a:ea typeface="DejaVu Sans"/>
              </a:rPr>
              <a:t>Changes not staged for commit:</a:t>
            </a:r>
            <a:endParaRPr b="0" lang="en-US" sz="1400" spc="-1" strike="noStrike">
              <a:latin typeface="Arial"/>
            </a:endParaRPr>
          </a:p>
          <a:p>
            <a:r>
              <a:rPr b="0" lang="en-US" sz="1400" spc="-1" strike="noStrike">
                <a:solidFill>
                  <a:srgbClr val="000000"/>
                </a:solidFill>
                <a:latin typeface="Courier New"/>
                <a:ea typeface="DejaVu Sans"/>
              </a:rPr>
              <a:t>  </a:t>
            </a:r>
            <a:r>
              <a:rPr b="0" lang="en-US" sz="1400" spc="-1" strike="noStrike">
                <a:solidFill>
                  <a:srgbClr val="000000"/>
                </a:solidFill>
                <a:latin typeface="Courier New"/>
                <a:ea typeface="DejaVu Sans"/>
              </a:rPr>
              <a:t>(use "git add &lt;file&gt;..." to update what will be committed)</a:t>
            </a:r>
            <a:endParaRPr b="0" lang="en-US" sz="1400" spc="-1" strike="noStrike">
              <a:latin typeface="Arial"/>
            </a:endParaRPr>
          </a:p>
          <a:p>
            <a:r>
              <a:rPr b="0" lang="en-US" sz="1400" spc="-1" strike="noStrike">
                <a:solidFill>
                  <a:srgbClr val="000000"/>
                </a:solidFill>
                <a:latin typeface="Courier New"/>
                <a:ea typeface="DejaVu Sans"/>
              </a:rPr>
              <a:t>  </a:t>
            </a:r>
            <a:r>
              <a:rPr b="0" lang="en-US" sz="1400" spc="-1" strike="noStrike">
                <a:solidFill>
                  <a:srgbClr val="000000"/>
                </a:solidFill>
                <a:latin typeface="Courier New"/>
                <a:ea typeface="DejaVu Sans"/>
              </a:rPr>
              <a:t>(use "git checkout -- &lt;file&gt;..." to discard changes in working directory)</a:t>
            </a:r>
            <a:endParaRPr b="0" lang="en-US" sz="1400" spc="-1" strike="noStrike">
              <a:latin typeface="Arial"/>
            </a:endParaRPr>
          </a:p>
          <a:p>
            <a:endParaRPr b="0" lang="en-US" sz="1400" spc="-1" strike="noStrike">
              <a:latin typeface="Arial"/>
            </a:endParaRPr>
          </a:p>
          <a:p>
            <a:r>
              <a:rPr b="0" lang="en-US" sz="1400" spc="-1" strike="noStrike">
                <a:solidFill>
                  <a:srgbClr val="000000"/>
                </a:solidFill>
                <a:latin typeface="Courier New"/>
                <a:ea typeface="DejaVu Sans"/>
              </a:rPr>
              <a:t>	</a:t>
            </a:r>
            <a:r>
              <a:rPr b="0" lang="en-US" sz="1400" spc="-1" strike="noStrike">
                <a:solidFill>
                  <a:srgbClr val="ff0000"/>
                </a:solidFill>
                <a:latin typeface="Courier New"/>
                <a:ea typeface="DejaVu Sans"/>
              </a:rPr>
              <a:t>modified:   example.txt</a:t>
            </a:r>
            <a:endParaRPr b="0" lang="en-US" sz="1400" spc="-1" strike="noStrike">
              <a:latin typeface="Arial"/>
            </a:endParaRPr>
          </a:p>
          <a:p>
            <a:endParaRPr b="0" lang="en-US" sz="1400" spc="-1" strike="noStrike">
              <a:latin typeface="Arial"/>
            </a:endParaRPr>
          </a:p>
          <a:p>
            <a:r>
              <a:rPr b="0" lang="en-US" sz="1400" spc="-1" strike="noStrike">
                <a:solidFill>
                  <a:srgbClr val="000000"/>
                </a:solidFill>
                <a:latin typeface="Courier New"/>
                <a:ea typeface="DejaVu Sans"/>
              </a:rPr>
              <a:t>no changes added to commit (use "git add" and/or "git commit -a")</a:t>
            </a:r>
            <a:endParaRPr b="0" lang="en-US" sz="1400" spc="-1" strike="noStrike">
              <a:latin typeface="Arial"/>
            </a:endParaRPr>
          </a:p>
        </p:txBody>
      </p:sp>
    </p:spTree>
  </p:cSld>
  <p:timing>
    <p:tnLst>
      <p:par>
        <p:cTn id="37" dur="indefinite" restart="never" nodeType="tmRoot">
          <p:childTnLst>
            <p:seq>
              <p:cTn id="38"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9" name="Line 1"/>
          <p:cNvSpPr/>
          <p:nvPr/>
        </p:nvSpPr>
        <p:spPr>
          <a:xfrm flipH="1">
            <a:off x="7157880" y="1905120"/>
            <a:ext cx="2011680" cy="360"/>
          </a:xfrm>
          <a:prstGeom prst="line">
            <a:avLst/>
          </a:prstGeom>
          <a:ln>
            <a:solidFill>
              <a:srgbClr val="000000"/>
            </a:solidFill>
          </a:ln>
        </p:spPr>
        <p:style>
          <a:lnRef idx="0"/>
          <a:fillRef idx="0"/>
          <a:effectRef idx="0"/>
          <a:fontRef idx="minor"/>
        </p:style>
      </p:sp>
      <p:sp>
        <p:nvSpPr>
          <p:cNvPr id="160" name="Line 2"/>
          <p:cNvSpPr/>
          <p:nvPr/>
        </p:nvSpPr>
        <p:spPr>
          <a:xfrm>
            <a:off x="7157880" y="1905120"/>
            <a:ext cx="365760" cy="5120640"/>
          </a:xfrm>
          <a:prstGeom prst="line">
            <a:avLst/>
          </a:prstGeom>
          <a:ln>
            <a:solidFill>
              <a:srgbClr val="000000"/>
            </a:solidFill>
          </a:ln>
        </p:spPr>
        <p:style>
          <a:lnRef idx="0"/>
          <a:fillRef idx="0"/>
          <a:effectRef idx="0"/>
          <a:fontRef idx="minor"/>
        </p:style>
      </p:sp>
      <p:sp>
        <p:nvSpPr>
          <p:cNvPr id="161" name="Line 3"/>
          <p:cNvSpPr/>
          <p:nvPr/>
        </p:nvSpPr>
        <p:spPr>
          <a:xfrm>
            <a:off x="548640" y="1920240"/>
            <a:ext cx="2011680" cy="360"/>
          </a:xfrm>
          <a:prstGeom prst="line">
            <a:avLst/>
          </a:prstGeom>
          <a:ln>
            <a:solidFill>
              <a:srgbClr val="000000"/>
            </a:solidFill>
          </a:ln>
        </p:spPr>
        <p:style>
          <a:lnRef idx="0"/>
          <a:fillRef idx="0"/>
          <a:effectRef idx="0"/>
          <a:fontRef idx="minor"/>
        </p:style>
      </p:sp>
      <p:sp>
        <p:nvSpPr>
          <p:cNvPr id="162" name="Line 4"/>
          <p:cNvSpPr/>
          <p:nvPr/>
        </p:nvSpPr>
        <p:spPr>
          <a:xfrm flipH="1">
            <a:off x="2194560" y="1920240"/>
            <a:ext cx="365760" cy="5120640"/>
          </a:xfrm>
          <a:prstGeom prst="line">
            <a:avLst/>
          </a:prstGeom>
          <a:ln>
            <a:solidFill>
              <a:srgbClr val="000000"/>
            </a:solidFill>
          </a:ln>
        </p:spPr>
        <p:style>
          <a:lnRef idx="0"/>
          <a:fillRef idx="0"/>
          <a:effectRef idx="0"/>
          <a:fontRef idx="minor"/>
        </p:style>
      </p:sp>
      <p:sp>
        <p:nvSpPr>
          <p:cNvPr id="163" name="CustomShape 5"/>
          <p:cNvSpPr/>
          <p:nvPr/>
        </p:nvSpPr>
        <p:spPr>
          <a:xfrm>
            <a:off x="3749040" y="365760"/>
            <a:ext cx="1461960" cy="345240"/>
          </a:xfrm>
          <a:prstGeom prst="rect">
            <a:avLst/>
          </a:prstGeom>
          <a:noFill/>
          <a:ln>
            <a:noFill/>
          </a:ln>
        </p:spPr>
        <p:style>
          <a:lnRef idx="0"/>
          <a:fillRef idx="0"/>
          <a:effectRef idx="0"/>
          <a:fontRef idx="minor"/>
        </p:style>
        <p:txBody>
          <a:bodyPr lIns="90000" rIns="90000" tIns="45000" bIns="45000"/>
          <a:p>
            <a:r>
              <a:rPr b="0" lang="en-US" sz="1800" spc="-1" strike="noStrike">
                <a:solidFill>
                  <a:srgbClr val="000000"/>
                </a:solidFill>
                <a:latin typeface="Arial"/>
                <a:ea typeface="DejaVu Sans"/>
              </a:rPr>
              <a:t>Git is a VCS</a:t>
            </a:r>
            <a:endParaRPr b="0" lang="en-US" sz="1800" spc="-1" strike="noStrike">
              <a:latin typeface="Arial"/>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7" name="CustomShape 1"/>
          <p:cNvSpPr/>
          <p:nvPr/>
        </p:nvSpPr>
        <p:spPr>
          <a:xfrm>
            <a:off x="7271640" y="6676200"/>
            <a:ext cx="587160" cy="331920"/>
          </a:xfrm>
          <a:prstGeom prst="ellipse">
            <a:avLst/>
          </a:prstGeom>
          <a:solidFill>
            <a:srgbClr val="729fcf"/>
          </a:solidFill>
          <a:ln>
            <a:solidFill>
              <a:srgbClr val="3465a4"/>
            </a:solidFill>
          </a:ln>
        </p:spPr>
        <p:style>
          <a:lnRef idx="0"/>
          <a:fillRef idx="0"/>
          <a:effectRef idx="0"/>
          <a:fontRef idx="minor"/>
        </p:style>
      </p:sp>
      <p:sp>
        <p:nvSpPr>
          <p:cNvPr id="348" name="CustomShape 2"/>
          <p:cNvSpPr/>
          <p:nvPr/>
        </p:nvSpPr>
        <p:spPr>
          <a:xfrm>
            <a:off x="7253280" y="5922000"/>
            <a:ext cx="587160" cy="331920"/>
          </a:xfrm>
          <a:prstGeom prst="ellipse">
            <a:avLst/>
          </a:prstGeom>
          <a:solidFill>
            <a:srgbClr val="729fcf"/>
          </a:solidFill>
          <a:ln>
            <a:solidFill>
              <a:srgbClr val="3465a4"/>
            </a:solidFill>
          </a:ln>
        </p:spPr>
        <p:style>
          <a:lnRef idx="0"/>
          <a:fillRef idx="0"/>
          <a:effectRef idx="0"/>
          <a:fontRef idx="minor"/>
        </p:style>
      </p:sp>
      <p:sp>
        <p:nvSpPr>
          <p:cNvPr id="349" name="CustomShape 3"/>
          <p:cNvSpPr/>
          <p:nvPr/>
        </p:nvSpPr>
        <p:spPr>
          <a:xfrm>
            <a:off x="7253280" y="5181840"/>
            <a:ext cx="587160" cy="331920"/>
          </a:xfrm>
          <a:prstGeom prst="ellipse">
            <a:avLst/>
          </a:prstGeom>
          <a:solidFill>
            <a:srgbClr val="729fcf"/>
          </a:solidFill>
          <a:ln>
            <a:solidFill>
              <a:srgbClr val="3465a4"/>
            </a:solidFill>
          </a:ln>
        </p:spPr>
        <p:style>
          <a:lnRef idx="0"/>
          <a:fillRef idx="0"/>
          <a:effectRef idx="0"/>
          <a:fontRef idx="minor"/>
        </p:style>
      </p:sp>
      <p:sp>
        <p:nvSpPr>
          <p:cNvPr id="350" name="CustomShape 4"/>
          <p:cNvSpPr/>
          <p:nvPr/>
        </p:nvSpPr>
        <p:spPr>
          <a:xfrm>
            <a:off x="7253280" y="4441680"/>
            <a:ext cx="587160" cy="331920"/>
          </a:xfrm>
          <a:prstGeom prst="ellipse">
            <a:avLst/>
          </a:prstGeom>
          <a:solidFill>
            <a:srgbClr val="729fcf"/>
          </a:solidFill>
          <a:ln>
            <a:solidFill>
              <a:srgbClr val="3465a4"/>
            </a:solidFill>
          </a:ln>
        </p:spPr>
        <p:style>
          <a:lnRef idx="0"/>
          <a:fillRef idx="0"/>
          <a:effectRef idx="0"/>
          <a:fontRef idx="minor"/>
        </p:style>
      </p:sp>
      <p:sp>
        <p:nvSpPr>
          <p:cNvPr id="351" name="Line 5"/>
          <p:cNvSpPr/>
          <p:nvPr/>
        </p:nvSpPr>
        <p:spPr>
          <a:xfrm flipV="1">
            <a:off x="7580160" y="6255000"/>
            <a:ext cx="360" cy="407160"/>
          </a:xfrm>
          <a:prstGeom prst="line">
            <a:avLst/>
          </a:prstGeom>
          <a:ln>
            <a:solidFill>
              <a:srgbClr val="000000"/>
            </a:solidFill>
            <a:tailEnd len="med" type="triangle" w="med"/>
          </a:ln>
        </p:spPr>
        <p:style>
          <a:lnRef idx="0"/>
          <a:fillRef idx="0"/>
          <a:effectRef idx="0"/>
          <a:fontRef idx="minor"/>
        </p:style>
      </p:sp>
      <p:sp>
        <p:nvSpPr>
          <p:cNvPr id="352" name="Line 6"/>
          <p:cNvSpPr/>
          <p:nvPr/>
        </p:nvSpPr>
        <p:spPr>
          <a:xfrm flipV="1">
            <a:off x="7580160" y="5514840"/>
            <a:ext cx="360" cy="407160"/>
          </a:xfrm>
          <a:prstGeom prst="line">
            <a:avLst/>
          </a:prstGeom>
          <a:ln>
            <a:solidFill>
              <a:srgbClr val="000000"/>
            </a:solidFill>
            <a:tailEnd len="med" type="triangle" w="med"/>
          </a:ln>
        </p:spPr>
        <p:style>
          <a:lnRef idx="0"/>
          <a:fillRef idx="0"/>
          <a:effectRef idx="0"/>
          <a:fontRef idx="minor"/>
        </p:style>
      </p:sp>
      <p:sp>
        <p:nvSpPr>
          <p:cNvPr id="353" name="Line 7"/>
          <p:cNvSpPr/>
          <p:nvPr/>
        </p:nvSpPr>
        <p:spPr>
          <a:xfrm flipV="1">
            <a:off x="7580160" y="4774680"/>
            <a:ext cx="360" cy="407160"/>
          </a:xfrm>
          <a:prstGeom prst="line">
            <a:avLst/>
          </a:prstGeom>
          <a:ln>
            <a:solidFill>
              <a:srgbClr val="000000"/>
            </a:solidFill>
            <a:tailEnd len="med" type="triangle" w="med"/>
          </a:ln>
        </p:spPr>
        <p:style>
          <a:lnRef idx="0"/>
          <a:fillRef idx="0"/>
          <a:effectRef idx="0"/>
          <a:fontRef idx="minor"/>
        </p:style>
      </p:sp>
      <p:sp>
        <p:nvSpPr>
          <p:cNvPr id="354" name="CustomShape 8"/>
          <p:cNvSpPr/>
          <p:nvPr/>
        </p:nvSpPr>
        <p:spPr>
          <a:xfrm>
            <a:off x="2631960" y="6676200"/>
            <a:ext cx="587160" cy="331920"/>
          </a:xfrm>
          <a:prstGeom prst="ellipse">
            <a:avLst/>
          </a:prstGeom>
          <a:solidFill>
            <a:srgbClr val="729fcf"/>
          </a:solidFill>
          <a:ln>
            <a:solidFill>
              <a:srgbClr val="3465a4"/>
            </a:solidFill>
          </a:ln>
        </p:spPr>
        <p:style>
          <a:lnRef idx="0"/>
          <a:fillRef idx="0"/>
          <a:effectRef idx="0"/>
          <a:fontRef idx="minor"/>
        </p:style>
      </p:sp>
      <p:sp>
        <p:nvSpPr>
          <p:cNvPr id="355" name="CustomShape 9"/>
          <p:cNvSpPr/>
          <p:nvPr/>
        </p:nvSpPr>
        <p:spPr>
          <a:xfrm>
            <a:off x="2613600" y="5922000"/>
            <a:ext cx="587160" cy="331920"/>
          </a:xfrm>
          <a:prstGeom prst="ellipse">
            <a:avLst/>
          </a:prstGeom>
          <a:solidFill>
            <a:srgbClr val="729fcf"/>
          </a:solidFill>
          <a:ln>
            <a:solidFill>
              <a:srgbClr val="3465a4"/>
            </a:solidFill>
          </a:ln>
        </p:spPr>
        <p:style>
          <a:lnRef idx="0"/>
          <a:fillRef idx="0"/>
          <a:effectRef idx="0"/>
          <a:fontRef idx="minor"/>
        </p:style>
      </p:sp>
      <p:sp>
        <p:nvSpPr>
          <p:cNvPr id="356" name="CustomShape 10"/>
          <p:cNvSpPr/>
          <p:nvPr/>
        </p:nvSpPr>
        <p:spPr>
          <a:xfrm>
            <a:off x="2613600" y="5181840"/>
            <a:ext cx="587160" cy="331920"/>
          </a:xfrm>
          <a:prstGeom prst="ellipse">
            <a:avLst/>
          </a:prstGeom>
          <a:solidFill>
            <a:srgbClr val="729fcf"/>
          </a:solidFill>
          <a:ln>
            <a:solidFill>
              <a:srgbClr val="3465a4"/>
            </a:solidFill>
          </a:ln>
        </p:spPr>
        <p:style>
          <a:lnRef idx="0"/>
          <a:fillRef idx="0"/>
          <a:effectRef idx="0"/>
          <a:fontRef idx="minor"/>
        </p:style>
      </p:sp>
      <p:sp>
        <p:nvSpPr>
          <p:cNvPr id="357" name="CustomShape 11"/>
          <p:cNvSpPr/>
          <p:nvPr/>
        </p:nvSpPr>
        <p:spPr>
          <a:xfrm>
            <a:off x="2613600" y="4441680"/>
            <a:ext cx="587160" cy="331920"/>
          </a:xfrm>
          <a:prstGeom prst="ellipse">
            <a:avLst/>
          </a:prstGeom>
          <a:solidFill>
            <a:srgbClr val="729fcf"/>
          </a:solidFill>
          <a:ln>
            <a:solidFill>
              <a:srgbClr val="3465a4"/>
            </a:solidFill>
          </a:ln>
        </p:spPr>
        <p:style>
          <a:lnRef idx="0"/>
          <a:fillRef idx="0"/>
          <a:effectRef idx="0"/>
          <a:fontRef idx="minor"/>
        </p:style>
      </p:sp>
      <p:sp>
        <p:nvSpPr>
          <p:cNvPr id="358" name="Line 12"/>
          <p:cNvSpPr/>
          <p:nvPr/>
        </p:nvSpPr>
        <p:spPr>
          <a:xfrm flipV="1">
            <a:off x="2940480" y="6255000"/>
            <a:ext cx="360" cy="407160"/>
          </a:xfrm>
          <a:prstGeom prst="line">
            <a:avLst/>
          </a:prstGeom>
          <a:ln>
            <a:solidFill>
              <a:srgbClr val="000000"/>
            </a:solidFill>
            <a:tailEnd len="med" type="triangle" w="med"/>
          </a:ln>
        </p:spPr>
        <p:style>
          <a:lnRef idx="0"/>
          <a:fillRef idx="0"/>
          <a:effectRef idx="0"/>
          <a:fontRef idx="minor"/>
        </p:style>
      </p:sp>
      <p:sp>
        <p:nvSpPr>
          <p:cNvPr id="359" name="Line 13"/>
          <p:cNvSpPr/>
          <p:nvPr/>
        </p:nvSpPr>
        <p:spPr>
          <a:xfrm flipV="1">
            <a:off x="2940480" y="5514840"/>
            <a:ext cx="360" cy="407160"/>
          </a:xfrm>
          <a:prstGeom prst="line">
            <a:avLst/>
          </a:prstGeom>
          <a:ln>
            <a:solidFill>
              <a:srgbClr val="000000"/>
            </a:solidFill>
            <a:tailEnd len="med" type="triangle" w="med"/>
          </a:ln>
        </p:spPr>
        <p:style>
          <a:lnRef idx="0"/>
          <a:fillRef idx="0"/>
          <a:effectRef idx="0"/>
          <a:fontRef idx="minor"/>
        </p:style>
      </p:sp>
      <p:sp>
        <p:nvSpPr>
          <p:cNvPr id="360" name="Line 14"/>
          <p:cNvSpPr/>
          <p:nvPr/>
        </p:nvSpPr>
        <p:spPr>
          <a:xfrm flipV="1">
            <a:off x="2940480" y="4774680"/>
            <a:ext cx="360" cy="407160"/>
          </a:xfrm>
          <a:prstGeom prst="line">
            <a:avLst/>
          </a:prstGeom>
          <a:ln>
            <a:solidFill>
              <a:srgbClr val="000000"/>
            </a:solidFill>
            <a:tailEnd len="med" type="triangle" w="med"/>
          </a:ln>
        </p:spPr>
        <p:style>
          <a:lnRef idx="0"/>
          <a:fillRef idx="0"/>
          <a:effectRef idx="0"/>
          <a:fontRef idx="minor"/>
        </p:style>
      </p:sp>
      <p:sp>
        <p:nvSpPr>
          <p:cNvPr id="361" name="CustomShape 15"/>
          <p:cNvSpPr/>
          <p:nvPr/>
        </p:nvSpPr>
        <p:spPr>
          <a:xfrm>
            <a:off x="2613600" y="3738240"/>
            <a:ext cx="587160" cy="331920"/>
          </a:xfrm>
          <a:prstGeom prst="ellipse">
            <a:avLst/>
          </a:prstGeom>
          <a:solidFill>
            <a:srgbClr val="ffffff"/>
          </a:solidFill>
          <a:ln w="38160">
            <a:solidFill>
              <a:srgbClr val="000000"/>
            </a:solidFill>
            <a:round/>
          </a:ln>
        </p:spPr>
        <p:style>
          <a:lnRef idx="0"/>
          <a:fillRef idx="0"/>
          <a:effectRef idx="0"/>
          <a:fontRef idx="minor"/>
        </p:style>
      </p:sp>
      <p:sp>
        <p:nvSpPr>
          <p:cNvPr id="362" name="CustomShape 16"/>
          <p:cNvSpPr/>
          <p:nvPr/>
        </p:nvSpPr>
        <p:spPr>
          <a:xfrm>
            <a:off x="130680" y="3627000"/>
            <a:ext cx="1959480" cy="296640"/>
          </a:xfrm>
          <a:prstGeom prst="rect">
            <a:avLst/>
          </a:prstGeom>
          <a:noFill/>
          <a:ln>
            <a:noFill/>
          </a:ln>
        </p:spPr>
        <p:style>
          <a:lnRef idx="0"/>
          <a:fillRef idx="0"/>
          <a:effectRef idx="0"/>
          <a:fontRef idx="minor"/>
        </p:style>
        <p:txBody>
          <a:bodyPr lIns="90000" rIns="90000" tIns="45000" bIns="45000"/>
          <a:p>
            <a:r>
              <a:rPr b="0" lang="en-US" sz="1460" spc="-1" strike="noStrike">
                <a:solidFill>
                  <a:srgbClr val="000000"/>
                </a:solidFill>
                <a:latin typeface="Arial"/>
                <a:ea typeface="DejaVu Sans"/>
              </a:rPr>
              <a:t>example.txt</a:t>
            </a:r>
            <a:endParaRPr b="0" lang="en-US" sz="1460" spc="-1" strike="noStrike">
              <a:latin typeface="Arial"/>
            </a:endParaRPr>
          </a:p>
        </p:txBody>
      </p:sp>
    </p:spTree>
  </p:cSld>
  <p:timing>
    <p:tnLst>
      <p:par>
        <p:cTn id="39" dur="indefinite" restart="never" nodeType="tmRoot">
          <p:childTnLst>
            <p:seq>
              <p:cTn id="40"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3" name="CustomShape 1"/>
          <p:cNvSpPr/>
          <p:nvPr/>
        </p:nvSpPr>
        <p:spPr>
          <a:xfrm>
            <a:off x="504000" y="301320"/>
            <a:ext cx="9070560" cy="126108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latin typeface="Arial"/>
                <a:ea typeface="DejaVu Sans"/>
              </a:rPr>
              <a:t>Change is good.</a:t>
            </a:r>
            <a:endParaRPr b="0" lang="en-US" sz="4400" spc="-1" strike="noStrike">
              <a:latin typeface="Arial"/>
            </a:endParaRPr>
          </a:p>
        </p:txBody>
      </p:sp>
      <p:sp>
        <p:nvSpPr>
          <p:cNvPr id="364" name="CustomShape 2"/>
          <p:cNvSpPr/>
          <p:nvPr/>
        </p:nvSpPr>
        <p:spPr>
          <a:xfrm>
            <a:off x="1920240" y="2103120"/>
            <a:ext cx="5195160" cy="2410560"/>
          </a:xfrm>
          <a:prstGeom prst="rect">
            <a:avLst/>
          </a:prstGeom>
          <a:noFill/>
          <a:ln>
            <a:noFill/>
          </a:ln>
        </p:spPr>
        <p:style>
          <a:lnRef idx="0"/>
          <a:fillRef idx="0"/>
          <a:effectRef idx="0"/>
          <a:fontRef idx="minor"/>
        </p:style>
        <p:txBody>
          <a:bodyPr lIns="90000" rIns="90000" tIns="45000" bIns="45000"/>
          <a:p>
            <a:r>
              <a:rPr b="0" lang="en-US" sz="1400" spc="-1" strike="noStrike">
                <a:solidFill>
                  <a:srgbClr val="000000"/>
                </a:solidFill>
                <a:latin typeface="Courier New"/>
                <a:ea typeface="DejaVu Sans"/>
              </a:rPr>
              <a:t>$ </a:t>
            </a:r>
            <a:r>
              <a:rPr b="0" lang="en-US" sz="1400" spc="-1" strike="noStrike">
                <a:solidFill>
                  <a:srgbClr val="800080"/>
                </a:solidFill>
                <a:latin typeface="Courier New"/>
                <a:ea typeface="DejaVu Sans"/>
              </a:rPr>
              <a:t>git add example.txt</a:t>
            </a:r>
            <a:endParaRPr b="0" lang="en-US" sz="1400" spc="-1" strike="noStrike">
              <a:latin typeface="Arial"/>
            </a:endParaRPr>
          </a:p>
          <a:p>
            <a:endParaRPr b="0" lang="en-US" sz="1400" spc="-1" strike="noStrike">
              <a:latin typeface="Arial"/>
            </a:endParaRPr>
          </a:p>
          <a:p>
            <a:endParaRPr b="0" lang="en-US" sz="1400" spc="-1" strike="noStrike">
              <a:latin typeface="Arial"/>
            </a:endParaRPr>
          </a:p>
          <a:p>
            <a:endParaRPr b="0" lang="en-US" sz="1400" spc="-1" strike="noStrike">
              <a:latin typeface="Arial"/>
            </a:endParaRPr>
          </a:p>
          <a:p>
            <a:endParaRPr b="0" lang="en-US" sz="1400" spc="-1" strike="noStrike">
              <a:latin typeface="Arial"/>
            </a:endParaRPr>
          </a:p>
          <a:p>
            <a:r>
              <a:rPr b="0" lang="en-US" sz="1400" spc="-1" strike="noStrike">
                <a:solidFill>
                  <a:srgbClr val="000000"/>
                </a:solidFill>
                <a:latin typeface="Courier New"/>
                <a:ea typeface="DejaVu Sans"/>
              </a:rPr>
              <a:t>$ </a:t>
            </a:r>
            <a:r>
              <a:rPr b="0" lang="en-US" sz="1400" spc="-1" strike="noStrike">
                <a:solidFill>
                  <a:srgbClr val="800080"/>
                </a:solidFill>
                <a:latin typeface="Courier New"/>
                <a:ea typeface="DejaVu Sans"/>
              </a:rPr>
              <a:t>git status</a:t>
            </a:r>
            <a:endParaRPr b="0" lang="en-US" sz="1400" spc="-1" strike="noStrike">
              <a:latin typeface="Arial"/>
            </a:endParaRPr>
          </a:p>
          <a:p>
            <a:r>
              <a:rPr b="0" lang="en-US" sz="1400" spc="-1" strike="noStrike">
                <a:solidFill>
                  <a:srgbClr val="000000"/>
                </a:solidFill>
                <a:latin typeface="Courier New"/>
                <a:ea typeface="DejaVu Sans"/>
              </a:rPr>
              <a:t>On branch master</a:t>
            </a:r>
            <a:endParaRPr b="0" lang="en-US" sz="1400" spc="-1" strike="noStrike">
              <a:latin typeface="Arial"/>
            </a:endParaRPr>
          </a:p>
          <a:p>
            <a:r>
              <a:rPr b="0" lang="en-US" sz="1400" spc="-1" strike="noStrike">
                <a:solidFill>
                  <a:srgbClr val="000000"/>
                </a:solidFill>
                <a:latin typeface="Courier New"/>
                <a:ea typeface="DejaVu Sans"/>
              </a:rPr>
              <a:t>Your branch is up-to-date with 'origin/master'.</a:t>
            </a:r>
            <a:endParaRPr b="0" lang="en-US" sz="1400" spc="-1" strike="noStrike">
              <a:latin typeface="Arial"/>
            </a:endParaRPr>
          </a:p>
          <a:p>
            <a:endParaRPr b="0" lang="en-US" sz="1400" spc="-1" strike="noStrike">
              <a:latin typeface="Arial"/>
            </a:endParaRPr>
          </a:p>
          <a:p>
            <a:r>
              <a:rPr b="0" lang="en-US" sz="1400" spc="-1" strike="noStrike">
                <a:solidFill>
                  <a:srgbClr val="000000"/>
                </a:solidFill>
                <a:latin typeface="Courier New"/>
                <a:ea typeface="DejaVu Sans"/>
              </a:rPr>
              <a:t>Changes to be committed:</a:t>
            </a:r>
            <a:endParaRPr b="0" lang="en-US" sz="1400" spc="-1" strike="noStrike">
              <a:latin typeface="Arial"/>
            </a:endParaRPr>
          </a:p>
          <a:p>
            <a:r>
              <a:rPr b="0" lang="en-US" sz="1400" spc="-1" strike="noStrike">
                <a:solidFill>
                  <a:srgbClr val="000000"/>
                </a:solidFill>
                <a:latin typeface="Courier New"/>
                <a:ea typeface="DejaVu Sans"/>
              </a:rPr>
              <a:t>  </a:t>
            </a:r>
            <a:r>
              <a:rPr b="0" lang="en-US" sz="1400" spc="-1" strike="noStrike">
                <a:solidFill>
                  <a:srgbClr val="000000"/>
                </a:solidFill>
                <a:latin typeface="Courier New"/>
                <a:ea typeface="DejaVu Sans"/>
              </a:rPr>
              <a:t>(use "git reset HEAD &lt;file&gt;..." to unstage)</a:t>
            </a:r>
            <a:endParaRPr b="0" lang="en-US" sz="1400" spc="-1" strike="noStrike">
              <a:latin typeface="Arial"/>
            </a:endParaRPr>
          </a:p>
          <a:p>
            <a:endParaRPr b="0" lang="en-US" sz="1400" spc="-1" strike="noStrike">
              <a:latin typeface="Arial"/>
            </a:endParaRPr>
          </a:p>
          <a:p>
            <a:r>
              <a:rPr b="0" lang="en-US" sz="1400" spc="-1" strike="noStrike">
                <a:solidFill>
                  <a:srgbClr val="000000"/>
                </a:solidFill>
                <a:latin typeface="Courier New"/>
                <a:ea typeface="DejaVu Sans"/>
              </a:rPr>
              <a:t>	</a:t>
            </a:r>
            <a:r>
              <a:rPr b="0" lang="en-US" sz="1400" spc="-1" strike="noStrike">
                <a:solidFill>
                  <a:srgbClr val="008000"/>
                </a:solidFill>
                <a:latin typeface="Courier New"/>
                <a:ea typeface="DejaVu Sans"/>
              </a:rPr>
              <a:t>modified:   example.txt</a:t>
            </a:r>
            <a:endParaRPr b="0" lang="en-US" sz="1400" spc="-1" strike="noStrike">
              <a:latin typeface="Arial"/>
            </a:endParaRPr>
          </a:p>
        </p:txBody>
      </p:sp>
    </p:spTree>
  </p:cSld>
  <p:timing>
    <p:tnLst>
      <p:par>
        <p:cTn id="41" dur="indefinite" restart="never" nodeType="tmRoot">
          <p:childTnLst>
            <p:seq>
              <p:cTn id="42"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5" name="CustomShape 1"/>
          <p:cNvSpPr/>
          <p:nvPr/>
        </p:nvSpPr>
        <p:spPr>
          <a:xfrm>
            <a:off x="7271640" y="6676200"/>
            <a:ext cx="587160" cy="331920"/>
          </a:xfrm>
          <a:prstGeom prst="ellipse">
            <a:avLst/>
          </a:prstGeom>
          <a:solidFill>
            <a:srgbClr val="729fcf"/>
          </a:solidFill>
          <a:ln>
            <a:solidFill>
              <a:srgbClr val="3465a4"/>
            </a:solidFill>
          </a:ln>
        </p:spPr>
        <p:style>
          <a:lnRef idx="0"/>
          <a:fillRef idx="0"/>
          <a:effectRef idx="0"/>
          <a:fontRef idx="minor"/>
        </p:style>
      </p:sp>
      <p:sp>
        <p:nvSpPr>
          <p:cNvPr id="366" name="CustomShape 2"/>
          <p:cNvSpPr/>
          <p:nvPr/>
        </p:nvSpPr>
        <p:spPr>
          <a:xfrm>
            <a:off x="7253280" y="5922000"/>
            <a:ext cx="587160" cy="331920"/>
          </a:xfrm>
          <a:prstGeom prst="ellipse">
            <a:avLst/>
          </a:prstGeom>
          <a:solidFill>
            <a:srgbClr val="729fcf"/>
          </a:solidFill>
          <a:ln>
            <a:solidFill>
              <a:srgbClr val="3465a4"/>
            </a:solidFill>
          </a:ln>
        </p:spPr>
        <p:style>
          <a:lnRef idx="0"/>
          <a:fillRef idx="0"/>
          <a:effectRef idx="0"/>
          <a:fontRef idx="minor"/>
        </p:style>
      </p:sp>
      <p:sp>
        <p:nvSpPr>
          <p:cNvPr id="367" name="CustomShape 3"/>
          <p:cNvSpPr/>
          <p:nvPr/>
        </p:nvSpPr>
        <p:spPr>
          <a:xfrm>
            <a:off x="7253280" y="5181840"/>
            <a:ext cx="587160" cy="331920"/>
          </a:xfrm>
          <a:prstGeom prst="ellipse">
            <a:avLst/>
          </a:prstGeom>
          <a:solidFill>
            <a:srgbClr val="729fcf"/>
          </a:solidFill>
          <a:ln>
            <a:solidFill>
              <a:srgbClr val="3465a4"/>
            </a:solidFill>
          </a:ln>
        </p:spPr>
        <p:style>
          <a:lnRef idx="0"/>
          <a:fillRef idx="0"/>
          <a:effectRef idx="0"/>
          <a:fontRef idx="minor"/>
        </p:style>
      </p:sp>
      <p:sp>
        <p:nvSpPr>
          <p:cNvPr id="368" name="CustomShape 4"/>
          <p:cNvSpPr/>
          <p:nvPr/>
        </p:nvSpPr>
        <p:spPr>
          <a:xfrm>
            <a:off x="7253280" y="4441680"/>
            <a:ext cx="587160" cy="331920"/>
          </a:xfrm>
          <a:prstGeom prst="ellipse">
            <a:avLst/>
          </a:prstGeom>
          <a:solidFill>
            <a:srgbClr val="729fcf"/>
          </a:solidFill>
          <a:ln>
            <a:solidFill>
              <a:srgbClr val="3465a4"/>
            </a:solidFill>
          </a:ln>
        </p:spPr>
        <p:style>
          <a:lnRef idx="0"/>
          <a:fillRef idx="0"/>
          <a:effectRef idx="0"/>
          <a:fontRef idx="minor"/>
        </p:style>
      </p:sp>
      <p:sp>
        <p:nvSpPr>
          <p:cNvPr id="369" name="Line 5"/>
          <p:cNvSpPr/>
          <p:nvPr/>
        </p:nvSpPr>
        <p:spPr>
          <a:xfrm flipV="1">
            <a:off x="7580160" y="6255000"/>
            <a:ext cx="360" cy="407160"/>
          </a:xfrm>
          <a:prstGeom prst="line">
            <a:avLst/>
          </a:prstGeom>
          <a:ln>
            <a:solidFill>
              <a:srgbClr val="000000"/>
            </a:solidFill>
            <a:tailEnd len="med" type="triangle" w="med"/>
          </a:ln>
        </p:spPr>
        <p:style>
          <a:lnRef idx="0"/>
          <a:fillRef idx="0"/>
          <a:effectRef idx="0"/>
          <a:fontRef idx="minor"/>
        </p:style>
      </p:sp>
      <p:sp>
        <p:nvSpPr>
          <p:cNvPr id="370" name="Line 6"/>
          <p:cNvSpPr/>
          <p:nvPr/>
        </p:nvSpPr>
        <p:spPr>
          <a:xfrm flipV="1">
            <a:off x="7580160" y="5514840"/>
            <a:ext cx="360" cy="407160"/>
          </a:xfrm>
          <a:prstGeom prst="line">
            <a:avLst/>
          </a:prstGeom>
          <a:ln>
            <a:solidFill>
              <a:srgbClr val="000000"/>
            </a:solidFill>
            <a:tailEnd len="med" type="triangle" w="med"/>
          </a:ln>
        </p:spPr>
        <p:style>
          <a:lnRef idx="0"/>
          <a:fillRef idx="0"/>
          <a:effectRef idx="0"/>
          <a:fontRef idx="minor"/>
        </p:style>
      </p:sp>
      <p:sp>
        <p:nvSpPr>
          <p:cNvPr id="371" name="Line 7"/>
          <p:cNvSpPr/>
          <p:nvPr/>
        </p:nvSpPr>
        <p:spPr>
          <a:xfrm flipV="1">
            <a:off x="7580160" y="4774680"/>
            <a:ext cx="360" cy="407160"/>
          </a:xfrm>
          <a:prstGeom prst="line">
            <a:avLst/>
          </a:prstGeom>
          <a:ln>
            <a:solidFill>
              <a:srgbClr val="000000"/>
            </a:solidFill>
            <a:tailEnd len="med" type="triangle" w="med"/>
          </a:ln>
        </p:spPr>
        <p:style>
          <a:lnRef idx="0"/>
          <a:fillRef idx="0"/>
          <a:effectRef idx="0"/>
          <a:fontRef idx="minor"/>
        </p:style>
      </p:sp>
      <p:sp>
        <p:nvSpPr>
          <p:cNvPr id="372" name="CustomShape 8"/>
          <p:cNvSpPr/>
          <p:nvPr/>
        </p:nvSpPr>
        <p:spPr>
          <a:xfrm>
            <a:off x="2631960" y="6676200"/>
            <a:ext cx="587160" cy="331920"/>
          </a:xfrm>
          <a:prstGeom prst="ellipse">
            <a:avLst/>
          </a:prstGeom>
          <a:solidFill>
            <a:srgbClr val="729fcf"/>
          </a:solidFill>
          <a:ln>
            <a:solidFill>
              <a:srgbClr val="3465a4"/>
            </a:solidFill>
          </a:ln>
        </p:spPr>
        <p:style>
          <a:lnRef idx="0"/>
          <a:fillRef idx="0"/>
          <a:effectRef idx="0"/>
          <a:fontRef idx="minor"/>
        </p:style>
      </p:sp>
      <p:sp>
        <p:nvSpPr>
          <p:cNvPr id="373" name="CustomShape 9"/>
          <p:cNvSpPr/>
          <p:nvPr/>
        </p:nvSpPr>
        <p:spPr>
          <a:xfrm>
            <a:off x="2613600" y="5922000"/>
            <a:ext cx="587160" cy="331920"/>
          </a:xfrm>
          <a:prstGeom prst="ellipse">
            <a:avLst/>
          </a:prstGeom>
          <a:solidFill>
            <a:srgbClr val="729fcf"/>
          </a:solidFill>
          <a:ln>
            <a:solidFill>
              <a:srgbClr val="3465a4"/>
            </a:solidFill>
          </a:ln>
        </p:spPr>
        <p:style>
          <a:lnRef idx="0"/>
          <a:fillRef idx="0"/>
          <a:effectRef idx="0"/>
          <a:fontRef idx="minor"/>
        </p:style>
      </p:sp>
      <p:sp>
        <p:nvSpPr>
          <p:cNvPr id="374" name="CustomShape 10"/>
          <p:cNvSpPr/>
          <p:nvPr/>
        </p:nvSpPr>
        <p:spPr>
          <a:xfrm>
            <a:off x="2613600" y="5181840"/>
            <a:ext cx="587160" cy="331920"/>
          </a:xfrm>
          <a:prstGeom prst="ellipse">
            <a:avLst/>
          </a:prstGeom>
          <a:solidFill>
            <a:srgbClr val="729fcf"/>
          </a:solidFill>
          <a:ln>
            <a:solidFill>
              <a:srgbClr val="3465a4"/>
            </a:solidFill>
          </a:ln>
        </p:spPr>
        <p:style>
          <a:lnRef idx="0"/>
          <a:fillRef idx="0"/>
          <a:effectRef idx="0"/>
          <a:fontRef idx="minor"/>
        </p:style>
      </p:sp>
      <p:sp>
        <p:nvSpPr>
          <p:cNvPr id="375" name="CustomShape 11"/>
          <p:cNvSpPr/>
          <p:nvPr/>
        </p:nvSpPr>
        <p:spPr>
          <a:xfrm>
            <a:off x="2613600" y="4441680"/>
            <a:ext cx="587160" cy="331920"/>
          </a:xfrm>
          <a:prstGeom prst="ellipse">
            <a:avLst/>
          </a:prstGeom>
          <a:solidFill>
            <a:srgbClr val="729fcf"/>
          </a:solidFill>
          <a:ln>
            <a:solidFill>
              <a:srgbClr val="3465a4"/>
            </a:solidFill>
          </a:ln>
        </p:spPr>
        <p:style>
          <a:lnRef idx="0"/>
          <a:fillRef idx="0"/>
          <a:effectRef idx="0"/>
          <a:fontRef idx="minor"/>
        </p:style>
      </p:sp>
      <p:sp>
        <p:nvSpPr>
          <p:cNvPr id="376" name="Line 12"/>
          <p:cNvSpPr/>
          <p:nvPr/>
        </p:nvSpPr>
        <p:spPr>
          <a:xfrm flipV="1">
            <a:off x="2940480" y="6255000"/>
            <a:ext cx="360" cy="407160"/>
          </a:xfrm>
          <a:prstGeom prst="line">
            <a:avLst/>
          </a:prstGeom>
          <a:ln>
            <a:solidFill>
              <a:srgbClr val="000000"/>
            </a:solidFill>
            <a:tailEnd len="med" type="triangle" w="med"/>
          </a:ln>
        </p:spPr>
        <p:style>
          <a:lnRef idx="0"/>
          <a:fillRef idx="0"/>
          <a:effectRef idx="0"/>
          <a:fontRef idx="minor"/>
        </p:style>
      </p:sp>
      <p:sp>
        <p:nvSpPr>
          <p:cNvPr id="377" name="Line 13"/>
          <p:cNvSpPr/>
          <p:nvPr/>
        </p:nvSpPr>
        <p:spPr>
          <a:xfrm flipV="1">
            <a:off x="2940480" y="5514840"/>
            <a:ext cx="360" cy="407160"/>
          </a:xfrm>
          <a:prstGeom prst="line">
            <a:avLst/>
          </a:prstGeom>
          <a:ln>
            <a:solidFill>
              <a:srgbClr val="000000"/>
            </a:solidFill>
            <a:tailEnd len="med" type="triangle" w="med"/>
          </a:ln>
        </p:spPr>
        <p:style>
          <a:lnRef idx="0"/>
          <a:fillRef idx="0"/>
          <a:effectRef idx="0"/>
          <a:fontRef idx="minor"/>
        </p:style>
      </p:sp>
      <p:sp>
        <p:nvSpPr>
          <p:cNvPr id="378" name="Line 14"/>
          <p:cNvSpPr/>
          <p:nvPr/>
        </p:nvSpPr>
        <p:spPr>
          <a:xfrm flipV="1">
            <a:off x="2940480" y="4774680"/>
            <a:ext cx="360" cy="407160"/>
          </a:xfrm>
          <a:prstGeom prst="line">
            <a:avLst/>
          </a:prstGeom>
          <a:ln>
            <a:solidFill>
              <a:srgbClr val="000000"/>
            </a:solidFill>
            <a:tailEnd len="med" type="triangle" w="med"/>
          </a:ln>
        </p:spPr>
        <p:style>
          <a:lnRef idx="0"/>
          <a:fillRef idx="0"/>
          <a:effectRef idx="0"/>
          <a:fontRef idx="minor"/>
        </p:style>
      </p:sp>
      <p:sp>
        <p:nvSpPr>
          <p:cNvPr id="379" name="CustomShape 15"/>
          <p:cNvSpPr/>
          <p:nvPr/>
        </p:nvSpPr>
        <p:spPr>
          <a:xfrm>
            <a:off x="2613600" y="3738240"/>
            <a:ext cx="587160" cy="331920"/>
          </a:xfrm>
          <a:prstGeom prst="ellipse">
            <a:avLst/>
          </a:prstGeom>
          <a:solidFill>
            <a:srgbClr val="729fcf"/>
          </a:solidFill>
          <a:ln>
            <a:solidFill>
              <a:srgbClr val="3465a4"/>
            </a:solidFill>
          </a:ln>
        </p:spPr>
        <p:style>
          <a:lnRef idx="0"/>
          <a:fillRef idx="0"/>
          <a:effectRef idx="0"/>
          <a:fontRef idx="minor"/>
        </p:style>
      </p:sp>
      <p:sp>
        <p:nvSpPr>
          <p:cNvPr id="380" name="CustomShape 16"/>
          <p:cNvSpPr/>
          <p:nvPr/>
        </p:nvSpPr>
        <p:spPr>
          <a:xfrm>
            <a:off x="130680" y="3627000"/>
            <a:ext cx="1959480" cy="296640"/>
          </a:xfrm>
          <a:prstGeom prst="rect">
            <a:avLst/>
          </a:prstGeom>
          <a:noFill/>
          <a:ln>
            <a:noFill/>
          </a:ln>
        </p:spPr>
        <p:style>
          <a:lnRef idx="0"/>
          <a:fillRef idx="0"/>
          <a:effectRef idx="0"/>
          <a:fontRef idx="minor"/>
        </p:style>
        <p:txBody>
          <a:bodyPr lIns="90000" rIns="90000" tIns="45000" bIns="45000"/>
          <a:p>
            <a:r>
              <a:rPr b="0" lang="en-US" sz="1460" spc="-1" strike="noStrike">
                <a:solidFill>
                  <a:srgbClr val="000000"/>
                </a:solidFill>
                <a:latin typeface="Arial"/>
                <a:ea typeface="DejaVu Sans"/>
              </a:rPr>
              <a:t>example.txt</a:t>
            </a:r>
            <a:endParaRPr b="0" lang="en-US" sz="1460" spc="-1" strike="noStrike">
              <a:latin typeface="Arial"/>
            </a:endParaRPr>
          </a:p>
        </p:txBody>
      </p:sp>
    </p:spTree>
  </p:cSld>
  <p:timing>
    <p:tnLst>
      <p:par>
        <p:cTn id="43" dur="indefinite" restart="never" nodeType="tmRoot">
          <p:childTnLst>
            <p:seq>
              <p:cTn id="44"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1" name="CustomShape 1"/>
          <p:cNvSpPr/>
          <p:nvPr/>
        </p:nvSpPr>
        <p:spPr>
          <a:xfrm>
            <a:off x="504000" y="301320"/>
            <a:ext cx="9070560" cy="126108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latin typeface="Arial"/>
                <a:ea typeface="DejaVu Sans"/>
              </a:rPr>
              <a:t>Not all change is good</a:t>
            </a:r>
            <a:endParaRPr b="0" lang="en-US" sz="4400" spc="-1" strike="noStrike">
              <a:latin typeface="Arial"/>
            </a:endParaRPr>
          </a:p>
        </p:txBody>
      </p:sp>
      <p:sp>
        <p:nvSpPr>
          <p:cNvPr id="382" name="CustomShape 2"/>
          <p:cNvSpPr/>
          <p:nvPr/>
        </p:nvSpPr>
        <p:spPr>
          <a:xfrm>
            <a:off x="1993320" y="1985400"/>
            <a:ext cx="6188760" cy="3673080"/>
          </a:xfrm>
          <a:prstGeom prst="rect">
            <a:avLst/>
          </a:prstGeom>
          <a:noFill/>
          <a:ln>
            <a:noFill/>
          </a:ln>
        </p:spPr>
        <p:style>
          <a:lnRef idx="0"/>
          <a:fillRef idx="0"/>
          <a:effectRef idx="0"/>
          <a:fontRef idx="minor"/>
        </p:style>
        <p:txBody>
          <a:bodyPr lIns="90000" rIns="90000" tIns="45000" bIns="45000"/>
          <a:p>
            <a:r>
              <a:rPr b="0" lang="en-US" sz="1400" spc="-1" strike="noStrike">
                <a:solidFill>
                  <a:srgbClr val="000000"/>
                </a:solidFill>
                <a:latin typeface="Courier New"/>
                <a:ea typeface="DejaVu Sans"/>
              </a:rPr>
              <a:t>$ </a:t>
            </a:r>
            <a:r>
              <a:rPr b="0" lang="en-US" sz="1400" spc="-1" strike="noStrike">
                <a:solidFill>
                  <a:srgbClr val="800080"/>
                </a:solidFill>
                <a:latin typeface="Courier New"/>
                <a:ea typeface="DejaVu Sans"/>
              </a:rPr>
              <a:t>echo "blah blah blah blah" &gt; bad_example.txt</a:t>
            </a:r>
            <a:endParaRPr b="0" lang="en-US" sz="1400" spc="-1" strike="noStrike">
              <a:latin typeface="Arial"/>
            </a:endParaRPr>
          </a:p>
          <a:p>
            <a:r>
              <a:rPr b="0" lang="en-US" sz="1400" spc="-1" strike="noStrike">
                <a:solidFill>
                  <a:srgbClr val="000000"/>
                </a:solidFill>
                <a:latin typeface="Courier New"/>
                <a:ea typeface="DejaVu Sans"/>
              </a:rPr>
              <a:t>$ </a:t>
            </a:r>
            <a:r>
              <a:rPr b="0" lang="en-US" sz="1400" spc="-1" strike="noStrike">
                <a:solidFill>
                  <a:srgbClr val="800080"/>
                </a:solidFill>
                <a:latin typeface="Courier New"/>
                <a:ea typeface="DejaVu Sans"/>
              </a:rPr>
              <a:t>git status</a:t>
            </a:r>
            <a:endParaRPr b="0" lang="en-US" sz="1400" spc="-1" strike="noStrike">
              <a:latin typeface="Arial"/>
            </a:endParaRPr>
          </a:p>
          <a:p>
            <a:r>
              <a:rPr b="0" lang="en-US" sz="1400" spc="-1" strike="noStrike">
                <a:solidFill>
                  <a:srgbClr val="000000"/>
                </a:solidFill>
                <a:latin typeface="Courier New"/>
                <a:ea typeface="DejaVu Sans"/>
              </a:rPr>
              <a:t>On branch master</a:t>
            </a:r>
            <a:endParaRPr b="0" lang="en-US" sz="1400" spc="-1" strike="noStrike">
              <a:latin typeface="Arial"/>
            </a:endParaRPr>
          </a:p>
          <a:p>
            <a:r>
              <a:rPr b="0" lang="en-US" sz="1400" spc="-1" strike="noStrike">
                <a:solidFill>
                  <a:srgbClr val="000000"/>
                </a:solidFill>
                <a:latin typeface="Courier New"/>
                <a:ea typeface="DejaVu Sans"/>
              </a:rPr>
              <a:t>Your branch is up-to-date with 'origin/master'.</a:t>
            </a:r>
            <a:endParaRPr b="0" lang="en-US" sz="1400" spc="-1" strike="noStrike">
              <a:latin typeface="Arial"/>
            </a:endParaRPr>
          </a:p>
          <a:p>
            <a:endParaRPr b="0" lang="en-US" sz="1400" spc="-1" strike="noStrike">
              <a:latin typeface="Arial"/>
            </a:endParaRPr>
          </a:p>
          <a:p>
            <a:r>
              <a:rPr b="0" lang="en-US" sz="1400" spc="-1" strike="noStrike">
                <a:solidFill>
                  <a:srgbClr val="000000"/>
                </a:solidFill>
                <a:latin typeface="Courier New"/>
                <a:ea typeface="DejaVu Sans"/>
              </a:rPr>
              <a:t>Changes to be committed:</a:t>
            </a:r>
            <a:endParaRPr b="0" lang="en-US" sz="1400" spc="-1" strike="noStrike">
              <a:latin typeface="Arial"/>
            </a:endParaRPr>
          </a:p>
          <a:p>
            <a:r>
              <a:rPr b="0" lang="en-US" sz="1400" spc="-1" strike="noStrike">
                <a:solidFill>
                  <a:srgbClr val="000000"/>
                </a:solidFill>
                <a:latin typeface="Courier New"/>
                <a:ea typeface="DejaVu Sans"/>
              </a:rPr>
              <a:t>  </a:t>
            </a:r>
            <a:r>
              <a:rPr b="0" lang="en-US" sz="1400" spc="-1" strike="noStrike">
                <a:solidFill>
                  <a:srgbClr val="000000"/>
                </a:solidFill>
                <a:latin typeface="Courier New"/>
                <a:ea typeface="DejaVu Sans"/>
              </a:rPr>
              <a:t>(use "git reset HEAD &lt;file&gt;..." to unstage)</a:t>
            </a:r>
            <a:endParaRPr b="0" lang="en-US" sz="1400" spc="-1" strike="noStrike">
              <a:latin typeface="Arial"/>
            </a:endParaRPr>
          </a:p>
          <a:p>
            <a:endParaRPr b="0" lang="en-US" sz="1400" spc="-1" strike="noStrike">
              <a:latin typeface="Arial"/>
            </a:endParaRPr>
          </a:p>
          <a:p>
            <a:r>
              <a:rPr b="0" lang="en-US" sz="1400" spc="-1" strike="noStrike">
                <a:solidFill>
                  <a:srgbClr val="000000"/>
                </a:solidFill>
                <a:latin typeface="Courier New"/>
                <a:ea typeface="DejaVu Sans"/>
              </a:rPr>
              <a:t>	</a:t>
            </a:r>
            <a:r>
              <a:rPr b="0" lang="en-US" sz="1400" spc="-1" strike="noStrike">
                <a:solidFill>
                  <a:srgbClr val="008000"/>
                </a:solidFill>
                <a:latin typeface="Courier New"/>
                <a:ea typeface="DejaVu Sans"/>
              </a:rPr>
              <a:t>modified:   example.txt</a:t>
            </a:r>
            <a:endParaRPr b="0" lang="en-US" sz="1400" spc="-1" strike="noStrike">
              <a:latin typeface="Arial"/>
            </a:endParaRPr>
          </a:p>
          <a:p>
            <a:endParaRPr b="0" lang="en-US" sz="1400" spc="-1" strike="noStrike">
              <a:latin typeface="Arial"/>
            </a:endParaRPr>
          </a:p>
          <a:p>
            <a:r>
              <a:rPr b="0" lang="en-US" sz="1400" spc="-1" strike="noStrike">
                <a:solidFill>
                  <a:srgbClr val="000000"/>
                </a:solidFill>
                <a:latin typeface="Courier New"/>
                <a:ea typeface="DejaVu Sans"/>
              </a:rPr>
              <a:t>Untracked files:</a:t>
            </a:r>
            <a:endParaRPr b="0" lang="en-US" sz="1400" spc="-1" strike="noStrike">
              <a:latin typeface="Arial"/>
            </a:endParaRPr>
          </a:p>
          <a:p>
            <a:r>
              <a:rPr b="0" lang="en-US" sz="1400" spc="-1" strike="noStrike">
                <a:solidFill>
                  <a:srgbClr val="000000"/>
                </a:solidFill>
                <a:latin typeface="Courier New"/>
                <a:ea typeface="DejaVu Sans"/>
              </a:rPr>
              <a:t>  </a:t>
            </a:r>
            <a:r>
              <a:rPr b="0" lang="en-US" sz="1400" spc="-1" strike="noStrike">
                <a:solidFill>
                  <a:srgbClr val="000000"/>
                </a:solidFill>
                <a:latin typeface="Courier New"/>
                <a:ea typeface="DejaVu Sans"/>
              </a:rPr>
              <a:t>(use "git add &lt;file&gt;..." to include in what will be committed)</a:t>
            </a:r>
            <a:endParaRPr b="0" lang="en-US" sz="1400" spc="-1" strike="noStrike">
              <a:latin typeface="Arial"/>
            </a:endParaRPr>
          </a:p>
          <a:p>
            <a:endParaRPr b="0" lang="en-US" sz="1400" spc="-1" strike="noStrike">
              <a:latin typeface="Arial"/>
            </a:endParaRPr>
          </a:p>
          <a:p>
            <a:r>
              <a:rPr b="0" lang="en-US" sz="1400" spc="-1" strike="noStrike">
                <a:solidFill>
                  <a:srgbClr val="000000"/>
                </a:solidFill>
                <a:latin typeface="Courier New"/>
                <a:ea typeface="DejaVu Sans"/>
              </a:rPr>
              <a:t>	</a:t>
            </a:r>
            <a:r>
              <a:rPr b="0" lang="en-US" sz="1400" spc="-1" strike="noStrike">
                <a:solidFill>
                  <a:srgbClr val="ff0000"/>
                </a:solidFill>
                <a:latin typeface="Courier New"/>
                <a:ea typeface="DejaVu Sans"/>
              </a:rPr>
              <a:t>bad_example.txt</a:t>
            </a:r>
            <a:endParaRPr b="0" lang="en-US" sz="1400" spc="-1" strike="noStrike">
              <a:latin typeface="Arial"/>
            </a:endParaRPr>
          </a:p>
        </p:txBody>
      </p:sp>
    </p:spTree>
  </p:cSld>
  <p:timing>
    <p:tnLst>
      <p:par>
        <p:cTn id="45" dur="indefinite" restart="never" nodeType="tmRoot">
          <p:childTnLst>
            <p:seq>
              <p:cTn id="46" nodeType="mainSeq"/>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3" name="CustomShape 1"/>
          <p:cNvSpPr/>
          <p:nvPr/>
        </p:nvSpPr>
        <p:spPr>
          <a:xfrm>
            <a:off x="7271640" y="6676200"/>
            <a:ext cx="587160" cy="331920"/>
          </a:xfrm>
          <a:prstGeom prst="ellipse">
            <a:avLst/>
          </a:prstGeom>
          <a:solidFill>
            <a:srgbClr val="729fcf"/>
          </a:solidFill>
          <a:ln>
            <a:solidFill>
              <a:srgbClr val="3465a4"/>
            </a:solidFill>
          </a:ln>
        </p:spPr>
        <p:style>
          <a:lnRef idx="0"/>
          <a:fillRef idx="0"/>
          <a:effectRef idx="0"/>
          <a:fontRef idx="minor"/>
        </p:style>
      </p:sp>
      <p:sp>
        <p:nvSpPr>
          <p:cNvPr id="384" name="CustomShape 2"/>
          <p:cNvSpPr/>
          <p:nvPr/>
        </p:nvSpPr>
        <p:spPr>
          <a:xfrm>
            <a:off x="7253280" y="5922000"/>
            <a:ext cx="587160" cy="331920"/>
          </a:xfrm>
          <a:prstGeom prst="ellipse">
            <a:avLst/>
          </a:prstGeom>
          <a:solidFill>
            <a:srgbClr val="729fcf"/>
          </a:solidFill>
          <a:ln>
            <a:solidFill>
              <a:srgbClr val="3465a4"/>
            </a:solidFill>
          </a:ln>
        </p:spPr>
        <p:style>
          <a:lnRef idx="0"/>
          <a:fillRef idx="0"/>
          <a:effectRef idx="0"/>
          <a:fontRef idx="minor"/>
        </p:style>
      </p:sp>
      <p:sp>
        <p:nvSpPr>
          <p:cNvPr id="385" name="CustomShape 3"/>
          <p:cNvSpPr/>
          <p:nvPr/>
        </p:nvSpPr>
        <p:spPr>
          <a:xfrm>
            <a:off x="7253280" y="5181840"/>
            <a:ext cx="587160" cy="331920"/>
          </a:xfrm>
          <a:prstGeom prst="ellipse">
            <a:avLst/>
          </a:prstGeom>
          <a:solidFill>
            <a:srgbClr val="729fcf"/>
          </a:solidFill>
          <a:ln>
            <a:solidFill>
              <a:srgbClr val="3465a4"/>
            </a:solidFill>
          </a:ln>
        </p:spPr>
        <p:style>
          <a:lnRef idx="0"/>
          <a:fillRef idx="0"/>
          <a:effectRef idx="0"/>
          <a:fontRef idx="minor"/>
        </p:style>
      </p:sp>
      <p:sp>
        <p:nvSpPr>
          <p:cNvPr id="386" name="CustomShape 4"/>
          <p:cNvSpPr/>
          <p:nvPr/>
        </p:nvSpPr>
        <p:spPr>
          <a:xfrm>
            <a:off x="7253280" y="4441680"/>
            <a:ext cx="587160" cy="331920"/>
          </a:xfrm>
          <a:prstGeom prst="ellipse">
            <a:avLst/>
          </a:prstGeom>
          <a:solidFill>
            <a:srgbClr val="729fcf"/>
          </a:solidFill>
          <a:ln>
            <a:solidFill>
              <a:srgbClr val="3465a4"/>
            </a:solidFill>
          </a:ln>
        </p:spPr>
        <p:style>
          <a:lnRef idx="0"/>
          <a:fillRef idx="0"/>
          <a:effectRef idx="0"/>
          <a:fontRef idx="minor"/>
        </p:style>
      </p:sp>
      <p:sp>
        <p:nvSpPr>
          <p:cNvPr id="387" name="Line 5"/>
          <p:cNvSpPr/>
          <p:nvPr/>
        </p:nvSpPr>
        <p:spPr>
          <a:xfrm flipV="1">
            <a:off x="7580160" y="6255000"/>
            <a:ext cx="360" cy="407160"/>
          </a:xfrm>
          <a:prstGeom prst="line">
            <a:avLst/>
          </a:prstGeom>
          <a:ln>
            <a:solidFill>
              <a:srgbClr val="000000"/>
            </a:solidFill>
            <a:tailEnd len="med" type="triangle" w="med"/>
          </a:ln>
        </p:spPr>
        <p:style>
          <a:lnRef idx="0"/>
          <a:fillRef idx="0"/>
          <a:effectRef idx="0"/>
          <a:fontRef idx="minor"/>
        </p:style>
      </p:sp>
      <p:sp>
        <p:nvSpPr>
          <p:cNvPr id="388" name="Line 6"/>
          <p:cNvSpPr/>
          <p:nvPr/>
        </p:nvSpPr>
        <p:spPr>
          <a:xfrm flipV="1">
            <a:off x="7580160" y="5514840"/>
            <a:ext cx="360" cy="407160"/>
          </a:xfrm>
          <a:prstGeom prst="line">
            <a:avLst/>
          </a:prstGeom>
          <a:ln>
            <a:solidFill>
              <a:srgbClr val="000000"/>
            </a:solidFill>
            <a:tailEnd len="med" type="triangle" w="med"/>
          </a:ln>
        </p:spPr>
        <p:style>
          <a:lnRef idx="0"/>
          <a:fillRef idx="0"/>
          <a:effectRef idx="0"/>
          <a:fontRef idx="minor"/>
        </p:style>
      </p:sp>
      <p:sp>
        <p:nvSpPr>
          <p:cNvPr id="389" name="Line 7"/>
          <p:cNvSpPr/>
          <p:nvPr/>
        </p:nvSpPr>
        <p:spPr>
          <a:xfrm flipV="1">
            <a:off x="7580160" y="4774680"/>
            <a:ext cx="360" cy="407160"/>
          </a:xfrm>
          <a:prstGeom prst="line">
            <a:avLst/>
          </a:prstGeom>
          <a:ln>
            <a:solidFill>
              <a:srgbClr val="000000"/>
            </a:solidFill>
            <a:tailEnd len="med" type="triangle" w="med"/>
          </a:ln>
        </p:spPr>
        <p:style>
          <a:lnRef idx="0"/>
          <a:fillRef idx="0"/>
          <a:effectRef idx="0"/>
          <a:fontRef idx="minor"/>
        </p:style>
      </p:sp>
      <p:sp>
        <p:nvSpPr>
          <p:cNvPr id="390" name="CustomShape 8"/>
          <p:cNvSpPr/>
          <p:nvPr/>
        </p:nvSpPr>
        <p:spPr>
          <a:xfrm>
            <a:off x="2631960" y="6676200"/>
            <a:ext cx="587160" cy="331920"/>
          </a:xfrm>
          <a:prstGeom prst="ellipse">
            <a:avLst/>
          </a:prstGeom>
          <a:solidFill>
            <a:srgbClr val="729fcf"/>
          </a:solidFill>
          <a:ln>
            <a:solidFill>
              <a:srgbClr val="3465a4"/>
            </a:solidFill>
          </a:ln>
        </p:spPr>
        <p:style>
          <a:lnRef idx="0"/>
          <a:fillRef idx="0"/>
          <a:effectRef idx="0"/>
          <a:fontRef idx="minor"/>
        </p:style>
      </p:sp>
      <p:sp>
        <p:nvSpPr>
          <p:cNvPr id="391" name="CustomShape 9"/>
          <p:cNvSpPr/>
          <p:nvPr/>
        </p:nvSpPr>
        <p:spPr>
          <a:xfrm>
            <a:off x="2613600" y="5922000"/>
            <a:ext cx="587160" cy="331920"/>
          </a:xfrm>
          <a:prstGeom prst="ellipse">
            <a:avLst/>
          </a:prstGeom>
          <a:solidFill>
            <a:srgbClr val="729fcf"/>
          </a:solidFill>
          <a:ln>
            <a:solidFill>
              <a:srgbClr val="3465a4"/>
            </a:solidFill>
          </a:ln>
        </p:spPr>
        <p:style>
          <a:lnRef idx="0"/>
          <a:fillRef idx="0"/>
          <a:effectRef idx="0"/>
          <a:fontRef idx="minor"/>
        </p:style>
      </p:sp>
      <p:sp>
        <p:nvSpPr>
          <p:cNvPr id="392" name="CustomShape 10"/>
          <p:cNvSpPr/>
          <p:nvPr/>
        </p:nvSpPr>
        <p:spPr>
          <a:xfrm>
            <a:off x="2613600" y="5181840"/>
            <a:ext cx="587160" cy="331920"/>
          </a:xfrm>
          <a:prstGeom prst="ellipse">
            <a:avLst/>
          </a:prstGeom>
          <a:solidFill>
            <a:srgbClr val="729fcf"/>
          </a:solidFill>
          <a:ln>
            <a:solidFill>
              <a:srgbClr val="3465a4"/>
            </a:solidFill>
          </a:ln>
        </p:spPr>
        <p:style>
          <a:lnRef idx="0"/>
          <a:fillRef idx="0"/>
          <a:effectRef idx="0"/>
          <a:fontRef idx="minor"/>
        </p:style>
      </p:sp>
      <p:sp>
        <p:nvSpPr>
          <p:cNvPr id="393" name="CustomShape 11"/>
          <p:cNvSpPr/>
          <p:nvPr/>
        </p:nvSpPr>
        <p:spPr>
          <a:xfrm>
            <a:off x="2613600" y="4441680"/>
            <a:ext cx="587160" cy="331920"/>
          </a:xfrm>
          <a:prstGeom prst="ellipse">
            <a:avLst/>
          </a:prstGeom>
          <a:solidFill>
            <a:srgbClr val="729fcf"/>
          </a:solidFill>
          <a:ln>
            <a:solidFill>
              <a:srgbClr val="3465a4"/>
            </a:solidFill>
          </a:ln>
        </p:spPr>
        <p:style>
          <a:lnRef idx="0"/>
          <a:fillRef idx="0"/>
          <a:effectRef idx="0"/>
          <a:fontRef idx="minor"/>
        </p:style>
      </p:sp>
      <p:sp>
        <p:nvSpPr>
          <p:cNvPr id="394" name="Line 12"/>
          <p:cNvSpPr/>
          <p:nvPr/>
        </p:nvSpPr>
        <p:spPr>
          <a:xfrm flipV="1">
            <a:off x="2940480" y="6255000"/>
            <a:ext cx="360" cy="407160"/>
          </a:xfrm>
          <a:prstGeom prst="line">
            <a:avLst/>
          </a:prstGeom>
          <a:ln>
            <a:solidFill>
              <a:srgbClr val="000000"/>
            </a:solidFill>
            <a:tailEnd len="med" type="triangle" w="med"/>
          </a:ln>
        </p:spPr>
        <p:style>
          <a:lnRef idx="0"/>
          <a:fillRef idx="0"/>
          <a:effectRef idx="0"/>
          <a:fontRef idx="minor"/>
        </p:style>
      </p:sp>
      <p:sp>
        <p:nvSpPr>
          <p:cNvPr id="395" name="Line 13"/>
          <p:cNvSpPr/>
          <p:nvPr/>
        </p:nvSpPr>
        <p:spPr>
          <a:xfrm flipV="1">
            <a:off x="2940480" y="5514840"/>
            <a:ext cx="360" cy="407160"/>
          </a:xfrm>
          <a:prstGeom prst="line">
            <a:avLst/>
          </a:prstGeom>
          <a:ln>
            <a:solidFill>
              <a:srgbClr val="000000"/>
            </a:solidFill>
            <a:tailEnd len="med" type="triangle" w="med"/>
          </a:ln>
        </p:spPr>
        <p:style>
          <a:lnRef idx="0"/>
          <a:fillRef idx="0"/>
          <a:effectRef idx="0"/>
          <a:fontRef idx="minor"/>
        </p:style>
      </p:sp>
      <p:sp>
        <p:nvSpPr>
          <p:cNvPr id="396" name="Line 14"/>
          <p:cNvSpPr/>
          <p:nvPr/>
        </p:nvSpPr>
        <p:spPr>
          <a:xfrm flipV="1">
            <a:off x="2940480" y="4774680"/>
            <a:ext cx="360" cy="407160"/>
          </a:xfrm>
          <a:prstGeom prst="line">
            <a:avLst/>
          </a:prstGeom>
          <a:ln>
            <a:solidFill>
              <a:srgbClr val="000000"/>
            </a:solidFill>
            <a:tailEnd len="med" type="triangle" w="med"/>
          </a:ln>
        </p:spPr>
        <p:style>
          <a:lnRef idx="0"/>
          <a:fillRef idx="0"/>
          <a:effectRef idx="0"/>
          <a:fontRef idx="minor"/>
        </p:style>
      </p:sp>
      <p:sp>
        <p:nvSpPr>
          <p:cNvPr id="397" name="CustomShape 15"/>
          <p:cNvSpPr/>
          <p:nvPr/>
        </p:nvSpPr>
        <p:spPr>
          <a:xfrm>
            <a:off x="2613600" y="3738240"/>
            <a:ext cx="587160" cy="331920"/>
          </a:xfrm>
          <a:prstGeom prst="ellipse">
            <a:avLst/>
          </a:prstGeom>
          <a:solidFill>
            <a:srgbClr val="729fcf"/>
          </a:solidFill>
          <a:ln>
            <a:solidFill>
              <a:srgbClr val="3465a4"/>
            </a:solidFill>
          </a:ln>
        </p:spPr>
        <p:style>
          <a:lnRef idx="0"/>
          <a:fillRef idx="0"/>
          <a:effectRef idx="0"/>
          <a:fontRef idx="minor"/>
        </p:style>
      </p:sp>
      <p:sp>
        <p:nvSpPr>
          <p:cNvPr id="398" name="CustomShape 16"/>
          <p:cNvSpPr/>
          <p:nvPr/>
        </p:nvSpPr>
        <p:spPr>
          <a:xfrm>
            <a:off x="392040" y="3886200"/>
            <a:ext cx="1959480" cy="296640"/>
          </a:xfrm>
          <a:prstGeom prst="rect">
            <a:avLst/>
          </a:prstGeom>
          <a:noFill/>
          <a:ln>
            <a:noFill/>
          </a:ln>
        </p:spPr>
        <p:style>
          <a:lnRef idx="0"/>
          <a:fillRef idx="0"/>
          <a:effectRef idx="0"/>
          <a:fontRef idx="minor"/>
        </p:style>
        <p:txBody>
          <a:bodyPr lIns="90000" rIns="90000" tIns="45000" bIns="45000"/>
          <a:p>
            <a:r>
              <a:rPr b="0" lang="en-US" sz="1460" spc="-1" strike="noStrike">
                <a:solidFill>
                  <a:srgbClr val="000000"/>
                </a:solidFill>
                <a:latin typeface="Arial"/>
                <a:ea typeface="DejaVu Sans"/>
              </a:rPr>
              <a:t>example.txt</a:t>
            </a:r>
            <a:endParaRPr b="0" lang="en-US" sz="1460" spc="-1" strike="noStrike">
              <a:latin typeface="Arial"/>
            </a:endParaRPr>
          </a:p>
        </p:txBody>
      </p:sp>
      <p:sp>
        <p:nvSpPr>
          <p:cNvPr id="399" name="CustomShape 17"/>
          <p:cNvSpPr/>
          <p:nvPr/>
        </p:nvSpPr>
        <p:spPr>
          <a:xfrm>
            <a:off x="2417760" y="3590280"/>
            <a:ext cx="587160" cy="331920"/>
          </a:xfrm>
          <a:prstGeom prst="ellipse">
            <a:avLst/>
          </a:prstGeom>
          <a:solidFill>
            <a:srgbClr val="ffffff"/>
          </a:solidFill>
          <a:ln>
            <a:solidFill>
              <a:srgbClr val="3465a4"/>
            </a:solidFill>
          </a:ln>
        </p:spPr>
        <p:style>
          <a:lnRef idx="0"/>
          <a:fillRef idx="0"/>
          <a:effectRef idx="0"/>
          <a:fontRef idx="minor"/>
        </p:style>
      </p:sp>
      <p:sp>
        <p:nvSpPr>
          <p:cNvPr id="400" name="CustomShape 18"/>
          <p:cNvSpPr/>
          <p:nvPr/>
        </p:nvSpPr>
        <p:spPr>
          <a:xfrm>
            <a:off x="2613600" y="3738240"/>
            <a:ext cx="587160" cy="331920"/>
          </a:xfrm>
          <a:prstGeom prst="ellipse">
            <a:avLst/>
          </a:prstGeom>
          <a:solidFill>
            <a:srgbClr val="729fcf"/>
          </a:solidFill>
          <a:ln>
            <a:solidFill>
              <a:srgbClr val="3465a4"/>
            </a:solidFill>
          </a:ln>
        </p:spPr>
        <p:style>
          <a:lnRef idx="0"/>
          <a:fillRef idx="0"/>
          <a:effectRef idx="0"/>
          <a:fontRef idx="minor"/>
        </p:style>
      </p:sp>
      <p:sp>
        <p:nvSpPr>
          <p:cNvPr id="401" name="CustomShape 19"/>
          <p:cNvSpPr/>
          <p:nvPr/>
        </p:nvSpPr>
        <p:spPr>
          <a:xfrm>
            <a:off x="0" y="3294000"/>
            <a:ext cx="2678040" cy="296640"/>
          </a:xfrm>
          <a:prstGeom prst="rect">
            <a:avLst/>
          </a:prstGeom>
          <a:noFill/>
          <a:ln>
            <a:noFill/>
          </a:ln>
        </p:spPr>
        <p:style>
          <a:lnRef idx="0"/>
          <a:fillRef idx="0"/>
          <a:effectRef idx="0"/>
          <a:fontRef idx="minor"/>
        </p:style>
        <p:txBody>
          <a:bodyPr lIns="90000" rIns="90000" tIns="45000" bIns="45000"/>
          <a:p>
            <a:r>
              <a:rPr b="0" lang="en-US" sz="1460" spc="-1" strike="noStrike">
                <a:solidFill>
                  <a:srgbClr val="000000"/>
                </a:solidFill>
                <a:latin typeface="Arial"/>
                <a:ea typeface="DejaVu Sans"/>
              </a:rPr>
              <a:t>bad_example.txt</a:t>
            </a:r>
            <a:endParaRPr b="0" lang="en-US" sz="1460" spc="-1" strike="noStrike">
              <a:latin typeface="Arial"/>
            </a:endParaRPr>
          </a:p>
        </p:txBody>
      </p:sp>
    </p:spTree>
  </p:cSld>
  <p:timing>
    <p:tnLst>
      <p:par>
        <p:cTn id="47" dur="indefinite" restart="never" nodeType="tmRoot">
          <p:childTnLst>
            <p:seq>
              <p:cTn id="48" nodeType="mainSeq"/>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2" name="CustomShape 1"/>
          <p:cNvSpPr/>
          <p:nvPr/>
        </p:nvSpPr>
        <p:spPr>
          <a:xfrm>
            <a:off x="504000" y="301320"/>
            <a:ext cx="9070560" cy="126108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latin typeface="Arial"/>
                <a:ea typeface="DejaVu Sans"/>
              </a:rPr>
              <a:t>Lets institute more change</a:t>
            </a:r>
            <a:endParaRPr b="0" lang="en-US" sz="4400" spc="-1" strike="noStrike">
              <a:latin typeface="Arial"/>
            </a:endParaRPr>
          </a:p>
        </p:txBody>
      </p:sp>
      <p:sp>
        <p:nvSpPr>
          <p:cNvPr id="403" name="CustomShape 2"/>
          <p:cNvSpPr/>
          <p:nvPr/>
        </p:nvSpPr>
        <p:spPr>
          <a:xfrm>
            <a:off x="1645920" y="1678320"/>
            <a:ext cx="7918560" cy="5880600"/>
          </a:xfrm>
          <a:prstGeom prst="rect">
            <a:avLst/>
          </a:prstGeom>
          <a:noFill/>
          <a:ln>
            <a:noFill/>
          </a:ln>
        </p:spPr>
        <p:style>
          <a:lnRef idx="0"/>
          <a:fillRef idx="0"/>
          <a:effectRef idx="0"/>
          <a:fontRef idx="minor"/>
        </p:style>
        <p:txBody>
          <a:bodyPr lIns="90000" rIns="90000" tIns="45000" bIns="45000"/>
          <a:p>
            <a:r>
              <a:rPr b="0" lang="en-US" sz="1200" spc="-1" strike="noStrike">
                <a:solidFill>
                  <a:srgbClr val="000000"/>
                </a:solidFill>
                <a:latin typeface="Courier New"/>
                <a:ea typeface="DejaVu Sans"/>
              </a:rPr>
              <a:t>$ </a:t>
            </a:r>
            <a:r>
              <a:rPr b="0" lang="en-US" sz="1200" spc="-1" strike="noStrike">
                <a:solidFill>
                  <a:srgbClr val="800080"/>
                </a:solidFill>
                <a:latin typeface="Courier New"/>
                <a:ea typeface="DejaVu Sans"/>
              </a:rPr>
              <a:t>rm bad_example.txt</a:t>
            </a:r>
            <a:endParaRPr b="0" lang="en-US" sz="1200" spc="-1" strike="noStrike">
              <a:latin typeface="Arial"/>
            </a:endParaRPr>
          </a:p>
          <a:p>
            <a:r>
              <a:rPr b="0" lang="en-US" sz="1200" spc="-1" strike="noStrike">
                <a:solidFill>
                  <a:srgbClr val="000000"/>
                </a:solidFill>
                <a:latin typeface="Courier New"/>
                <a:ea typeface="DejaVu Sans"/>
              </a:rPr>
              <a:t>$ </a:t>
            </a:r>
            <a:r>
              <a:rPr b="0" lang="en-US" sz="1200" spc="-1" strike="noStrike">
                <a:solidFill>
                  <a:srgbClr val="800080"/>
                </a:solidFill>
                <a:latin typeface="Courier New"/>
                <a:ea typeface="DejaVu Sans"/>
              </a:rPr>
              <a:t>echo "Here is some darn good change!" &gt; another_example.txt</a:t>
            </a:r>
            <a:endParaRPr b="0" lang="en-US" sz="1200" spc="-1" strike="noStrike">
              <a:latin typeface="Arial"/>
            </a:endParaRPr>
          </a:p>
          <a:p>
            <a:r>
              <a:rPr b="0" lang="en-US" sz="1200" spc="-1" strike="noStrike">
                <a:solidFill>
                  <a:srgbClr val="000000"/>
                </a:solidFill>
                <a:latin typeface="Courier New"/>
                <a:ea typeface="DejaVu Sans"/>
              </a:rPr>
              <a:t>$ </a:t>
            </a:r>
            <a:r>
              <a:rPr b="0" lang="en-US" sz="1200" spc="-1" strike="noStrike">
                <a:solidFill>
                  <a:srgbClr val="800080"/>
                </a:solidFill>
                <a:latin typeface="Courier New"/>
                <a:ea typeface="DejaVu Sans"/>
              </a:rPr>
              <a:t>git status</a:t>
            </a:r>
            <a:endParaRPr b="0" lang="en-US" sz="1200" spc="-1" strike="noStrike">
              <a:latin typeface="Arial"/>
            </a:endParaRPr>
          </a:p>
          <a:p>
            <a:r>
              <a:rPr b="0" lang="en-US" sz="1200" spc="-1" strike="noStrike">
                <a:solidFill>
                  <a:srgbClr val="000000"/>
                </a:solidFill>
                <a:latin typeface="Courier New"/>
                <a:ea typeface="DejaVu Sans"/>
              </a:rPr>
              <a:t>On branch master</a:t>
            </a:r>
            <a:endParaRPr b="0" lang="en-US" sz="1200" spc="-1" strike="noStrike">
              <a:latin typeface="Arial"/>
            </a:endParaRPr>
          </a:p>
          <a:p>
            <a:r>
              <a:rPr b="0" lang="en-US" sz="1200" spc="-1" strike="noStrike">
                <a:solidFill>
                  <a:srgbClr val="000000"/>
                </a:solidFill>
                <a:latin typeface="Courier New"/>
                <a:ea typeface="DejaVu Sans"/>
              </a:rPr>
              <a:t>Your branch is up-to-date with 'origin/master'.</a:t>
            </a:r>
            <a:endParaRPr b="0" lang="en-US" sz="1200" spc="-1" strike="noStrike">
              <a:latin typeface="Arial"/>
            </a:endParaRPr>
          </a:p>
          <a:p>
            <a:endParaRPr b="0" lang="en-US" sz="1200" spc="-1" strike="noStrike">
              <a:latin typeface="Arial"/>
            </a:endParaRPr>
          </a:p>
          <a:p>
            <a:r>
              <a:rPr b="0" lang="en-US" sz="1200" spc="-1" strike="noStrike">
                <a:solidFill>
                  <a:srgbClr val="000000"/>
                </a:solidFill>
                <a:latin typeface="Courier New"/>
                <a:ea typeface="DejaVu Sans"/>
              </a:rPr>
              <a:t>Changes to be committed:</a:t>
            </a:r>
            <a:endParaRPr b="0" lang="en-US" sz="1200" spc="-1" strike="noStrike">
              <a:latin typeface="Arial"/>
            </a:endParaRPr>
          </a:p>
          <a:p>
            <a:r>
              <a:rPr b="0" lang="en-US" sz="1200" spc="-1" strike="noStrike">
                <a:solidFill>
                  <a:srgbClr val="000000"/>
                </a:solidFill>
                <a:latin typeface="Courier New"/>
                <a:ea typeface="DejaVu Sans"/>
              </a:rPr>
              <a:t>  </a:t>
            </a:r>
            <a:r>
              <a:rPr b="0" lang="en-US" sz="1200" spc="-1" strike="noStrike">
                <a:solidFill>
                  <a:srgbClr val="000000"/>
                </a:solidFill>
                <a:latin typeface="Courier New"/>
                <a:ea typeface="DejaVu Sans"/>
              </a:rPr>
              <a:t>(use "git reset HEAD &lt;file&gt;..." to unstage)</a:t>
            </a:r>
            <a:endParaRPr b="0" lang="en-US" sz="1200" spc="-1" strike="noStrike">
              <a:latin typeface="Arial"/>
            </a:endParaRPr>
          </a:p>
          <a:p>
            <a:endParaRPr b="0" lang="en-US" sz="1200" spc="-1" strike="noStrike">
              <a:latin typeface="Arial"/>
            </a:endParaRPr>
          </a:p>
          <a:p>
            <a:r>
              <a:rPr b="0" lang="en-US" sz="1200" spc="-1" strike="noStrike">
                <a:solidFill>
                  <a:srgbClr val="000000"/>
                </a:solidFill>
                <a:latin typeface="Courier New"/>
                <a:ea typeface="DejaVu Sans"/>
              </a:rPr>
              <a:t>	</a:t>
            </a:r>
            <a:r>
              <a:rPr b="0" lang="en-US" sz="1200" spc="-1" strike="noStrike">
                <a:solidFill>
                  <a:srgbClr val="008000"/>
                </a:solidFill>
                <a:latin typeface="Courier New"/>
                <a:ea typeface="DejaVu Sans"/>
              </a:rPr>
              <a:t>modified:   example.txt</a:t>
            </a:r>
            <a:endParaRPr b="0" lang="en-US" sz="1200" spc="-1" strike="noStrike">
              <a:latin typeface="Arial"/>
            </a:endParaRPr>
          </a:p>
          <a:p>
            <a:endParaRPr b="0" lang="en-US" sz="1200" spc="-1" strike="noStrike">
              <a:latin typeface="Arial"/>
            </a:endParaRPr>
          </a:p>
          <a:p>
            <a:r>
              <a:rPr b="0" lang="en-US" sz="1200" spc="-1" strike="noStrike">
                <a:solidFill>
                  <a:srgbClr val="000000"/>
                </a:solidFill>
                <a:latin typeface="Courier New"/>
                <a:ea typeface="DejaVu Sans"/>
              </a:rPr>
              <a:t>Untracked files:</a:t>
            </a:r>
            <a:endParaRPr b="0" lang="en-US" sz="1200" spc="-1" strike="noStrike">
              <a:latin typeface="Arial"/>
            </a:endParaRPr>
          </a:p>
          <a:p>
            <a:r>
              <a:rPr b="0" lang="en-US" sz="1200" spc="-1" strike="noStrike">
                <a:solidFill>
                  <a:srgbClr val="000000"/>
                </a:solidFill>
                <a:latin typeface="Courier New"/>
                <a:ea typeface="DejaVu Sans"/>
              </a:rPr>
              <a:t>  </a:t>
            </a:r>
            <a:r>
              <a:rPr b="0" lang="en-US" sz="1200" spc="-1" strike="noStrike">
                <a:solidFill>
                  <a:srgbClr val="000000"/>
                </a:solidFill>
                <a:latin typeface="Courier New"/>
                <a:ea typeface="DejaVu Sans"/>
              </a:rPr>
              <a:t>(use "git add &lt;file&gt;..." to include in what will be committed)</a:t>
            </a:r>
            <a:endParaRPr b="0" lang="en-US" sz="1200" spc="-1" strike="noStrike">
              <a:latin typeface="Arial"/>
            </a:endParaRPr>
          </a:p>
          <a:p>
            <a:endParaRPr b="0" lang="en-US" sz="1200" spc="-1" strike="noStrike">
              <a:latin typeface="Arial"/>
            </a:endParaRPr>
          </a:p>
          <a:p>
            <a:r>
              <a:rPr b="0" lang="en-US" sz="1200" spc="-1" strike="noStrike">
                <a:solidFill>
                  <a:srgbClr val="000000"/>
                </a:solidFill>
                <a:latin typeface="Courier New"/>
                <a:ea typeface="DejaVu Sans"/>
              </a:rPr>
              <a:t>	</a:t>
            </a:r>
            <a:r>
              <a:rPr b="0" lang="en-US" sz="1200" spc="-1" strike="noStrike">
                <a:solidFill>
                  <a:srgbClr val="ff0000"/>
                </a:solidFill>
                <a:latin typeface="Courier New"/>
                <a:ea typeface="DejaVu Sans"/>
              </a:rPr>
              <a:t>another_example.txt</a:t>
            </a:r>
            <a:endParaRPr b="0" lang="en-US" sz="1200" spc="-1" strike="noStrike">
              <a:latin typeface="Arial"/>
            </a:endParaRPr>
          </a:p>
          <a:p>
            <a:endParaRPr b="0" lang="en-US" sz="1200" spc="-1" strike="noStrike">
              <a:latin typeface="Arial"/>
            </a:endParaRPr>
          </a:p>
          <a:p>
            <a:r>
              <a:rPr b="0" lang="en-US" sz="1200" spc="-1" strike="noStrike">
                <a:solidFill>
                  <a:srgbClr val="000000"/>
                </a:solidFill>
                <a:latin typeface="Courier New"/>
                <a:ea typeface="DejaVu Sans"/>
              </a:rPr>
              <a:t>$ </a:t>
            </a:r>
            <a:r>
              <a:rPr b="0" lang="en-US" sz="1200" spc="-1" strike="noStrike">
                <a:solidFill>
                  <a:srgbClr val="800080"/>
                </a:solidFill>
                <a:latin typeface="Courier New"/>
                <a:ea typeface="DejaVu Sans"/>
              </a:rPr>
              <a:t>git add another_example.txt</a:t>
            </a:r>
            <a:endParaRPr b="0" lang="en-US" sz="1200" spc="-1" strike="noStrike">
              <a:latin typeface="Arial"/>
            </a:endParaRPr>
          </a:p>
          <a:p>
            <a:r>
              <a:rPr b="0" lang="en-US" sz="1200" spc="-1" strike="noStrike">
                <a:solidFill>
                  <a:srgbClr val="000000"/>
                </a:solidFill>
                <a:latin typeface="Courier New"/>
                <a:ea typeface="DejaVu Sans"/>
              </a:rPr>
              <a:t>$ </a:t>
            </a:r>
            <a:r>
              <a:rPr b="0" lang="en-US" sz="1200" spc="-1" strike="noStrike">
                <a:solidFill>
                  <a:srgbClr val="800080"/>
                </a:solidFill>
                <a:latin typeface="Courier New"/>
                <a:ea typeface="DejaVu Sans"/>
              </a:rPr>
              <a:t>git status</a:t>
            </a:r>
            <a:endParaRPr b="0" lang="en-US" sz="1200" spc="-1" strike="noStrike">
              <a:latin typeface="Arial"/>
            </a:endParaRPr>
          </a:p>
          <a:p>
            <a:r>
              <a:rPr b="0" lang="en-US" sz="1200" spc="-1" strike="noStrike">
                <a:solidFill>
                  <a:srgbClr val="000000"/>
                </a:solidFill>
                <a:latin typeface="Courier New"/>
                <a:ea typeface="DejaVu Sans"/>
              </a:rPr>
              <a:t>On branch master</a:t>
            </a:r>
            <a:endParaRPr b="0" lang="en-US" sz="1200" spc="-1" strike="noStrike">
              <a:latin typeface="Arial"/>
            </a:endParaRPr>
          </a:p>
          <a:p>
            <a:r>
              <a:rPr b="0" lang="en-US" sz="1200" spc="-1" strike="noStrike">
                <a:solidFill>
                  <a:srgbClr val="000000"/>
                </a:solidFill>
                <a:latin typeface="Courier New"/>
                <a:ea typeface="DejaVu Sans"/>
              </a:rPr>
              <a:t>Your branch is up-to-date with 'origin/master'.</a:t>
            </a:r>
            <a:endParaRPr b="0" lang="en-US" sz="1200" spc="-1" strike="noStrike">
              <a:latin typeface="Arial"/>
            </a:endParaRPr>
          </a:p>
          <a:p>
            <a:endParaRPr b="0" lang="en-US" sz="1200" spc="-1" strike="noStrike">
              <a:latin typeface="Arial"/>
            </a:endParaRPr>
          </a:p>
          <a:p>
            <a:r>
              <a:rPr b="0" lang="en-US" sz="1200" spc="-1" strike="noStrike">
                <a:solidFill>
                  <a:srgbClr val="000000"/>
                </a:solidFill>
                <a:latin typeface="Courier New"/>
                <a:ea typeface="DejaVu Sans"/>
              </a:rPr>
              <a:t>Changes to be committed:</a:t>
            </a:r>
            <a:endParaRPr b="0" lang="en-US" sz="1200" spc="-1" strike="noStrike">
              <a:latin typeface="Arial"/>
            </a:endParaRPr>
          </a:p>
          <a:p>
            <a:r>
              <a:rPr b="0" lang="en-US" sz="1200" spc="-1" strike="noStrike">
                <a:solidFill>
                  <a:srgbClr val="000000"/>
                </a:solidFill>
                <a:latin typeface="Courier New"/>
                <a:ea typeface="DejaVu Sans"/>
              </a:rPr>
              <a:t>  </a:t>
            </a:r>
            <a:r>
              <a:rPr b="0" lang="en-US" sz="1200" spc="-1" strike="noStrike">
                <a:solidFill>
                  <a:srgbClr val="000000"/>
                </a:solidFill>
                <a:latin typeface="Courier New"/>
                <a:ea typeface="DejaVu Sans"/>
              </a:rPr>
              <a:t>(use "git reset HEAD &lt;file&gt;..." to unstage)</a:t>
            </a:r>
            <a:endParaRPr b="0" lang="en-US" sz="1200" spc="-1" strike="noStrike">
              <a:latin typeface="Arial"/>
            </a:endParaRPr>
          </a:p>
          <a:p>
            <a:endParaRPr b="0" lang="en-US" sz="1200" spc="-1" strike="noStrike">
              <a:latin typeface="Arial"/>
            </a:endParaRPr>
          </a:p>
          <a:p>
            <a:r>
              <a:rPr b="0" lang="en-US" sz="1200" spc="-1" strike="noStrike">
                <a:solidFill>
                  <a:srgbClr val="000000"/>
                </a:solidFill>
                <a:latin typeface="Courier New"/>
                <a:ea typeface="DejaVu Sans"/>
              </a:rPr>
              <a:t>	</a:t>
            </a:r>
            <a:r>
              <a:rPr b="0" lang="en-US" sz="1200" spc="-1" strike="noStrike">
                <a:solidFill>
                  <a:srgbClr val="008000"/>
                </a:solidFill>
                <a:latin typeface="Courier New"/>
                <a:ea typeface="DejaVu Sans"/>
              </a:rPr>
              <a:t>new file:   another_example.txt</a:t>
            </a:r>
            <a:endParaRPr b="0" lang="en-US" sz="1200" spc="-1" strike="noStrike">
              <a:latin typeface="Arial"/>
            </a:endParaRPr>
          </a:p>
          <a:p>
            <a:r>
              <a:rPr b="0" lang="en-US" sz="1200" spc="-1" strike="noStrike">
                <a:solidFill>
                  <a:srgbClr val="008000"/>
                </a:solidFill>
                <a:latin typeface="Courier New"/>
                <a:ea typeface="DejaVu Sans"/>
              </a:rPr>
              <a:t>	</a:t>
            </a:r>
            <a:r>
              <a:rPr b="0" lang="en-US" sz="1200" spc="-1" strike="noStrike">
                <a:solidFill>
                  <a:srgbClr val="008000"/>
                </a:solidFill>
                <a:latin typeface="Courier New"/>
                <a:ea typeface="DejaVu Sans"/>
              </a:rPr>
              <a:t>modified:   example.txt</a:t>
            </a:r>
            <a:endParaRPr b="0" lang="en-US" sz="1200" spc="-1" strike="noStrike">
              <a:latin typeface="Arial"/>
            </a:endParaRPr>
          </a:p>
          <a:p>
            <a:r>
              <a:rPr b="0" lang="en-US" sz="1200" spc="-1" strike="noStrike">
                <a:solidFill>
                  <a:srgbClr val="000000"/>
                </a:solidFill>
                <a:latin typeface="Courier New"/>
                <a:ea typeface="DejaVu Sans"/>
              </a:rPr>
              <a:t>$ </a:t>
            </a:r>
            <a:r>
              <a:rPr b="0" lang="en-US" sz="1200" spc="-1" strike="noStrike">
                <a:solidFill>
                  <a:srgbClr val="800080"/>
                </a:solidFill>
                <a:latin typeface="Courier New"/>
                <a:ea typeface="DejaVu Sans"/>
              </a:rPr>
              <a:t>git commit -m "I made the robot anihilator function correctly"</a:t>
            </a:r>
            <a:endParaRPr b="0" lang="en-US" sz="1200" spc="-1" strike="noStrike">
              <a:latin typeface="Arial"/>
            </a:endParaRPr>
          </a:p>
          <a:p>
            <a:r>
              <a:rPr b="0" lang="en-US" sz="1200" spc="-1" strike="noStrike">
                <a:solidFill>
                  <a:srgbClr val="000000"/>
                </a:solidFill>
                <a:latin typeface="Courier New"/>
                <a:ea typeface="DejaVu Sans"/>
              </a:rPr>
              <a:t>[master 7341a5e] I made the robot anihilator function correctly</a:t>
            </a:r>
            <a:endParaRPr b="0" lang="en-US" sz="1200" spc="-1" strike="noStrike">
              <a:latin typeface="Arial"/>
            </a:endParaRPr>
          </a:p>
          <a:p>
            <a:r>
              <a:rPr b="0" lang="en-US" sz="1200" spc="-1" strike="noStrike">
                <a:solidFill>
                  <a:srgbClr val="000000"/>
                </a:solidFill>
                <a:latin typeface="Courier New"/>
                <a:ea typeface="DejaVu Sans"/>
              </a:rPr>
              <a:t> </a:t>
            </a:r>
            <a:r>
              <a:rPr b="0" lang="en-US" sz="1200" spc="-1" strike="noStrike">
                <a:solidFill>
                  <a:srgbClr val="000000"/>
                </a:solidFill>
                <a:latin typeface="Courier New"/>
                <a:ea typeface="DejaVu Sans"/>
              </a:rPr>
              <a:t>2 files changed, 3 insertions(+)</a:t>
            </a:r>
            <a:endParaRPr b="0" lang="en-US" sz="1200" spc="-1" strike="noStrike">
              <a:latin typeface="Arial"/>
            </a:endParaRPr>
          </a:p>
          <a:p>
            <a:r>
              <a:rPr b="0" lang="en-US" sz="1200" spc="-1" strike="noStrike">
                <a:solidFill>
                  <a:srgbClr val="000000"/>
                </a:solidFill>
                <a:latin typeface="Courier New"/>
                <a:ea typeface="DejaVu Sans"/>
              </a:rPr>
              <a:t> </a:t>
            </a:r>
            <a:r>
              <a:rPr b="0" lang="en-US" sz="1200" spc="-1" strike="noStrike">
                <a:solidFill>
                  <a:srgbClr val="000000"/>
                </a:solidFill>
                <a:latin typeface="Courier New"/>
                <a:ea typeface="DejaVu Sans"/>
              </a:rPr>
              <a:t>create mode 100644 example_1/another_example.txt</a:t>
            </a:r>
            <a:endParaRPr b="0" lang="en-US" sz="1200" spc="-1" strike="noStrike">
              <a:latin typeface="Arial"/>
            </a:endParaRPr>
          </a:p>
          <a:p>
            <a:endParaRPr b="0" lang="en-US" sz="1200" spc="-1" strike="noStrike">
              <a:latin typeface="Arial"/>
            </a:endParaRPr>
          </a:p>
          <a:p>
            <a:endParaRPr b="0" lang="en-US" sz="1200" spc="-1" strike="noStrike">
              <a:latin typeface="Arial"/>
            </a:endParaRPr>
          </a:p>
        </p:txBody>
      </p:sp>
    </p:spTree>
  </p:cSld>
  <p:timing>
    <p:tnLst>
      <p:par>
        <p:cTn id="49" dur="indefinite" restart="never" nodeType="tmRoot">
          <p:childTnLst>
            <p:seq>
              <p:cTn id="50" nodeType="mainSeq"/>
              <p:prevCondLst>
                <p:cond delay="0" evt="onPrev">
                  <p:tgtEl>
                    <p:sldTgt/>
                  </p:tgtEl>
                </p:cond>
              </p:prevCondLst>
              <p:nextCondLst>
                <p:cond delay="0"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4" name="CustomShape 1"/>
          <p:cNvSpPr/>
          <p:nvPr/>
        </p:nvSpPr>
        <p:spPr>
          <a:xfrm>
            <a:off x="7271640" y="6676200"/>
            <a:ext cx="587160" cy="331920"/>
          </a:xfrm>
          <a:prstGeom prst="ellipse">
            <a:avLst/>
          </a:prstGeom>
          <a:solidFill>
            <a:srgbClr val="729fcf"/>
          </a:solidFill>
          <a:ln>
            <a:solidFill>
              <a:srgbClr val="3465a4"/>
            </a:solidFill>
          </a:ln>
        </p:spPr>
        <p:style>
          <a:lnRef idx="0"/>
          <a:fillRef idx="0"/>
          <a:effectRef idx="0"/>
          <a:fontRef idx="minor"/>
        </p:style>
      </p:sp>
      <p:sp>
        <p:nvSpPr>
          <p:cNvPr id="405" name="CustomShape 2"/>
          <p:cNvSpPr/>
          <p:nvPr/>
        </p:nvSpPr>
        <p:spPr>
          <a:xfrm>
            <a:off x="7253280" y="5922000"/>
            <a:ext cx="587160" cy="331920"/>
          </a:xfrm>
          <a:prstGeom prst="ellipse">
            <a:avLst/>
          </a:prstGeom>
          <a:solidFill>
            <a:srgbClr val="729fcf"/>
          </a:solidFill>
          <a:ln>
            <a:solidFill>
              <a:srgbClr val="3465a4"/>
            </a:solidFill>
          </a:ln>
        </p:spPr>
        <p:style>
          <a:lnRef idx="0"/>
          <a:fillRef idx="0"/>
          <a:effectRef idx="0"/>
          <a:fontRef idx="minor"/>
        </p:style>
      </p:sp>
      <p:sp>
        <p:nvSpPr>
          <p:cNvPr id="406" name="CustomShape 3"/>
          <p:cNvSpPr/>
          <p:nvPr/>
        </p:nvSpPr>
        <p:spPr>
          <a:xfrm>
            <a:off x="7253280" y="5181840"/>
            <a:ext cx="587160" cy="331920"/>
          </a:xfrm>
          <a:prstGeom prst="ellipse">
            <a:avLst/>
          </a:prstGeom>
          <a:solidFill>
            <a:srgbClr val="729fcf"/>
          </a:solidFill>
          <a:ln>
            <a:solidFill>
              <a:srgbClr val="3465a4"/>
            </a:solidFill>
          </a:ln>
        </p:spPr>
        <p:style>
          <a:lnRef idx="0"/>
          <a:fillRef idx="0"/>
          <a:effectRef idx="0"/>
          <a:fontRef idx="minor"/>
        </p:style>
      </p:sp>
      <p:sp>
        <p:nvSpPr>
          <p:cNvPr id="407" name="CustomShape 4"/>
          <p:cNvSpPr/>
          <p:nvPr/>
        </p:nvSpPr>
        <p:spPr>
          <a:xfrm>
            <a:off x="7253280" y="4441680"/>
            <a:ext cx="587160" cy="331920"/>
          </a:xfrm>
          <a:prstGeom prst="ellipse">
            <a:avLst/>
          </a:prstGeom>
          <a:solidFill>
            <a:srgbClr val="729fcf"/>
          </a:solidFill>
          <a:ln>
            <a:solidFill>
              <a:srgbClr val="3465a4"/>
            </a:solidFill>
          </a:ln>
        </p:spPr>
        <p:style>
          <a:lnRef idx="0"/>
          <a:fillRef idx="0"/>
          <a:effectRef idx="0"/>
          <a:fontRef idx="minor"/>
        </p:style>
      </p:sp>
      <p:sp>
        <p:nvSpPr>
          <p:cNvPr id="408" name="Line 5"/>
          <p:cNvSpPr/>
          <p:nvPr/>
        </p:nvSpPr>
        <p:spPr>
          <a:xfrm flipV="1">
            <a:off x="7580160" y="6255000"/>
            <a:ext cx="360" cy="407160"/>
          </a:xfrm>
          <a:prstGeom prst="line">
            <a:avLst/>
          </a:prstGeom>
          <a:ln>
            <a:solidFill>
              <a:srgbClr val="000000"/>
            </a:solidFill>
            <a:tailEnd len="med" type="triangle" w="med"/>
          </a:ln>
        </p:spPr>
        <p:style>
          <a:lnRef idx="0"/>
          <a:fillRef idx="0"/>
          <a:effectRef idx="0"/>
          <a:fontRef idx="minor"/>
        </p:style>
      </p:sp>
      <p:sp>
        <p:nvSpPr>
          <p:cNvPr id="409" name="Line 6"/>
          <p:cNvSpPr/>
          <p:nvPr/>
        </p:nvSpPr>
        <p:spPr>
          <a:xfrm flipV="1">
            <a:off x="7580160" y="5514840"/>
            <a:ext cx="360" cy="407160"/>
          </a:xfrm>
          <a:prstGeom prst="line">
            <a:avLst/>
          </a:prstGeom>
          <a:ln>
            <a:solidFill>
              <a:srgbClr val="000000"/>
            </a:solidFill>
            <a:tailEnd len="med" type="triangle" w="med"/>
          </a:ln>
        </p:spPr>
        <p:style>
          <a:lnRef idx="0"/>
          <a:fillRef idx="0"/>
          <a:effectRef idx="0"/>
          <a:fontRef idx="minor"/>
        </p:style>
      </p:sp>
      <p:sp>
        <p:nvSpPr>
          <p:cNvPr id="410" name="Line 7"/>
          <p:cNvSpPr/>
          <p:nvPr/>
        </p:nvSpPr>
        <p:spPr>
          <a:xfrm flipV="1">
            <a:off x="7580160" y="4774680"/>
            <a:ext cx="360" cy="407160"/>
          </a:xfrm>
          <a:prstGeom prst="line">
            <a:avLst/>
          </a:prstGeom>
          <a:ln>
            <a:solidFill>
              <a:srgbClr val="000000"/>
            </a:solidFill>
            <a:tailEnd len="med" type="triangle" w="med"/>
          </a:ln>
        </p:spPr>
        <p:style>
          <a:lnRef idx="0"/>
          <a:fillRef idx="0"/>
          <a:effectRef idx="0"/>
          <a:fontRef idx="minor"/>
        </p:style>
      </p:sp>
      <p:sp>
        <p:nvSpPr>
          <p:cNvPr id="411" name="CustomShape 8"/>
          <p:cNvSpPr/>
          <p:nvPr/>
        </p:nvSpPr>
        <p:spPr>
          <a:xfrm>
            <a:off x="2631960" y="6676200"/>
            <a:ext cx="587160" cy="331920"/>
          </a:xfrm>
          <a:prstGeom prst="ellipse">
            <a:avLst/>
          </a:prstGeom>
          <a:solidFill>
            <a:srgbClr val="729fcf"/>
          </a:solidFill>
          <a:ln>
            <a:solidFill>
              <a:srgbClr val="3465a4"/>
            </a:solidFill>
          </a:ln>
        </p:spPr>
        <p:style>
          <a:lnRef idx="0"/>
          <a:fillRef idx="0"/>
          <a:effectRef idx="0"/>
          <a:fontRef idx="minor"/>
        </p:style>
      </p:sp>
      <p:sp>
        <p:nvSpPr>
          <p:cNvPr id="412" name="CustomShape 9"/>
          <p:cNvSpPr/>
          <p:nvPr/>
        </p:nvSpPr>
        <p:spPr>
          <a:xfrm>
            <a:off x="2613600" y="5922000"/>
            <a:ext cx="587160" cy="331920"/>
          </a:xfrm>
          <a:prstGeom prst="ellipse">
            <a:avLst/>
          </a:prstGeom>
          <a:solidFill>
            <a:srgbClr val="729fcf"/>
          </a:solidFill>
          <a:ln>
            <a:solidFill>
              <a:srgbClr val="3465a4"/>
            </a:solidFill>
          </a:ln>
        </p:spPr>
        <p:style>
          <a:lnRef idx="0"/>
          <a:fillRef idx="0"/>
          <a:effectRef idx="0"/>
          <a:fontRef idx="minor"/>
        </p:style>
      </p:sp>
      <p:sp>
        <p:nvSpPr>
          <p:cNvPr id="413" name="CustomShape 10"/>
          <p:cNvSpPr/>
          <p:nvPr/>
        </p:nvSpPr>
        <p:spPr>
          <a:xfrm>
            <a:off x="2613600" y="5181840"/>
            <a:ext cx="587160" cy="331920"/>
          </a:xfrm>
          <a:prstGeom prst="ellipse">
            <a:avLst/>
          </a:prstGeom>
          <a:solidFill>
            <a:srgbClr val="729fcf"/>
          </a:solidFill>
          <a:ln>
            <a:solidFill>
              <a:srgbClr val="3465a4"/>
            </a:solidFill>
          </a:ln>
        </p:spPr>
        <p:style>
          <a:lnRef idx="0"/>
          <a:fillRef idx="0"/>
          <a:effectRef idx="0"/>
          <a:fontRef idx="minor"/>
        </p:style>
      </p:sp>
      <p:sp>
        <p:nvSpPr>
          <p:cNvPr id="414" name="CustomShape 11"/>
          <p:cNvSpPr/>
          <p:nvPr/>
        </p:nvSpPr>
        <p:spPr>
          <a:xfrm>
            <a:off x="2613600" y="4441680"/>
            <a:ext cx="587160" cy="331920"/>
          </a:xfrm>
          <a:prstGeom prst="ellipse">
            <a:avLst/>
          </a:prstGeom>
          <a:solidFill>
            <a:srgbClr val="729fcf"/>
          </a:solidFill>
          <a:ln>
            <a:solidFill>
              <a:srgbClr val="3465a4"/>
            </a:solidFill>
          </a:ln>
        </p:spPr>
        <p:style>
          <a:lnRef idx="0"/>
          <a:fillRef idx="0"/>
          <a:effectRef idx="0"/>
          <a:fontRef idx="minor"/>
        </p:style>
      </p:sp>
      <p:sp>
        <p:nvSpPr>
          <p:cNvPr id="415" name="Line 12"/>
          <p:cNvSpPr/>
          <p:nvPr/>
        </p:nvSpPr>
        <p:spPr>
          <a:xfrm flipV="1">
            <a:off x="2940480" y="6255000"/>
            <a:ext cx="360" cy="407160"/>
          </a:xfrm>
          <a:prstGeom prst="line">
            <a:avLst/>
          </a:prstGeom>
          <a:ln>
            <a:solidFill>
              <a:srgbClr val="000000"/>
            </a:solidFill>
            <a:tailEnd len="med" type="triangle" w="med"/>
          </a:ln>
        </p:spPr>
        <p:style>
          <a:lnRef idx="0"/>
          <a:fillRef idx="0"/>
          <a:effectRef idx="0"/>
          <a:fontRef idx="minor"/>
        </p:style>
      </p:sp>
      <p:sp>
        <p:nvSpPr>
          <p:cNvPr id="416" name="Line 13"/>
          <p:cNvSpPr/>
          <p:nvPr/>
        </p:nvSpPr>
        <p:spPr>
          <a:xfrm flipV="1">
            <a:off x="2940480" y="5514840"/>
            <a:ext cx="360" cy="407160"/>
          </a:xfrm>
          <a:prstGeom prst="line">
            <a:avLst/>
          </a:prstGeom>
          <a:ln>
            <a:solidFill>
              <a:srgbClr val="000000"/>
            </a:solidFill>
            <a:tailEnd len="med" type="triangle" w="med"/>
          </a:ln>
        </p:spPr>
        <p:style>
          <a:lnRef idx="0"/>
          <a:fillRef idx="0"/>
          <a:effectRef idx="0"/>
          <a:fontRef idx="minor"/>
        </p:style>
      </p:sp>
      <p:sp>
        <p:nvSpPr>
          <p:cNvPr id="417" name="Line 14"/>
          <p:cNvSpPr/>
          <p:nvPr/>
        </p:nvSpPr>
        <p:spPr>
          <a:xfrm flipV="1">
            <a:off x="2940480" y="4774680"/>
            <a:ext cx="360" cy="407160"/>
          </a:xfrm>
          <a:prstGeom prst="line">
            <a:avLst/>
          </a:prstGeom>
          <a:ln>
            <a:solidFill>
              <a:srgbClr val="000000"/>
            </a:solidFill>
            <a:tailEnd len="med" type="triangle" w="med"/>
          </a:ln>
        </p:spPr>
        <p:style>
          <a:lnRef idx="0"/>
          <a:fillRef idx="0"/>
          <a:effectRef idx="0"/>
          <a:fontRef idx="minor"/>
        </p:style>
      </p:sp>
      <p:sp>
        <p:nvSpPr>
          <p:cNvPr id="418" name="CustomShape 15"/>
          <p:cNvSpPr/>
          <p:nvPr/>
        </p:nvSpPr>
        <p:spPr>
          <a:xfrm>
            <a:off x="2613600" y="3738240"/>
            <a:ext cx="587160" cy="331920"/>
          </a:xfrm>
          <a:prstGeom prst="ellipse">
            <a:avLst/>
          </a:prstGeom>
          <a:solidFill>
            <a:srgbClr val="729fcf"/>
          </a:solidFill>
          <a:ln>
            <a:solidFill>
              <a:srgbClr val="3465a4"/>
            </a:solidFill>
          </a:ln>
        </p:spPr>
        <p:style>
          <a:lnRef idx="0"/>
          <a:fillRef idx="0"/>
          <a:effectRef idx="0"/>
          <a:fontRef idx="minor"/>
        </p:style>
      </p:sp>
      <p:sp>
        <p:nvSpPr>
          <p:cNvPr id="419" name="CustomShape 16"/>
          <p:cNvSpPr/>
          <p:nvPr/>
        </p:nvSpPr>
        <p:spPr>
          <a:xfrm>
            <a:off x="0" y="3553200"/>
            <a:ext cx="1959480" cy="296640"/>
          </a:xfrm>
          <a:prstGeom prst="rect">
            <a:avLst/>
          </a:prstGeom>
          <a:noFill/>
          <a:ln>
            <a:noFill/>
          </a:ln>
        </p:spPr>
        <p:style>
          <a:lnRef idx="0"/>
          <a:fillRef idx="0"/>
          <a:effectRef idx="0"/>
          <a:fontRef idx="minor"/>
        </p:style>
        <p:txBody>
          <a:bodyPr lIns="90000" rIns="90000" tIns="45000" bIns="45000"/>
          <a:p>
            <a:r>
              <a:rPr b="0" lang="en-US" sz="1460" spc="-1" strike="noStrike">
                <a:solidFill>
                  <a:srgbClr val="000000"/>
                </a:solidFill>
                <a:latin typeface="Arial"/>
                <a:ea typeface="DejaVu Sans"/>
              </a:rPr>
              <a:t>example.txt</a:t>
            </a:r>
            <a:endParaRPr b="0" lang="en-US" sz="1460" spc="-1" strike="noStrike">
              <a:latin typeface="Arial"/>
            </a:endParaRPr>
          </a:p>
        </p:txBody>
      </p:sp>
      <p:sp>
        <p:nvSpPr>
          <p:cNvPr id="420" name="CustomShape 17"/>
          <p:cNvSpPr/>
          <p:nvPr/>
        </p:nvSpPr>
        <p:spPr>
          <a:xfrm>
            <a:off x="2613600" y="3738240"/>
            <a:ext cx="587160" cy="331920"/>
          </a:xfrm>
          <a:prstGeom prst="ellipse">
            <a:avLst/>
          </a:prstGeom>
          <a:solidFill>
            <a:srgbClr val="729fcf"/>
          </a:solidFill>
          <a:ln>
            <a:solidFill>
              <a:srgbClr val="3465a4"/>
            </a:solidFill>
          </a:ln>
        </p:spPr>
        <p:style>
          <a:lnRef idx="0"/>
          <a:fillRef idx="0"/>
          <a:effectRef idx="0"/>
          <a:fontRef idx="minor"/>
        </p:style>
      </p:sp>
      <p:sp>
        <p:nvSpPr>
          <p:cNvPr id="421" name="CustomShape 18"/>
          <p:cNvSpPr/>
          <p:nvPr/>
        </p:nvSpPr>
        <p:spPr>
          <a:xfrm>
            <a:off x="0" y="3331080"/>
            <a:ext cx="3266280" cy="296640"/>
          </a:xfrm>
          <a:prstGeom prst="rect">
            <a:avLst/>
          </a:prstGeom>
          <a:noFill/>
          <a:ln>
            <a:noFill/>
          </a:ln>
        </p:spPr>
        <p:style>
          <a:lnRef idx="0"/>
          <a:fillRef idx="0"/>
          <a:effectRef idx="0"/>
          <a:fontRef idx="minor"/>
        </p:style>
        <p:txBody>
          <a:bodyPr lIns="90000" rIns="90000" tIns="45000" bIns="45000"/>
          <a:p>
            <a:r>
              <a:rPr b="0" lang="en-US" sz="1460" spc="-1" strike="noStrike">
                <a:solidFill>
                  <a:srgbClr val="000000"/>
                </a:solidFill>
                <a:latin typeface="Arial"/>
                <a:ea typeface="DejaVu Sans"/>
              </a:rPr>
              <a:t>another_example.txt</a:t>
            </a:r>
            <a:endParaRPr b="0" lang="en-US" sz="1460" spc="-1" strike="noStrike">
              <a:latin typeface="Arial"/>
            </a:endParaRPr>
          </a:p>
        </p:txBody>
      </p:sp>
    </p:spTree>
  </p:cSld>
  <p:timing>
    <p:tnLst>
      <p:par>
        <p:cTn id="51" dur="indefinite" restart="never" nodeType="tmRoot">
          <p:childTnLst>
            <p:seq>
              <p:cTn id="52" nodeType="mainSeq"/>
              <p:prevCondLst>
                <p:cond delay="0" evt="onPrev">
                  <p:tgtEl>
                    <p:sldTgt/>
                  </p:tgtEl>
                </p:cond>
              </p:prevCondLst>
              <p:nextCondLst>
                <p:cond delay="0"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2" name="CustomShape 1"/>
          <p:cNvSpPr/>
          <p:nvPr/>
        </p:nvSpPr>
        <p:spPr>
          <a:xfrm>
            <a:off x="7271640" y="6676200"/>
            <a:ext cx="587160" cy="331920"/>
          </a:xfrm>
          <a:prstGeom prst="ellipse">
            <a:avLst/>
          </a:prstGeom>
          <a:solidFill>
            <a:srgbClr val="729fcf"/>
          </a:solidFill>
          <a:ln>
            <a:solidFill>
              <a:srgbClr val="3465a4"/>
            </a:solidFill>
          </a:ln>
        </p:spPr>
        <p:style>
          <a:lnRef idx="0"/>
          <a:fillRef idx="0"/>
          <a:effectRef idx="0"/>
          <a:fontRef idx="minor"/>
        </p:style>
      </p:sp>
      <p:sp>
        <p:nvSpPr>
          <p:cNvPr id="423" name="CustomShape 2"/>
          <p:cNvSpPr/>
          <p:nvPr/>
        </p:nvSpPr>
        <p:spPr>
          <a:xfrm>
            <a:off x="7253280" y="5922000"/>
            <a:ext cx="587160" cy="331920"/>
          </a:xfrm>
          <a:prstGeom prst="ellipse">
            <a:avLst/>
          </a:prstGeom>
          <a:solidFill>
            <a:srgbClr val="729fcf"/>
          </a:solidFill>
          <a:ln>
            <a:solidFill>
              <a:srgbClr val="3465a4"/>
            </a:solidFill>
          </a:ln>
        </p:spPr>
        <p:style>
          <a:lnRef idx="0"/>
          <a:fillRef idx="0"/>
          <a:effectRef idx="0"/>
          <a:fontRef idx="minor"/>
        </p:style>
      </p:sp>
      <p:sp>
        <p:nvSpPr>
          <p:cNvPr id="424" name="CustomShape 3"/>
          <p:cNvSpPr/>
          <p:nvPr/>
        </p:nvSpPr>
        <p:spPr>
          <a:xfrm>
            <a:off x="7253280" y="5181840"/>
            <a:ext cx="587160" cy="331920"/>
          </a:xfrm>
          <a:prstGeom prst="ellipse">
            <a:avLst/>
          </a:prstGeom>
          <a:solidFill>
            <a:srgbClr val="729fcf"/>
          </a:solidFill>
          <a:ln>
            <a:solidFill>
              <a:srgbClr val="3465a4"/>
            </a:solidFill>
          </a:ln>
        </p:spPr>
        <p:style>
          <a:lnRef idx="0"/>
          <a:fillRef idx="0"/>
          <a:effectRef idx="0"/>
          <a:fontRef idx="minor"/>
        </p:style>
      </p:sp>
      <p:sp>
        <p:nvSpPr>
          <p:cNvPr id="425" name="CustomShape 4"/>
          <p:cNvSpPr/>
          <p:nvPr/>
        </p:nvSpPr>
        <p:spPr>
          <a:xfrm>
            <a:off x="7253280" y="4441680"/>
            <a:ext cx="587160" cy="331920"/>
          </a:xfrm>
          <a:prstGeom prst="ellipse">
            <a:avLst/>
          </a:prstGeom>
          <a:solidFill>
            <a:srgbClr val="729fcf"/>
          </a:solidFill>
          <a:ln>
            <a:solidFill>
              <a:srgbClr val="3465a4"/>
            </a:solidFill>
          </a:ln>
        </p:spPr>
        <p:style>
          <a:lnRef idx="0"/>
          <a:fillRef idx="0"/>
          <a:effectRef idx="0"/>
          <a:fontRef idx="minor"/>
        </p:style>
      </p:sp>
      <p:sp>
        <p:nvSpPr>
          <p:cNvPr id="426" name="Line 5"/>
          <p:cNvSpPr/>
          <p:nvPr/>
        </p:nvSpPr>
        <p:spPr>
          <a:xfrm flipV="1">
            <a:off x="7580160" y="6255000"/>
            <a:ext cx="360" cy="407160"/>
          </a:xfrm>
          <a:prstGeom prst="line">
            <a:avLst/>
          </a:prstGeom>
          <a:ln>
            <a:solidFill>
              <a:srgbClr val="000000"/>
            </a:solidFill>
            <a:tailEnd len="med" type="triangle" w="med"/>
          </a:ln>
        </p:spPr>
        <p:style>
          <a:lnRef idx="0"/>
          <a:fillRef idx="0"/>
          <a:effectRef idx="0"/>
          <a:fontRef idx="minor"/>
        </p:style>
      </p:sp>
      <p:sp>
        <p:nvSpPr>
          <p:cNvPr id="427" name="Line 6"/>
          <p:cNvSpPr/>
          <p:nvPr/>
        </p:nvSpPr>
        <p:spPr>
          <a:xfrm flipV="1">
            <a:off x="7580160" y="5514840"/>
            <a:ext cx="360" cy="407160"/>
          </a:xfrm>
          <a:prstGeom prst="line">
            <a:avLst/>
          </a:prstGeom>
          <a:ln>
            <a:solidFill>
              <a:srgbClr val="000000"/>
            </a:solidFill>
            <a:tailEnd len="med" type="triangle" w="med"/>
          </a:ln>
        </p:spPr>
        <p:style>
          <a:lnRef idx="0"/>
          <a:fillRef idx="0"/>
          <a:effectRef idx="0"/>
          <a:fontRef idx="minor"/>
        </p:style>
      </p:sp>
      <p:sp>
        <p:nvSpPr>
          <p:cNvPr id="428" name="Line 7"/>
          <p:cNvSpPr/>
          <p:nvPr/>
        </p:nvSpPr>
        <p:spPr>
          <a:xfrm flipV="1">
            <a:off x="7580160" y="4774680"/>
            <a:ext cx="360" cy="407160"/>
          </a:xfrm>
          <a:prstGeom prst="line">
            <a:avLst/>
          </a:prstGeom>
          <a:ln>
            <a:solidFill>
              <a:srgbClr val="000000"/>
            </a:solidFill>
            <a:tailEnd len="med" type="triangle" w="med"/>
          </a:ln>
        </p:spPr>
        <p:style>
          <a:lnRef idx="0"/>
          <a:fillRef idx="0"/>
          <a:effectRef idx="0"/>
          <a:fontRef idx="minor"/>
        </p:style>
      </p:sp>
      <p:sp>
        <p:nvSpPr>
          <p:cNvPr id="429" name="CustomShape 8"/>
          <p:cNvSpPr/>
          <p:nvPr/>
        </p:nvSpPr>
        <p:spPr>
          <a:xfrm>
            <a:off x="2631960" y="6676200"/>
            <a:ext cx="587160" cy="331920"/>
          </a:xfrm>
          <a:prstGeom prst="ellipse">
            <a:avLst/>
          </a:prstGeom>
          <a:solidFill>
            <a:srgbClr val="729fcf"/>
          </a:solidFill>
          <a:ln>
            <a:solidFill>
              <a:srgbClr val="3465a4"/>
            </a:solidFill>
          </a:ln>
        </p:spPr>
        <p:style>
          <a:lnRef idx="0"/>
          <a:fillRef idx="0"/>
          <a:effectRef idx="0"/>
          <a:fontRef idx="minor"/>
        </p:style>
      </p:sp>
      <p:sp>
        <p:nvSpPr>
          <p:cNvPr id="430" name="CustomShape 9"/>
          <p:cNvSpPr/>
          <p:nvPr/>
        </p:nvSpPr>
        <p:spPr>
          <a:xfrm>
            <a:off x="2613600" y="5922000"/>
            <a:ext cx="587160" cy="331920"/>
          </a:xfrm>
          <a:prstGeom prst="ellipse">
            <a:avLst/>
          </a:prstGeom>
          <a:solidFill>
            <a:srgbClr val="729fcf"/>
          </a:solidFill>
          <a:ln>
            <a:solidFill>
              <a:srgbClr val="3465a4"/>
            </a:solidFill>
          </a:ln>
        </p:spPr>
        <p:style>
          <a:lnRef idx="0"/>
          <a:fillRef idx="0"/>
          <a:effectRef idx="0"/>
          <a:fontRef idx="minor"/>
        </p:style>
      </p:sp>
      <p:sp>
        <p:nvSpPr>
          <p:cNvPr id="431" name="CustomShape 10"/>
          <p:cNvSpPr/>
          <p:nvPr/>
        </p:nvSpPr>
        <p:spPr>
          <a:xfrm>
            <a:off x="2613600" y="5181840"/>
            <a:ext cx="587160" cy="331920"/>
          </a:xfrm>
          <a:prstGeom prst="ellipse">
            <a:avLst/>
          </a:prstGeom>
          <a:solidFill>
            <a:srgbClr val="729fcf"/>
          </a:solidFill>
          <a:ln>
            <a:solidFill>
              <a:srgbClr val="3465a4"/>
            </a:solidFill>
          </a:ln>
        </p:spPr>
        <p:style>
          <a:lnRef idx="0"/>
          <a:fillRef idx="0"/>
          <a:effectRef idx="0"/>
          <a:fontRef idx="minor"/>
        </p:style>
      </p:sp>
      <p:sp>
        <p:nvSpPr>
          <p:cNvPr id="432" name="CustomShape 11"/>
          <p:cNvSpPr/>
          <p:nvPr/>
        </p:nvSpPr>
        <p:spPr>
          <a:xfrm>
            <a:off x="2613600" y="4441680"/>
            <a:ext cx="587160" cy="331920"/>
          </a:xfrm>
          <a:prstGeom prst="ellipse">
            <a:avLst/>
          </a:prstGeom>
          <a:solidFill>
            <a:srgbClr val="729fcf"/>
          </a:solidFill>
          <a:ln>
            <a:solidFill>
              <a:srgbClr val="3465a4"/>
            </a:solidFill>
          </a:ln>
        </p:spPr>
        <p:style>
          <a:lnRef idx="0"/>
          <a:fillRef idx="0"/>
          <a:effectRef idx="0"/>
          <a:fontRef idx="minor"/>
        </p:style>
      </p:sp>
      <p:sp>
        <p:nvSpPr>
          <p:cNvPr id="433" name="Line 12"/>
          <p:cNvSpPr/>
          <p:nvPr/>
        </p:nvSpPr>
        <p:spPr>
          <a:xfrm flipV="1">
            <a:off x="2940480" y="6255000"/>
            <a:ext cx="360" cy="407160"/>
          </a:xfrm>
          <a:prstGeom prst="line">
            <a:avLst/>
          </a:prstGeom>
          <a:ln>
            <a:solidFill>
              <a:srgbClr val="000000"/>
            </a:solidFill>
            <a:tailEnd len="med" type="triangle" w="med"/>
          </a:ln>
        </p:spPr>
        <p:style>
          <a:lnRef idx="0"/>
          <a:fillRef idx="0"/>
          <a:effectRef idx="0"/>
          <a:fontRef idx="minor"/>
        </p:style>
      </p:sp>
      <p:sp>
        <p:nvSpPr>
          <p:cNvPr id="434" name="Line 13"/>
          <p:cNvSpPr/>
          <p:nvPr/>
        </p:nvSpPr>
        <p:spPr>
          <a:xfrm flipV="1">
            <a:off x="2940480" y="5514840"/>
            <a:ext cx="360" cy="407160"/>
          </a:xfrm>
          <a:prstGeom prst="line">
            <a:avLst/>
          </a:prstGeom>
          <a:ln>
            <a:solidFill>
              <a:srgbClr val="000000"/>
            </a:solidFill>
            <a:tailEnd len="med" type="triangle" w="med"/>
          </a:ln>
        </p:spPr>
        <p:style>
          <a:lnRef idx="0"/>
          <a:fillRef idx="0"/>
          <a:effectRef idx="0"/>
          <a:fontRef idx="minor"/>
        </p:style>
      </p:sp>
      <p:sp>
        <p:nvSpPr>
          <p:cNvPr id="435" name="Line 14"/>
          <p:cNvSpPr/>
          <p:nvPr/>
        </p:nvSpPr>
        <p:spPr>
          <a:xfrm flipV="1">
            <a:off x="2940480" y="4774680"/>
            <a:ext cx="360" cy="407160"/>
          </a:xfrm>
          <a:prstGeom prst="line">
            <a:avLst/>
          </a:prstGeom>
          <a:ln>
            <a:solidFill>
              <a:srgbClr val="000000"/>
            </a:solidFill>
            <a:tailEnd len="med" type="triangle" w="med"/>
          </a:ln>
        </p:spPr>
        <p:style>
          <a:lnRef idx="0"/>
          <a:fillRef idx="0"/>
          <a:effectRef idx="0"/>
          <a:fontRef idx="minor"/>
        </p:style>
      </p:sp>
      <p:sp>
        <p:nvSpPr>
          <p:cNvPr id="436" name="CustomShape 15"/>
          <p:cNvSpPr/>
          <p:nvPr/>
        </p:nvSpPr>
        <p:spPr>
          <a:xfrm>
            <a:off x="2613600" y="3701160"/>
            <a:ext cx="587160" cy="331920"/>
          </a:xfrm>
          <a:prstGeom prst="ellipse">
            <a:avLst/>
          </a:prstGeom>
          <a:solidFill>
            <a:srgbClr val="729fcf"/>
          </a:solidFill>
          <a:ln>
            <a:solidFill>
              <a:srgbClr val="3465a4"/>
            </a:solidFill>
          </a:ln>
        </p:spPr>
        <p:style>
          <a:lnRef idx="0"/>
          <a:fillRef idx="0"/>
          <a:effectRef idx="0"/>
          <a:fontRef idx="minor"/>
        </p:style>
      </p:sp>
      <p:sp>
        <p:nvSpPr>
          <p:cNvPr id="437" name="Line 16"/>
          <p:cNvSpPr/>
          <p:nvPr/>
        </p:nvSpPr>
        <p:spPr>
          <a:xfrm flipV="1">
            <a:off x="2940480" y="4034160"/>
            <a:ext cx="360" cy="407160"/>
          </a:xfrm>
          <a:prstGeom prst="line">
            <a:avLst/>
          </a:prstGeom>
          <a:ln>
            <a:solidFill>
              <a:srgbClr val="000000"/>
            </a:solidFill>
            <a:tailEnd len="med" type="triangle" w="med"/>
          </a:ln>
        </p:spPr>
        <p:style>
          <a:lnRef idx="0"/>
          <a:fillRef idx="0"/>
          <a:effectRef idx="0"/>
          <a:fontRef idx="minor"/>
        </p:style>
      </p:sp>
    </p:spTree>
  </p:cSld>
  <p:timing>
    <p:tnLst>
      <p:par>
        <p:cTn id="53" dur="indefinite" restart="never" nodeType="tmRoot">
          <p:childTnLst>
            <p:seq>
              <p:cTn id="54" nodeType="mainSeq"/>
              <p:prevCondLst>
                <p:cond delay="0" evt="onPrev">
                  <p:tgtEl>
                    <p:sldTgt/>
                  </p:tgtEl>
                </p:cond>
              </p:prevCondLst>
              <p:nextCondLst>
                <p:cond delay="0" evt="onNext">
                  <p:tgtEl>
                    <p:sldTgt/>
                  </p:tgtEl>
                </p:cond>
              </p:nextCondLst>
            </p:seq>
          </p:childTnLst>
        </p:cTn>
      </p:par>
    </p:tnLst>
  </p:timing>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8" name="CustomShape 1"/>
          <p:cNvSpPr/>
          <p:nvPr/>
        </p:nvSpPr>
        <p:spPr>
          <a:xfrm>
            <a:off x="504000" y="301320"/>
            <a:ext cx="9070560" cy="126108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latin typeface="Arial"/>
                <a:ea typeface="DejaVu Sans"/>
              </a:rPr>
              <a:t>What have we done?</a:t>
            </a:r>
            <a:endParaRPr b="0" lang="en-US" sz="4400" spc="-1" strike="noStrike">
              <a:latin typeface="Arial"/>
            </a:endParaRPr>
          </a:p>
        </p:txBody>
      </p:sp>
      <p:sp>
        <p:nvSpPr>
          <p:cNvPr id="439" name="CustomShape 2"/>
          <p:cNvSpPr/>
          <p:nvPr/>
        </p:nvSpPr>
        <p:spPr>
          <a:xfrm>
            <a:off x="2383560" y="3391560"/>
            <a:ext cx="6302160" cy="1625400"/>
          </a:xfrm>
          <a:prstGeom prst="rect">
            <a:avLst/>
          </a:prstGeom>
          <a:noFill/>
          <a:ln>
            <a:noFill/>
          </a:ln>
        </p:spPr>
        <p:style>
          <a:lnRef idx="0"/>
          <a:fillRef idx="0"/>
          <a:effectRef idx="0"/>
          <a:fontRef idx="minor"/>
        </p:style>
        <p:txBody>
          <a:bodyPr lIns="90000" rIns="90000" tIns="45000" bIns="45000"/>
          <a:p>
            <a:r>
              <a:rPr b="0" lang="en-US" sz="1400" spc="-1" strike="noStrike">
                <a:solidFill>
                  <a:srgbClr val="000000"/>
                </a:solidFill>
                <a:latin typeface="Courier New"/>
                <a:ea typeface="DejaVu Sans"/>
              </a:rPr>
              <a:t>$ </a:t>
            </a:r>
            <a:r>
              <a:rPr b="0" lang="en-US" sz="1400" spc="-1" strike="noStrike">
                <a:solidFill>
                  <a:srgbClr val="800080"/>
                </a:solidFill>
                <a:latin typeface="Courier New"/>
                <a:ea typeface="DejaVu Sans"/>
              </a:rPr>
              <a:t>git status</a:t>
            </a:r>
            <a:endParaRPr b="0" lang="en-US" sz="1400" spc="-1" strike="noStrike">
              <a:latin typeface="Arial"/>
            </a:endParaRPr>
          </a:p>
          <a:p>
            <a:r>
              <a:rPr b="0" lang="en-US" sz="1400" spc="-1" strike="noStrike">
                <a:solidFill>
                  <a:srgbClr val="000000"/>
                </a:solidFill>
                <a:latin typeface="Courier New"/>
                <a:ea typeface="DejaVu Sans"/>
              </a:rPr>
              <a:t>On branch master</a:t>
            </a:r>
            <a:endParaRPr b="0" lang="en-US" sz="1400" spc="-1" strike="noStrike">
              <a:latin typeface="Arial"/>
            </a:endParaRPr>
          </a:p>
          <a:p>
            <a:r>
              <a:rPr b="0" lang="en-US" sz="1400" spc="-1" strike="noStrike">
                <a:solidFill>
                  <a:srgbClr val="000000"/>
                </a:solidFill>
                <a:latin typeface="Courier New"/>
                <a:ea typeface="DejaVu Sans"/>
              </a:rPr>
              <a:t>Your branch is ahead of 'origin/master' by 1 commit.</a:t>
            </a:r>
            <a:endParaRPr b="0" lang="en-US" sz="1400" spc="-1" strike="noStrike">
              <a:latin typeface="Arial"/>
            </a:endParaRPr>
          </a:p>
          <a:p>
            <a:r>
              <a:rPr b="0" lang="en-US" sz="1400" spc="-1" strike="noStrike">
                <a:solidFill>
                  <a:srgbClr val="000000"/>
                </a:solidFill>
                <a:latin typeface="Courier New"/>
                <a:ea typeface="DejaVu Sans"/>
              </a:rPr>
              <a:t>  </a:t>
            </a:r>
            <a:r>
              <a:rPr b="0" lang="en-US" sz="1400" spc="-1" strike="noStrike">
                <a:solidFill>
                  <a:srgbClr val="000000"/>
                </a:solidFill>
                <a:latin typeface="Courier New"/>
                <a:ea typeface="DejaVu Sans"/>
              </a:rPr>
              <a:t>(use "git push" to publish your local commits)</a:t>
            </a:r>
            <a:endParaRPr b="0" lang="en-US" sz="1400" spc="-1" strike="noStrike">
              <a:latin typeface="Arial"/>
            </a:endParaRPr>
          </a:p>
          <a:p>
            <a:endParaRPr b="0" lang="en-US" sz="1400" spc="-1" strike="noStrike">
              <a:latin typeface="Arial"/>
            </a:endParaRPr>
          </a:p>
          <a:p>
            <a:r>
              <a:rPr b="0" lang="en-US" sz="1400" spc="-1" strike="noStrike">
                <a:solidFill>
                  <a:srgbClr val="000000"/>
                </a:solidFill>
                <a:latin typeface="Courier New"/>
                <a:ea typeface="DejaVu Sans"/>
              </a:rPr>
              <a:t>nothing to commit, working directory clean</a:t>
            </a:r>
            <a:endParaRPr b="0" lang="en-US" sz="1400" spc="-1" strike="noStrike">
              <a:latin typeface="Arial"/>
            </a:endParaRPr>
          </a:p>
        </p:txBody>
      </p:sp>
    </p:spTree>
  </p:cSld>
  <p:timing>
    <p:tnLst>
      <p:par>
        <p:cTn id="55" dur="indefinite" restart="never" nodeType="tmRoot">
          <p:childTnLst>
            <p:seq>
              <p:cTn id="56" nodeType="mainSeq"/>
              <p:prevCondLst>
                <p:cond delay="0" evt="onPrev">
                  <p:tgtEl>
                    <p:sldTgt/>
                  </p:tgtEl>
                </p:cond>
              </p:prevCondLst>
              <p:nextCondLst>
                <p:cond delay="0" evt="onNext">
                  <p:tgtEl>
                    <p:sldTgt/>
                  </p:tgtEl>
                </p:cond>
              </p:nextCondLst>
            </p:seq>
          </p:childTnLst>
        </p:cTn>
      </p:par>
    </p:tnLst>
  </p:timing>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0" name="CustomShape 1"/>
          <p:cNvSpPr/>
          <p:nvPr/>
        </p:nvSpPr>
        <p:spPr>
          <a:xfrm>
            <a:off x="504000" y="301320"/>
            <a:ext cx="9070560" cy="126108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latin typeface="Arial"/>
                <a:ea typeface="DejaVu Sans"/>
              </a:rPr>
              <a:t>What’s the difference?</a:t>
            </a:r>
            <a:r>
              <a:rPr b="0" lang="en-US" sz="4400" spc="-1" strike="noStrike">
                <a:solidFill>
                  <a:srgbClr val="000000"/>
                </a:solidFill>
                <a:latin typeface="Arial"/>
                <a:ea typeface="DejaVu Sans"/>
              </a:rPr>
              <a:t>	</a:t>
            </a:r>
            <a:endParaRPr b="0" lang="en-US" sz="4400" spc="-1" strike="noStrike">
              <a:latin typeface="Arial"/>
            </a:endParaRPr>
          </a:p>
        </p:txBody>
      </p:sp>
      <p:sp>
        <p:nvSpPr>
          <p:cNvPr id="441" name="CustomShape 2"/>
          <p:cNvSpPr/>
          <p:nvPr/>
        </p:nvSpPr>
        <p:spPr>
          <a:xfrm>
            <a:off x="1111680" y="2369520"/>
            <a:ext cx="7952040" cy="4121640"/>
          </a:xfrm>
          <a:prstGeom prst="rect">
            <a:avLst/>
          </a:prstGeom>
          <a:noFill/>
          <a:ln>
            <a:noFill/>
          </a:ln>
        </p:spPr>
        <p:style>
          <a:lnRef idx="0"/>
          <a:fillRef idx="0"/>
          <a:effectRef idx="0"/>
          <a:fontRef idx="minor"/>
        </p:style>
        <p:txBody>
          <a:bodyPr lIns="90000" rIns="90000" tIns="45000" bIns="45000"/>
          <a:p>
            <a:r>
              <a:rPr b="0" lang="en-US" sz="1400" spc="-1" strike="noStrike">
                <a:solidFill>
                  <a:srgbClr val="000000"/>
                </a:solidFill>
                <a:latin typeface="Courier New"/>
                <a:ea typeface="DejaVu Sans"/>
              </a:rPr>
              <a:t>$ </a:t>
            </a:r>
            <a:r>
              <a:rPr b="0" lang="en-US" sz="1400" spc="-1" strike="noStrike">
                <a:solidFill>
                  <a:srgbClr val="800080"/>
                </a:solidFill>
                <a:latin typeface="Courier New"/>
                <a:ea typeface="DejaVu Sans"/>
              </a:rPr>
              <a:t>vi another_example.txt</a:t>
            </a:r>
            <a:endParaRPr b="0" lang="en-US" sz="1400" spc="-1" strike="noStrike">
              <a:latin typeface="Arial"/>
            </a:endParaRPr>
          </a:p>
          <a:p>
            <a:r>
              <a:rPr b="0" lang="en-US" sz="1400" spc="-1" strike="noStrike">
                <a:solidFill>
                  <a:srgbClr val="000000"/>
                </a:solidFill>
                <a:latin typeface="Courier New"/>
                <a:ea typeface="DejaVu Sans"/>
              </a:rPr>
              <a:t>$ </a:t>
            </a:r>
            <a:r>
              <a:rPr b="0" lang="en-US" sz="1400" spc="-1" strike="noStrike">
                <a:solidFill>
                  <a:srgbClr val="800080"/>
                </a:solidFill>
                <a:latin typeface="Courier New"/>
                <a:ea typeface="DejaVu Sans"/>
              </a:rPr>
              <a:t>git diff</a:t>
            </a:r>
            <a:endParaRPr b="0" lang="en-US" sz="1400" spc="-1" strike="noStrike">
              <a:latin typeface="Arial"/>
            </a:endParaRPr>
          </a:p>
          <a:p>
            <a:r>
              <a:rPr b="0" lang="en-US" sz="1400" spc="-1" strike="noStrike">
                <a:solidFill>
                  <a:srgbClr val="ff0000"/>
                </a:solidFill>
                <a:latin typeface="Courier New"/>
                <a:ea typeface="DejaVu Sans"/>
              </a:rPr>
              <a:t>diff --git a/example_1/another_example.txt b/example_1/another_example.txt</a:t>
            </a:r>
            <a:endParaRPr b="0" lang="en-US" sz="1400" spc="-1" strike="noStrike">
              <a:latin typeface="Arial"/>
            </a:endParaRPr>
          </a:p>
          <a:p>
            <a:r>
              <a:rPr b="0" lang="en-US" sz="1400" spc="-1" strike="noStrike">
                <a:solidFill>
                  <a:srgbClr val="ff0000"/>
                </a:solidFill>
                <a:latin typeface="Courier New"/>
                <a:ea typeface="DejaVu Sans"/>
              </a:rPr>
              <a:t>index e94dd63..c2c3fd4 100644</a:t>
            </a:r>
            <a:endParaRPr b="0" lang="en-US" sz="1400" spc="-1" strike="noStrike">
              <a:latin typeface="Arial"/>
            </a:endParaRPr>
          </a:p>
          <a:p>
            <a:r>
              <a:rPr b="0" lang="en-US" sz="1400" spc="-1" strike="noStrike">
                <a:solidFill>
                  <a:srgbClr val="ff0000"/>
                </a:solidFill>
                <a:latin typeface="Courier New"/>
                <a:ea typeface="DejaVu Sans"/>
              </a:rPr>
              <a:t>--- a/example_1/another_example.txt</a:t>
            </a:r>
            <a:endParaRPr b="0" lang="en-US" sz="1400" spc="-1" strike="noStrike">
              <a:latin typeface="Arial"/>
            </a:endParaRPr>
          </a:p>
          <a:p>
            <a:r>
              <a:rPr b="0" lang="en-US" sz="1400" spc="-1" strike="noStrike">
                <a:solidFill>
                  <a:srgbClr val="ff0000"/>
                </a:solidFill>
                <a:latin typeface="Courier New"/>
                <a:ea typeface="DejaVu Sans"/>
              </a:rPr>
              <a:t>+++ b/example_1/another_example.txt</a:t>
            </a:r>
            <a:endParaRPr b="0" lang="en-US" sz="1400" spc="-1" strike="noStrike">
              <a:latin typeface="Arial"/>
            </a:endParaRPr>
          </a:p>
          <a:p>
            <a:r>
              <a:rPr b="0" lang="en-US" sz="1400" spc="-1" strike="noStrike">
                <a:solidFill>
                  <a:srgbClr val="00ffff"/>
                </a:solidFill>
                <a:latin typeface="Courier New"/>
                <a:ea typeface="DejaVu Sans"/>
              </a:rPr>
              <a:t>@@ -1 +1,3 @@</a:t>
            </a:r>
            <a:endParaRPr b="0" lang="en-US" sz="1400" spc="-1" strike="noStrike">
              <a:latin typeface="Arial"/>
            </a:endParaRPr>
          </a:p>
          <a:p>
            <a:r>
              <a:rPr b="0" lang="en-US" sz="1400" spc="-1" strike="noStrike">
                <a:solidFill>
                  <a:srgbClr val="800000"/>
                </a:solidFill>
                <a:latin typeface="Courier New"/>
                <a:ea typeface="DejaVu Sans"/>
              </a:rPr>
              <a:t>-Here is some darn good change!</a:t>
            </a:r>
            <a:endParaRPr b="0" lang="en-US" sz="1400" spc="-1" strike="noStrike">
              <a:latin typeface="Arial"/>
            </a:endParaRPr>
          </a:p>
          <a:p>
            <a:r>
              <a:rPr b="0" lang="en-US" sz="1400" spc="-1" strike="noStrike">
                <a:solidFill>
                  <a:srgbClr val="008000"/>
                </a:solidFill>
                <a:latin typeface="Courier New"/>
                <a:ea typeface="DejaVu Sans"/>
              </a:rPr>
              <a:t>+Here is a darn good change!</a:t>
            </a:r>
            <a:endParaRPr b="0" lang="en-US" sz="1400" spc="-1" strike="noStrike">
              <a:latin typeface="Arial"/>
            </a:endParaRPr>
          </a:p>
          <a:p>
            <a:r>
              <a:rPr b="0" lang="en-US" sz="1400" spc="-1" strike="noStrike">
                <a:solidFill>
                  <a:srgbClr val="008000"/>
                </a:solidFill>
                <a:latin typeface="Courier New"/>
                <a:ea typeface="DejaVu Sans"/>
              </a:rPr>
              <a:t>+</a:t>
            </a:r>
            <a:endParaRPr b="0" lang="en-US" sz="1400" spc="-1" strike="noStrike">
              <a:latin typeface="Arial"/>
            </a:endParaRPr>
          </a:p>
          <a:p>
            <a:r>
              <a:rPr b="0" lang="en-US" sz="1400" spc="-1" strike="noStrike">
                <a:solidFill>
                  <a:srgbClr val="008000"/>
                </a:solidFill>
                <a:latin typeface="Courier New"/>
                <a:ea typeface="DejaVu Sans"/>
              </a:rPr>
              <a:t>+Sally writes the best code!</a:t>
            </a:r>
            <a:endParaRPr b="0" lang="en-US" sz="1400" spc="-1" strike="noStrike">
              <a:latin typeface="Arial"/>
            </a:endParaRPr>
          </a:p>
          <a:p>
            <a:endParaRPr b="0" lang="en-US" sz="1400" spc="-1" strike="noStrike">
              <a:latin typeface="Arial"/>
            </a:endParaRPr>
          </a:p>
          <a:p>
            <a:r>
              <a:rPr b="0" lang="en-US" sz="1400" spc="-1" strike="noStrike">
                <a:solidFill>
                  <a:srgbClr val="000000"/>
                </a:solidFill>
                <a:latin typeface="Courier New"/>
                <a:ea typeface="DejaVu Sans"/>
              </a:rPr>
              <a:t>$</a:t>
            </a:r>
            <a:r>
              <a:rPr b="0" lang="en-US" sz="1400" spc="-1" strike="noStrike">
                <a:solidFill>
                  <a:srgbClr val="008000"/>
                </a:solidFill>
                <a:latin typeface="Courier New"/>
                <a:ea typeface="DejaVu Sans"/>
              </a:rPr>
              <a:t> </a:t>
            </a:r>
            <a:r>
              <a:rPr b="0" lang="en-US" sz="1400" spc="-1" strike="noStrike">
                <a:solidFill>
                  <a:srgbClr val="800080"/>
                </a:solidFill>
                <a:latin typeface="Courier New"/>
                <a:ea typeface="DejaVu Sans"/>
              </a:rPr>
              <a:t>git add another_example.txt</a:t>
            </a:r>
            <a:endParaRPr b="0" lang="en-US" sz="1400" spc="-1" strike="noStrike">
              <a:latin typeface="Arial"/>
            </a:endParaRPr>
          </a:p>
          <a:p>
            <a:r>
              <a:rPr b="0" lang="en-US" sz="1400" spc="-1" strike="noStrike">
                <a:solidFill>
                  <a:srgbClr val="000000"/>
                </a:solidFill>
                <a:latin typeface="Courier New"/>
                <a:ea typeface="DejaVu Sans"/>
              </a:rPr>
              <a:t>$</a:t>
            </a:r>
            <a:r>
              <a:rPr b="0" lang="en-US" sz="1400" spc="-1" strike="noStrike">
                <a:solidFill>
                  <a:srgbClr val="800080"/>
                </a:solidFill>
                <a:latin typeface="Courier New"/>
                <a:ea typeface="DejaVu Sans"/>
              </a:rPr>
              <a:t> git commit -m "I fixed some attribution"</a:t>
            </a:r>
            <a:endParaRPr b="0" lang="en-US" sz="1400" spc="-1" strike="noStrike">
              <a:latin typeface="Arial"/>
            </a:endParaRPr>
          </a:p>
          <a:p>
            <a:r>
              <a:rPr b="0" lang="en-US" sz="1400" spc="-1" strike="noStrike">
                <a:solidFill>
                  <a:srgbClr val="000000"/>
                </a:solidFill>
                <a:latin typeface="Courier New"/>
                <a:ea typeface="DejaVu Sans"/>
              </a:rPr>
              <a:t>[master 1df9e49] I fixed some attribution</a:t>
            </a:r>
            <a:endParaRPr b="0" lang="en-US" sz="1400" spc="-1" strike="noStrike">
              <a:latin typeface="Arial"/>
            </a:endParaRPr>
          </a:p>
          <a:p>
            <a:r>
              <a:rPr b="0" lang="en-US" sz="1400" spc="-1" strike="noStrike">
                <a:solidFill>
                  <a:srgbClr val="000000"/>
                </a:solidFill>
                <a:latin typeface="Courier New"/>
                <a:ea typeface="DejaVu Sans"/>
              </a:rPr>
              <a:t> </a:t>
            </a:r>
            <a:r>
              <a:rPr b="0" lang="en-US" sz="1400" spc="-1" strike="noStrike">
                <a:solidFill>
                  <a:srgbClr val="000000"/>
                </a:solidFill>
                <a:latin typeface="Courier New"/>
                <a:ea typeface="DejaVu Sans"/>
              </a:rPr>
              <a:t>1 file changed, 3 insertions(+), 1 deletion(-)</a:t>
            </a:r>
            <a:endParaRPr b="0" lang="en-US" sz="1400" spc="-1" strike="noStrike">
              <a:latin typeface="Arial"/>
            </a:endParaRPr>
          </a:p>
        </p:txBody>
      </p:sp>
    </p:spTree>
  </p:cSld>
  <p:timing>
    <p:tnLst>
      <p:par>
        <p:cTn id="57" dur="indefinite" restart="never" nodeType="tmRoot">
          <p:childTnLst>
            <p:seq>
              <p:cTn id="58"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4" name="Line 1"/>
          <p:cNvSpPr/>
          <p:nvPr/>
        </p:nvSpPr>
        <p:spPr>
          <a:xfrm flipH="1">
            <a:off x="7158240" y="1905120"/>
            <a:ext cx="2011680" cy="360"/>
          </a:xfrm>
          <a:prstGeom prst="line">
            <a:avLst/>
          </a:prstGeom>
          <a:ln>
            <a:solidFill>
              <a:srgbClr val="000000"/>
            </a:solidFill>
          </a:ln>
        </p:spPr>
        <p:style>
          <a:lnRef idx="0"/>
          <a:fillRef idx="0"/>
          <a:effectRef idx="0"/>
          <a:fontRef idx="minor"/>
        </p:style>
      </p:sp>
      <p:sp>
        <p:nvSpPr>
          <p:cNvPr id="165" name="Line 2"/>
          <p:cNvSpPr/>
          <p:nvPr/>
        </p:nvSpPr>
        <p:spPr>
          <a:xfrm>
            <a:off x="7158240" y="1905120"/>
            <a:ext cx="365760" cy="5120640"/>
          </a:xfrm>
          <a:prstGeom prst="line">
            <a:avLst/>
          </a:prstGeom>
          <a:ln>
            <a:solidFill>
              <a:srgbClr val="000000"/>
            </a:solidFill>
          </a:ln>
        </p:spPr>
        <p:style>
          <a:lnRef idx="0"/>
          <a:fillRef idx="0"/>
          <a:effectRef idx="0"/>
          <a:fontRef idx="minor"/>
        </p:style>
      </p:sp>
      <p:sp>
        <p:nvSpPr>
          <p:cNvPr id="166" name="Line 3"/>
          <p:cNvSpPr/>
          <p:nvPr/>
        </p:nvSpPr>
        <p:spPr>
          <a:xfrm>
            <a:off x="549000" y="1920240"/>
            <a:ext cx="2011680" cy="360"/>
          </a:xfrm>
          <a:prstGeom prst="line">
            <a:avLst/>
          </a:prstGeom>
          <a:ln>
            <a:solidFill>
              <a:srgbClr val="000000"/>
            </a:solidFill>
          </a:ln>
        </p:spPr>
        <p:style>
          <a:lnRef idx="0"/>
          <a:fillRef idx="0"/>
          <a:effectRef idx="0"/>
          <a:fontRef idx="minor"/>
        </p:style>
      </p:sp>
      <p:sp>
        <p:nvSpPr>
          <p:cNvPr id="167" name="Line 4"/>
          <p:cNvSpPr/>
          <p:nvPr/>
        </p:nvSpPr>
        <p:spPr>
          <a:xfrm flipH="1">
            <a:off x="2194920" y="1920240"/>
            <a:ext cx="365760" cy="5120640"/>
          </a:xfrm>
          <a:prstGeom prst="line">
            <a:avLst/>
          </a:prstGeom>
          <a:ln>
            <a:solidFill>
              <a:srgbClr val="000000"/>
            </a:solidFill>
          </a:ln>
        </p:spPr>
        <p:style>
          <a:lnRef idx="0"/>
          <a:fillRef idx="0"/>
          <a:effectRef idx="0"/>
          <a:fontRef idx="minor"/>
        </p:style>
      </p:sp>
      <p:sp>
        <p:nvSpPr>
          <p:cNvPr id="168" name="Line 5"/>
          <p:cNvSpPr/>
          <p:nvPr/>
        </p:nvSpPr>
        <p:spPr>
          <a:xfrm flipH="1" flipV="1">
            <a:off x="4113000" y="6217920"/>
            <a:ext cx="273960" cy="822960"/>
          </a:xfrm>
          <a:prstGeom prst="line">
            <a:avLst/>
          </a:prstGeom>
          <a:ln>
            <a:solidFill>
              <a:srgbClr val="000000"/>
            </a:solidFill>
          </a:ln>
        </p:spPr>
        <p:style>
          <a:lnRef idx="0"/>
          <a:fillRef idx="0"/>
          <a:effectRef idx="0"/>
          <a:fontRef idx="minor"/>
        </p:style>
      </p:sp>
      <p:sp>
        <p:nvSpPr>
          <p:cNvPr id="169" name="Line 6"/>
          <p:cNvSpPr/>
          <p:nvPr/>
        </p:nvSpPr>
        <p:spPr>
          <a:xfrm flipV="1">
            <a:off x="3839040" y="6217920"/>
            <a:ext cx="273960" cy="822960"/>
          </a:xfrm>
          <a:prstGeom prst="line">
            <a:avLst/>
          </a:prstGeom>
          <a:ln>
            <a:solidFill>
              <a:srgbClr val="000000"/>
            </a:solidFill>
          </a:ln>
        </p:spPr>
        <p:style>
          <a:lnRef idx="0"/>
          <a:fillRef idx="0"/>
          <a:effectRef idx="0"/>
          <a:fontRef idx="minor"/>
        </p:style>
      </p:sp>
      <p:sp>
        <p:nvSpPr>
          <p:cNvPr id="170" name="Line 7"/>
          <p:cNvSpPr/>
          <p:nvPr/>
        </p:nvSpPr>
        <p:spPr>
          <a:xfrm flipH="1" flipV="1">
            <a:off x="3565080" y="6217920"/>
            <a:ext cx="273960" cy="822960"/>
          </a:xfrm>
          <a:prstGeom prst="line">
            <a:avLst/>
          </a:prstGeom>
          <a:ln>
            <a:solidFill>
              <a:srgbClr val="000000"/>
            </a:solidFill>
          </a:ln>
        </p:spPr>
        <p:style>
          <a:lnRef idx="0"/>
          <a:fillRef idx="0"/>
          <a:effectRef idx="0"/>
          <a:fontRef idx="minor"/>
        </p:style>
      </p:sp>
      <p:sp>
        <p:nvSpPr>
          <p:cNvPr id="171" name="Line 8"/>
          <p:cNvSpPr/>
          <p:nvPr/>
        </p:nvSpPr>
        <p:spPr>
          <a:xfrm flipV="1">
            <a:off x="3291120" y="6217920"/>
            <a:ext cx="273960" cy="822960"/>
          </a:xfrm>
          <a:prstGeom prst="line">
            <a:avLst/>
          </a:prstGeom>
          <a:ln>
            <a:solidFill>
              <a:srgbClr val="000000"/>
            </a:solidFill>
          </a:ln>
        </p:spPr>
        <p:style>
          <a:lnRef idx="0"/>
          <a:fillRef idx="0"/>
          <a:effectRef idx="0"/>
          <a:fontRef idx="minor"/>
        </p:style>
      </p:sp>
      <p:sp>
        <p:nvSpPr>
          <p:cNvPr id="172" name="Line 9"/>
          <p:cNvSpPr/>
          <p:nvPr/>
        </p:nvSpPr>
        <p:spPr>
          <a:xfrm flipH="1" flipV="1">
            <a:off x="5208840" y="6217920"/>
            <a:ext cx="273960" cy="822960"/>
          </a:xfrm>
          <a:prstGeom prst="line">
            <a:avLst/>
          </a:prstGeom>
          <a:ln>
            <a:solidFill>
              <a:srgbClr val="000000"/>
            </a:solidFill>
          </a:ln>
        </p:spPr>
        <p:style>
          <a:lnRef idx="0"/>
          <a:fillRef idx="0"/>
          <a:effectRef idx="0"/>
          <a:fontRef idx="minor"/>
        </p:style>
      </p:sp>
      <p:sp>
        <p:nvSpPr>
          <p:cNvPr id="173" name="Line 10"/>
          <p:cNvSpPr/>
          <p:nvPr/>
        </p:nvSpPr>
        <p:spPr>
          <a:xfrm flipV="1">
            <a:off x="4934880" y="6217920"/>
            <a:ext cx="273960" cy="822960"/>
          </a:xfrm>
          <a:prstGeom prst="line">
            <a:avLst/>
          </a:prstGeom>
          <a:ln>
            <a:solidFill>
              <a:srgbClr val="000000"/>
            </a:solidFill>
          </a:ln>
        </p:spPr>
        <p:style>
          <a:lnRef idx="0"/>
          <a:fillRef idx="0"/>
          <a:effectRef idx="0"/>
          <a:fontRef idx="minor"/>
        </p:style>
      </p:sp>
      <p:sp>
        <p:nvSpPr>
          <p:cNvPr id="174" name="Line 11"/>
          <p:cNvSpPr/>
          <p:nvPr/>
        </p:nvSpPr>
        <p:spPr>
          <a:xfrm flipH="1" flipV="1">
            <a:off x="4660920" y="6217920"/>
            <a:ext cx="273960" cy="822960"/>
          </a:xfrm>
          <a:prstGeom prst="line">
            <a:avLst/>
          </a:prstGeom>
          <a:ln>
            <a:solidFill>
              <a:srgbClr val="000000"/>
            </a:solidFill>
          </a:ln>
        </p:spPr>
        <p:style>
          <a:lnRef idx="0"/>
          <a:fillRef idx="0"/>
          <a:effectRef idx="0"/>
          <a:fontRef idx="minor"/>
        </p:style>
      </p:sp>
      <p:sp>
        <p:nvSpPr>
          <p:cNvPr id="175" name="Line 12"/>
          <p:cNvSpPr/>
          <p:nvPr/>
        </p:nvSpPr>
        <p:spPr>
          <a:xfrm flipV="1">
            <a:off x="4386960" y="6217920"/>
            <a:ext cx="273960" cy="822960"/>
          </a:xfrm>
          <a:prstGeom prst="line">
            <a:avLst/>
          </a:prstGeom>
          <a:ln>
            <a:solidFill>
              <a:srgbClr val="000000"/>
            </a:solidFill>
          </a:ln>
        </p:spPr>
        <p:style>
          <a:lnRef idx="0"/>
          <a:fillRef idx="0"/>
          <a:effectRef idx="0"/>
          <a:fontRef idx="minor"/>
        </p:style>
      </p:sp>
      <p:sp>
        <p:nvSpPr>
          <p:cNvPr id="176" name="Line 13"/>
          <p:cNvSpPr/>
          <p:nvPr/>
        </p:nvSpPr>
        <p:spPr>
          <a:xfrm flipH="1" flipV="1">
            <a:off x="6309720" y="6217920"/>
            <a:ext cx="273960" cy="822960"/>
          </a:xfrm>
          <a:prstGeom prst="line">
            <a:avLst/>
          </a:prstGeom>
          <a:ln>
            <a:solidFill>
              <a:srgbClr val="000000"/>
            </a:solidFill>
          </a:ln>
        </p:spPr>
        <p:style>
          <a:lnRef idx="0"/>
          <a:fillRef idx="0"/>
          <a:effectRef idx="0"/>
          <a:fontRef idx="minor"/>
        </p:style>
      </p:sp>
      <p:sp>
        <p:nvSpPr>
          <p:cNvPr id="177" name="Line 14"/>
          <p:cNvSpPr/>
          <p:nvPr/>
        </p:nvSpPr>
        <p:spPr>
          <a:xfrm flipV="1">
            <a:off x="6035760" y="6217920"/>
            <a:ext cx="273960" cy="822960"/>
          </a:xfrm>
          <a:prstGeom prst="line">
            <a:avLst/>
          </a:prstGeom>
          <a:ln>
            <a:solidFill>
              <a:srgbClr val="000000"/>
            </a:solidFill>
          </a:ln>
        </p:spPr>
        <p:style>
          <a:lnRef idx="0"/>
          <a:fillRef idx="0"/>
          <a:effectRef idx="0"/>
          <a:fontRef idx="minor"/>
        </p:style>
      </p:sp>
      <p:sp>
        <p:nvSpPr>
          <p:cNvPr id="178" name="Line 15"/>
          <p:cNvSpPr/>
          <p:nvPr/>
        </p:nvSpPr>
        <p:spPr>
          <a:xfrm flipH="1" flipV="1">
            <a:off x="5761800" y="6217920"/>
            <a:ext cx="273960" cy="822960"/>
          </a:xfrm>
          <a:prstGeom prst="line">
            <a:avLst/>
          </a:prstGeom>
          <a:ln>
            <a:solidFill>
              <a:srgbClr val="000000"/>
            </a:solidFill>
          </a:ln>
        </p:spPr>
        <p:style>
          <a:lnRef idx="0"/>
          <a:fillRef idx="0"/>
          <a:effectRef idx="0"/>
          <a:fontRef idx="minor"/>
        </p:style>
      </p:sp>
      <p:sp>
        <p:nvSpPr>
          <p:cNvPr id="179" name="Line 16"/>
          <p:cNvSpPr/>
          <p:nvPr/>
        </p:nvSpPr>
        <p:spPr>
          <a:xfrm flipV="1">
            <a:off x="5487840" y="6217920"/>
            <a:ext cx="273960" cy="822960"/>
          </a:xfrm>
          <a:prstGeom prst="line">
            <a:avLst/>
          </a:prstGeom>
          <a:ln>
            <a:solidFill>
              <a:srgbClr val="000000"/>
            </a:solidFill>
          </a:ln>
        </p:spPr>
        <p:style>
          <a:lnRef idx="0"/>
          <a:fillRef idx="0"/>
          <a:effectRef idx="0"/>
          <a:fontRef idx="minor"/>
        </p:style>
      </p:sp>
      <p:sp>
        <p:nvSpPr>
          <p:cNvPr id="180" name="Line 17"/>
          <p:cNvSpPr/>
          <p:nvPr/>
        </p:nvSpPr>
        <p:spPr>
          <a:xfrm flipV="1">
            <a:off x="7133040" y="6217920"/>
            <a:ext cx="273960" cy="822960"/>
          </a:xfrm>
          <a:prstGeom prst="line">
            <a:avLst/>
          </a:prstGeom>
          <a:ln>
            <a:solidFill>
              <a:srgbClr val="000000"/>
            </a:solidFill>
          </a:ln>
        </p:spPr>
        <p:style>
          <a:lnRef idx="0"/>
          <a:fillRef idx="0"/>
          <a:effectRef idx="0"/>
          <a:fontRef idx="minor"/>
        </p:style>
      </p:sp>
      <p:sp>
        <p:nvSpPr>
          <p:cNvPr id="181" name="Line 18"/>
          <p:cNvSpPr/>
          <p:nvPr/>
        </p:nvSpPr>
        <p:spPr>
          <a:xfrm flipH="1" flipV="1">
            <a:off x="6859080" y="6217920"/>
            <a:ext cx="273960" cy="822960"/>
          </a:xfrm>
          <a:prstGeom prst="line">
            <a:avLst/>
          </a:prstGeom>
          <a:ln>
            <a:solidFill>
              <a:srgbClr val="000000"/>
            </a:solidFill>
          </a:ln>
        </p:spPr>
        <p:style>
          <a:lnRef idx="0"/>
          <a:fillRef idx="0"/>
          <a:effectRef idx="0"/>
          <a:fontRef idx="minor"/>
        </p:style>
      </p:sp>
      <p:sp>
        <p:nvSpPr>
          <p:cNvPr id="182" name="Line 19"/>
          <p:cNvSpPr/>
          <p:nvPr/>
        </p:nvSpPr>
        <p:spPr>
          <a:xfrm flipV="1">
            <a:off x="6585120" y="6217920"/>
            <a:ext cx="273960" cy="822960"/>
          </a:xfrm>
          <a:prstGeom prst="line">
            <a:avLst/>
          </a:prstGeom>
          <a:ln>
            <a:solidFill>
              <a:srgbClr val="000000"/>
            </a:solidFill>
          </a:ln>
        </p:spPr>
        <p:style>
          <a:lnRef idx="0"/>
          <a:fillRef idx="0"/>
          <a:effectRef idx="0"/>
          <a:fontRef idx="minor"/>
        </p:style>
      </p:sp>
      <p:sp>
        <p:nvSpPr>
          <p:cNvPr id="183" name="Line 20"/>
          <p:cNvSpPr/>
          <p:nvPr/>
        </p:nvSpPr>
        <p:spPr>
          <a:xfrm flipH="1" flipV="1">
            <a:off x="3017160" y="6217920"/>
            <a:ext cx="273960" cy="822960"/>
          </a:xfrm>
          <a:prstGeom prst="line">
            <a:avLst/>
          </a:prstGeom>
          <a:ln>
            <a:solidFill>
              <a:srgbClr val="000000"/>
            </a:solidFill>
          </a:ln>
        </p:spPr>
        <p:style>
          <a:lnRef idx="0"/>
          <a:fillRef idx="0"/>
          <a:effectRef idx="0"/>
          <a:fontRef idx="minor"/>
        </p:style>
      </p:sp>
      <p:sp>
        <p:nvSpPr>
          <p:cNvPr id="184" name="Line 21"/>
          <p:cNvSpPr/>
          <p:nvPr/>
        </p:nvSpPr>
        <p:spPr>
          <a:xfrm flipV="1">
            <a:off x="2743200" y="6217920"/>
            <a:ext cx="273960" cy="822960"/>
          </a:xfrm>
          <a:prstGeom prst="line">
            <a:avLst/>
          </a:prstGeom>
          <a:ln>
            <a:solidFill>
              <a:srgbClr val="000000"/>
            </a:solidFill>
          </a:ln>
        </p:spPr>
        <p:style>
          <a:lnRef idx="0"/>
          <a:fillRef idx="0"/>
          <a:effectRef idx="0"/>
          <a:fontRef idx="minor"/>
        </p:style>
      </p:sp>
      <p:sp>
        <p:nvSpPr>
          <p:cNvPr id="185" name="Line 22"/>
          <p:cNvSpPr/>
          <p:nvPr/>
        </p:nvSpPr>
        <p:spPr>
          <a:xfrm flipH="1" flipV="1">
            <a:off x="2469240" y="6217920"/>
            <a:ext cx="273960" cy="822960"/>
          </a:xfrm>
          <a:prstGeom prst="line">
            <a:avLst/>
          </a:prstGeom>
          <a:ln>
            <a:solidFill>
              <a:srgbClr val="000000"/>
            </a:solidFill>
          </a:ln>
        </p:spPr>
        <p:style>
          <a:lnRef idx="0"/>
          <a:fillRef idx="0"/>
          <a:effectRef idx="0"/>
          <a:fontRef idx="minor"/>
        </p:style>
      </p:sp>
      <p:sp>
        <p:nvSpPr>
          <p:cNvPr id="186" name="Line 23"/>
          <p:cNvSpPr/>
          <p:nvPr/>
        </p:nvSpPr>
        <p:spPr>
          <a:xfrm flipV="1">
            <a:off x="2195280" y="6217920"/>
            <a:ext cx="273960" cy="822960"/>
          </a:xfrm>
          <a:prstGeom prst="line">
            <a:avLst/>
          </a:prstGeom>
          <a:ln>
            <a:solidFill>
              <a:srgbClr val="000000"/>
            </a:solidFill>
          </a:ln>
        </p:spPr>
        <p:style>
          <a:lnRef idx="0"/>
          <a:fillRef idx="0"/>
          <a:effectRef idx="0"/>
          <a:fontRef idx="minor"/>
        </p:style>
      </p:sp>
      <p:sp>
        <p:nvSpPr>
          <p:cNvPr id="187" name="Line 24"/>
          <p:cNvSpPr/>
          <p:nvPr/>
        </p:nvSpPr>
        <p:spPr>
          <a:xfrm>
            <a:off x="7407000" y="6217920"/>
            <a:ext cx="91080" cy="457200"/>
          </a:xfrm>
          <a:prstGeom prst="line">
            <a:avLst/>
          </a:prstGeom>
          <a:ln>
            <a:solidFill>
              <a:srgbClr val="000000"/>
            </a:solidFill>
          </a:ln>
        </p:spPr>
        <p:style>
          <a:lnRef idx="0"/>
          <a:fillRef idx="0"/>
          <a:effectRef idx="0"/>
          <a:fontRef idx="minor"/>
        </p:style>
      </p:sp>
      <p:sp>
        <p:nvSpPr>
          <p:cNvPr id="188" name="CustomShape 25"/>
          <p:cNvSpPr/>
          <p:nvPr/>
        </p:nvSpPr>
        <p:spPr>
          <a:xfrm>
            <a:off x="2926080" y="182880"/>
            <a:ext cx="4022280" cy="345240"/>
          </a:xfrm>
          <a:prstGeom prst="rect">
            <a:avLst/>
          </a:prstGeom>
          <a:noFill/>
          <a:ln>
            <a:noFill/>
          </a:ln>
        </p:spPr>
        <p:style>
          <a:lnRef idx="0"/>
          <a:fillRef idx="0"/>
          <a:effectRef idx="0"/>
          <a:fontRef idx="minor"/>
        </p:style>
        <p:txBody>
          <a:bodyPr lIns="90000" rIns="90000" tIns="45000" bIns="45000"/>
          <a:p>
            <a:r>
              <a:rPr b="0" lang="en-US" sz="1800" spc="-1" strike="noStrike">
                <a:solidFill>
                  <a:srgbClr val="000000"/>
                </a:solidFill>
                <a:latin typeface="Arial"/>
                <a:ea typeface="DejaVu Sans"/>
              </a:rPr>
              <a:t>VCS: Version Control System</a:t>
            </a:r>
            <a:endParaRPr b="0" lang="en-US" sz="1800" spc="-1" strike="noStrike">
              <a:latin typeface="Arial"/>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2" name="CustomShape 1"/>
          <p:cNvSpPr/>
          <p:nvPr/>
        </p:nvSpPr>
        <p:spPr>
          <a:xfrm>
            <a:off x="504000" y="301320"/>
            <a:ext cx="9070560" cy="126108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latin typeface="Arial"/>
                <a:ea typeface="DejaVu Sans"/>
              </a:rPr>
              <a:t>What have we done?</a:t>
            </a:r>
            <a:r>
              <a:rPr b="0" lang="en-US" sz="4400" spc="-1" strike="noStrike">
                <a:solidFill>
                  <a:srgbClr val="000000"/>
                </a:solidFill>
                <a:latin typeface="Arial"/>
                <a:ea typeface="DejaVu Sans"/>
              </a:rPr>
              <a:t>	</a:t>
            </a:r>
            <a:endParaRPr b="0" lang="en-US" sz="4400" spc="-1" strike="noStrike">
              <a:latin typeface="Arial"/>
            </a:endParaRPr>
          </a:p>
        </p:txBody>
      </p:sp>
      <p:sp>
        <p:nvSpPr>
          <p:cNvPr id="443" name="CustomShape 2"/>
          <p:cNvSpPr/>
          <p:nvPr/>
        </p:nvSpPr>
        <p:spPr>
          <a:xfrm>
            <a:off x="2118960" y="1532880"/>
            <a:ext cx="5937480" cy="4501080"/>
          </a:xfrm>
          <a:prstGeom prst="rect">
            <a:avLst/>
          </a:prstGeom>
          <a:noFill/>
          <a:ln>
            <a:noFill/>
          </a:ln>
        </p:spPr>
        <p:style>
          <a:lnRef idx="0"/>
          <a:fillRef idx="0"/>
          <a:effectRef idx="0"/>
          <a:fontRef idx="minor"/>
        </p:style>
        <p:txBody>
          <a:bodyPr lIns="90000" rIns="90000" tIns="45000" bIns="45000"/>
          <a:p>
            <a:r>
              <a:rPr b="0" lang="en-US" sz="1400" spc="-1" strike="noStrike">
                <a:solidFill>
                  <a:srgbClr val="000000"/>
                </a:solidFill>
                <a:latin typeface="Courier New"/>
                <a:ea typeface="DejaVu Sans"/>
              </a:rPr>
              <a:t>$ </a:t>
            </a:r>
            <a:r>
              <a:rPr b="0" lang="en-US" sz="1400" spc="-1" strike="noStrike">
                <a:solidFill>
                  <a:srgbClr val="800080"/>
                </a:solidFill>
                <a:latin typeface="Courier New"/>
                <a:ea typeface="DejaVu Sans"/>
              </a:rPr>
              <a:t>git log</a:t>
            </a:r>
            <a:endParaRPr b="0" lang="en-US" sz="1400" spc="-1" strike="noStrike">
              <a:latin typeface="Arial"/>
            </a:endParaRPr>
          </a:p>
          <a:p>
            <a:r>
              <a:rPr b="0" lang="en-US" sz="1400" spc="-1" strike="noStrike">
                <a:solidFill>
                  <a:srgbClr val="000000"/>
                </a:solidFill>
                <a:latin typeface="Courier New"/>
                <a:ea typeface="DejaVu Sans"/>
              </a:rPr>
              <a:t>commit 1df9e4970879137ac6b9993a837ab679bf0528ad</a:t>
            </a:r>
            <a:endParaRPr b="0" lang="en-US" sz="1400" spc="-1" strike="noStrike">
              <a:latin typeface="Arial"/>
            </a:endParaRPr>
          </a:p>
          <a:p>
            <a:r>
              <a:rPr b="0" lang="en-US" sz="1400" spc="-1" strike="noStrike">
                <a:solidFill>
                  <a:srgbClr val="000000"/>
                </a:solidFill>
                <a:latin typeface="Courier New"/>
                <a:ea typeface="DejaVu Sans"/>
              </a:rPr>
              <a:t>Author: Herb Peyerl &lt;hpeyerl+gitlab@beer.org&gt;</a:t>
            </a:r>
            <a:endParaRPr b="0" lang="en-US" sz="1400" spc="-1" strike="noStrike">
              <a:latin typeface="Arial"/>
            </a:endParaRPr>
          </a:p>
          <a:p>
            <a:r>
              <a:rPr b="0" lang="en-US" sz="1400" spc="-1" strike="noStrike">
                <a:solidFill>
                  <a:srgbClr val="000000"/>
                </a:solidFill>
                <a:latin typeface="Courier New"/>
                <a:ea typeface="DejaVu Sans"/>
              </a:rPr>
              <a:t>Date:   Thu Sep 28 06:52:06 2017 -0600</a:t>
            </a:r>
            <a:endParaRPr b="0" lang="en-US" sz="1400" spc="-1" strike="noStrike">
              <a:latin typeface="Arial"/>
            </a:endParaRPr>
          </a:p>
          <a:p>
            <a:endParaRPr b="0" lang="en-US" sz="1400" spc="-1" strike="noStrike">
              <a:latin typeface="Arial"/>
            </a:endParaRPr>
          </a:p>
          <a:p>
            <a:r>
              <a:rPr b="0" lang="en-US" sz="1400" spc="-1" strike="noStrike">
                <a:solidFill>
                  <a:srgbClr val="000000"/>
                </a:solidFill>
                <a:latin typeface="Courier New"/>
                <a:ea typeface="DejaVu Sans"/>
              </a:rPr>
              <a:t>    </a:t>
            </a:r>
            <a:r>
              <a:rPr b="0" lang="en-US" sz="1400" spc="-1" strike="noStrike">
                <a:solidFill>
                  <a:srgbClr val="000000"/>
                </a:solidFill>
                <a:latin typeface="Courier New"/>
                <a:ea typeface="DejaVu Sans"/>
              </a:rPr>
              <a:t>I fixed some attribution</a:t>
            </a:r>
            <a:endParaRPr b="0" lang="en-US" sz="1400" spc="-1" strike="noStrike">
              <a:latin typeface="Arial"/>
            </a:endParaRPr>
          </a:p>
          <a:p>
            <a:endParaRPr b="0" lang="en-US" sz="1400" spc="-1" strike="noStrike">
              <a:latin typeface="Arial"/>
            </a:endParaRPr>
          </a:p>
          <a:p>
            <a:r>
              <a:rPr b="0" lang="en-US" sz="1400" spc="-1" strike="noStrike">
                <a:solidFill>
                  <a:srgbClr val="000000"/>
                </a:solidFill>
                <a:latin typeface="Courier New"/>
                <a:ea typeface="DejaVu Sans"/>
              </a:rPr>
              <a:t>commit 7341a5e1a5ef01041e6d42d9f92355101017a838</a:t>
            </a:r>
            <a:endParaRPr b="0" lang="en-US" sz="1400" spc="-1" strike="noStrike">
              <a:latin typeface="Arial"/>
            </a:endParaRPr>
          </a:p>
          <a:p>
            <a:r>
              <a:rPr b="0" lang="en-US" sz="1400" spc="-1" strike="noStrike">
                <a:solidFill>
                  <a:srgbClr val="000000"/>
                </a:solidFill>
                <a:latin typeface="Courier New"/>
                <a:ea typeface="DejaVu Sans"/>
              </a:rPr>
              <a:t>Author: Herb Peyerl &lt;hpeyerl+gitlab@beer.org&gt;</a:t>
            </a:r>
            <a:endParaRPr b="0" lang="en-US" sz="1400" spc="-1" strike="noStrike">
              <a:latin typeface="Arial"/>
            </a:endParaRPr>
          </a:p>
          <a:p>
            <a:r>
              <a:rPr b="0" lang="en-US" sz="1400" spc="-1" strike="noStrike">
                <a:solidFill>
                  <a:srgbClr val="000000"/>
                </a:solidFill>
                <a:latin typeface="Courier New"/>
                <a:ea typeface="DejaVu Sans"/>
              </a:rPr>
              <a:t>Date:   Mon Sep 25 08:05:09 2017 -0600</a:t>
            </a:r>
            <a:endParaRPr b="0" lang="en-US" sz="1400" spc="-1" strike="noStrike">
              <a:latin typeface="Arial"/>
            </a:endParaRPr>
          </a:p>
          <a:p>
            <a:endParaRPr b="0" lang="en-US" sz="1400" spc="-1" strike="noStrike">
              <a:latin typeface="Arial"/>
            </a:endParaRPr>
          </a:p>
          <a:p>
            <a:r>
              <a:rPr b="0" lang="en-US" sz="1400" spc="-1" strike="noStrike">
                <a:solidFill>
                  <a:srgbClr val="000000"/>
                </a:solidFill>
                <a:latin typeface="Courier New"/>
                <a:ea typeface="DejaVu Sans"/>
              </a:rPr>
              <a:t>    </a:t>
            </a:r>
            <a:r>
              <a:rPr b="0" lang="en-US" sz="1400" spc="-1" strike="noStrike">
                <a:solidFill>
                  <a:srgbClr val="000000"/>
                </a:solidFill>
                <a:latin typeface="Courier New"/>
                <a:ea typeface="DejaVu Sans"/>
              </a:rPr>
              <a:t>I made the robot anihilator function correctly</a:t>
            </a:r>
            <a:endParaRPr b="0" lang="en-US" sz="1400" spc="-1" strike="noStrike">
              <a:latin typeface="Arial"/>
            </a:endParaRPr>
          </a:p>
          <a:p>
            <a:endParaRPr b="0" lang="en-US" sz="1400" spc="-1" strike="noStrike">
              <a:latin typeface="Arial"/>
            </a:endParaRPr>
          </a:p>
          <a:p>
            <a:r>
              <a:rPr b="0" lang="en-US" sz="1400" spc="-1" strike="noStrike">
                <a:solidFill>
                  <a:srgbClr val="000000"/>
                </a:solidFill>
                <a:latin typeface="Courier New"/>
                <a:ea typeface="DejaVu Sans"/>
              </a:rPr>
              <a:t>commit fb1795049cc4b1c515c14daca93062f635601dda</a:t>
            </a:r>
            <a:endParaRPr b="0" lang="en-US" sz="1400" spc="-1" strike="noStrike">
              <a:latin typeface="Arial"/>
            </a:endParaRPr>
          </a:p>
          <a:p>
            <a:r>
              <a:rPr b="0" lang="en-US" sz="1400" spc="-1" strike="noStrike">
                <a:solidFill>
                  <a:srgbClr val="000000"/>
                </a:solidFill>
                <a:latin typeface="Courier New"/>
                <a:ea typeface="DejaVu Sans"/>
              </a:rPr>
              <a:t>Author: Herb Peyerl &lt;hpeyerl+gitlab@beer.org&gt;</a:t>
            </a:r>
            <a:endParaRPr b="0" lang="en-US" sz="1400" spc="-1" strike="noStrike">
              <a:latin typeface="Arial"/>
            </a:endParaRPr>
          </a:p>
          <a:p>
            <a:r>
              <a:rPr b="0" lang="en-US" sz="1400" spc="-1" strike="noStrike">
                <a:solidFill>
                  <a:srgbClr val="000000"/>
                </a:solidFill>
                <a:latin typeface="Courier New"/>
                <a:ea typeface="DejaVu Sans"/>
              </a:rPr>
              <a:t>Date:   Mon Sep 25 07:17:48 2017 -0600</a:t>
            </a:r>
            <a:endParaRPr b="0" lang="en-US" sz="1400" spc="-1" strike="noStrike">
              <a:latin typeface="Arial"/>
            </a:endParaRPr>
          </a:p>
          <a:p>
            <a:endParaRPr b="0" lang="en-US" sz="1400" spc="-1" strike="noStrike">
              <a:latin typeface="Arial"/>
            </a:endParaRPr>
          </a:p>
          <a:p>
            <a:r>
              <a:rPr b="0" lang="en-US" sz="1400" spc="-1" strike="noStrike">
                <a:solidFill>
                  <a:srgbClr val="000000"/>
                </a:solidFill>
                <a:latin typeface="Courier New"/>
                <a:ea typeface="DejaVu Sans"/>
              </a:rPr>
              <a:t>    </a:t>
            </a:r>
            <a:r>
              <a:rPr b="0" lang="en-US" sz="1400" spc="-1" strike="noStrike">
                <a:solidFill>
                  <a:srgbClr val="000000"/>
                </a:solidFill>
                <a:latin typeface="Courier New"/>
                <a:ea typeface="DejaVu Sans"/>
              </a:rPr>
              <a:t>add example</a:t>
            </a:r>
            <a:endParaRPr b="0" lang="en-US" sz="1400" spc="-1" strike="noStrike">
              <a:latin typeface="Arial"/>
            </a:endParaRPr>
          </a:p>
          <a:p>
            <a:endParaRPr b="0" lang="en-US" sz="1400" spc="-1" strike="noStrike">
              <a:latin typeface="Arial"/>
            </a:endParaRPr>
          </a:p>
          <a:p>
            <a:r>
              <a:rPr b="0" lang="en-US" sz="1400" spc="-1" strike="noStrike">
                <a:solidFill>
                  <a:srgbClr val="000000"/>
                </a:solidFill>
                <a:latin typeface="Courier New"/>
                <a:ea typeface="DejaVu Sans"/>
              </a:rPr>
              <a:t>commit aae93e0ee32071202018f268548e1bd60e2cfc82</a:t>
            </a:r>
            <a:endParaRPr b="0" lang="en-US" sz="1400" spc="-1" strike="noStrike">
              <a:latin typeface="Arial"/>
            </a:endParaRPr>
          </a:p>
          <a:p>
            <a:r>
              <a:rPr b="0" lang="en-US" sz="1400" spc="-1" strike="noStrike">
                <a:solidFill>
                  <a:srgbClr val="000000"/>
                </a:solidFill>
                <a:latin typeface="Courier New"/>
                <a:ea typeface="DejaVu Sans"/>
              </a:rPr>
              <a:t>Author: Herb Peyerl &lt;hpeyerl+gitlab@beer.org&gt;</a:t>
            </a:r>
            <a:endParaRPr b="0" lang="en-US" sz="1400" spc="-1" strike="noStrike">
              <a:latin typeface="Arial"/>
            </a:endParaRPr>
          </a:p>
          <a:p>
            <a:r>
              <a:rPr b="0" lang="en-US" sz="1400" spc="-1" strike="noStrike">
                <a:solidFill>
                  <a:srgbClr val="000000"/>
                </a:solidFill>
                <a:latin typeface="Courier New"/>
                <a:ea typeface="DejaVu Sans"/>
              </a:rPr>
              <a:t>Date:   Mon Sep 25 07:05:21 2017 -0600</a:t>
            </a:r>
            <a:endParaRPr b="0" lang="en-US" sz="1400" spc="-1" strike="noStrike">
              <a:latin typeface="Arial"/>
            </a:endParaRPr>
          </a:p>
          <a:p>
            <a:endParaRPr b="0" lang="en-US" sz="1400" spc="-1" strike="noStrike">
              <a:latin typeface="Arial"/>
            </a:endParaRPr>
          </a:p>
          <a:p>
            <a:r>
              <a:rPr b="0" lang="en-US" sz="1400" spc="-1" strike="noStrike">
                <a:solidFill>
                  <a:srgbClr val="000000"/>
                </a:solidFill>
                <a:latin typeface="Courier New"/>
                <a:ea typeface="DejaVu Sans"/>
              </a:rPr>
              <a:t>    </a:t>
            </a:r>
            <a:r>
              <a:rPr b="0" lang="en-US" sz="1400" spc="-1" strike="noStrike">
                <a:solidFill>
                  <a:srgbClr val="000000"/>
                </a:solidFill>
                <a:latin typeface="Courier New"/>
                <a:ea typeface="DejaVu Sans"/>
              </a:rPr>
              <a:t>Add a content-free README</a:t>
            </a:r>
            <a:endParaRPr b="0" lang="en-US" sz="1400" spc="-1" strike="noStrike">
              <a:latin typeface="Arial"/>
            </a:endParaRPr>
          </a:p>
        </p:txBody>
      </p:sp>
    </p:spTree>
  </p:cSld>
  <p:timing>
    <p:tnLst>
      <p:par>
        <p:cTn id="59" dur="indefinite" restart="never" nodeType="tmRoot">
          <p:childTnLst>
            <p:seq>
              <p:cTn id="60" nodeType="mainSeq"/>
              <p:prevCondLst>
                <p:cond delay="0" evt="onPrev">
                  <p:tgtEl>
                    <p:sldTgt/>
                  </p:tgtEl>
                </p:cond>
              </p:prevCondLst>
              <p:nextCondLst>
                <p:cond delay="0" evt="onNext">
                  <p:tgtEl>
                    <p:sldTgt/>
                  </p:tgtEl>
                </p:cond>
              </p:nextCondLst>
            </p:seq>
          </p:childTnLst>
        </p:cTn>
      </p:par>
    </p:tnLst>
  </p:timing>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4" name="CustomShape 1"/>
          <p:cNvSpPr/>
          <p:nvPr/>
        </p:nvSpPr>
        <p:spPr>
          <a:xfrm>
            <a:off x="7272000" y="6675840"/>
            <a:ext cx="587520" cy="332280"/>
          </a:xfrm>
          <a:prstGeom prst="ellipse">
            <a:avLst/>
          </a:prstGeom>
          <a:solidFill>
            <a:srgbClr val="729fcf"/>
          </a:solidFill>
          <a:ln>
            <a:solidFill>
              <a:srgbClr val="3465a4"/>
            </a:solidFill>
          </a:ln>
        </p:spPr>
        <p:style>
          <a:lnRef idx="0"/>
          <a:fillRef idx="0"/>
          <a:effectRef idx="0"/>
          <a:fontRef idx="minor"/>
        </p:style>
      </p:sp>
      <p:sp>
        <p:nvSpPr>
          <p:cNvPr id="445" name="CustomShape 2"/>
          <p:cNvSpPr/>
          <p:nvPr/>
        </p:nvSpPr>
        <p:spPr>
          <a:xfrm>
            <a:off x="7254000" y="5921640"/>
            <a:ext cx="587520" cy="332280"/>
          </a:xfrm>
          <a:prstGeom prst="ellipse">
            <a:avLst/>
          </a:prstGeom>
          <a:solidFill>
            <a:srgbClr val="729fcf"/>
          </a:solidFill>
          <a:ln>
            <a:solidFill>
              <a:srgbClr val="3465a4"/>
            </a:solidFill>
          </a:ln>
        </p:spPr>
        <p:style>
          <a:lnRef idx="0"/>
          <a:fillRef idx="0"/>
          <a:effectRef idx="0"/>
          <a:fontRef idx="minor"/>
        </p:style>
      </p:sp>
      <p:sp>
        <p:nvSpPr>
          <p:cNvPr id="446" name="CustomShape 3"/>
          <p:cNvSpPr/>
          <p:nvPr/>
        </p:nvSpPr>
        <p:spPr>
          <a:xfrm>
            <a:off x="7254000" y="5181480"/>
            <a:ext cx="587520" cy="332280"/>
          </a:xfrm>
          <a:prstGeom prst="ellipse">
            <a:avLst/>
          </a:prstGeom>
          <a:solidFill>
            <a:srgbClr val="729fcf"/>
          </a:solidFill>
          <a:ln>
            <a:solidFill>
              <a:srgbClr val="3465a4"/>
            </a:solidFill>
          </a:ln>
        </p:spPr>
        <p:style>
          <a:lnRef idx="0"/>
          <a:fillRef idx="0"/>
          <a:effectRef idx="0"/>
          <a:fontRef idx="minor"/>
        </p:style>
      </p:sp>
      <p:sp>
        <p:nvSpPr>
          <p:cNvPr id="447" name="CustomShape 4"/>
          <p:cNvSpPr/>
          <p:nvPr/>
        </p:nvSpPr>
        <p:spPr>
          <a:xfrm>
            <a:off x="7254000" y="4441320"/>
            <a:ext cx="587520" cy="332280"/>
          </a:xfrm>
          <a:prstGeom prst="ellipse">
            <a:avLst/>
          </a:prstGeom>
          <a:solidFill>
            <a:srgbClr val="729fcf"/>
          </a:solidFill>
          <a:ln>
            <a:solidFill>
              <a:srgbClr val="3465a4"/>
            </a:solidFill>
          </a:ln>
        </p:spPr>
        <p:style>
          <a:lnRef idx="0"/>
          <a:fillRef idx="0"/>
          <a:effectRef idx="0"/>
          <a:fontRef idx="minor"/>
        </p:style>
      </p:sp>
      <p:sp>
        <p:nvSpPr>
          <p:cNvPr id="448" name="Line 5"/>
          <p:cNvSpPr/>
          <p:nvPr/>
        </p:nvSpPr>
        <p:spPr>
          <a:xfrm flipV="1">
            <a:off x="7580520" y="6254640"/>
            <a:ext cx="360" cy="407160"/>
          </a:xfrm>
          <a:prstGeom prst="line">
            <a:avLst/>
          </a:prstGeom>
          <a:ln>
            <a:solidFill>
              <a:srgbClr val="000000"/>
            </a:solidFill>
            <a:tailEnd len="med" type="triangle" w="med"/>
          </a:ln>
        </p:spPr>
        <p:style>
          <a:lnRef idx="0"/>
          <a:fillRef idx="0"/>
          <a:effectRef idx="0"/>
          <a:fontRef idx="minor"/>
        </p:style>
      </p:sp>
      <p:sp>
        <p:nvSpPr>
          <p:cNvPr id="449" name="Line 6"/>
          <p:cNvSpPr/>
          <p:nvPr/>
        </p:nvSpPr>
        <p:spPr>
          <a:xfrm flipV="1">
            <a:off x="7580520" y="5514480"/>
            <a:ext cx="360" cy="407160"/>
          </a:xfrm>
          <a:prstGeom prst="line">
            <a:avLst/>
          </a:prstGeom>
          <a:ln>
            <a:solidFill>
              <a:srgbClr val="000000"/>
            </a:solidFill>
            <a:tailEnd len="med" type="triangle" w="med"/>
          </a:ln>
        </p:spPr>
        <p:style>
          <a:lnRef idx="0"/>
          <a:fillRef idx="0"/>
          <a:effectRef idx="0"/>
          <a:fontRef idx="minor"/>
        </p:style>
      </p:sp>
      <p:sp>
        <p:nvSpPr>
          <p:cNvPr id="450" name="Line 7"/>
          <p:cNvSpPr/>
          <p:nvPr/>
        </p:nvSpPr>
        <p:spPr>
          <a:xfrm flipV="1">
            <a:off x="7580520" y="4774320"/>
            <a:ext cx="360" cy="407160"/>
          </a:xfrm>
          <a:prstGeom prst="line">
            <a:avLst/>
          </a:prstGeom>
          <a:ln>
            <a:solidFill>
              <a:srgbClr val="000000"/>
            </a:solidFill>
            <a:tailEnd len="med" type="triangle" w="med"/>
          </a:ln>
        </p:spPr>
        <p:style>
          <a:lnRef idx="0"/>
          <a:fillRef idx="0"/>
          <a:effectRef idx="0"/>
          <a:fontRef idx="minor"/>
        </p:style>
      </p:sp>
      <p:sp>
        <p:nvSpPr>
          <p:cNvPr id="451" name="CustomShape 8"/>
          <p:cNvSpPr/>
          <p:nvPr/>
        </p:nvSpPr>
        <p:spPr>
          <a:xfrm>
            <a:off x="2631960" y="6675840"/>
            <a:ext cx="587520" cy="332280"/>
          </a:xfrm>
          <a:prstGeom prst="ellipse">
            <a:avLst/>
          </a:prstGeom>
          <a:solidFill>
            <a:srgbClr val="729fcf"/>
          </a:solidFill>
          <a:ln>
            <a:solidFill>
              <a:srgbClr val="3465a4"/>
            </a:solidFill>
          </a:ln>
        </p:spPr>
        <p:style>
          <a:lnRef idx="0"/>
          <a:fillRef idx="0"/>
          <a:effectRef idx="0"/>
          <a:fontRef idx="minor"/>
        </p:style>
      </p:sp>
      <p:sp>
        <p:nvSpPr>
          <p:cNvPr id="452" name="CustomShape 9"/>
          <p:cNvSpPr/>
          <p:nvPr/>
        </p:nvSpPr>
        <p:spPr>
          <a:xfrm>
            <a:off x="2613960" y="5921640"/>
            <a:ext cx="587520" cy="332280"/>
          </a:xfrm>
          <a:prstGeom prst="ellipse">
            <a:avLst/>
          </a:prstGeom>
          <a:solidFill>
            <a:srgbClr val="729fcf"/>
          </a:solidFill>
          <a:ln>
            <a:solidFill>
              <a:srgbClr val="3465a4"/>
            </a:solidFill>
          </a:ln>
        </p:spPr>
        <p:style>
          <a:lnRef idx="0"/>
          <a:fillRef idx="0"/>
          <a:effectRef idx="0"/>
          <a:fontRef idx="minor"/>
        </p:style>
      </p:sp>
      <p:sp>
        <p:nvSpPr>
          <p:cNvPr id="453" name="CustomShape 10"/>
          <p:cNvSpPr/>
          <p:nvPr/>
        </p:nvSpPr>
        <p:spPr>
          <a:xfrm>
            <a:off x="2613960" y="5181480"/>
            <a:ext cx="587520" cy="332280"/>
          </a:xfrm>
          <a:prstGeom prst="ellipse">
            <a:avLst/>
          </a:prstGeom>
          <a:solidFill>
            <a:srgbClr val="729fcf"/>
          </a:solidFill>
          <a:ln>
            <a:solidFill>
              <a:srgbClr val="3465a4"/>
            </a:solidFill>
          </a:ln>
        </p:spPr>
        <p:style>
          <a:lnRef idx="0"/>
          <a:fillRef idx="0"/>
          <a:effectRef idx="0"/>
          <a:fontRef idx="minor"/>
        </p:style>
      </p:sp>
      <p:sp>
        <p:nvSpPr>
          <p:cNvPr id="454" name="CustomShape 11"/>
          <p:cNvSpPr/>
          <p:nvPr/>
        </p:nvSpPr>
        <p:spPr>
          <a:xfrm>
            <a:off x="2613960" y="4441320"/>
            <a:ext cx="587520" cy="332280"/>
          </a:xfrm>
          <a:prstGeom prst="ellipse">
            <a:avLst/>
          </a:prstGeom>
          <a:solidFill>
            <a:srgbClr val="729fcf"/>
          </a:solidFill>
          <a:ln>
            <a:solidFill>
              <a:srgbClr val="3465a4"/>
            </a:solidFill>
          </a:ln>
        </p:spPr>
        <p:style>
          <a:lnRef idx="0"/>
          <a:fillRef idx="0"/>
          <a:effectRef idx="0"/>
          <a:fontRef idx="minor"/>
        </p:style>
      </p:sp>
      <p:sp>
        <p:nvSpPr>
          <p:cNvPr id="455" name="Line 12"/>
          <p:cNvSpPr/>
          <p:nvPr/>
        </p:nvSpPr>
        <p:spPr>
          <a:xfrm flipV="1">
            <a:off x="2940480" y="6254640"/>
            <a:ext cx="360" cy="407160"/>
          </a:xfrm>
          <a:prstGeom prst="line">
            <a:avLst/>
          </a:prstGeom>
          <a:ln>
            <a:solidFill>
              <a:srgbClr val="000000"/>
            </a:solidFill>
            <a:tailEnd len="med" type="triangle" w="med"/>
          </a:ln>
        </p:spPr>
        <p:style>
          <a:lnRef idx="0"/>
          <a:fillRef idx="0"/>
          <a:effectRef idx="0"/>
          <a:fontRef idx="minor"/>
        </p:style>
      </p:sp>
      <p:sp>
        <p:nvSpPr>
          <p:cNvPr id="456" name="Line 13"/>
          <p:cNvSpPr/>
          <p:nvPr/>
        </p:nvSpPr>
        <p:spPr>
          <a:xfrm flipV="1">
            <a:off x="2940480" y="5514480"/>
            <a:ext cx="360" cy="407160"/>
          </a:xfrm>
          <a:prstGeom prst="line">
            <a:avLst/>
          </a:prstGeom>
          <a:ln>
            <a:solidFill>
              <a:srgbClr val="000000"/>
            </a:solidFill>
            <a:tailEnd len="med" type="triangle" w="med"/>
          </a:ln>
        </p:spPr>
        <p:style>
          <a:lnRef idx="0"/>
          <a:fillRef idx="0"/>
          <a:effectRef idx="0"/>
          <a:fontRef idx="minor"/>
        </p:style>
      </p:sp>
      <p:sp>
        <p:nvSpPr>
          <p:cNvPr id="457" name="Line 14"/>
          <p:cNvSpPr/>
          <p:nvPr/>
        </p:nvSpPr>
        <p:spPr>
          <a:xfrm flipV="1">
            <a:off x="2940480" y="4774320"/>
            <a:ext cx="360" cy="407160"/>
          </a:xfrm>
          <a:prstGeom prst="line">
            <a:avLst/>
          </a:prstGeom>
          <a:ln>
            <a:solidFill>
              <a:srgbClr val="000000"/>
            </a:solidFill>
            <a:tailEnd len="med" type="triangle" w="med"/>
          </a:ln>
        </p:spPr>
        <p:style>
          <a:lnRef idx="0"/>
          <a:fillRef idx="0"/>
          <a:effectRef idx="0"/>
          <a:fontRef idx="minor"/>
        </p:style>
      </p:sp>
      <p:sp>
        <p:nvSpPr>
          <p:cNvPr id="458" name="CustomShape 15"/>
          <p:cNvSpPr/>
          <p:nvPr/>
        </p:nvSpPr>
        <p:spPr>
          <a:xfrm>
            <a:off x="2613960" y="3738240"/>
            <a:ext cx="587520" cy="332280"/>
          </a:xfrm>
          <a:prstGeom prst="ellipse">
            <a:avLst/>
          </a:prstGeom>
          <a:solidFill>
            <a:srgbClr val="729fcf"/>
          </a:solidFill>
          <a:ln>
            <a:solidFill>
              <a:srgbClr val="3465a4"/>
            </a:solidFill>
          </a:ln>
        </p:spPr>
        <p:style>
          <a:lnRef idx="0"/>
          <a:fillRef idx="0"/>
          <a:effectRef idx="0"/>
          <a:fontRef idx="minor"/>
        </p:style>
      </p:sp>
      <p:sp>
        <p:nvSpPr>
          <p:cNvPr id="459" name="CustomShape 16"/>
          <p:cNvSpPr/>
          <p:nvPr/>
        </p:nvSpPr>
        <p:spPr>
          <a:xfrm>
            <a:off x="3267360" y="4515120"/>
            <a:ext cx="1959840" cy="297000"/>
          </a:xfrm>
          <a:prstGeom prst="rect">
            <a:avLst/>
          </a:prstGeom>
          <a:noFill/>
          <a:ln>
            <a:noFill/>
          </a:ln>
        </p:spPr>
        <p:style>
          <a:lnRef idx="0"/>
          <a:fillRef idx="0"/>
          <a:effectRef idx="0"/>
          <a:fontRef idx="minor"/>
        </p:style>
        <p:txBody>
          <a:bodyPr lIns="90000" rIns="90000" tIns="45000" bIns="45000"/>
          <a:p>
            <a:r>
              <a:rPr b="0" lang="en-US" sz="1460" spc="-1" strike="noStrike">
                <a:solidFill>
                  <a:srgbClr val="000000"/>
                </a:solidFill>
                <a:latin typeface="Arial"/>
                <a:ea typeface="DejaVu Sans"/>
              </a:rPr>
              <a:t>fb179</a:t>
            </a:r>
            <a:endParaRPr b="0" lang="en-US" sz="1460" spc="-1" strike="noStrike">
              <a:latin typeface="Arial"/>
            </a:endParaRPr>
          </a:p>
        </p:txBody>
      </p:sp>
      <p:sp>
        <p:nvSpPr>
          <p:cNvPr id="460" name="CustomShape 17"/>
          <p:cNvSpPr/>
          <p:nvPr/>
        </p:nvSpPr>
        <p:spPr>
          <a:xfrm>
            <a:off x="2613960" y="3738240"/>
            <a:ext cx="587520" cy="332280"/>
          </a:xfrm>
          <a:prstGeom prst="ellipse">
            <a:avLst/>
          </a:prstGeom>
          <a:solidFill>
            <a:srgbClr val="729fcf"/>
          </a:solidFill>
          <a:ln>
            <a:solidFill>
              <a:srgbClr val="3465a4"/>
            </a:solidFill>
          </a:ln>
        </p:spPr>
        <p:style>
          <a:lnRef idx="0"/>
          <a:fillRef idx="0"/>
          <a:effectRef idx="0"/>
          <a:fontRef idx="minor"/>
        </p:style>
      </p:sp>
      <p:sp>
        <p:nvSpPr>
          <p:cNvPr id="461" name="Line 18"/>
          <p:cNvSpPr/>
          <p:nvPr/>
        </p:nvSpPr>
        <p:spPr>
          <a:xfrm flipV="1">
            <a:off x="2940480" y="4071240"/>
            <a:ext cx="360" cy="333000"/>
          </a:xfrm>
          <a:prstGeom prst="line">
            <a:avLst/>
          </a:prstGeom>
          <a:ln>
            <a:solidFill>
              <a:srgbClr val="000000"/>
            </a:solidFill>
            <a:tailEnd len="med" type="triangle" w="med"/>
          </a:ln>
        </p:spPr>
        <p:style>
          <a:lnRef idx="0"/>
          <a:fillRef idx="0"/>
          <a:effectRef idx="0"/>
          <a:fontRef idx="minor"/>
        </p:style>
      </p:sp>
      <p:sp>
        <p:nvSpPr>
          <p:cNvPr id="462" name="CustomShape 19"/>
          <p:cNvSpPr/>
          <p:nvPr/>
        </p:nvSpPr>
        <p:spPr>
          <a:xfrm>
            <a:off x="2613960" y="2997720"/>
            <a:ext cx="587520" cy="332280"/>
          </a:xfrm>
          <a:prstGeom prst="ellipse">
            <a:avLst/>
          </a:prstGeom>
          <a:solidFill>
            <a:srgbClr val="729fcf"/>
          </a:solidFill>
          <a:ln>
            <a:solidFill>
              <a:srgbClr val="3465a4"/>
            </a:solidFill>
          </a:ln>
        </p:spPr>
        <p:style>
          <a:lnRef idx="0"/>
          <a:fillRef idx="0"/>
          <a:effectRef idx="0"/>
          <a:fontRef idx="minor"/>
        </p:style>
      </p:sp>
      <p:sp>
        <p:nvSpPr>
          <p:cNvPr id="463" name="Line 20"/>
          <p:cNvSpPr/>
          <p:nvPr/>
        </p:nvSpPr>
        <p:spPr>
          <a:xfrm flipV="1">
            <a:off x="2875320" y="3367800"/>
            <a:ext cx="360" cy="333000"/>
          </a:xfrm>
          <a:prstGeom prst="line">
            <a:avLst/>
          </a:prstGeom>
          <a:ln>
            <a:solidFill>
              <a:srgbClr val="000000"/>
            </a:solidFill>
            <a:tailEnd len="med" type="triangle" w="med"/>
          </a:ln>
        </p:spPr>
        <p:style>
          <a:lnRef idx="0"/>
          <a:fillRef idx="0"/>
          <a:effectRef idx="0"/>
          <a:fontRef idx="minor"/>
        </p:style>
      </p:sp>
      <p:sp>
        <p:nvSpPr>
          <p:cNvPr id="464" name="CustomShape 21"/>
          <p:cNvSpPr/>
          <p:nvPr/>
        </p:nvSpPr>
        <p:spPr>
          <a:xfrm>
            <a:off x="3267360" y="3812040"/>
            <a:ext cx="1959840" cy="297000"/>
          </a:xfrm>
          <a:prstGeom prst="rect">
            <a:avLst/>
          </a:prstGeom>
          <a:noFill/>
          <a:ln>
            <a:noFill/>
          </a:ln>
        </p:spPr>
        <p:style>
          <a:lnRef idx="0"/>
          <a:fillRef idx="0"/>
          <a:effectRef idx="0"/>
          <a:fontRef idx="minor"/>
        </p:style>
        <p:txBody>
          <a:bodyPr lIns="90000" rIns="90000" tIns="45000" bIns="45000"/>
          <a:p>
            <a:r>
              <a:rPr b="0" lang="en-US" sz="1460" spc="-1" strike="noStrike">
                <a:solidFill>
                  <a:srgbClr val="000000"/>
                </a:solidFill>
                <a:latin typeface="Arial"/>
                <a:ea typeface="DejaVu Sans"/>
              </a:rPr>
              <a:t>7341a</a:t>
            </a:r>
            <a:endParaRPr b="0" lang="en-US" sz="1460" spc="-1" strike="noStrike">
              <a:latin typeface="Arial"/>
            </a:endParaRPr>
          </a:p>
        </p:txBody>
      </p:sp>
      <p:sp>
        <p:nvSpPr>
          <p:cNvPr id="465" name="CustomShape 22"/>
          <p:cNvSpPr/>
          <p:nvPr/>
        </p:nvSpPr>
        <p:spPr>
          <a:xfrm>
            <a:off x="3267360" y="3034800"/>
            <a:ext cx="1959840" cy="297000"/>
          </a:xfrm>
          <a:prstGeom prst="rect">
            <a:avLst/>
          </a:prstGeom>
          <a:noFill/>
          <a:ln>
            <a:noFill/>
          </a:ln>
        </p:spPr>
        <p:style>
          <a:lnRef idx="0"/>
          <a:fillRef idx="0"/>
          <a:effectRef idx="0"/>
          <a:fontRef idx="minor"/>
        </p:style>
        <p:txBody>
          <a:bodyPr lIns="90000" rIns="90000" tIns="45000" bIns="45000"/>
          <a:p>
            <a:r>
              <a:rPr b="0" lang="en-US" sz="1460" spc="-1" strike="noStrike">
                <a:solidFill>
                  <a:srgbClr val="000000"/>
                </a:solidFill>
                <a:latin typeface="Arial"/>
                <a:ea typeface="DejaVu Sans"/>
              </a:rPr>
              <a:t>1df9e</a:t>
            </a:r>
            <a:endParaRPr b="0" lang="en-US" sz="1460" spc="-1" strike="noStrike">
              <a:latin typeface="Arial"/>
            </a:endParaRPr>
          </a:p>
        </p:txBody>
      </p:sp>
    </p:spTree>
  </p:cSld>
  <p:timing>
    <p:tnLst>
      <p:par>
        <p:cTn id="61" dur="indefinite" restart="never" nodeType="tmRoot">
          <p:childTnLst>
            <p:seq>
              <p:cTn id="62" nodeType="mainSeq"/>
              <p:prevCondLst>
                <p:cond delay="0" evt="onPrev">
                  <p:tgtEl>
                    <p:sldTgt/>
                  </p:tgtEl>
                </p:cond>
              </p:prevCondLst>
              <p:nextCondLst>
                <p:cond delay="0" evt="onNext">
                  <p:tgtEl>
                    <p:sldTgt/>
                  </p:tgtEl>
                </p:cond>
              </p:nextCondLst>
            </p:seq>
          </p:childTnLst>
        </p:cTn>
      </p:par>
    </p:tnLst>
  </p:timing>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6" name="CustomShape 1"/>
          <p:cNvSpPr/>
          <p:nvPr/>
        </p:nvSpPr>
        <p:spPr>
          <a:xfrm>
            <a:off x="504000" y="301320"/>
            <a:ext cx="9070560" cy="126108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latin typeface="Arial"/>
                <a:ea typeface="DejaVu Sans"/>
              </a:rPr>
              <a:t>Where’s our change?</a:t>
            </a:r>
            <a:endParaRPr b="0" lang="en-US" sz="4400" spc="-1" strike="noStrike">
              <a:latin typeface="Arial"/>
            </a:endParaRPr>
          </a:p>
        </p:txBody>
      </p:sp>
      <p:sp>
        <p:nvSpPr>
          <p:cNvPr id="467" name="CustomShape 2"/>
          <p:cNvSpPr/>
          <p:nvPr/>
        </p:nvSpPr>
        <p:spPr>
          <a:xfrm>
            <a:off x="1463040" y="2286000"/>
            <a:ext cx="7954200" cy="3303360"/>
          </a:xfrm>
          <a:prstGeom prst="rect">
            <a:avLst/>
          </a:prstGeom>
          <a:noFill/>
          <a:ln>
            <a:noFill/>
          </a:ln>
        </p:spPr>
        <p:style>
          <a:lnRef idx="0"/>
          <a:fillRef idx="0"/>
          <a:effectRef idx="0"/>
          <a:fontRef idx="minor"/>
        </p:style>
        <p:txBody>
          <a:bodyPr lIns="90000" rIns="90000" tIns="45000" bIns="45000"/>
          <a:p>
            <a:r>
              <a:rPr b="0" lang="en-US" sz="1400" spc="-1" strike="noStrike">
                <a:solidFill>
                  <a:srgbClr val="000000"/>
                </a:solidFill>
                <a:latin typeface="Courier New"/>
                <a:ea typeface="DejaVu Sans"/>
              </a:rPr>
              <a:t>$ </a:t>
            </a:r>
            <a:r>
              <a:rPr b="0" lang="en-US" sz="1400" spc="-1" strike="noStrike">
                <a:solidFill>
                  <a:srgbClr val="800080"/>
                </a:solidFill>
                <a:latin typeface="Courier New"/>
                <a:ea typeface="DejaVu Sans"/>
              </a:rPr>
              <a:t>git diff -r fb179 example.txt</a:t>
            </a:r>
            <a:endParaRPr b="0" lang="en-US" sz="1400" spc="-1" strike="noStrike">
              <a:latin typeface="Arial"/>
            </a:endParaRPr>
          </a:p>
          <a:p>
            <a:r>
              <a:rPr b="0" lang="en-US" sz="1400" spc="-1" strike="noStrike">
                <a:solidFill>
                  <a:srgbClr val="ff0000"/>
                </a:solidFill>
                <a:latin typeface="Courier New"/>
                <a:ea typeface="DejaVu Sans"/>
              </a:rPr>
              <a:t>diff --git a/example_1/example.txt b/example_1/example.txt</a:t>
            </a:r>
            <a:endParaRPr b="0" lang="en-US" sz="1400" spc="-1" strike="noStrike">
              <a:latin typeface="Arial"/>
            </a:endParaRPr>
          </a:p>
          <a:p>
            <a:r>
              <a:rPr b="0" lang="en-US" sz="1400" spc="-1" strike="noStrike">
                <a:solidFill>
                  <a:srgbClr val="ff0000"/>
                </a:solidFill>
                <a:latin typeface="Courier New"/>
                <a:ea typeface="DejaVu Sans"/>
              </a:rPr>
              <a:t>index 0e262e1..7a90db3 100644</a:t>
            </a:r>
            <a:endParaRPr b="0" lang="en-US" sz="1400" spc="-1" strike="noStrike">
              <a:latin typeface="Arial"/>
            </a:endParaRPr>
          </a:p>
          <a:p>
            <a:r>
              <a:rPr b="0" lang="en-US" sz="1400" spc="-1" strike="noStrike">
                <a:solidFill>
                  <a:srgbClr val="ff0000"/>
                </a:solidFill>
                <a:latin typeface="Courier New"/>
                <a:ea typeface="DejaVu Sans"/>
              </a:rPr>
              <a:t>--- a/example_1/example.txt</a:t>
            </a:r>
            <a:endParaRPr b="0" lang="en-US" sz="1400" spc="-1" strike="noStrike">
              <a:latin typeface="Arial"/>
            </a:endParaRPr>
          </a:p>
          <a:p>
            <a:r>
              <a:rPr b="0" lang="en-US" sz="1400" spc="-1" strike="noStrike">
                <a:solidFill>
                  <a:srgbClr val="ff0000"/>
                </a:solidFill>
                <a:latin typeface="Courier New"/>
                <a:ea typeface="DejaVu Sans"/>
              </a:rPr>
              <a:t>+++ b/example_1/example.txt</a:t>
            </a:r>
            <a:endParaRPr b="0" lang="en-US" sz="1400" spc="-1" strike="noStrike">
              <a:latin typeface="Arial"/>
            </a:endParaRPr>
          </a:p>
          <a:p>
            <a:r>
              <a:rPr b="0" lang="en-US" sz="1400" spc="-1" strike="noStrike">
                <a:solidFill>
                  <a:srgbClr val="00ffff"/>
                </a:solidFill>
                <a:latin typeface="Courier New"/>
                <a:ea typeface="DejaVu Sans"/>
              </a:rPr>
              <a:t>@@ -1,5 +1,7 @@</a:t>
            </a:r>
            <a:endParaRPr b="0" lang="en-US" sz="1400" spc="-1" strike="noStrike">
              <a:latin typeface="Arial"/>
            </a:endParaRPr>
          </a:p>
          <a:p>
            <a:r>
              <a:rPr b="0" lang="en-US" sz="1400" spc="-1" strike="noStrike">
                <a:solidFill>
                  <a:srgbClr val="000000"/>
                </a:solidFill>
                <a:latin typeface="Courier New"/>
                <a:ea typeface="DejaVu Sans"/>
              </a:rPr>
              <a:t> </a:t>
            </a:r>
            <a:r>
              <a:rPr b="0" lang="en-US" sz="1400" spc="-1" strike="noStrike">
                <a:solidFill>
                  <a:srgbClr val="000000"/>
                </a:solidFill>
                <a:latin typeface="Courier New"/>
                <a:ea typeface="DejaVu Sans"/>
              </a:rPr>
              <a:t>Here is a paragraph of text.  It's not a very interesting paragraph.</a:t>
            </a:r>
            <a:endParaRPr b="0" lang="en-US" sz="1400" spc="-1" strike="noStrike">
              <a:latin typeface="Arial"/>
            </a:endParaRPr>
          </a:p>
          <a:p>
            <a:endParaRPr b="0" lang="en-US" sz="1400" spc="-1" strike="noStrike">
              <a:latin typeface="Arial"/>
            </a:endParaRPr>
          </a:p>
          <a:p>
            <a:r>
              <a:rPr b="0" lang="en-US" sz="1400" spc="-1" strike="noStrike">
                <a:solidFill>
                  <a:srgbClr val="008000"/>
                </a:solidFill>
                <a:latin typeface="Courier New"/>
                <a:ea typeface="DejaVu Sans"/>
              </a:rPr>
              <a:t>+I forgot to add another random thought here.</a:t>
            </a:r>
            <a:endParaRPr b="0" lang="en-US" sz="1400" spc="-1" strike="noStrike">
              <a:latin typeface="Arial"/>
            </a:endParaRPr>
          </a:p>
          <a:p>
            <a:r>
              <a:rPr b="0" lang="en-US" sz="1400" spc="-1" strike="noStrike">
                <a:solidFill>
                  <a:srgbClr val="008000"/>
                </a:solidFill>
                <a:latin typeface="Courier New"/>
                <a:ea typeface="DejaVu Sans"/>
              </a:rPr>
              <a:t>+</a:t>
            </a:r>
            <a:endParaRPr b="0" lang="en-US" sz="1400" spc="-1" strike="noStrike">
              <a:latin typeface="Arial"/>
            </a:endParaRPr>
          </a:p>
          <a:p>
            <a:r>
              <a:rPr b="0" lang="en-US" sz="1400" spc="-1" strike="noStrike">
                <a:solidFill>
                  <a:srgbClr val="000000"/>
                </a:solidFill>
                <a:latin typeface="Courier New"/>
                <a:ea typeface="DejaVu Sans"/>
              </a:rPr>
              <a:t> </a:t>
            </a:r>
            <a:r>
              <a:rPr b="0" lang="en-US" sz="1400" spc="-1" strike="noStrike">
                <a:solidFill>
                  <a:srgbClr val="000000"/>
                </a:solidFill>
                <a:latin typeface="Courier New"/>
                <a:ea typeface="DejaVu Sans"/>
              </a:rPr>
              <a:t>Here is another paragraph. It's even less interesting though I guess it</a:t>
            </a:r>
            <a:endParaRPr b="0" lang="en-US" sz="1400" spc="-1" strike="noStrike">
              <a:latin typeface="Arial"/>
            </a:endParaRPr>
          </a:p>
          <a:p>
            <a:r>
              <a:rPr b="0" lang="en-US" sz="1400" spc="-1" strike="noStrike">
                <a:solidFill>
                  <a:srgbClr val="000000"/>
                </a:solidFill>
                <a:latin typeface="Courier New"/>
                <a:ea typeface="DejaVu Sans"/>
              </a:rPr>
              <a:t> </a:t>
            </a:r>
            <a:r>
              <a:rPr b="0" lang="en-US" sz="1400" spc="-1" strike="noStrike">
                <a:solidFill>
                  <a:srgbClr val="000000"/>
                </a:solidFill>
                <a:latin typeface="Courier New"/>
                <a:ea typeface="DejaVu Sans"/>
              </a:rPr>
              <a:t>can be argued that it's more interesting because it has multiple lines</a:t>
            </a:r>
            <a:endParaRPr b="0" lang="en-US" sz="1400" spc="-1" strike="noStrike">
              <a:latin typeface="Arial"/>
            </a:endParaRPr>
          </a:p>
          <a:p>
            <a:r>
              <a:rPr b="0" lang="en-US" sz="1400" spc="-1" strike="noStrike">
                <a:solidFill>
                  <a:srgbClr val="000000"/>
                </a:solidFill>
                <a:latin typeface="Courier New"/>
                <a:ea typeface="DejaVu Sans"/>
              </a:rPr>
              <a:t> </a:t>
            </a:r>
            <a:r>
              <a:rPr b="0" lang="en-US" sz="1400" spc="-1" strike="noStrike">
                <a:solidFill>
                  <a:srgbClr val="000000"/>
                </a:solidFill>
                <a:latin typeface="Courier New"/>
                <a:ea typeface="DejaVu Sans"/>
              </a:rPr>
              <a:t>in it but you will not, at the end of reading it, feel like your life</a:t>
            </a:r>
            <a:endParaRPr b="0" lang="en-US" sz="1400" spc="-1" strike="noStrike">
              <a:latin typeface="Arial"/>
            </a:endParaRPr>
          </a:p>
          <a:p>
            <a:endParaRPr b="0" lang="en-US" sz="1400" spc="-1" strike="noStrike">
              <a:latin typeface="Arial"/>
            </a:endParaRPr>
          </a:p>
        </p:txBody>
      </p:sp>
    </p:spTree>
  </p:cSld>
  <p:timing>
    <p:tnLst>
      <p:par>
        <p:cTn id="63" dur="indefinite" restart="never" nodeType="tmRoot">
          <p:childTnLst>
            <p:seq>
              <p:cTn id="64" nodeType="mainSeq"/>
              <p:prevCondLst>
                <p:cond delay="0" evt="onPrev">
                  <p:tgtEl>
                    <p:sldTgt/>
                  </p:tgtEl>
                </p:cond>
              </p:prevCondLst>
              <p:nextCondLst>
                <p:cond delay="0" evt="onNext">
                  <p:tgtEl>
                    <p:sldTgt/>
                  </p:tgtEl>
                </p:cond>
              </p:nextCondLst>
            </p:seq>
          </p:childTnLst>
        </p:cTn>
      </p:par>
    </p:tnLst>
  </p:timing>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8" name="CustomShape 1"/>
          <p:cNvSpPr/>
          <p:nvPr/>
        </p:nvSpPr>
        <p:spPr>
          <a:xfrm>
            <a:off x="504000" y="301320"/>
            <a:ext cx="9070560" cy="126108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latin typeface="Arial"/>
                <a:ea typeface="DejaVu Sans"/>
              </a:rPr>
              <a:t>Undo!</a:t>
            </a:r>
            <a:r>
              <a:rPr b="0" lang="en-US" sz="4400" spc="-1" strike="noStrike">
                <a:solidFill>
                  <a:srgbClr val="000000"/>
                </a:solidFill>
                <a:latin typeface="Arial"/>
                <a:ea typeface="DejaVu Sans"/>
              </a:rPr>
              <a:t>	</a:t>
            </a:r>
            <a:endParaRPr b="0" lang="en-US" sz="4400" spc="-1" strike="noStrike">
              <a:latin typeface="Arial"/>
            </a:endParaRPr>
          </a:p>
        </p:txBody>
      </p:sp>
      <p:sp>
        <p:nvSpPr>
          <p:cNvPr id="469" name="CustomShape 2"/>
          <p:cNvSpPr/>
          <p:nvPr/>
        </p:nvSpPr>
        <p:spPr>
          <a:xfrm>
            <a:off x="1482840" y="1188720"/>
            <a:ext cx="8391600" cy="6308280"/>
          </a:xfrm>
          <a:prstGeom prst="rect">
            <a:avLst/>
          </a:prstGeom>
          <a:noFill/>
          <a:ln>
            <a:noFill/>
          </a:ln>
        </p:spPr>
        <p:style>
          <a:lnRef idx="0"/>
          <a:fillRef idx="0"/>
          <a:effectRef idx="0"/>
          <a:fontRef idx="minor"/>
        </p:style>
        <p:txBody>
          <a:bodyPr lIns="90000" rIns="90000" tIns="45000" bIns="45000"/>
          <a:p>
            <a:r>
              <a:rPr b="0" lang="en-US" sz="1400" spc="-1" strike="noStrike">
                <a:solidFill>
                  <a:srgbClr val="000000"/>
                </a:solidFill>
                <a:latin typeface="Courier New"/>
                <a:ea typeface="DejaVu Sans"/>
              </a:rPr>
              <a:t>$ </a:t>
            </a:r>
            <a:r>
              <a:rPr b="0" lang="en-US" sz="1400" spc="-1" strike="noStrike">
                <a:solidFill>
                  <a:srgbClr val="800080"/>
                </a:solidFill>
                <a:latin typeface="Courier New"/>
                <a:ea typeface="DejaVu Sans"/>
              </a:rPr>
              <a:t>git checkout fb179 example.txt</a:t>
            </a:r>
            <a:endParaRPr b="0" lang="en-US" sz="1400" spc="-1" strike="noStrike">
              <a:latin typeface="Arial"/>
            </a:endParaRPr>
          </a:p>
          <a:p>
            <a:r>
              <a:rPr b="0" lang="en-US" sz="1400" spc="-1" strike="noStrike">
                <a:solidFill>
                  <a:srgbClr val="000000"/>
                </a:solidFill>
                <a:latin typeface="Courier New"/>
                <a:ea typeface="DejaVu Sans"/>
              </a:rPr>
              <a:t>$ </a:t>
            </a:r>
            <a:r>
              <a:rPr b="0" lang="en-US" sz="1400" spc="-1" strike="noStrike">
                <a:solidFill>
                  <a:srgbClr val="800080"/>
                </a:solidFill>
                <a:latin typeface="Courier New"/>
                <a:ea typeface="DejaVu Sans"/>
              </a:rPr>
              <a:t>cat example.txt</a:t>
            </a:r>
            <a:endParaRPr b="0" lang="en-US" sz="1400" spc="-1" strike="noStrike">
              <a:latin typeface="Arial"/>
            </a:endParaRPr>
          </a:p>
          <a:p>
            <a:r>
              <a:rPr b="0" lang="en-US" sz="1400" spc="-1" strike="noStrike">
                <a:solidFill>
                  <a:srgbClr val="000000"/>
                </a:solidFill>
                <a:latin typeface="Courier New"/>
                <a:ea typeface="DejaVu Sans"/>
              </a:rPr>
              <a:t>Here is a paragraph of text.  It's not a very interesting paragraph.</a:t>
            </a:r>
            <a:endParaRPr b="0" lang="en-US" sz="1400" spc="-1" strike="noStrike">
              <a:latin typeface="Arial"/>
            </a:endParaRPr>
          </a:p>
          <a:p>
            <a:endParaRPr b="0" lang="en-US" sz="1400" spc="-1" strike="noStrike">
              <a:latin typeface="Arial"/>
            </a:endParaRPr>
          </a:p>
          <a:p>
            <a:r>
              <a:rPr b="0" lang="en-US" sz="1400" spc="-1" strike="noStrike">
                <a:solidFill>
                  <a:srgbClr val="000000"/>
                </a:solidFill>
                <a:latin typeface="Courier New"/>
                <a:ea typeface="DejaVu Sans"/>
              </a:rPr>
              <a:t>Here is another paragraph. It's even less interesting though I guess it</a:t>
            </a:r>
            <a:endParaRPr b="0" lang="en-US" sz="1400" spc="-1" strike="noStrike">
              <a:latin typeface="Arial"/>
            </a:endParaRPr>
          </a:p>
          <a:p>
            <a:r>
              <a:rPr b="0" lang="en-US" sz="1400" spc="-1" strike="noStrike">
                <a:solidFill>
                  <a:srgbClr val="000000"/>
                </a:solidFill>
                <a:latin typeface="Courier New"/>
                <a:ea typeface="DejaVu Sans"/>
              </a:rPr>
              <a:t>can be argued that it's more interesting because it has multiple lines</a:t>
            </a:r>
            <a:endParaRPr b="0" lang="en-US" sz="1400" spc="-1" strike="noStrike">
              <a:latin typeface="Arial"/>
            </a:endParaRPr>
          </a:p>
          <a:p>
            <a:r>
              <a:rPr b="0" lang="en-US" sz="1400" spc="-1" strike="noStrike">
                <a:solidFill>
                  <a:srgbClr val="000000"/>
                </a:solidFill>
                <a:latin typeface="Courier New"/>
                <a:ea typeface="DejaVu Sans"/>
              </a:rPr>
              <a:t>in it but you will not, at the end of reading it, feel like your life</a:t>
            </a:r>
            <a:endParaRPr b="0" lang="en-US" sz="1400" spc="-1" strike="noStrike">
              <a:latin typeface="Arial"/>
            </a:endParaRPr>
          </a:p>
          <a:p>
            <a:r>
              <a:rPr b="0" lang="en-US" sz="1400" spc="-1" strike="noStrike">
                <a:solidFill>
                  <a:srgbClr val="000000"/>
                </a:solidFill>
                <a:latin typeface="Courier New"/>
                <a:ea typeface="DejaVu Sans"/>
              </a:rPr>
              <a:t>has been changed in any measurable way.</a:t>
            </a:r>
            <a:endParaRPr b="0" lang="en-US" sz="1400" spc="-1" strike="noStrike">
              <a:latin typeface="Arial"/>
            </a:endParaRPr>
          </a:p>
          <a:p>
            <a:endParaRPr b="0" lang="en-US" sz="1400" spc="-1" strike="noStrike">
              <a:latin typeface="Arial"/>
            </a:endParaRPr>
          </a:p>
          <a:p>
            <a:r>
              <a:rPr b="0" lang="en-US" sz="1400" spc="-1" strike="noStrike">
                <a:solidFill>
                  <a:srgbClr val="000000"/>
                </a:solidFill>
                <a:latin typeface="Courier New"/>
                <a:ea typeface="DejaVu Sans"/>
              </a:rPr>
              <a:t>The End.</a:t>
            </a:r>
            <a:endParaRPr b="0" lang="en-US" sz="1400" spc="-1" strike="noStrike">
              <a:latin typeface="Arial"/>
            </a:endParaRPr>
          </a:p>
          <a:p>
            <a:r>
              <a:rPr b="0" lang="en-US" sz="1400" spc="-1" strike="noStrike">
                <a:solidFill>
                  <a:srgbClr val="000000"/>
                </a:solidFill>
                <a:latin typeface="Courier New"/>
                <a:ea typeface="DejaVu Sans"/>
              </a:rPr>
              <a:t>$ </a:t>
            </a:r>
            <a:r>
              <a:rPr b="0" lang="en-US" sz="1400" spc="-1" strike="noStrike">
                <a:solidFill>
                  <a:srgbClr val="800080"/>
                </a:solidFill>
                <a:latin typeface="Courier New"/>
                <a:ea typeface="DejaVu Sans"/>
              </a:rPr>
              <a:t>git add example.txt</a:t>
            </a:r>
            <a:endParaRPr b="0" lang="en-US" sz="1400" spc="-1" strike="noStrike">
              <a:latin typeface="Arial"/>
            </a:endParaRPr>
          </a:p>
          <a:p>
            <a:r>
              <a:rPr b="0" lang="en-US" sz="1400" spc="-1" strike="noStrike">
                <a:solidFill>
                  <a:srgbClr val="000000"/>
                </a:solidFill>
                <a:latin typeface="Courier New"/>
                <a:ea typeface="DejaVu Sans"/>
              </a:rPr>
              <a:t>$ </a:t>
            </a:r>
            <a:r>
              <a:rPr b="0" lang="en-US" sz="1400" spc="-1" strike="noStrike">
                <a:solidFill>
                  <a:srgbClr val="800080"/>
                </a:solidFill>
                <a:latin typeface="Courier New"/>
                <a:ea typeface="DejaVu Sans"/>
              </a:rPr>
              <a:t>git commit -m "revert random thought"</a:t>
            </a:r>
            <a:endParaRPr b="0" lang="en-US" sz="1400" spc="-1" strike="noStrike">
              <a:latin typeface="Arial"/>
            </a:endParaRPr>
          </a:p>
          <a:p>
            <a:r>
              <a:rPr b="0" lang="en-US" sz="1400" spc="-1" strike="noStrike">
                <a:solidFill>
                  <a:srgbClr val="000000"/>
                </a:solidFill>
                <a:latin typeface="Courier New"/>
                <a:ea typeface="DejaVu Sans"/>
              </a:rPr>
              <a:t>[master 2739922] revert random thought</a:t>
            </a:r>
            <a:endParaRPr b="0" lang="en-US" sz="1400" spc="-1" strike="noStrike">
              <a:latin typeface="Arial"/>
            </a:endParaRPr>
          </a:p>
          <a:p>
            <a:r>
              <a:rPr b="0" lang="en-US" sz="1400" spc="-1" strike="noStrike">
                <a:solidFill>
                  <a:srgbClr val="000000"/>
                </a:solidFill>
                <a:latin typeface="Courier New"/>
                <a:ea typeface="DejaVu Sans"/>
              </a:rPr>
              <a:t> </a:t>
            </a:r>
            <a:r>
              <a:rPr b="0" lang="en-US" sz="1400" spc="-1" strike="noStrike">
                <a:solidFill>
                  <a:srgbClr val="000000"/>
                </a:solidFill>
                <a:latin typeface="Courier New"/>
                <a:ea typeface="DejaVu Sans"/>
              </a:rPr>
              <a:t>1 file changed, 2 deletions(-)</a:t>
            </a:r>
            <a:endParaRPr b="0" lang="en-US" sz="1400" spc="-1" strike="noStrike">
              <a:latin typeface="Arial"/>
            </a:endParaRPr>
          </a:p>
        </p:txBody>
      </p:sp>
    </p:spTree>
  </p:cSld>
  <p:timing>
    <p:tnLst>
      <p:par>
        <p:cTn id="65" dur="indefinite" restart="never" nodeType="tmRoot">
          <p:childTnLst>
            <p:seq>
              <p:cTn id="66" nodeType="mainSeq"/>
              <p:prevCondLst>
                <p:cond delay="0" evt="onPrev">
                  <p:tgtEl>
                    <p:sldTgt/>
                  </p:tgtEl>
                </p:cond>
              </p:prevCondLst>
              <p:nextCondLst>
                <p:cond delay="0" evt="onNext">
                  <p:tgtEl>
                    <p:sldTgt/>
                  </p:tgtEl>
                </p:cond>
              </p:nextCondLst>
            </p:seq>
          </p:childTnLst>
        </p:cTn>
      </p:par>
    </p:tnLst>
  </p:timing>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0" name="CustomShape 1"/>
          <p:cNvSpPr/>
          <p:nvPr/>
        </p:nvSpPr>
        <p:spPr>
          <a:xfrm>
            <a:off x="7272000" y="6675840"/>
            <a:ext cx="587520" cy="332280"/>
          </a:xfrm>
          <a:prstGeom prst="ellipse">
            <a:avLst/>
          </a:prstGeom>
          <a:solidFill>
            <a:srgbClr val="729fcf"/>
          </a:solidFill>
          <a:ln>
            <a:solidFill>
              <a:srgbClr val="3465a4"/>
            </a:solidFill>
          </a:ln>
        </p:spPr>
        <p:style>
          <a:lnRef idx="0"/>
          <a:fillRef idx="0"/>
          <a:effectRef idx="0"/>
          <a:fontRef idx="minor"/>
        </p:style>
      </p:sp>
      <p:sp>
        <p:nvSpPr>
          <p:cNvPr id="471" name="CustomShape 2"/>
          <p:cNvSpPr/>
          <p:nvPr/>
        </p:nvSpPr>
        <p:spPr>
          <a:xfrm>
            <a:off x="7254000" y="5921640"/>
            <a:ext cx="587520" cy="332280"/>
          </a:xfrm>
          <a:prstGeom prst="ellipse">
            <a:avLst/>
          </a:prstGeom>
          <a:solidFill>
            <a:srgbClr val="729fcf"/>
          </a:solidFill>
          <a:ln>
            <a:solidFill>
              <a:srgbClr val="3465a4"/>
            </a:solidFill>
          </a:ln>
        </p:spPr>
        <p:style>
          <a:lnRef idx="0"/>
          <a:fillRef idx="0"/>
          <a:effectRef idx="0"/>
          <a:fontRef idx="minor"/>
        </p:style>
      </p:sp>
      <p:sp>
        <p:nvSpPr>
          <p:cNvPr id="472" name="CustomShape 3"/>
          <p:cNvSpPr/>
          <p:nvPr/>
        </p:nvSpPr>
        <p:spPr>
          <a:xfrm>
            <a:off x="7254000" y="5181480"/>
            <a:ext cx="587520" cy="332280"/>
          </a:xfrm>
          <a:prstGeom prst="ellipse">
            <a:avLst/>
          </a:prstGeom>
          <a:solidFill>
            <a:srgbClr val="729fcf"/>
          </a:solidFill>
          <a:ln>
            <a:solidFill>
              <a:srgbClr val="3465a4"/>
            </a:solidFill>
          </a:ln>
        </p:spPr>
        <p:style>
          <a:lnRef idx="0"/>
          <a:fillRef idx="0"/>
          <a:effectRef idx="0"/>
          <a:fontRef idx="minor"/>
        </p:style>
      </p:sp>
      <p:sp>
        <p:nvSpPr>
          <p:cNvPr id="473" name="CustomShape 4"/>
          <p:cNvSpPr/>
          <p:nvPr/>
        </p:nvSpPr>
        <p:spPr>
          <a:xfrm>
            <a:off x="7254000" y="4441320"/>
            <a:ext cx="587520" cy="332280"/>
          </a:xfrm>
          <a:prstGeom prst="ellipse">
            <a:avLst/>
          </a:prstGeom>
          <a:solidFill>
            <a:srgbClr val="729fcf"/>
          </a:solidFill>
          <a:ln>
            <a:solidFill>
              <a:srgbClr val="3465a4"/>
            </a:solidFill>
          </a:ln>
        </p:spPr>
        <p:style>
          <a:lnRef idx="0"/>
          <a:fillRef idx="0"/>
          <a:effectRef idx="0"/>
          <a:fontRef idx="minor"/>
        </p:style>
      </p:sp>
      <p:sp>
        <p:nvSpPr>
          <p:cNvPr id="474" name="Line 5"/>
          <p:cNvSpPr/>
          <p:nvPr/>
        </p:nvSpPr>
        <p:spPr>
          <a:xfrm flipV="1">
            <a:off x="7580520" y="6254640"/>
            <a:ext cx="360" cy="407160"/>
          </a:xfrm>
          <a:prstGeom prst="line">
            <a:avLst/>
          </a:prstGeom>
          <a:ln>
            <a:solidFill>
              <a:srgbClr val="000000"/>
            </a:solidFill>
            <a:tailEnd len="med" type="triangle" w="med"/>
          </a:ln>
        </p:spPr>
        <p:style>
          <a:lnRef idx="0"/>
          <a:fillRef idx="0"/>
          <a:effectRef idx="0"/>
          <a:fontRef idx="minor"/>
        </p:style>
      </p:sp>
      <p:sp>
        <p:nvSpPr>
          <p:cNvPr id="475" name="Line 6"/>
          <p:cNvSpPr/>
          <p:nvPr/>
        </p:nvSpPr>
        <p:spPr>
          <a:xfrm flipV="1">
            <a:off x="7580520" y="5514480"/>
            <a:ext cx="360" cy="407160"/>
          </a:xfrm>
          <a:prstGeom prst="line">
            <a:avLst/>
          </a:prstGeom>
          <a:ln>
            <a:solidFill>
              <a:srgbClr val="000000"/>
            </a:solidFill>
            <a:tailEnd len="med" type="triangle" w="med"/>
          </a:ln>
        </p:spPr>
        <p:style>
          <a:lnRef idx="0"/>
          <a:fillRef idx="0"/>
          <a:effectRef idx="0"/>
          <a:fontRef idx="minor"/>
        </p:style>
      </p:sp>
      <p:sp>
        <p:nvSpPr>
          <p:cNvPr id="476" name="Line 7"/>
          <p:cNvSpPr/>
          <p:nvPr/>
        </p:nvSpPr>
        <p:spPr>
          <a:xfrm flipV="1">
            <a:off x="7580520" y="4774320"/>
            <a:ext cx="360" cy="407160"/>
          </a:xfrm>
          <a:prstGeom prst="line">
            <a:avLst/>
          </a:prstGeom>
          <a:ln>
            <a:solidFill>
              <a:srgbClr val="000000"/>
            </a:solidFill>
            <a:tailEnd len="med" type="triangle" w="med"/>
          </a:ln>
        </p:spPr>
        <p:style>
          <a:lnRef idx="0"/>
          <a:fillRef idx="0"/>
          <a:effectRef idx="0"/>
          <a:fontRef idx="minor"/>
        </p:style>
      </p:sp>
      <p:sp>
        <p:nvSpPr>
          <p:cNvPr id="477" name="CustomShape 8"/>
          <p:cNvSpPr/>
          <p:nvPr/>
        </p:nvSpPr>
        <p:spPr>
          <a:xfrm>
            <a:off x="2631960" y="6675840"/>
            <a:ext cx="587520" cy="332280"/>
          </a:xfrm>
          <a:prstGeom prst="ellipse">
            <a:avLst/>
          </a:prstGeom>
          <a:solidFill>
            <a:srgbClr val="729fcf"/>
          </a:solidFill>
          <a:ln>
            <a:solidFill>
              <a:srgbClr val="3465a4"/>
            </a:solidFill>
          </a:ln>
        </p:spPr>
        <p:style>
          <a:lnRef idx="0"/>
          <a:fillRef idx="0"/>
          <a:effectRef idx="0"/>
          <a:fontRef idx="minor"/>
        </p:style>
      </p:sp>
      <p:sp>
        <p:nvSpPr>
          <p:cNvPr id="478" name="CustomShape 9"/>
          <p:cNvSpPr/>
          <p:nvPr/>
        </p:nvSpPr>
        <p:spPr>
          <a:xfrm>
            <a:off x="2613960" y="5921640"/>
            <a:ext cx="587520" cy="332280"/>
          </a:xfrm>
          <a:prstGeom prst="ellipse">
            <a:avLst/>
          </a:prstGeom>
          <a:solidFill>
            <a:srgbClr val="729fcf"/>
          </a:solidFill>
          <a:ln>
            <a:solidFill>
              <a:srgbClr val="3465a4"/>
            </a:solidFill>
          </a:ln>
        </p:spPr>
        <p:style>
          <a:lnRef idx="0"/>
          <a:fillRef idx="0"/>
          <a:effectRef idx="0"/>
          <a:fontRef idx="minor"/>
        </p:style>
      </p:sp>
      <p:sp>
        <p:nvSpPr>
          <p:cNvPr id="479" name="CustomShape 10"/>
          <p:cNvSpPr/>
          <p:nvPr/>
        </p:nvSpPr>
        <p:spPr>
          <a:xfrm>
            <a:off x="2613960" y="5181480"/>
            <a:ext cx="587520" cy="332280"/>
          </a:xfrm>
          <a:prstGeom prst="ellipse">
            <a:avLst/>
          </a:prstGeom>
          <a:solidFill>
            <a:srgbClr val="729fcf"/>
          </a:solidFill>
          <a:ln>
            <a:solidFill>
              <a:srgbClr val="3465a4"/>
            </a:solidFill>
          </a:ln>
        </p:spPr>
        <p:style>
          <a:lnRef idx="0"/>
          <a:fillRef idx="0"/>
          <a:effectRef idx="0"/>
          <a:fontRef idx="minor"/>
        </p:style>
      </p:sp>
      <p:sp>
        <p:nvSpPr>
          <p:cNvPr id="480" name="CustomShape 11"/>
          <p:cNvSpPr/>
          <p:nvPr/>
        </p:nvSpPr>
        <p:spPr>
          <a:xfrm>
            <a:off x="2613960" y="4441320"/>
            <a:ext cx="587520" cy="332280"/>
          </a:xfrm>
          <a:prstGeom prst="ellipse">
            <a:avLst/>
          </a:prstGeom>
          <a:solidFill>
            <a:srgbClr val="729fcf"/>
          </a:solidFill>
          <a:ln>
            <a:solidFill>
              <a:srgbClr val="3465a4"/>
            </a:solidFill>
          </a:ln>
        </p:spPr>
        <p:style>
          <a:lnRef idx="0"/>
          <a:fillRef idx="0"/>
          <a:effectRef idx="0"/>
          <a:fontRef idx="minor"/>
        </p:style>
      </p:sp>
      <p:sp>
        <p:nvSpPr>
          <p:cNvPr id="481" name="Line 12"/>
          <p:cNvSpPr/>
          <p:nvPr/>
        </p:nvSpPr>
        <p:spPr>
          <a:xfrm flipV="1">
            <a:off x="2940480" y="6254640"/>
            <a:ext cx="360" cy="407160"/>
          </a:xfrm>
          <a:prstGeom prst="line">
            <a:avLst/>
          </a:prstGeom>
          <a:ln>
            <a:solidFill>
              <a:srgbClr val="000000"/>
            </a:solidFill>
            <a:tailEnd len="med" type="triangle" w="med"/>
          </a:ln>
        </p:spPr>
        <p:style>
          <a:lnRef idx="0"/>
          <a:fillRef idx="0"/>
          <a:effectRef idx="0"/>
          <a:fontRef idx="minor"/>
        </p:style>
      </p:sp>
      <p:sp>
        <p:nvSpPr>
          <p:cNvPr id="482" name="Line 13"/>
          <p:cNvSpPr/>
          <p:nvPr/>
        </p:nvSpPr>
        <p:spPr>
          <a:xfrm flipV="1">
            <a:off x="2940480" y="5514480"/>
            <a:ext cx="360" cy="407160"/>
          </a:xfrm>
          <a:prstGeom prst="line">
            <a:avLst/>
          </a:prstGeom>
          <a:ln>
            <a:solidFill>
              <a:srgbClr val="000000"/>
            </a:solidFill>
            <a:tailEnd len="med" type="triangle" w="med"/>
          </a:ln>
        </p:spPr>
        <p:style>
          <a:lnRef idx="0"/>
          <a:fillRef idx="0"/>
          <a:effectRef idx="0"/>
          <a:fontRef idx="minor"/>
        </p:style>
      </p:sp>
      <p:sp>
        <p:nvSpPr>
          <p:cNvPr id="483" name="Line 14"/>
          <p:cNvSpPr/>
          <p:nvPr/>
        </p:nvSpPr>
        <p:spPr>
          <a:xfrm flipV="1">
            <a:off x="2940480" y="4774320"/>
            <a:ext cx="360" cy="407160"/>
          </a:xfrm>
          <a:prstGeom prst="line">
            <a:avLst/>
          </a:prstGeom>
          <a:ln>
            <a:solidFill>
              <a:srgbClr val="000000"/>
            </a:solidFill>
            <a:tailEnd len="med" type="triangle" w="med"/>
          </a:ln>
        </p:spPr>
        <p:style>
          <a:lnRef idx="0"/>
          <a:fillRef idx="0"/>
          <a:effectRef idx="0"/>
          <a:fontRef idx="minor"/>
        </p:style>
      </p:sp>
      <p:sp>
        <p:nvSpPr>
          <p:cNvPr id="484" name="CustomShape 15"/>
          <p:cNvSpPr/>
          <p:nvPr/>
        </p:nvSpPr>
        <p:spPr>
          <a:xfrm>
            <a:off x="2613960" y="3738240"/>
            <a:ext cx="587520" cy="332280"/>
          </a:xfrm>
          <a:prstGeom prst="ellipse">
            <a:avLst/>
          </a:prstGeom>
          <a:solidFill>
            <a:srgbClr val="729fcf"/>
          </a:solidFill>
          <a:ln>
            <a:solidFill>
              <a:srgbClr val="3465a4"/>
            </a:solidFill>
          </a:ln>
        </p:spPr>
        <p:style>
          <a:lnRef idx="0"/>
          <a:fillRef idx="0"/>
          <a:effectRef idx="0"/>
          <a:fontRef idx="minor"/>
        </p:style>
      </p:sp>
      <p:sp>
        <p:nvSpPr>
          <p:cNvPr id="485" name="CustomShape 16"/>
          <p:cNvSpPr/>
          <p:nvPr/>
        </p:nvSpPr>
        <p:spPr>
          <a:xfrm>
            <a:off x="3267360" y="4515120"/>
            <a:ext cx="1959840" cy="297000"/>
          </a:xfrm>
          <a:prstGeom prst="rect">
            <a:avLst/>
          </a:prstGeom>
          <a:noFill/>
          <a:ln>
            <a:noFill/>
          </a:ln>
        </p:spPr>
        <p:style>
          <a:lnRef idx="0"/>
          <a:fillRef idx="0"/>
          <a:effectRef idx="0"/>
          <a:fontRef idx="minor"/>
        </p:style>
        <p:txBody>
          <a:bodyPr lIns="90000" rIns="90000" tIns="45000" bIns="45000"/>
          <a:p>
            <a:r>
              <a:rPr b="0" lang="en-US" sz="1460" spc="-1" strike="noStrike">
                <a:solidFill>
                  <a:srgbClr val="000000"/>
                </a:solidFill>
                <a:latin typeface="Arial"/>
                <a:ea typeface="DejaVu Sans"/>
              </a:rPr>
              <a:t>fb179</a:t>
            </a:r>
            <a:endParaRPr b="0" lang="en-US" sz="1460" spc="-1" strike="noStrike">
              <a:latin typeface="Arial"/>
            </a:endParaRPr>
          </a:p>
        </p:txBody>
      </p:sp>
      <p:sp>
        <p:nvSpPr>
          <p:cNvPr id="486" name="CustomShape 17"/>
          <p:cNvSpPr/>
          <p:nvPr/>
        </p:nvSpPr>
        <p:spPr>
          <a:xfrm>
            <a:off x="2613960" y="3738240"/>
            <a:ext cx="587520" cy="332280"/>
          </a:xfrm>
          <a:prstGeom prst="ellipse">
            <a:avLst/>
          </a:prstGeom>
          <a:solidFill>
            <a:srgbClr val="729fcf"/>
          </a:solidFill>
          <a:ln>
            <a:solidFill>
              <a:srgbClr val="3465a4"/>
            </a:solidFill>
          </a:ln>
        </p:spPr>
        <p:style>
          <a:lnRef idx="0"/>
          <a:fillRef idx="0"/>
          <a:effectRef idx="0"/>
          <a:fontRef idx="minor"/>
        </p:style>
      </p:sp>
      <p:sp>
        <p:nvSpPr>
          <p:cNvPr id="487" name="Line 18"/>
          <p:cNvSpPr/>
          <p:nvPr/>
        </p:nvSpPr>
        <p:spPr>
          <a:xfrm flipV="1">
            <a:off x="2940480" y="4071240"/>
            <a:ext cx="360" cy="333000"/>
          </a:xfrm>
          <a:prstGeom prst="line">
            <a:avLst/>
          </a:prstGeom>
          <a:ln>
            <a:solidFill>
              <a:srgbClr val="000000"/>
            </a:solidFill>
            <a:tailEnd len="med" type="triangle" w="med"/>
          </a:ln>
        </p:spPr>
        <p:style>
          <a:lnRef idx="0"/>
          <a:fillRef idx="0"/>
          <a:effectRef idx="0"/>
          <a:fontRef idx="minor"/>
        </p:style>
      </p:sp>
      <p:sp>
        <p:nvSpPr>
          <p:cNvPr id="488" name="CustomShape 19"/>
          <p:cNvSpPr/>
          <p:nvPr/>
        </p:nvSpPr>
        <p:spPr>
          <a:xfrm>
            <a:off x="2679480" y="2997720"/>
            <a:ext cx="587520" cy="332280"/>
          </a:xfrm>
          <a:prstGeom prst="ellipse">
            <a:avLst/>
          </a:prstGeom>
          <a:solidFill>
            <a:srgbClr val="729fcf"/>
          </a:solidFill>
          <a:ln>
            <a:solidFill>
              <a:srgbClr val="3465a4"/>
            </a:solidFill>
          </a:ln>
        </p:spPr>
        <p:style>
          <a:lnRef idx="0"/>
          <a:fillRef idx="0"/>
          <a:effectRef idx="0"/>
          <a:fontRef idx="minor"/>
        </p:style>
      </p:sp>
      <p:sp>
        <p:nvSpPr>
          <p:cNvPr id="489" name="Line 20"/>
          <p:cNvSpPr/>
          <p:nvPr/>
        </p:nvSpPr>
        <p:spPr>
          <a:xfrm flipV="1">
            <a:off x="2875320" y="3367800"/>
            <a:ext cx="360" cy="333000"/>
          </a:xfrm>
          <a:prstGeom prst="line">
            <a:avLst/>
          </a:prstGeom>
          <a:ln>
            <a:solidFill>
              <a:srgbClr val="000000"/>
            </a:solidFill>
            <a:tailEnd len="med" type="triangle" w="med"/>
          </a:ln>
        </p:spPr>
        <p:style>
          <a:lnRef idx="0"/>
          <a:fillRef idx="0"/>
          <a:effectRef idx="0"/>
          <a:fontRef idx="minor"/>
        </p:style>
      </p:sp>
      <p:sp>
        <p:nvSpPr>
          <p:cNvPr id="490" name="CustomShape 21"/>
          <p:cNvSpPr/>
          <p:nvPr/>
        </p:nvSpPr>
        <p:spPr>
          <a:xfrm>
            <a:off x="3267360" y="3812040"/>
            <a:ext cx="1959840" cy="297000"/>
          </a:xfrm>
          <a:prstGeom prst="rect">
            <a:avLst/>
          </a:prstGeom>
          <a:noFill/>
          <a:ln>
            <a:noFill/>
          </a:ln>
        </p:spPr>
        <p:style>
          <a:lnRef idx="0"/>
          <a:fillRef idx="0"/>
          <a:effectRef idx="0"/>
          <a:fontRef idx="minor"/>
        </p:style>
        <p:txBody>
          <a:bodyPr lIns="90000" rIns="90000" tIns="45000" bIns="45000"/>
          <a:p>
            <a:r>
              <a:rPr b="0" lang="en-US" sz="1460" spc="-1" strike="noStrike">
                <a:solidFill>
                  <a:srgbClr val="000000"/>
                </a:solidFill>
                <a:latin typeface="Arial"/>
                <a:ea typeface="DejaVu Sans"/>
              </a:rPr>
              <a:t>7341a</a:t>
            </a:r>
            <a:endParaRPr b="0" lang="en-US" sz="1460" spc="-1" strike="noStrike">
              <a:latin typeface="Arial"/>
            </a:endParaRPr>
          </a:p>
        </p:txBody>
      </p:sp>
      <p:sp>
        <p:nvSpPr>
          <p:cNvPr id="491" name="CustomShape 22"/>
          <p:cNvSpPr/>
          <p:nvPr/>
        </p:nvSpPr>
        <p:spPr>
          <a:xfrm>
            <a:off x="3267360" y="3034800"/>
            <a:ext cx="1959840" cy="297000"/>
          </a:xfrm>
          <a:prstGeom prst="rect">
            <a:avLst/>
          </a:prstGeom>
          <a:noFill/>
          <a:ln>
            <a:noFill/>
          </a:ln>
        </p:spPr>
        <p:style>
          <a:lnRef idx="0"/>
          <a:fillRef idx="0"/>
          <a:effectRef idx="0"/>
          <a:fontRef idx="minor"/>
        </p:style>
        <p:txBody>
          <a:bodyPr lIns="90000" rIns="90000" tIns="45000" bIns="45000"/>
          <a:p>
            <a:r>
              <a:rPr b="0" lang="en-US" sz="1460" spc="-1" strike="noStrike">
                <a:solidFill>
                  <a:srgbClr val="000000"/>
                </a:solidFill>
                <a:latin typeface="Arial"/>
                <a:ea typeface="DejaVu Sans"/>
              </a:rPr>
              <a:t>1df9e</a:t>
            </a:r>
            <a:endParaRPr b="0" lang="en-US" sz="1460" spc="-1" strike="noStrike">
              <a:latin typeface="Arial"/>
            </a:endParaRPr>
          </a:p>
        </p:txBody>
      </p:sp>
      <p:sp>
        <p:nvSpPr>
          <p:cNvPr id="492" name="Line 23"/>
          <p:cNvSpPr/>
          <p:nvPr/>
        </p:nvSpPr>
        <p:spPr>
          <a:xfrm flipV="1">
            <a:off x="2940480" y="2627640"/>
            <a:ext cx="360" cy="333000"/>
          </a:xfrm>
          <a:prstGeom prst="line">
            <a:avLst/>
          </a:prstGeom>
          <a:ln>
            <a:solidFill>
              <a:srgbClr val="000000"/>
            </a:solidFill>
            <a:tailEnd len="med" type="triangle" w="med"/>
          </a:ln>
        </p:spPr>
        <p:style>
          <a:lnRef idx="0"/>
          <a:fillRef idx="0"/>
          <a:effectRef idx="0"/>
          <a:fontRef idx="minor"/>
        </p:style>
      </p:sp>
      <p:sp>
        <p:nvSpPr>
          <p:cNvPr id="493" name="CustomShape 24"/>
          <p:cNvSpPr/>
          <p:nvPr/>
        </p:nvSpPr>
        <p:spPr>
          <a:xfrm>
            <a:off x="195840" y="4441320"/>
            <a:ext cx="2025360" cy="332280"/>
          </a:xfrm>
          <a:prstGeom prst="rect">
            <a:avLst/>
          </a:prstGeom>
          <a:noFill/>
          <a:ln>
            <a:noFill/>
          </a:ln>
        </p:spPr>
        <p:style>
          <a:lnRef idx="0"/>
          <a:fillRef idx="0"/>
          <a:effectRef idx="0"/>
          <a:fontRef idx="minor"/>
        </p:style>
        <p:txBody>
          <a:bodyPr lIns="90000" rIns="90000" tIns="45000" bIns="45000"/>
          <a:p>
            <a:r>
              <a:rPr b="0" lang="en-US" sz="1460" spc="-1" strike="noStrike">
                <a:solidFill>
                  <a:srgbClr val="000000"/>
                </a:solidFill>
                <a:latin typeface="Arial"/>
                <a:ea typeface="DejaVu Sans"/>
              </a:rPr>
              <a:t>example.txt</a:t>
            </a:r>
            <a:endParaRPr b="0" lang="en-US" sz="1460" spc="-1" strike="noStrike">
              <a:latin typeface="Arial"/>
            </a:endParaRPr>
          </a:p>
        </p:txBody>
      </p:sp>
      <p:sp>
        <p:nvSpPr>
          <p:cNvPr id="494" name="CustomShape 25"/>
          <p:cNvSpPr/>
          <p:nvPr/>
        </p:nvSpPr>
        <p:spPr>
          <a:xfrm>
            <a:off x="2679480" y="2257560"/>
            <a:ext cx="587520" cy="332280"/>
          </a:xfrm>
          <a:prstGeom prst="ellipse">
            <a:avLst/>
          </a:prstGeom>
          <a:solidFill>
            <a:srgbClr val="729fcf"/>
          </a:solidFill>
          <a:ln>
            <a:solidFill>
              <a:srgbClr val="3465a4"/>
            </a:solidFill>
          </a:ln>
        </p:spPr>
        <p:style>
          <a:lnRef idx="0"/>
          <a:fillRef idx="0"/>
          <a:effectRef idx="0"/>
          <a:fontRef idx="minor"/>
        </p:style>
      </p:sp>
      <p:sp>
        <p:nvSpPr>
          <p:cNvPr id="495" name="CustomShape 26"/>
          <p:cNvSpPr/>
          <p:nvPr/>
        </p:nvSpPr>
        <p:spPr>
          <a:xfrm>
            <a:off x="3267360" y="2294640"/>
            <a:ext cx="1959840" cy="297000"/>
          </a:xfrm>
          <a:prstGeom prst="rect">
            <a:avLst/>
          </a:prstGeom>
          <a:noFill/>
          <a:ln>
            <a:noFill/>
          </a:ln>
        </p:spPr>
        <p:style>
          <a:lnRef idx="0"/>
          <a:fillRef idx="0"/>
          <a:effectRef idx="0"/>
          <a:fontRef idx="minor"/>
        </p:style>
        <p:txBody>
          <a:bodyPr lIns="90000" rIns="90000" tIns="45000" bIns="45000"/>
          <a:p>
            <a:r>
              <a:rPr b="0" lang="en-US" sz="1460" spc="-1" strike="noStrike">
                <a:solidFill>
                  <a:srgbClr val="000000"/>
                </a:solidFill>
                <a:latin typeface="Arial"/>
                <a:ea typeface="DejaVu Sans"/>
              </a:rPr>
              <a:t>27399</a:t>
            </a:r>
            <a:endParaRPr b="0" lang="en-US" sz="1460" spc="-1" strike="noStrike">
              <a:latin typeface="Arial"/>
            </a:endParaRPr>
          </a:p>
        </p:txBody>
      </p:sp>
      <p:sp>
        <p:nvSpPr>
          <p:cNvPr id="496" name="CustomShape 27"/>
          <p:cNvSpPr/>
          <p:nvPr/>
        </p:nvSpPr>
        <p:spPr>
          <a:xfrm flipV="1">
            <a:off x="1208880" y="2423520"/>
            <a:ext cx="1470240" cy="2016720"/>
          </a:xfrm>
          <a:custGeom>
            <a:avLst/>
            <a:gdLst/>
            <a:ahLst/>
            <a:rect l="l" t="t" r="r" b="b"/>
            <a:pathLst>
              <a:path w="21600" h="21600">
                <a:moveTo>
                  <a:pt x="0" y="0"/>
                </a:moveTo>
                <a:lnTo>
                  <a:pt x="21600" y="21600"/>
                </a:lnTo>
              </a:path>
            </a:pathLst>
          </a:custGeom>
          <a:noFill/>
          <a:ln>
            <a:solidFill>
              <a:srgbClr val="000000"/>
            </a:solidFill>
            <a:tailEnd len="med" type="triangle" w="med"/>
          </a:ln>
        </p:spPr>
        <p:style>
          <a:lnRef idx="0"/>
          <a:fillRef idx="0"/>
          <a:effectRef idx="0"/>
          <a:fontRef idx="minor"/>
        </p:style>
      </p:sp>
    </p:spTree>
  </p:cSld>
  <p:timing>
    <p:tnLst>
      <p:par>
        <p:cTn id="67" dur="indefinite" restart="never" nodeType="tmRoot">
          <p:childTnLst>
            <p:seq>
              <p:cTn id="68" nodeType="mainSeq"/>
              <p:prevCondLst>
                <p:cond delay="0" evt="onPrev">
                  <p:tgtEl>
                    <p:sldTgt/>
                  </p:tgtEl>
                </p:cond>
              </p:prevCondLst>
              <p:nextCondLst>
                <p:cond delay="0" evt="onNext">
                  <p:tgtEl>
                    <p:sldTgt/>
                  </p:tgtEl>
                </p:cond>
              </p:nextCondLst>
            </p:seq>
          </p:childTnLst>
        </p:cTn>
      </p:par>
    </p:tnLst>
  </p:timing>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7" name="CustomShape 1"/>
          <p:cNvSpPr/>
          <p:nvPr/>
        </p:nvSpPr>
        <p:spPr>
          <a:xfrm>
            <a:off x="504000" y="301320"/>
            <a:ext cx="9070560" cy="126108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latin typeface="Arial"/>
                <a:ea typeface="DejaVu Sans"/>
              </a:rPr>
              <a:t>Everything is happy!</a:t>
            </a:r>
            <a:endParaRPr b="0" lang="en-US" sz="4400" spc="-1" strike="noStrike">
              <a:latin typeface="Arial"/>
            </a:endParaRPr>
          </a:p>
        </p:txBody>
      </p:sp>
      <p:sp>
        <p:nvSpPr>
          <p:cNvPr id="498" name="CustomShape 2"/>
          <p:cNvSpPr/>
          <p:nvPr/>
        </p:nvSpPr>
        <p:spPr>
          <a:xfrm>
            <a:off x="1463040" y="2122920"/>
            <a:ext cx="7052760" cy="2905200"/>
          </a:xfrm>
          <a:prstGeom prst="rect">
            <a:avLst/>
          </a:prstGeom>
          <a:noFill/>
          <a:ln>
            <a:noFill/>
          </a:ln>
        </p:spPr>
        <p:style>
          <a:lnRef idx="0"/>
          <a:fillRef idx="0"/>
          <a:effectRef idx="0"/>
          <a:fontRef idx="minor"/>
        </p:style>
        <p:txBody>
          <a:bodyPr lIns="90000" rIns="90000" tIns="45000" bIns="45000"/>
          <a:p>
            <a:r>
              <a:rPr b="0" lang="en-US" sz="1400" spc="-1" strike="noStrike">
                <a:solidFill>
                  <a:srgbClr val="000000"/>
                </a:solidFill>
                <a:latin typeface="Courier New"/>
                <a:ea typeface="DejaVu Sans"/>
              </a:rPr>
              <a:t>$ </a:t>
            </a:r>
            <a:r>
              <a:rPr b="0" lang="en-US" sz="1400" spc="-1" strike="noStrike">
                <a:solidFill>
                  <a:srgbClr val="800080"/>
                </a:solidFill>
                <a:latin typeface="Courier New"/>
                <a:ea typeface="DejaVu Sans"/>
              </a:rPr>
              <a:t>git push</a:t>
            </a:r>
            <a:endParaRPr b="0" lang="en-US" sz="1400" spc="-1" strike="noStrike">
              <a:latin typeface="Arial"/>
            </a:endParaRPr>
          </a:p>
          <a:p>
            <a:r>
              <a:rPr b="0" lang="en-US" sz="1400" spc="-1" strike="noStrike">
                <a:solidFill>
                  <a:srgbClr val="000000"/>
                </a:solidFill>
                <a:latin typeface="Courier New"/>
                <a:ea typeface="DejaVu Sans"/>
              </a:rPr>
              <a:t>Username for 'https://github.com': hpeyerl</a:t>
            </a:r>
            <a:endParaRPr b="0" lang="en-US" sz="1400" spc="-1" strike="noStrike">
              <a:latin typeface="Arial"/>
            </a:endParaRPr>
          </a:p>
          <a:p>
            <a:r>
              <a:rPr b="0" lang="en-US" sz="1400" spc="-1" strike="noStrike">
                <a:solidFill>
                  <a:srgbClr val="000000"/>
                </a:solidFill>
                <a:latin typeface="Courier New"/>
                <a:ea typeface="DejaVu Sans"/>
              </a:rPr>
              <a:t>Password for 'https://hpeyerl@github.com':</a:t>
            </a:r>
            <a:endParaRPr b="0" lang="en-US" sz="1400" spc="-1" strike="noStrike">
              <a:latin typeface="Arial"/>
            </a:endParaRPr>
          </a:p>
          <a:p>
            <a:r>
              <a:rPr b="0" lang="en-US" sz="1400" spc="-1" strike="noStrike">
                <a:solidFill>
                  <a:srgbClr val="000000"/>
                </a:solidFill>
                <a:latin typeface="Courier New"/>
                <a:ea typeface="DejaVu Sans"/>
              </a:rPr>
              <a:t>Counting objects: 15, done.</a:t>
            </a:r>
            <a:endParaRPr b="0" lang="en-US" sz="1400" spc="-1" strike="noStrike">
              <a:latin typeface="Arial"/>
            </a:endParaRPr>
          </a:p>
          <a:p>
            <a:r>
              <a:rPr b="0" lang="en-US" sz="1400" spc="-1" strike="noStrike">
                <a:solidFill>
                  <a:srgbClr val="000000"/>
                </a:solidFill>
                <a:latin typeface="Courier New"/>
                <a:ea typeface="DejaVu Sans"/>
              </a:rPr>
              <a:t>Delta compression using up to 2 threads.</a:t>
            </a:r>
            <a:endParaRPr b="0" lang="en-US" sz="1400" spc="-1" strike="noStrike">
              <a:latin typeface="Arial"/>
            </a:endParaRPr>
          </a:p>
          <a:p>
            <a:r>
              <a:rPr b="0" lang="en-US" sz="1400" spc="-1" strike="noStrike">
                <a:solidFill>
                  <a:srgbClr val="000000"/>
                </a:solidFill>
                <a:latin typeface="Courier New"/>
                <a:ea typeface="DejaVu Sans"/>
              </a:rPr>
              <a:t>Compressing objects: 100% (11/11), done.</a:t>
            </a:r>
            <a:endParaRPr b="0" lang="en-US" sz="1400" spc="-1" strike="noStrike">
              <a:latin typeface="Arial"/>
            </a:endParaRPr>
          </a:p>
          <a:p>
            <a:r>
              <a:rPr b="0" lang="en-US" sz="1400" spc="-1" strike="noStrike">
                <a:solidFill>
                  <a:srgbClr val="000000"/>
                </a:solidFill>
                <a:latin typeface="Courier New"/>
                <a:ea typeface="DejaVu Sans"/>
              </a:rPr>
              <a:t>Writing objects: 100% (12/12), 1.21 KiB | 0 bytes/s, done.</a:t>
            </a:r>
            <a:endParaRPr b="0" lang="en-US" sz="1400" spc="-1" strike="noStrike">
              <a:latin typeface="Arial"/>
            </a:endParaRPr>
          </a:p>
          <a:p>
            <a:r>
              <a:rPr b="0" lang="en-US" sz="1400" spc="-1" strike="noStrike">
                <a:solidFill>
                  <a:srgbClr val="000000"/>
                </a:solidFill>
                <a:latin typeface="Courier New"/>
                <a:ea typeface="DejaVu Sans"/>
              </a:rPr>
              <a:t>Total 12 (delta 1), reused 0 (delta 0)</a:t>
            </a:r>
            <a:endParaRPr b="0" lang="en-US" sz="1400" spc="-1" strike="noStrike">
              <a:latin typeface="Arial"/>
            </a:endParaRPr>
          </a:p>
          <a:p>
            <a:r>
              <a:rPr b="0" lang="en-US" sz="1400" spc="-1" strike="noStrike">
                <a:solidFill>
                  <a:srgbClr val="000000"/>
                </a:solidFill>
                <a:latin typeface="Courier New"/>
                <a:ea typeface="DejaVu Sans"/>
              </a:rPr>
              <a:t>remote: Resolving deltas: 100% (1/1), completed with 1 local object.</a:t>
            </a:r>
            <a:endParaRPr b="0" lang="en-US" sz="1400" spc="-1" strike="noStrike">
              <a:latin typeface="Arial"/>
            </a:endParaRPr>
          </a:p>
          <a:p>
            <a:r>
              <a:rPr b="0" lang="en-US" sz="1400" spc="-1" strike="noStrike">
                <a:solidFill>
                  <a:srgbClr val="000000"/>
                </a:solidFill>
                <a:latin typeface="Courier New"/>
                <a:ea typeface="DejaVu Sans"/>
              </a:rPr>
              <a:t>To https://github.com/4627ManningRobotics/example_git_flow</a:t>
            </a:r>
            <a:endParaRPr b="0" lang="en-US" sz="1400" spc="-1" strike="noStrike">
              <a:latin typeface="Arial"/>
            </a:endParaRPr>
          </a:p>
          <a:p>
            <a:r>
              <a:rPr b="0" lang="en-US" sz="1400" spc="-1" strike="noStrike">
                <a:solidFill>
                  <a:srgbClr val="000000"/>
                </a:solidFill>
                <a:latin typeface="Courier New"/>
                <a:ea typeface="DejaVu Sans"/>
              </a:rPr>
              <a:t>   </a:t>
            </a:r>
            <a:r>
              <a:rPr b="0" lang="en-US" sz="1400" spc="-1" strike="noStrike">
                <a:solidFill>
                  <a:srgbClr val="000000"/>
                </a:solidFill>
                <a:latin typeface="Courier New"/>
                <a:ea typeface="DejaVu Sans"/>
              </a:rPr>
              <a:t>fb17950..2739922  master -&gt; master</a:t>
            </a:r>
            <a:endParaRPr b="0" lang="en-US" sz="1400" spc="-1" strike="noStrike">
              <a:latin typeface="Arial"/>
            </a:endParaRPr>
          </a:p>
        </p:txBody>
      </p:sp>
    </p:spTree>
  </p:cSld>
  <p:timing>
    <p:tnLst>
      <p:par>
        <p:cTn id="69" dur="indefinite" restart="never" nodeType="tmRoot">
          <p:childTnLst>
            <p:seq>
              <p:cTn id="70" nodeType="mainSeq"/>
              <p:prevCondLst>
                <p:cond delay="0" evt="onPrev">
                  <p:tgtEl>
                    <p:sldTgt/>
                  </p:tgtEl>
                </p:cond>
              </p:prevCondLst>
              <p:nextCondLst>
                <p:cond delay="0" evt="onNext">
                  <p:tgtEl>
                    <p:sldTgt/>
                  </p:tgtEl>
                </p:cond>
              </p:nextCondLst>
            </p:seq>
          </p:childTnLst>
        </p:cTn>
      </p:par>
    </p:tnLst>
  </p:timing>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9" name="CustomShape 1"/>
          <p:cNvSpPr/>
          <p:nvPr/>
        </p:nvSpPr>
        <p:spPr>
          <a:xfrm>
            <a:off x="2631960" y="6675840"/>
            <a:ext cx="587520" cy="332280"/>
          </a:xfrm>
          <a:prstGeom prst="ellipse">
            <a:avLst/>
          </a:prstGeom>
          <a:solidFill>
            <a:srgbClr val="729fcf"/>
          </a:solidFill>
          <a:ln>
            <a:solidFill>
              <a:srgbClr val="3465a4"/>
            </a:solidFill>
          </a:ln>
        </p:spPr>
        <p:style>
          <a:lnRef idx="0"/>
          <a:fillRef idx="0"/>
          <a:effectRef idx="0"/>
          <a:fontRef idx="minor"/>
        </p:style>
      </p:sp>
      <p:sp>
        <p:nvSpPr>
          <p:cNvPr id="500" name="CustomShape 2"/>
          <p:cNvSpPr/>
          <p:nvPr/>
        </p:nvSpPr>
        <p:spPr>
          <a:xfrm>
            <a:off x="2613960" y="5921640"/>
            <a:ext cx="587520" cy="332280"/>
          </a:xfrm>
          <a:prstGeom prst="ellipse">
            <a:avLst/>
          </a:prstGeom>
          <a:solidFill>
            <a:srgbClr val="729fcf"/>
          </a:solidFill>
          <a:ln>
            <a:solidFill>
              <a:srgbClr val="3465a4"/>
            </a:solidFill>
          </a:ln>
        </p:spPr>
        <p:style>
          <a:lnRef idx="0"/>
          <a:fillRef idx="0"/>
          <a:effectRef idx="0"/>
          <a:fontRef idx="minor"/>
        </p:style>
      </p:sp>
      <p:sp>
        <p:nvSpPr>
          <p:cNvPr id="501" name="CustomShape 3"/>
          <p:cNvSpPr/>
          <p:nvPr/>
        </p:nvSpPr>
        <p:spPr>
          <a:xfrm>
            <a:off x="2613960" y="5181480"/>
            <a:ext cx="587520" cy="332280"/>
          </a:xfrm>
          <a:prstGeom prst="ellipse">
            <a:avLst/>
          </a:prstGeom>
          <a:solidFill>
            <a:srgbClr val="729fcf"/>
          </a:solidFill>
          <a:ln>
            <a:solidFill>
              <a:srgbClr val="3465a4"/>
            </a:solidFill>
          </a:ln>
        </p:spPr>
        <p:style>
          <a:lnRef idx="0"/>
          <a:fillRef idx="0"/>
          <a:effectRef idx="0"/>
          <a:fontRef idx="minor"/>
        </p:style>
      </p:sp>
      <p:sp>
        <p:nvSpPr>
          <p:cNvPr id="502" name="CustomShape 4"/>
          <p:cNvSpPr/>
          <p:nvPr/>
        </p:nvSpPr>
        <p:spPr>
          <a:xfrm>
            <a:off x="2613960" y="4441320"/>
            <a:ext cx="587520" cy="332280"/>
          </a:xfrm>
          <a:prstGeom prst="ellipse">
            <a:avLst/>
          </a:prstGeom>
          <a:solidFill>
            <a:srgbClr val="729fcf"/>
          </a:solidFill>
          <a:ln>
            <a:solidFill>
              <a:srgbClr val="3465a4"/>
            </a:solidFill>
          </a:ln>
        </p:spPr>
        <p:style>
          <a:lnRef idx="0"/>
          <a:fillRef idx="0"/>
          <a:effectRef idx="0"/>
          <a:fontRef idx="minor"/>
        </p:style>
      </p:sp>
      <p:sp>
        <p:nvSpPr>
          <p:cNvPr id="503" name="Line 5"/>
          <p:cNvSpPr/>
          <p:nvPr/>
        </p:nvSpPr>
        <p:spPr>
          <a:xfrm flipV="1">
            <a:off x="2940480" y="6254640"/>
            <a:ext cx="360" cy="407160"/>
          </a:xfrm>
          <a:prstGeom prst="line">
            <a:avLst/>
          </a:prstGeom>
          <a:ln>
            <a:solidFill>
              <a:srgbClr val="000000"/>
            </a:solidFill>
            <a:tailEnd len="med" type="triangle" w="med"/>
          </a:ln>
        </p:spPr>
        <p:style>
          <a:lnRef idx="0"/>
          <a:fillRef idx="0"/>
          <a:effectRef idx="0"/>
          <a:fontRef idx="minor"/>
        </p:style>
      </p:sp>
      <p:sp>
        <p:nvSpPr>
          <p:cNvPr id="504" name="Line 6"/>
          <p:cNvSpPr/>
          <p:nvPr/>
        </p:nvSpPr>
        <p:spPr>
          <a:xfrm flipV="1">
            <a:off x="2940480" y="5514480"/>
            <a:ext cx="360" cy="407160"/>
          </a:xfrm>
          <a:prstGeom prst="line">
            <a:avLst/>
          </a:prstGeom>
          <a:ln>
            <a:solidFill>
              <a:srgbClr val="000000"/>
            </a:solidFill>
            <a:tailEnd len="med" type="triangle" w="med"/>
          </a:ln>
        </p:spPr>
        <p:style>
          <a:lnRef idx="0"/>
          <a:fillRef idx="0"/>
          <a:effectRef idx="0"/>
          <a:fontRef idx="minor"/>
        </p:style>
      </p:sp>
      <p:sp>
        <p:nvSpPr>
          <p:cNvPr id="505" name="Line 7"/>
          <p:cNvSpPr/>
          <p:nvPr/>
        </p:nvSpPr>
        <p:spPr>
          <a:xfrm flipV="1">
            <a:off x="2940480" y="4774320"/>
            <a:ext cx="360" cy="407160"/>
          </a:xfrm>
          <a:prstGeom prst="line">
            <a:avLst/>
          </a:prstGeom>
          <a:ln>
            <a:solidFill>
              <a:srgbClr val="000000"/>
            </a:solidFill>
            <a:tailEnd len="med" type="triangle" w="med"/>
          </a:ln>
        </p:spPr>
        <p:style>
          <a:lnRef idx="0"/>
          <a:fillRef idx="0"/>
          <a:effectRef idx="0"/>
          <a:fontRef idx="minor"/>
        </p:style>
      </p:sp>
      <p:sp>
        <p:nvSpPr>
          <p:cNvPr id="506" name="CustomShape 8"/>
          <p:cNvSpPr/>
          <p:nvPr/>
        </p:nvSpPr>
        <p:spPr>
          <a:xfrm>
            <a:off x="2613960" y="3738240"/>
            <a:ext cx="587520" cy="332280"/>
          </a:xfrm>
          <a:prstGeom prst="ellipse">
            <a:avLst/>
          </a:prstGeom>
          <a:solidFill>
            <a:srgbClr val="729fcf"/>
          </a:solidFill>
          <a:ln>
            <a:solidFill>
              <a:srgbClr val="3465a4"/>
            </a:solidFill>
          </a:ln>
        </p:spPr>
        <p:style>
          <a:lnRef idx="0"/>
          <a:fillRef idx="0"/>
          <a:effectRef idx="0"/>
          <a:fontRef idx="minor"/>
        </p:style>
      </p:sp>
      <p:sp>
        <p:nvSpPr>
          <p:cNvPr id="507" name="CustomShape 9"/>
          <p:cNvSpPr/>
          <p:nvPr/>
        </p:nvSpPr>
        <p:spPr>
          <a:xfrm>
            <a:off x="2613960" y="3738240"/>
            <a:ext cx="587520" cy="332280"/>
          </a:xfrm>
          <a:prstGeom prst="ellipse">
            <a:avLst/>
          </a:prstGeom>
          <a:solidFill>
            <a:srgbClr val="729fcf"/>
          </a:solidFill>
          <a:ln>
            <a:solidFill>
              <a:srgbClr val="3465a4"/>
            </a:solidFill>
          </a:ln>
        </p:spPr>
        <p:style>
          <a:lnRef idx="0"/>
          <a:fillRef idx="0"/>
          <a:effectRef idx="0"/>
          <a:fontRef idx="minor"/>
        </p:style>
      </p:sp>
      <p:sp>
        <p:nvSpPr>
          <p:cNvPr id="508" name="Line 10"/>
          <p:cNvSpPr/>
          <p:nvPr/>
        </p:nvSpPr>
        <p:spPr>
          <a:xfrm flipV="1">
            <a:off x="2940480" y="4071240"/>
            <a:ext cx="360" cy="333000"/>
          </a:xfrm>
          <a:prstGeom prst="line">
            <a:avLst/>
          </a:prstGeom>
          <a:ln>
            <a:solidFill>
              <a:srgbClr val="000000"/>
            </a:solidFill>
            <a:tailEnd len="med" type="triangle" w="med"/>
          </a:ln>
        </p:spPr>
        <p:style>
          <a:lnRef idx="0"/>
          <a:fillRef idx="0"/>
          <a:effectRef idx="0"/>
          <a:fontRef idx="minor"/>
        </p:style>
      </p:sp>
      <p:sp>
        <p:nvSpPr>
          <p:cNvPr id="509" name="CustomShape 11"/>
          <p:cNvSpPr/>
          <p:nvPr/>
        </p:nvSpPr>
        <p:spPr>
          <a:xfrm>
            <a:off x="2679480" y="2997720"/>
            <a:ext cx="587520" cy="332280"/>
          </a:xfrm>
          <a:prstGeom prst="ellipse">
            <a:avLst/>
          </a:prstGeom>
          <a:solidFill>
            <a:srgbClr val="729fcf"/>
          </a:solidFill>
          <a:ln>
            <a:solidFill>
              <a:srgbClr val="3465a4"/>
            </a:solidFill>
          </a:ln>
        </p:spPr>
        <p:style>
          <a:lnRef idx="0"/>
          <a:fillRef idx="0"/>
          <a:effectRef idx="0"/>
          <a:fontRef idx="minor"/>
        </p:style>
      </p:sp>
      <p:sp>
        <p:nvSpPr>
          <p:cNvPr id="510" name="Line 12"/>
          <p:cNvSpPr/>
          <p:nvPr/>
        </p:nvSpPr>
        <p:spPr>
          <a:xfrm flipV="1">
            <a:off x="2875320" y="3367800"/>
            <a:ext cx="360" cy="333000"/>
          </a:xfrm>
          <a:prstGeom prst="line">
            <a:avLst/>
          </a:prstGeom>
          <a:ln>
            <a:solidFill>
              <a:srgbClr val="000000"/>
            </a:solidFill>
            <a:tailEnd len="med" type="triangle" w="med"/>
          </a:ln>
        </p:spPr>
        <p:style>
          <a:lnRef idx="0"/>
          <a:fillRef idx="0"/>
          <a:effectRef idx="0"/>
          <a:fontRef idx="minor"/>
        </p:style>
      </p:sp>
      <p:sp>
        <p:nvSpPr>
          <p:cNvPr id="511" name="Line 13"/>
          <p:cNvSpPr/>
          <p:nvPr/>
        </p:nvSpPr>
        <p:spPr>
          <a:xfrm flipV="1">
            <a:off x="2940480" y="2627640"/>
            <a:ext cx="360" cy="333000"/>
          </a:xfrm>
          <a:prstGeom prst="line">
            <a:avLst/>
          </a:prstGeom>
          <a:ln>
            <a:solidFill>
              <a:srgbClr val="000000"/>
            </a:solidFill>
            <a:tailEnd len="med" type="triangle" w="med"/>
          </a:ln>
        </p:spPr>
        <p:style>
          <a:lnRef idx="0"/>
          <a:fillRef idx="0"/>
          <a:effectRef idx="0"/>
          <a:fontRef idx="minor"/>
        </p:style>
      </p:sp>
      <p:sp>
        <p:nvSpPr>
          <p:cNvPr id="512" name="CustomShape 14"/>
          <p:cNvSpPr/>
          <p:nvPr/>
        </p:nvSpPr>
        <p:spPr>
          <a:xfrm>
            <a:off x="2679480" y="2257560"/>
            <a:ext cx="587520" cy="332280"/>
          </a:xfrm>
          <a:prstGeom prst="ellipse">
            <a:avLst/>
          </a:prstGeom>
          <a:solidFill>
            <a:srgbClr val="729fcf"/>
          </a:solidFill>
          <a:ln>
            <a:solidFill>
              <a:srgbClr val="3465a4"/>
            </a:solidFill>
          </a:ln>
        </p:spPr>
        <p:style>
          <a:lnRef idx="0"/>
          <a:fillRef idx="0"/>
          <a:effectRef idx="0"/>
          <a:fontRef idx="minor"/>
        </p:style>
      </p:sp>
      <p:sp>
        <p:nvSpPr>
          <p:cNvPr id="513" name="CustomShape 15"/>
          <p:cNvSpPr/>
          <p:nvPr/>
        </p:nvSpPr>
        <p:spPr>
          <a:xfrm>
            <a:off x="7206480" y="6698880"/>
            <a:ext cx="587520" cy="332280"/>
          </a:xfrm>
          <a:prstGeom prst="ellipse">
            <a:avLst/>
          </a:prstGeom>
          <a:solidFill>
            <a:srgbClr val="729fcf"/>
          </a:solidFill>
          <a:ln>
            <a:solidFill>
              <a:srgbClr val="3465a4"/>
            </a:solidFill>
          </a:ln>
        </p:spPr>
        <p:style>
          <a:lnRef idx="0"/>
          <a:fillRef idx="0"/>
          <a:effectRef idx="0"/>
          <a:fontRef idx="minor"/>
        </p:style>
      </p:sp>
      <p:sp>
        <p:nvSpPr>
          <p:cNvPr id="514" name="CustomShape 16"/>
          <p:cNvSpPr/>
          <p:nvPr/>
        </p:nvSpPr>
        <p:spPr>
          <a:xfrm>
            <a:off x="7188480" y="5944680"/>
            <a:ext cx="587520" cy="332280"/>
          </a:xfrm>
          <a:prstGeom prst="ellipse">
            <a:avLst/>
          </a:prstGeom>
          <a:solidFill>
            <a:srgbClr val="729fcf"/>
          </a:solidFill>
          <a:ln>
            <a:solidFill>
              <a:srgbClr val="3465a4"/>
            </a:solidFill>
          </a:ln>
        </p:spPr>
        <p:style>
          <a:lnRef idx="0"/>
          <a:fillRef idx="0"/>
          <a:effectRef idx="0"/>
          <a:fontRef idx="minor"/>
        </p:style>
      </p:sp>
      <p:sp>
        <p:nvSpPr>
          <p:cNvPr id="515" name="CustomShape 17"/>
          <p:cNvSpPr/>
          <p:nvPr/>
        </p:nvSpPr>
        <p:spPr>
          <a:xfrm>
            <a:off x="7188480" y="5204520"/>
            <a:ext cx="587520" cy="332280"/>
          </a:xfrm>
          <a:prstGeom prst="ellipse">
            <a:avLst/>
          </a:prstGeom>
          <a:solidFill>
            <a:srgbClr val="729fcf"/>
          </a:solidFill>
          <a:ln>
            <a:solidFill>
              <a:srgbClr val="3465a4"/>
            </a:solidFill>
          </a:ln>
        </p:spPr>
        <p:style>
          <a:lnRef idx="0"/>
          <a:fillRef idx="0"/>
          <a:effectRef idx="0"/>
          <a:fontRef idx="minor"/>
        </p:style>
      </p:sp>
      <p:sp>
        <p:nvSpPr>
          <p:cNvPr id="516" name="CustomShape 18"/>
          <p:cNvSpPr/>
          <p:nvPr/>
        </p:nvSpPr>
        <p:spPr>
          <a:xfrm>
            <a:off x="7188480" y="4464360"/>
            <a:ext cx="587520" cy="332280"/>
          </a:xfrm>
          <a:prstGeom prst="ellipse">
            <a:avLst/>
          </a:prstGeom>
          <a:solidFill>
            <a:srgbClr val="729fcf"/>
          </a:solidFill>
          <a:ln>
            <a:solidFill>
              <a:srgbClr val="3465a4"/>
            </a:solidFill>
          </a:ln>
        </p:spPr>
        <p:style>
          <a:lnRef idx="0"/>
          <a:fillRef idx="0"/>
          <a:effectRef idx="0"/>
          <a:fontRef idx="minor"/>
        </p:style>
      </p:sp>
      <p:sp>
        <p:nvSpPr>
          <p:cNvPr id="517" name="Line 19"/>
          <p:cNvSpPr/>
          <p:nvPr/>
        </p:nvSpPr>
        <p:spPr>
          <a:xfrm flipV="1">
            <a:off x="7515360" y="6277680"/>
            <a:ext cx="360" cy="407160"/>
          </a:xfrm>
          <a:prstGeom prst="line">
            <a:avLst/>
          </a:prstGeom>
          <a:ln>
            <a:solidFill>
              <a:srgbClr val="000000"/>
            </a:solidFill>
            <a:tailEnd len="med" type="triangle" w="med"/>
          </a:ln>
        </p:spPr>
        <p:style>
          <a:lnRef idx="0"/>
          <a:fillRef idx="0"/>
          <a:effectRef idx="0"/>
          <a:fontRef idx="minor"/>
        </p:style>
      </p:sp>
      <p:sp>
        <p:nvSpPr>
          <p:cNvPr id="518" name="Line 20"/>
          <p:cNvSpPr/>
          <p:nvPr/>
        </p:nvSpPr>
        <p:spPr>
          <a:xfrm flipV="1">
            <a:off x="7515360" y="5537520"/>
            <a:ext cx="360" cy="407160"/>
          </a:xfrm>
          <a:prstGeom prst="line">
            <a:avLst/>
          </a:prstGeom>
          <a:ln>
            <a:solidFill>
              <a:srgbClr val="000000"/>
            </a:solidFill>
            <a:tailEnd len="med" type="triangle" w="med"/>
          </a:ln>
        </p:spPr>
        <p:style>
          <a:lnRef idx="0"/>
          <a:fillRef idx="0"/>
          <a:effectRef idx="0"/>
          <a:fontRef idx="minor"/>
        </p:style>
      </p:sp>
      <p:sp>
        <p:nvSpPr>
          <p:cNvPr id="519" name="Line 21"/>
          <p:cNvSpPr/>
          <p:nvPr/>
        </p:nvSpPr>
        <p:spPr>
          <a:xfrm flipV="1">
            <a:off x="7515360" y="4797360"/>
            <a:ext cx="360" cy="407160"/>
          </a:xfrm>
          <a:prstGeom prst="line">
            <a:avLst/>
          </a:prstGeom>
          <a:ln>
            <a:solidFill>
              <a:srgbClr val="000000"/>
            </a:solidFill>
            <a:tailEnd len="med" type="triangle" w="med"/>
          </a:ln>
        </p:spPr>
        <p:style>
          <a:lnRef idx="0"/>
          <a:fillRef idx="0"/>
          <a:effectRef idx="0"/>
          <a:fontRef idx="minor"/>
        </p:style>
      </p:sp>
      <p:sp>
        <p:nvSpPr>
          <p:cNvPr id="520" name="CustomShape 22"/>
          <p:cNvSpPr/>
          <p:nvPr/>
        </p:nvSpPr>
        <p:spPr>
          <a:xfrm>
            <a:off x="7188480" y="3761280"/>
            <a:ext cx="587520" cy="332280"/>
          </a:xfrm>
          <a:prstGeom prst="ellipse">
            <a:avLst/>
          </a:prstGeom>
          <a:solidFill>
            <a:srgbClr val="729fcf"/>
          </a:solidFill>
          <a:ln>
            <a:solidFill>
              <a:srgbClr val="3465a4"/>
            </a:solidFill>
          </a:ln>
        </p:spPr>
        <p:style>
          <a:lnRef idx="0"/>
          <a:fillRef idx="0"/>
          <a:effectRef idx="0"/>
          <a:fontRef idx="minor"/>
        </p:style>
      </p:sp>
      <p:sp>
        <p:nvSpPr>
          <p:cNvPr id="521" name="CustomShape 23"/>
          <p:cNvSpPr/>
          <p:nvPr/>
        </p:nvSpPr>
        <p:spPr>
          <a:xfrm>
            <a:off x="7188480" y="3761280"/>
            <a:ext cx="587520" cy="332280"/>
          </a:xfrm>
          <a:prstGeom prst="ellipse">
            <a:avLst/>
          </a:prstGeom>
          <a:solidFill>
            <a:srgbClr val="729fcf"/>
          </a:solidFill>
          <a:ln>
            <a:solidFill>
              <a:srgbClr val="3465a4"/>
            </a:solidFill>
          </a:ln>
        </p:spPr>
        <p:style>
          <a:lnRef idx="0"/>
          <a:fillRef idx="0"/>
          <a:effectRef idx="0"/>
          <a:fontRef idx="minor"/>
        </p:style>
      </p:sp>
      <p:sp>
        <p:nvSpPr>
          <p:cNvPr id="522" name="Line 24"/>
          <p:cNvSpPr/>
          <p:nvPr/>
        </p:nvSpPr>
        <p:spPr>
          <a:xfrm flipV="1">
            <a:off x="7515360" y="4093920"/>
            <a:ext cx="360" cy="333000"/>
          </a:xfrm>
          <a:prstGeom prst="line">
            <a:avLst/>
          </a:prstGeom>
          <a:ln>
            <a:solidFill>
              <a:srgbClr val="000000"/>
            </a:solidFill>
            <a:tailEnd len="med" type="triangle" w="med"/>
          </a:ln>
        </p:spPr>
        <p:style>
          <a:lnRef idx="0"/>
          <a:fillRef idx="0"/>
          <a:effectRef idx="0"/>
          <a:fontRef idx="minor"/>
        </p:style>
      </p:sp>
      <p:sp>
        <p:nvSpPr>
          <p:cNvPr id="523" name="CustomShape 25"/>
          <p:cNvSpPr/>
          <p:nvPr/>
        </p:nvSpPr>
        <p:spPr>
          <a:xfrm>
            <a:off x="7254000" y="3020760"/>
            <a:ext cx="587520" cy="332280"/>
          </a:xfrm>
          <a:prstGeom prst="ellipse">
            <a:avLst/>
          </a:prstGeom>
          <a:solidFill>
            <a:srgbClr val="729fcf"/>
          </a:solidFill>
          <a:ln>
            <a:solidFill>
              <a:srgbClr val="3465a4"/>
            </a:solidFill>
          </a:ln>
        </p:spPr>
        <p:style>
          <a:lnRef idx="0"/>
          <a:fillRef idx="0"/>
          <a:effectRef idx="0"/>
          <a:fontRef idx="minor"/>
        </p:style>
      </p:sp>
      <p:sp>
        <p:nvSpPr>
          <p:cNvPr id="524" name="Line 26"/>
          <p:cNvSpPr/>
          <p:nvPr/>
        </p:nvSpPr>
        <p:spPr>
          <a:xfrm flipV="1">
            <a:off x="7449840" y="3390840"/>
            <a:ext cx="360" cy="333000"/>
          </a:xfrm>
          <a:prstGeom prst="line">
            <a:avLst/>
          </a:prstGeom>
          <a:ln>
            <a:solidFill>
              <a:srgbClr val="000000"/>
            </a:solidFill>
            <a:tailEnd len="med" type="triangle" w="med"/>
          </a:ln>
        </p:spPr>
        <p:style>
          <a:lnRef idx="0"/>
          <a:fillRef idx="0"/>
          <a:effectRef idx="0"/>
          <a:fontRef idx="minor"/>
        </p:style>
      </p:sp>
      <p:sp>
        <p:nvSpPr>
          <p:cNvPr id="525" name="Line 27"/>
          <p:cNvSpPr/>
          <p:nvPr/>
        </p:nvSpPr>
        <p:spPr>
          <a:xfrm flipV="1">
            <a:off x="7515360" y="2650680"/>
            <a:ext cx="360" cy="333000"/>
          </a:xfrm>
          <a:prstGeom prst="line">
            <a:avLst/>
          </a:prstGeom>
          <a:ln>
            <a:solidFill>
              <a:srgbClr val="000000"/>
            </a:solidFill>
            <a:tailEnd len="med" type="triangle" w="med"/>
          </a:ln>
        </p:spPr>
        <p:style>
          <a:lnRef idx="0"/>
          <a:fillRef idx="0"/>
          <a:effectRef idx="0"/>
          <a:fontRef idx="minor"/>
        </p:style>
      </p:sp>
      <p:sp>
        <p:nvSpPr>
          <p:cNvPr id="526" name="CustomShape 28"/>
          <p:cNvSpPr/>
          <p:nvPr/>
        </p:nvSpPr>
        <p:spPr>
          <a:xfrm>
            <a:off x="7254000" y="2280600"/>
            <a:ext cx="587520" cy="332280"/>
          </a:xfrm>
          <a:prstGeom prst="ellipse">
            <a:avLst/>
          </a:prstGeom>
          <a:solidFill>
            <a:srgbClr val="729fcf"/>
          </a:solidFill>
          <a:ln>
            <a:solidFill>
              <a:srgbClr val="3465a4"/>
            </a:solidFill>
          </a:ln>
        </p:spPr>
        <p:style>
          <a:lnRef idx="0"/>
          <a:fillRef idx="0"/>
          <a:effectRef idx="0"/>
          <a:fontRef idx="minor"/>
        </p:style>
      </p:sp>
      <p:sp>
        <p:nvSpPr>
          <p:cNvPr id="527" name="Line 29"/>
          <p:cNvSpPr/>
          <p:nvPr/>
        </p:nvSpPr>
        <p:spPr>
          <a:xfrm>
            <a:off x="3724920" y="4626360"/>
            <a:ext cx="3136680" cy="360"/>
          </a:xfrm>
          <a:prstGeom prst="line">
            <a:avLst/>
          </a:prstGeom>
          <a:ln w="76320">
            <a:solidFill>
              <a:srgbClr val="000000"/>
            </a:solidFill>
            <a:round/>
            <a:tailEnd len="med" type="triangle" w="med"/>
          </a:ln>
        </p:spPr>
        <p:style>
          <a:lnRef idx="0"/>
          <a:fillRef idx="0"/>
          <a:effectRef idx="0"/>
          <a:fontRef idx="minor"/>
        </p:style>
      </p:sp>
    </p:spTree>
  </p:cSld>
  <p:timing>
    <p:tnLst>
      <p:par>
        <p:cTn id="71" dur="indefinite" restart="never" nodeType="tmRoot">
          <p:childTnLst>
            <p:seq>
              <p:cTn id="72" nodeType="mainSeq"/>
              <p:prevCondLst>
                <p:cond delay="0" evt="onPrev">
                  <p:tgtEl>
                    <p:sldTgt/>
                  </p:tgtEl>
                </p:cond>
              </p:prevCondLst>
              <p:nextCondLst>
                <p:cond delay="0" evt="onNext">
                  <p:tgtEl>
                    <p:sldTgt/>
                  </p:tgtEl>
                </p:cond>
              </p:nextCondLst>
            </p:seq>
          </p:childTnLst>
        </p:cTn>
      </p:par>
    </p:tnLst>
  </p:timing>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8" name="CustomShape 1"/>
          <p:cNvSpPr/>
          <p:nvPr/>
        </p:nvSpPr>
        <p:spPr>
          <a:xfrm>
            <a:off x="2631960" y="6675840"/>
            <a:ext cx="587520" cy="332280"/>
          </a:xfrm>
          <a:prstGeom prst="ellipse">
            <a:avLst/>
          </a:prstGeom>
          <a:solidFill>
            <a:srgbClr val="729fcf"/>
          </a:solidFill>
          <a:ln>
            <a:solidFill>
              <a:srgbClr val="3465a4"/>
            </a:solidFill>
          </a:ln>
        </p:spPr>
        <p:style>
          <a:lnRef idx="0"/>
          <a:fillRef idx="0"/>
          <a:effectRef idx="0"/>
          <a:fontRef idx="minor"/>
        </p:style>
      </p:sp>
      <p:sp>
        <p:nvSpPr>
          <p:cNvPr id="529" name="CustomShape 2"/>
          <p:cNvSpPr/>
          <p:nvPr/>
        </p:nvSpPr>
        <p:spPr>
          <a:xfrm>
            <a:off x="2613960" y="5921640"/>
            <a:ext cx="587520" cy="332280"/>
          </a:xfrm>
          <a:prstGeom prst="ellipse">
            <a:avLst/>
          </a:prstGeom>
          <a:solidFill>
            <a:srgbClr val="729fcf"/>
          </a:solidFill>
          <a:ln>
            <a:solidFill>
              <a:srgbClr val="3465a4"/>
            </a:solidFill>
          </a:ln>
        </p:spPr>
        <p:style>
          <a:lnRef idx="0"/>
          <a:fillRef idx="0"/>
          <a:effectRef idx="0"/>
          <a:fontRef idx="minor"/>
        </p:style>
      </p:sp>
      <p:sp>
        <p:nvSpPr>
          <p:cNvPr id="530" name="CustomShape 3"/>
          <p:cNvSpPr/>
          <p:nvPr/>
        </p:nvSpPr>
        <p:spPr>
          <a:xfrm>
            <a:off x="2613960" y="5181480"/>
            <a:ext cx="587520" cy="332280"/>
          </a:xfrm>
          <a:prstGeom prst="ellipse">
            <a:avLst/>
          </a:prstGeom>
          <a:solidFill>
            <a:srgbClr val="729fcf"/>
          </a:solidFill>
          <a:ln>
            <a:solidFill>
              <a:srgbClr val="3465a4"/>
            </a:solidFill>
          </a:ln>
        </p:spPr>
        <p:style>
          <a:lnRef idx="0"/>
          <a:fillRef idx="0"/>
          <a:effectRef idx="0"/>
          <a:fontRef idx="minor"/>
        </p:style>
      </p:sp>
      <p:sp>
        <p:nvSpPr>
          <p:cNvPr id="531" name="CustomShape 4"/>
          <p:cNvSpPr/>
          <p:nvPr/>
        </p:nvSpPr>
        <p:spPr>
          <a:xfrm>
            <a:off x="2613960" y="4441320"/>
            <a:ext cx="587520" cy="332280"/>
          </a:xfrm>
          <a:prstGeom prst="ellipse">
            <a:avLst/>
          </a:prstGeom>
          <a:solidFill>
            <a:srgbClr val="729fcf"/>
          </a:solidFill>
          <a:ln>
            <a:solidFill>
              <a:srgbClr val="3465a4"/>
            </a:solidFill>
          </a:ln>
        </p:spPr>
        <p:style>
          <a:lnRef idx="0"/>
          <a:fillRef idx="0"/>
          <a:effectRef idx="0"/>
          <a:fontRef idx="minor"/>
        </p:style>
      </p:sp>
      <p:sp>
        <p:nvSpPr>
          <p:cNvPr id="532" name="Line 5"/>
          <p:cNvSpPr/>
          <p:nvPr/>
        </p:nvSpPr>
        <p:spPr>
          <a:xfrm flipV="1">
            <a:off x="2940480" y="6254640"/>
            <a:ext cx="360" cy="407160"/>
          </a:xfrm>
          <a:prstGeom prst="line">
            <a:avLst/>
          </a:prstGeom>
          <a:ln>
            <a:solidFill>
              <a:srgbClr val="000000"/>
            </a:solidFill>
            <a:tailEnd len="med" type="triangle" w="med"/>
          </a:ln>
        </p:spPr>
        <p:style>
          <a:lnRef idx="0"/>
          <a:fillRef idx="0"/>
          <a:effectRef idx="0"/>
          <a:fontRef idx="minor"/>
        </p:style>
      </p:sp>
      <p:sp>
        <p:nvSpPr>
          <p:cNvPr id="533" name="Line 6"/>
          <p:cNvSpPr/>
          <p:nvPr/>
        </p:nvSpPr>
        <p:spPr>
          <a:xfrm flipV="1">
            <a:off x="2940480" y="5514480"/>
            <a:ext cx="360" cy="407160"/>
          </a:xfrm>
          <a:prstGeom prst="line">
            <a:avLst/>
          </a:prstGeom>
          <a:ln>
            <a:solidFill>
              <a:srgbClr val="000000"/>
            </a:solidFill>
            <a:tailEnd len="med" type="triangle" w="med"/>
          </a:ln>
        </p:spPr>
        <p:style>
          <a:lnRef idx="0"/>
          <a:fillRef idx="0"/>
          <a:effectRef idx="0"/>
          <a:fontRef idx="minor"/>
        </p:style>
      </p:sp>
      <p:sp>
        <p:nvSpPr>
          <p:cNvPr id="534" name="Line 7"/>
          <p:cNvSpPr/>
          <p:nvPr/>
        </p:nvSpPr>
        <p:spPr>
          <a:xfrm flipV="1">
            <a:off x="2940480" y="4774320"/>
            <a:ext cx="360" cy="407160"/>
          </a:xfrm>
          <a:prstGeom prst="line">
            <a:avLst/>
          </a:prstGeom>
          <a:ln>
            <a:solidFill>
              <a:srgbClr val="000000"/>
            </a:solidFill>
            <a:tailEnd len="med" type="triangle" w="med"/>
          </a:ln>
        </p:spPr>
        <p:style>
          <a:lnRef idx="0"/>
          <a:fillRef idx="0"/>
          <a:effectRef idx="0"/>
          <a:fontRef idx="minor"/>
        </p:style>
      </p:sp>
      <p:sp>
        <p:nvSpPr>
          <p:cNvPr id="535" name="CustomShape 8"/>
          <p:cNvSpPr/>
          <p:nvPr/>
        </p:nvSpPr>
        <p:spPr>
          <a:xfrm>
            <a:off x="2613960" y="3738240"/>
            <a:ext cx="587520" cy="332280"/>
          </a:xfrm>
          <a:prstGeom prst="ellipse">
            <a:avLst/>
          </a:prstGeom>
          <a:solidFill>
            <a:srgbClr val="729fcf"/>
          </a:solidFill>
          <a:ln>
            <a:solidFill>
              <a:srgbClr val="3465a4"/>
            </a:solidFill>
          </a:ln>
        </p:spPr>
        <p:style>
          <a:lnRef idx="0"/>
          <a:fillRef idx="0"/>
          <a:effectRef idx="0"/>
          <a:fontRef idx="minor"/>
        </p:style>
      </p:sp>
      <p:sp>
        <p:nvSpPr>
          <p:cNvPr id="536" name="CustomShape 9"/>
          <p:cNvSpPr/>
          <p:nvPr/>
        </p:nvSpPr>
        <p:spPr>
          <a:xfrm>
            <a:off x="2613960" y="3738240"/>
            <a:ext cx="587520" cy="332280"/>
          </a:xfrm>
          <a:prstGeom prst="ellipse">
            <a:avLst/>
          </a:prstGeom>
          <a:solidFill>
            <a:srgbClr val="ff9966"/>
          </a:solidFill>
          <a:ln>
            <a:solidFill>
              <a:srgbClr val="3465a4"/>
            </a:solidFill>
          </a:ln>
        </p:spPr>
        <p:style>
          <a:lnRef idx="0"/>
          <a:fillRef idx="0"/>
          <a:effectRef idx="0"/>
          <a:fontRef idx="minor"/>
        </p:style>
      </p:sp>
      <p:sp>
        <p:nvSpPr>
          <p:cNvPr id="537" name="Line 10"/>
          <p:cNvSpPr/>
          <p:nvPr/>
        </p:nvSpPr>
        <p:spPr>
          <a:xfrm flipV="1">
            <a:off x="2940480" y="4071240"/>
            <a:ext cx="360" cy="333000"/>
          </a:xfrm>
          <a:prstGeom prst="line">
            <a:avLst/>
          </a:prstGeom>
          <a:ln>
            <a:solidFill>
              <a:srgbClr val="000000"/>
            </a:solidFill>
            <a:tailEnd len="med" type="triangle" w="med"/>
          </a:ln>
        </p:spPr>
        <p:style>
          <a:lnRef idx="0"/>
          <a:fillRef idx="0"/>
          <a:effectRef idx="0"/>
          <a:fontRef idx="minor"/>
        </p:style>
      </p:sp>
      <p:sp>
        <p:nvSpPr>
          <p:cNvPr id="538" name="CustomShape 11"/>
          <p:cNvSpPr/>
          <p:nvPr/>
        </p:nvSpPr>
        <p:spPr>
          <a:xfrm>
            <a:off x="2679480" y="2997720"/>
            <a:ext cx="587520" cy="332280"/>
          </a:xfrm>
          <a:prstGeom prst="ellipse">
            <a:avLst/>
          </a:prstGeom>
          <a:solidFill>
            <a:srgbClr val="ff9966"/>
          </a:solidFill>
          <a:ln>
            <a:solidFill>
              <a:srgbClr val="3465a4"/>
            </a:solidFill>
          </a:ln>
        </p:spPr>
        <p:style>
          <a:lnRef idx="0"/>
          <a:fillRef idx="0"/>
          <a:effectRef idx="0"/>
          <a:fontRef idx="minor"/>
        </p:style>
      </p:sp>
      <p:sp>
        <p:nvSpPr>
          <p:cNvPr id="539" name="Line 12"/>
          <p:cNvSpPr/>
          <p:nvPr/>
        </p:nvSpPr>
        <p:spPr>
          <a:xfrm flipV="1">
            <a:off x="2875320" y="3367800"/>
            <a:ext cx="360" cy="333000"/>
          </a:xfrm>
          <a:prstGeom prst="line">
            <a:avLst/>
          </a:prstGeom>
          <a:ln>
            <a:solidFill>
              <a:srgbClr val="000000"/>
            </a:solidFill>
            <a:tailEnd len="med" type="triangle" w="med"/>
          </a:ln>
        </p:spPr>
        <p:style>
          <a:lnRef idx="0"/>
          <a:fillRef idx="0"/>
          <a:effectRef idx="0"/>
          <a:fontRef idx="minor"/>
        </p:style>
      </p:sp>
      <p:sp>
        <p:nvSpPr>
          <p:cNvPr id="540" name="Line 13"/>
          <p:cNvSpPr/>
          <p:nvPr/>
        </p:nvSpPr>
        <p:spPr>
          <a:xfrm flipV="1">
            <a:off x="2940480" y="2627640"/>
            <a:ext cx="360" cy="333000"/>
          </a:xfrm>
          <a:prstGeom prst="line">
            <a:avLst/>
          </a:prstGeom>
          <a:ln>
            <a:solidFill>
              <a:srgbClr val="000000"/>
            </a:solidFill>
            <a:tailEnd len="med" type="triangle" w="med"/>
          </a:ln>
        </p:spPr>
        <p:style>
          <a:lnRef idx="0"/>
          <a:fillRef idx="0"/>
          <a:effectRef idx="0"/>
          <a:fontRef idx="minor"/>
        </p:style>
      </p:sp>
      <p:sp>
        <p:nvSpPr>
          <p:cNvPr id="541" name="CustomShape 14"/>
          <p:cNvSpPr/>
          <p:nvPr/>
        </p:nvSpPr>
        <p:spPr>
          <a:xfrm>
            <a:off x="2679480" y="2257560"/>
            <a:ext cx="587520" cy="332280"/>
          </a:xfrm>
          <a:prstGeom prst="ellipse">
            <a:avLst/>
          </a:prstGeom>
          <a:solidFill>
            <a:srgbClr val="ff9966"/>
          </a:solidFill>
          <a:ln>
            <a:solidFill>
              <a:srgbClr val="3465a4"/>
            </a:solidFill>
          </a:ln>
        </p:spPr>
        <p:style>
          <a:lnRef idx="0"/>
          <a:fillRef idx="0"/>
          <a:effectRef idx="0"/>
          <a:fontRef idx="minor"/>
        </p:style>
      </p:sp>
      <p:sp>
        <p:nvSpPr>
          <p:cNvPr id="542" name="CustomShape 15"/>
          <p:cNvSpPr/>
          <p:nvPr/>
        </p:nvSpPr>
        <p:spPr>
          <a:xfrm>
            <a:off x="7206480" y="6698880"/>
            <a:ext cx="587520" cy="332280"/>
          </a:xfrm>
          <a:prstGeom prst="ellipse">
            <a:avLst/>
          </a:prstGeom>
          <a:solidFill>
            <a:srgbClr val="729fcf"/>
          </a:solidFill>
          <a:ln>
            <a:solidFill>
              <a:srgbClr val="3465a4"/>
            </a:solidFill>
          </a:ln>
        </p:spPr>
        <p:style>
          <a:lnRef idx="0"/>
          <a:fillRef idx="0"/>
          <a:effectRef idx="0"/>
          <a:fontRef idx="minor"/>
        </p:style>
      </p:sp>
      <p:sp>
        <p:nvSpPr>
          <p:cNvPr id="543" name="CustomShape 16"/>
          <p:cNvSpPr/>
          <p:nvPr/>
        </p:nvSpPr>
        <p:spPr>
          <a:xfrm>
            <a:off x="7188480" y="5944680"/>
            <a:ext cx="587520" cy="332280"/>
          </a:xfrm>
          <a:prstGeom prst="ellipse">
            <a:avLst/>
          </a:prstGeom>
          <a:solidFill>
            <a:srgbClr val="729fcf"/>
          </a:solidFill>
          <a:ln>
            <a:solidFill>
              <a:srgbClr val="3465a4"/>
            </a:solidFill>
          </a:ln>
        </p:spPr>
        <p:style>
          <a:lnRef idx="0"/>
          <a:fillRef idx="0"/>
          <a:effectRef idx="0"/>
          <a:fontRef idx="minor"/>
        </p:style>
      </p:sp>
      <p:sp>
        <p:nvSpPr>
          <p:cNvPr id="544" name="CustomShape 17"/>
          <p:cNvSpPr/>
          <p:nvPr/>
        </p:nvSpPr>
        <p:spPr>
          <a:xfrm>
            <a:off x="7188480" y="5204520"/>
            <a:ext cx="587520" cy="332280"/>
          </a:xfrm>
          <a:prstGeom prst="ellipse">
            <a:avLst/>
          </a:prstGeom>
          <a:solidFill>
            <a:srgbClr val="729fcf"/>
          </a:solidFill>
          <a:ln>
            <a:solidFill>
              <a:srgbClr val="3465a4"/>
            </a:solidFill>
          </a:ln>
        </p:spPr>
        <p:style>
          <a:lnRef idx="0"/>
          <a:fillRef idx="0"/>
          <a:effectRef idx="0"/>
          <a:fontRef idx="minor"/>
        </p:style>
      </p:sp>
      <p:sp>
        <p:nvSpPr>
          <p:cNvPr id="545" name="CustomShape 18"/>
          <p:cNvSpPr/>
          <p:nvPr/>
        </p:nvSpPr>
        <p:spPr>
          <a:xfrm>
            <a:off x="7188480" y="4464360"/>
            <a:ext cx="587520" cy="332280"/>
          </a:xfrm>
          <a:prstGeom prst="ellipse">
            <a:avLst/>
          </a:prstGeom>
          <a:solidFill>
            <a:srgbClr val="729fcf"/>
          </a:solidFill>
          <a:ln>
            <a:solidFill>
              <a:srgbClr val="3465a4"/>
            </a:solidFill>
          </a:ln>
        </p:spPr>
        <p:style>
          <a:lnRef idx="0"/>
          <a:fillRef idx="0"/>
          <a:effectRef idx="0"/>
          <a:fontRef idx="minor"/>
        </p:style>
      </p:sp>
      <p:sp>
        <p:nvSpPr>
          <p:cNvPr id="546" name="Line 19"/>
          <p:cNvSpPr/>
          <p:nvPr/>
        </p:nvSpPr>
        <p:spPr>
          <a:xfrm flipV="1">
            <a:off x="7515360" y="6277680"/>
            <a:ext cx="360" cy="407160"/>
          </a:xfrm>
          <a:prstGeom prst="line">
            <a:avLst/>
          </a:prstGeom>
          <a:ln>
            <a:solidFill>
              <a:srgbClr val="000000"/>
            </a:solidFill>
            <a:tailEnd len="med" type="triangle" w="med"/>
          </a:ln>
        </p:spPr>
        <p:style>
          <a:lnRef idx="0"/>
          <a:fillRef idx="0"/>
          <a:effectRef idx="0"/>
          <a:fontRef idx="minor"/>
        </p:style>
      </p:sp>
      <p:sp>
        <p:nvSpPr>
          <p:cNvPr id="547" name="Line 20"/>
          <p:cNvSpPr/>
          <p:nvPr/>
        </p:nvSpPr>
        <p:spPr>
          <a:xfrm flipV="1">
            <a:off x="7515360" y="5537520"/>
            <a:ext cx="360" cy="407160"/>
          </a:xfrm>
          <a:prstGeom prst="line">
            <a:avLst/>
          </a:prstGeom>
          <a:ln>
            <a:solidFill>
              <a:srgbClr val="000000"/>
            </a:solidFill>
            <a:tailEnd len="med" type="triangle" w="med"/>
          </a:ln>
        </p:spPr>
        <p:style>
          <a:lnRef idx="0"/>
          <a:fillRef idx="0"/>
          <a:effectRef idx="0"/>
          <a:fontRef idx="minor"/>
        </p:style>
      </p:sp>
      <p:sp>
        <p:nvSpPr>
          <p:cNvPr id="548" name="Line 21"/>
          <p:cNvSpPr/>
          <p:nvPr/>
        </p:nvSpPr>
        <p:spPr>
          <a:xfrm flipV="1">
            <a:off x="7515360" y="4797360"/>
            <a:ext cx="360" cy="407160"/>
          </a:xfrm>
          <a:prstGeom prst="line">
            <a:avLst/>
          </a:prstGeom>
          <a:ln>
            <a:solidFill>
              <a:srgbClr val="000000"/>
            </a:solidFill>
            <a:tailEnd len="med" type="triangle" w="med"/>
          </a:ln>
        </p:spPr>
        <p:style>
          <a:lnRef idx="0"/>
          <a:fillRef idx="0"/>
          <a:effectRef idx="0"/>
          <a:fontRef idx="minor"/>
        </p:style>
      </p:sp>
      <p:sp>
        <p:nvSpPr>
          <p:cNvPr id="549" name="CustomShape 22"/>
          <p:cNvSpPr/>
          <p:nvPr/>
        </p:nvSpPr>
        <p:spPr>
          <a:xfrm>
            <a:off x="7123320" y="3701160"/>
            <a:ext cx="587520" cy="332280"/>
          </a:xfrm>
          <a:prstGeom prst="ellipse">
            <a:avLst/>
          </a:prstGeom>
          <a:solidFill>
            <a:srgbClr val="33a3a3"/>
          </a:solidFill>
          <a:ln>
            <a:solidFill>
              <a:srgbClr val="3465a4"/>
            </a:solidFill>
          </a:ln>
        </p:spPr>
        <p:style>
          <a:lnRef idx="0"/>
          <a:fillRef idx="0"/>
          <a:effectRef idx="0"/>
          <a:fontRef idx="minor"/>
        </p:style>
      </p:sp>
      <p:sp>
        <p:nvSpPr>
          <p:cNvPr id="550" name="CustomShape 23"/>
          <p:cNvSpPr/>
          <p:nvPr/>
        </p:nvSpPr>
        <p:spPr>
          <a:xfrm>
            <a:off x="7123320" y="2961000"/>
            <a:ext cx="587520" cy="332280"/>
          </a:xfrm>
          <a:prstGeom prst="ellipse">
            <a:avLst/>
          </a:prstGeom>
          <a:solidFill>
            <a:srgbClr val="33a3a3"/>
          </a:solidFill>
          <a:ln>
            <a:solidFill>
              <a:srgbClr val="3465a4"/>
            </a:solidFill>
          </a:ln>
        </p:spPr>
        <p:style>
          <a:lnRef idx="0"/>
          <a:fillRef idx="0"/>
          <a:effectRef idx="0"/>
          <a:fontRef idx="minor"/>
        </p:style>
      </p:sp>
      <p:sp>
        <p:nvSpPr>
          <p:cNvPr id="551" name="Line 24"/>
          <p:cNvSpPr/>
          <p:nvPr/>
        </p:nvSpPr>
        <p:spPr>
          <a:xfrm flipV="1">
            <a:off x="7449840" y="4034160"/>
            <a:ext cx="360" cy="407160"/>
          </a:xfrm>
          <a:prstGeom prst="line">
            <a:avLst/>
          </a:prstGeom>
          <a:ln>
            <a:solidFill>
              <a:srgbClr val="000000"/>
            </a:solidFill>
            <a:tailEnd len="med" type="triangle" w="med"/>
          </a:ln>
        </p:spPr>
        <p:style>
          <a:lnRef idx="0"/>
          <a:fillRef idx="0"/>
          <a:effectRef idx="0"/>
          <a:fontRef idx="minor"/>
        </p:style>
      </p:sp>
      <p:sp>
        <p:nvSpPr>
          <p:cNvPr id="552" name="Line 25"/>
          <p:cNvSpPr/>
          <p:nvPr/>
        </p:nvSpPr>
        <p:spPr>
          <a:xfrm flipV="1">
            <a:off x="7449840" y="3294000"/>
            <a:ext cx="360" cy="407160"/>
          </a:xfrm>
          <a:prstGeom prst="line">
            <a:avLst/>
          </a:prstGeom>
          <a:ln>
            <a:solidFill>
              <a:srgbClr val="000000"/>
            </a:solidFill>
            <a:tailEnd len="med" type="triangle" w="med"/>
          </a:ln>
        </p:spPr>
        <p:style>
          <a:lnRef idx="0"/>
          <a:fillRef idx="0"/>
          <a:effectRef idx="0"/>
          <a:fontRef idx="minor"/>
        </p:style>
      </p:sp>
    </p:spTree>
  </p:cSld>
  <p:timing>
    <p:tnLst>
      <p:par>
        <p:cTn id="73" dur="indefinite" restart="never" nodeType="tmRoot">
          <p:childTnLst>
            <p:seq>
              <p:cTn id="74" nodeType="mainSeq"/>
              <p:prevCondLst>
                <p:cond delay="0" evt="onPrev">
                  <p:tgtEl>
                    <p:sldTgt/>
                  </p:tgtEl>
                </p:cond>
              </p:prevCondLst>
              <p:nextCondLst>
                <p:cond delay="0" evt="onNext">
                  <p:tgtEl>
                    <p:sldTgt/>
                  </p:tgtEl>
                </p:cond>
              </p:nextCondLst>
            </p:seq>
          </p:childTnLst>
        </p:cTn>
      </p:par>
    </p:tnLst>
  </p:timing>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3" name="CustomShape 1"/>
          <p:cNvSpPr/>
          <p:nvPr/>
        </p:nvSpPr>
        <p:spPr>
          <a:xfrm>
            <a:off x="2631960" y="6675840"/>
            <a:ext cx="587520" cy="332280"/>
          </a:xfrm>
          <a:prstGeom prst="ellipse">
            <a:avLst/>
          </a:prstGeom>
          <a:solidFill>
            <a:srgbClr val="729fcf"/>
          </a:solidFill>
          <a:ln>
            <a:solidFill>
              <a:srgbClr val="3465a4"/>
            </a:solidFill>
          </a:ln>
        </p:spPr>
        <p:style>
          <a:lnRef idx="0"/>
          <a:fillRef idx="0"/>
          <a:effectRef idx="0"/>
          <a:fontRef idx="minor"/>
        </p:style>
      </p:sp>
      <p:sp>
        <p:nvSpPr>
          <p:cNvPr id="554" name="CustomShape 2"/>
          <p:cNvSpPr/>
          <p:nvPr/>
        </p:nvSpPr>
        <p:spPr>
          <a:xfrm>
            <a:off x="2613960" y="5921640"/>
            <a:ext cx="587520" cy="332280"/>
          </a:xfrm>
          <a:prstGeom prst="ellipse">
            <a:avLst/>
          </a:prstGeom>
          <a:solidFill>
            <a:srgbClr val="729fcf"/>
          </a:solidFill>
          <a:ln>
            <a:solidFill>
              <a:srgbClr val="3465a4"/>
            </a:solidFill>
          </a:ln>
        </p:spPr>
        <p:style>
          <a:lnRef idx="0"/>
          <a:fillRef idx="0"/>
          <a:effectRef idx="0"/>
          <a:fontRef idx="minor"/>
        </p:style>
      </p:sp>
      <p:sp>
        <p:nvSpPr>
          <p:cNvPr id="555" name="CustomShape 3"/>
          <p:cNvSpPr/>
          <p:nvPr/>
        </p:nvSpPr>
        <p:spPr>
          <a:xfrm>
            <a:off x="2613960" y="5181480"/>
            <a:ext cx="587520" cy="332280"/>
          </a:xfrm>
          <a:prstGeom prst="ellipse">
            <a:avLst/>
          </a:prstGeom>
          <a:solidFill>
            <a:srgbClr val="729fcf"/>
          </a:solidFill>
          <a:ln>
            <a:solidFill>
              <a:srgbClr val="3465a4"/>
            </a:solidFill>
          </a:ln>
        </p:spPr>
        <p:style>
          <a:lnRef idx="0"/>
          <a:fillRef idx="0"/>
          <a:effectRef idx="0"/>
          <a:fontRef idx="minor"/>
        </p:style>
      </p:sp>
      <p:sp>
        <p:nvSpPr>
          <p:cNvPr id="556" name="CustomShape 4"/>
          <p:cNvSpPr/>
          <p:nvPr/>
        </p:nvSpPr>
        <p:spPr>
          <a:xfrm>
            <a:off x="2613960" y="4441320"/>
            <a:ext cx="587520" cy="332280"/>
          </a:xfrm>
          <a:prstGeom prst="ellipse">
            <a:avLst/>
          </a:prstGeom>
          <a:solidFill>
            <a:srgbClr val="729fcf"/>
          </a:solidFill>
          <a:ln>
            <a:solidFill>
              <a:srgbClr val="3465a4"/>
            </a:solidFill>
          </a:ln>
        </p:spPr>
        <p:style>
          <a:lnRef idx="0"/>
          <a:fillRef idx="0"/>
          <a:effectRef idx="0"/>
          <a:fontRef idx="minor"/>
        </p:style>
      </p:sp>
      <p:sp>
        <p:nvSpPr>
          <p:cNvPr id="557" name="Line 5"/>
          <p:cNvSpPr/>
          <p:nvPr/>
        </p:nvSpPr>
        <p:spPr>
          <a:xfrm flipV="1">
            <a:off x="2940480" y="6254640"/>
            <a:ext cx="360" cy="407160"/>
          </a:xfrm>
          <a:prstGeom prst="line">
            <a:avLst/>
          </a:prstGeom>
          <a:ln>
            <a:solidFill>
              <a:srgbClr val="000000"/>
            </a:solidFill>
            <a:tailEnd len="med" type="triangle" w="med"/>
          </a:ln>
        </p:spPr>
        <p:style>
          <a:lnRef idx="0"/>
          <a:fillRef idx="0"/>
          <a:effectRef idx="0"/>
          <a:fontRef idx="minor"/>
        </p:style>
      </p:sp>
      <p:sp>
        <p:nvSpPr>
          <p:cNvPr id="558" name="Line 6"/>
          <p:cNvSpPr/>
          <p:nvPr/>
        </p:nvSpPr>
        <p:spPr>
          <a:xfrm flipV="1">
            <a:off x="2940480" y="5514480"/>
            <a:ext cx="360" cy="407160"/>
          </a:xfrm>
          <a:prstGeom prst="line">
            <a:avLst/>
          </a:prstGeom>
          <a:ln>
            <a:solidFill>
              <a:srgbClr val="000000"/>
            </a:solidFill>
            <a:tailEnd len="med" type="triangle" w="med"/>
          </a:ln>
        </p:spPr>
        <p:style>
          <a:lnRef idx="0"/>
          <a:fillRef idx="0"/>
          <a:effectRef idx="0"/>
          <a:fontRef idx="minor"/>
        </p:style>
      </p:sp>
      <p:sp>
        <p:nvSpPr>
          <p:cNvPr id="559" name="Line 7"/>
          <p:cNvSpPr/>
          <p:nvPr/>
        </p:nvSpPr>
        <p:spPr>
          <a:xfrm flipV="1">
            <a:off x="2940480" y="4774320"/>
            <a:ext cx="360" cy="407160"/>
          </a:xfrm>
          <a:prstGeom prst="line">
            <a:avLst/>
          </a:prstGeom>
          <a:ln>
            <a:solidFill>
              <a:srgbClr val="000000"/>
            </a:solidFill>
            <a:tailEnd len="med" type="triangle" w="med"/>
          </a:ln>
        </p:spPr>
        <p:style>
          <a:lnRef idx="0"/>
          <a:fillRef idx="0"/>
          <a:effectRef idx="0"/>
          <a:fontRef idx="minor"/>
        </p:style>
      </p:sp>
      <p:sp>
        <p:nvSpPr>
          <p:cNvPr id="560" name="CustomShape 8"/>
          <p:cNvSpPr/>
          <p:nvPr/>
        </p:nvSpPr>
        <p:spPr>
          <a:xfrm>
            <a:off x="2613960" y="2294640"/>
            <a:ext cx="587520" cy="332280"/>
          </a:xfrm>
          <a:prstGeom prst="ellipse">
            <a:avLst/>
          </a:prstGeom>
          <a:solidFill>
            <a:srgbClr val="729fcf"/>
          </a:solidFill>
          <a:ln>
            <a:solidFill>
              <a:srgbClr val="3465a4"/>
            </a:solidFill>
          </a:ln>
        </p:spPr>
        <p:style>
          <a:lnRef idx="0"/>
          <a:fillRef idx="0"/>
          <a:effectRef idx="0"/>
          <a:fontRef idx="minor"/>
        </p:style>
      </p:sp>
      <p:sp>
        <p:nvSpPr>
          <p:cNvPr id="561" name="CustomShape 9"/>
          <p:cNvSpPr/>
          <p:nvPr/>
        </p:nvSpPr>
        <p:spPr>
          <a:xfrm>
            <a:off x="2613960" y="2294640"/>
            <a:ext cx="587520" cy="332280"/>
          </a:xfrm>
          <a:prstGeom prst="ellipse">
            <a:avLst/>
          </a:prstGeom>
          <a:solidFill>
            <a:srgbClr val="ff9966"/>
          </a:solidFill>
          <a:ln>
            <a:solidFill>
              <a:srgbClr val="3465a4"/>
            </a:solidFill>
          </a:ln>
        </p:spPr>
        <p:style>
          <a:lnRef idx="0"/>
          <a:fillRef idx="0"/>
          <a:effectRef idx="0"/>
          <a:fontRef idx="minor"/>
        </p:style>
      </p:sp>
      <p:sp>
        <p:nvSpPr>
          <p:cNvPr id="562" name="Line 10"/>
          <p:cNvSpPr/>
          <p:nvPr/>
        </p:nvSpPr>
        <p:spPr>
          <a:xfrm flipV="1">
            <a:off x="2940480" y="2627640"/>
            <a:ext cx="360" cy="333000"/>
          </a:xfrm>
          <a:prstGeom prst="line">
            <a:avLst/>
          </a:prstGeom>
          <a:ln>
            <a:solidFill>
              <a:srgbClr val="000000"/>
            </a:solidFill>
            <a:tailEnd len="med" type="triangle" w="med"/>
          </a:ln>
        </p:spPr>
        <p:style>
          <a:lnRef idx="0"/>
          <a:fillRef idx="0"/>
          <a:effectRef idx="0"/>
          <a:fontRef idx="minor"/>
        </p:style>
      </p:sp>
      <p:sp>
        <p:nvSpPr>
          <p:cNvPr id="563" name="CustomShape 11"/>
          <p:cNvSpPr/>
          <p:nvPr/>
        </p:nvSpPr>
        <p:spPr>
          <a:xfrm>
            <a:off x="2679480" y="1554480"/>
            <a:ext cx="587520" cy="332280"/>
          </a:xfrm>
          <a:prstGeom prst="ellipse">
            <a:avLst/>
          </a:prstGeom>
          <a:solidFill>
            <a:srgbClr val="ff9966"/>
          </a:solidFill>
          <a:ln>
            <a:solidFill>
              <a:srgbClr val="3465a4"/>
            </a:solidFill>
          </a:ln>
        </p:spPr>
        <p:style>
          <a:lnRef idx="0"/>
          <a:fillRef idx="0"/>
          <a:effectRef idx="0"/>
          <a:fontRef idx="minor"/>
        </p:style>
      </p:sp>
      <p:sp>
        <p:nvSpPr>
          <p:cNvPr id="564" name="Line 12"/>
          <p:cNvSpPr/>
          <p:nvPr/>
        </p:nvSpPr>
        <p:spPr>
          <a:xfrm flipV="1">
            <a:off x="2875320" y="1924560"/>
            <a:ext cx="360" cy="333000"/>
          </a:xfrm>
          <a:prstGeom prst="line">
            <a:avLst/>
          </a:prstGeom>
          <a:ln>
            <a:solidFill>
              <a:srgbClr val="000000"/>
            </a:solidFill>
            <a:tailEnd len="med" type="triangle" w="med"/>
          </a:ln>
        </p:spPr>
        <p:style>
          <a:lnRef idx="0"/>
          <a:fillRef idx="0"/>
          <a:effectRef idx="0"/>
          <a:fontRef idx="minor"/>
        </p:style>
      </p:sp>
      <p:sp>
        <p:nvSpPr>
          <p:cNvPr id="565" name="Line 13"/>
          <p:cNvSpPr/>
          <p:nvPr/>
        </p:nvSpPr>
        <p:spPr>
          <a:xfrm flipV="1">
            <a:off x="2940480" y="1184040"/>
            <a:ext cx="360" cy="333000"/>
          </a:xfrm>
          <a:prstGeom prst="line">
            <a:avLst/>
          </a:prstGeom>
          <a:ln>
            <a:solidFill>
              <a:srgbClr val="000000"/>
            </a:solidFill>
            <a:tailEnd len="med" type="triangle" w="med"/>
          </a:ln>
        </p:spPr>
        <p:style>
          <a:lnRef idx="0"/>
          <a:fillRef idx="0"/>
          <a:effectRef idx="0"/>
          <a:fontRef idx="minor"/>
        </p:style>
      </p:sp>
      <p:sp>
        <p:nvSpPr>
          <p:cNvPr id="566" name="CustomShape 14"/>
          <p:cNvSpPr/>
          <p:nvPr/>
        </p:nvSpPr>
        <p:spPr>
          <a:xfrm>
            <a:off x="2679480" y="814320"/>
            <a:ext cx="587520" cy="332280"/>
          </a:xfrm>
          <a:prstGeom prst="ellipse">
            <a:avLst/>
          </a:prstGeom>
          <a:solidFill>
            <a:srgbClr val="ff9966"/>
          </a:solidFill>
          <a:ln>
            <a:solidFill>
              <a:srgbClr val="3465a4"/>
            </a:solidFill>
          </a:ln>
        </p:spPr>
        <p:style>
          <a:lnRef idx="0"/>
          <a:fillRef idx="0"/>
          <a:effectRef idx="0"/>
          <a:fontRef idx="minor"/>
        </p:style>
      </p:sp>
      <p:sp>
        <p:nvSpPr>
          <p:cNvPr id="567" name="CustomShape 15"/>
          <p:cNvSpPr/>
          <p:nvPr/>
        </p:nvSpPr>
        <p:spPr>
          <a:xfrm>
            <a:off x="7206480" y="6698880"/>
            <a:ext cx="587520" cy="332280"/>
          </a:xfrm>
          <a:prstGeom prst="ellipse">
            <a:avLst/>
          </a:prstGeom>
          <a:solidFill>
            <a:srgbClr val="729fcf"/>
          </a:solidFill>
          <a:ln>
            <a:solidFill>
              <a:srgbClr val="3465a4"/>
            </a:solidFill>
          </a:ln>
        </p:spPr>
        <p:style>
          <a:lnRef idx="0"/>
          <a:fillRef idx="0"/>
          <a:effectRef idx="0"/>
          <a:fontRef idx="minor"/>
        </p:style>
      </p:sp>
      <p:sp>
        <p:nvSpPr>
          <p:cNvPr id="568" name="CustomShape 16"/>
          <p:cNvSpPr/>
          <p:nvPr/>
        </p:nvSpPr>
        <p:spPr>
          <a:xfrm>
            <a:off x="7188480" y="5944680"/>
            <a:ext cx="587520" cy="332280"/>
          </a:xfrm>
          <a:prstGeom prst="ellipse">
            <a:avLst/>
          </a:prstGeom>
          <a:solidFill>
            <a:srgbClr val="729fcf"/>
          </a:solidFill>
          <a:ln>
            <a:solidFill>
              <a:srgbClr val="3465a4"/>
            </a:solidFill>
          </a:ln>
        </p:spPr>
        <p:style>
          <a:lnRef idx="0"/>
          <a:fillRef idx="0"/>
          <a:effectRef idx="0"/>
          <a:fontRef idx="minor"/>
        </p:style>
      </p:sp>
      <p:sp>
        <p:nvSpPr>
          <p:cNvPr id="569" name="CustomShape 17"/>
          <p:cNvSpPr/>
          <p:nvPr/>
        </p:nvSpPr>
        <p:spPr>
          <a:xfrm>
            <a:off x="7188480" y="5204520"/>
            <a:ext cx="587520" cy="332280"/>
          </a:xfrm>
          <a:prstGeom prst="ellipse">
            <a:avLst/>
          </a:prstGeom>
          <a:solidFill>
            <a:srgbClr val="729fcf"/>
          </a:solidFill>
          <a:ln>
            <a:solidFill>
              <a:srgbClr val="3465a4"/>
            </a:solidFill>
          </a:ln>
        </p:spPr>
        <p:style>
          <a:lnRef idx="0"/>
          <a:fillRef idx="0"/>
          <a:effectRef idx="0"/>
          <a:fontRef idx="minor"/>
        </p:style>
      </p:sp>
      <p:sp>
        <p:nvSpPr>
          <p:cNvPr id="570" name="CustomShape 18"/>
          <p:cNvSpPr/>
          <p:nvPr/>
        </p:nvSpPr>
        <p:spPr>
          <a:xfrm>
            <a:off x="7188480" y="4464360"/>
            <a:ext cx="587520" cy="332280"/>
          </a:xfrm>
          <a:prstGeom prst="ellipse">
            <a:avLst/>
          </a:prstGeom>
          <a:solidFill>
            <a:srgbClr val="729fcf"/>
          </a:solidFill>
          <a:ln>
            <a:solidFill>
              <a:srgbClr val="3465a4"/>
            </a:solidFill>
          </a:ln>
        </p:spPr>
        <p:style>
          <a:lnRef idx="0"/>
          <a:fillRef idx="0"/>
          <a:effectRef idx="0"/>
          <a:fontRef idx="minor"/>
        </p:style>
      </p:sp>
      <p:sp>
        <p:nvSpPr>
          <p:cNvPr id="571" name="Line 19"/>
          <p:cNvSpPr/>
          <p:nvPr/>
        </p:nvSpPr>
        <p:spPr>
          <a:xfrm flipV="1">
            <a:off x="7515360" y="6277680"/>
            <a:ext cx="360" cy="407160"/>
          </a:xfrm>
          <a:prstGeom prst="line">
            <a:avLst/>
          </a:prstGeom>
          <a:ln>
            <a:solidFill>
              <a:srgbClr val="000000"/>
            </a:solidFill>
            <a:tailEnd len="med" type="triangle" w="med"/>
          </a:ln>
        </p:spPr>
        <p:style>
          <a:lnRef idx="0"/>
          <a:fillRef idx="0"/>
          <a:effectRef idx="0"/>
          <a:fontRef idx="minor"/>
        </p:style>
      </p:sp>
      <p:sp>
        <p:nvSpPr>
          <p:cNvPr id="572" name="Line 20"/>
          <p:cNvSpPr/>
          <p:nvPr/>
        </p:nvSpPr>
        <p:spPr>
          <a:xfrm flipV="1">
            <a:off x="7515360" y="5537520"/>
            <a:ext cx="360" cy="407160"/>
          </a:xfrm>
          <a:prstGeom prst="line">
            <a:avLst/>
          </a:prstGeom>
          <a:ln>
            <a:solidFill>
              <a:srgbClr val="000000"/>
            </a:solidFill>
            <a:tailEnd len="med" type="triangle" w="med"/>
          </a:ln>
        </p:spPr>
        <p:style>
          <a:lnRef idx="0"/>
          <a:fillRef idx="0"/>
          <a:effectRef idx="0"/>
          <a:fontRef idx="minor"/>
        </p:style>
      </p:sp>
      <p:sp>
        <p:nvSpPr>
          <p:cNvPr id="573" name="Line 21"/>
          <p:cNvSpPr/>
          <p:nvPr/>
        </p:nvSpPr>
        <p:spPr>
          <a:xfrm flipV="1">
            <a:off x="7515360" y="4797360"/>
            <a:ext cx="360" cy="407160"/>
          </a:xfrm>
          <a:prstGeom prst="line">
            <a:avLst/>
          </a:prstGeom>
          <a:ln>
            <a:solidFill>
              <a:srgbClr val="000000"/>
            </a:solidFill>
            <a:tailEnd len="med" type="triangle" w="med"/>
          </a:ln>
        </p:spPr>
        <p:style>
          <a:lnRef idx="0"/>
          <a:fillRef idx="0"/>
          <a:effectRef idx="0"/>
          <a:fontRef idx="minor"/>
        </p:style>
      </p:sp>
      <p:sp>
        <p:nvSpPr>
          <p:cNvPr id="574" name="CustomShape 22"/>
          <p:cNvSpPr/>
          <p:nvPr/>
        </p:nvSpPr>
        <p:spPr>
          <a:xfrm>
            <a:off x="7123320" y="3701160"/>
            <a:ext cx="587520" cy="332280"/>
          </a:xfrm>
          <a:prstGeom prst="ellipse">
            <a:avLst/>
          </a:prstGeom>
          <a:solidFill>
            <a:srgbClr val="33a3a3"/>
          </a:solidFill>
          <a:ln>
            <a:solidFill>
              <a:srgbClr val="3465a4"/>
            </a:solidFill>
          </a:ln>
        </p:spPr>
        <p:style>
          <a:lnRef idx="0"/>
          <a:fillRef idx="0"/>
          <a:effectRef idx="0"/>
          <a:fontRef idx="minor"/>
        </p:style>
      </p:sp>
      <p:sp>
        <p:nvSpPr>
          <p:cNvPr id="575" name="CustomShape 23"/>
          <p:cNvSpPr/>
          <p:nvPr/>
        </p:nvSpPr>
        <p:spPr>
          <a:xfrm>
            <a:off x="7123320" y="2961000"/>
            <a:ext cx="587520" cy="332280"/>
          </a:xfrm>
          <a:prstGeom prst="ellipse">
            <a:avLst/>
          </a:prstGeom>
          <a:solidFill>
            <a:srgbClr val="33a3a3"/>
          </a:solidFill>
          <a:ln>
            <a:solidFill>
              <a:srgbClr val="3465a4"/>
            </a:solidFill>
          </a:ln>
        </p:spPr>
        <p:style>
          <a:lnRef idx="0"/>
          <a:fillRef idx="0"/>
          <a:effectRef idx="0"/>
          <a:fontRef idx="minor"/>
        </p:style>
      </p:sp>
      <p:sp>
        <p:nvSpPr>
          <p:cNvPr id="576" name="Line 24"/>
          <p:cNvSpPr/>
          <p:nvPr/>
        </p:nvSpPr>
        <p:spPr>
          <a:xfrm flipV="1">
            <a:off x="7449840" y="4034160"/>
            <a:ext cx="360" cy="407160"/>
          </a:xfrm>
          <a:prstGeom prst="line">
            <a:avLst/>
          </a:prstGeom>
          <a:ln>
            <a:solidFill>
              <a:srgbClr val="000000"/>
            </a:solidFill>
            <a:tailEnd len="med" type="triangle" w="med"/>
          </a:ln>
        </p:spPr>
        <p:style>
          <a:lnRef idx="0"/>
          <a:fillRef idx="0"/>
          <a:effectRef idx="0"/>
          <a:fontRef idx="minor"/>
        </p:style>
      </p:sp>
      <p:sp>
        <p:nvSpPr>
          <p:cNvPr id="577" name="Line 25"/>
          <p:cNvSpPr/>
          <p:nvPr/>
        </p:nvSpPr>
        <p:spPr>
          <a:xfrm flipV="1">
            <a:off x="7449840" y="3294000"/>
            <a:ext cx="360" cy="407160"/>
          </a:xfrm>
          <a:prstGeom prst="line">
            <a:avLst/>
          </a:prstGeom>
          <a:ln>
            <a:solidFill>
              <a:srgbClr val="000000"/>
            </a:solidFill>
            <a:tailEnd len="med" type="triangle" w="med"/>
          </a:ln>
        </p:spPr>
        <p:style>
          <a:lnRef idx="0"/>
          <a:fillRef idx="0"/>
          <a:effectRef idx="0"/>
          <a:fontRef idx="minor"/>
        </p:style>
      </p:sp>
      <p:sp>
        <p:nvSpPr>
          <p:cNvPr id="578" name="CustomShape 26"/>
          <p:cNvSpPr/>
          <p:nvPr/>
        </p:nvSpPr>
        <p:spPr>
          <a:xfrm>
            <a:off x="2613960" y="3701160"/>
            <a:ext cx="587520" cy="332280"/>
          </a:xfrm>
          <a:prstGeom prst="ellipse">
            <a:avLst/>
          </a:prstGeom>
          <a:solidFill>
            <a:srgbClr val="33a3a3"/>
          </a:solidFill>
          <a:ln>
            <a:solidFill>
              <a:srgbClr val="3465a4"/>
            </a:solidFill>
          </a:ln>
        </p:spPr>
        <p:style>
          <a:lnRef idx="0"/>
          <a:fillRef idx="0"/>
          <a:effectRef idx="0"/>
          <a:fontRef idx="minor"/>
        </p:style>
      </p:sp>
      <p:sp>
        <p:nvSpPr>
          <p:cNvPr id="579" name="CustomShape 27"/>
          <p:cNvSpPr/>
          <p:nvPr/>
        </p:nvSpPr>
        <p:spPr>
          <a:xfrm>
            <a:off x="2613960" y="2961000"/>
            <a:ext cx="587520" cy="332280"/>
          </a:xfrm>
          <a:prstGeom prst="ellipse">
            <a:avLst/>
          </a:prstGeom>
          <a:solidFill>
            <a:srgbClr val="33a3a3"/>
          </a:solidFill>
          <a:ln>
            <a:solidFill>
              <a:srgbClr val="3465a4"/>
            </a:solidFill>
          </a:ln>
        </p:spPr>
        <p:style>
          <a:lnRef idx="0"/>
          <a:fillRef idx="0"/>
          <a:effectRef idx="0"/>
          <a:fontRef idx="minor"/>
        </p:style>
      </p:sp>
      <p:sp>
        <p:nvSpPr>
          <p:cNvPr id="580" name="Line 28"/>
          <p:cNvSpPr/>
          <p:nvPr/>
        </p:nvSpPr>
        <p:spPr>
          <a:xfrm flipV="1">
            <a:off x="2940480" y="4034160"/>
            <a:ext cx="360" cy="407160"/>
          </a:xfrm>
          <a:prstGeom prst="line">
            <a:avLst/>
          </a:prstGeom>
          <a:ln>
            <a:solidFill>
              <a:srgbClr val="000000"/>
            </a:solidFill>
            <a:tailEnd len="med" type="triangle" w="med"/>
          </a:ln>
        </p:spPr>
        <p:style>
          <a:lnRef idx="0"/>
          <a:fillRef idx="0"/>
          <a:effectRef idx="0"/>
          <a:fontRef idx="minor"/>
        </p:style>
      </p:sp>
      <p:sp>
        <p:nvSpPr>
          <p:cNvPr id="581" name="Line 29"/>
          <p:cNvSpPr/>
          <p:nvPr/>
        </p:nvSpPr>
        <p:spPr>
          <a:xfrm flipV="1">
            <a:off x="2940480" y="3294000"/>
            <a:ext cx="360" cy="407160"/>
          </a:xfrm>
          <a:prstGeom prst="line">
            <a:avLst/>
          </a:prstGeom>
          <a:ln>
            <a:solidFill>
              <a:srgbClr val="000000"/>
            </a:solidFill>
            <a:tailEnd len="med" type="triangle" w="med"/>
          </a:ln>
        </p:spPr>
        <p:style>
          <a:lnRef idx="0"/>
          <a:fillRef idx="0"/>
          <a:effectRef idx="0"/>
          <a:fontRef idx="minor"/>
        </p:style>
      </p:sp>
    </p:spTree>
  </p:cSld>
  <p:timing>
    <p:tnLst>
      <p:par>
        <p:cTn id="75" dur="indefinite" restart="never" nodeType="tmRoot">
          <p:childTnLst>
            <p:seq>
              <p:cTn id="76" nodeType="mainSeq"/>
              <p:prevCondLst>
                <p:cond delay="0" evt="onPrev">
                  <p:tgtEl>
                    <p:sldTgt/>
                  </p:tgtEl>
                </p:cond>
              </p:prevCondLst>
              <p:nextCondLst>
                <p:cond delay="0" evt="onNext">
                  <p:tgtEl>
                    <p:sldTgt/>
                  </p:tgtEl>
                </p:cond>
              </p:nextCondLst>
            </p:seq>
          </p:childTnLst>
        </p:cTn>
      </p:par>
    </p:tnLst>
  </p:timing>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82" name="CustomShape 1"/>
          <p:cNvSpPr/>
          <p:nvPr/>
        </p:nvSpPr>
        <p:spPr>
          <a:xfrm>
            <a:off x="2631960" y="6675840"/>
            <a:ext cx="587520" cy="332280"/>
          </a:xfrm>
          <a:prstGeom prst="ellipse">
            <a:avLst/>
          </a:prstGeom>
          <a:solidFill>
            <a:srgbClr val="729fcf"/>
          </a:solidFill>
          <a:ln>
            <a:solidFill>
              <a:srgbClr val="3465a4"/>
            </a:solidFill>
          </a:ln>
        </p:spPr>
        <p:style>
          <a:lnRef idx="0"/>
          <a:fillRef idx="0"/>
          <a:effectRef idx="0"/>
          <a:fontRef idx="minor"/>
        </p:style>
      </p:sp>
      <p:sp>
        <p:nvSpPr>
          <p:cNvPr id="583" name="CustomShape 2"/>
          <p:cNvSpPr/>
          <p:nvPr/>
        </p:nvSpPr>
        <p:spPr>
          <a:xfrm>
            <a:off x="2613960" y="5921640"/>
            <a:ext cx="587520" cy="332280"/>
          </a:xfrm>
          <a:prstGeom prst="ellipse">
            <a:avLst/>
          </a:prstGeom>
          <a:solidFill>
            <a:srgbClr val="729fcf"/>
          </a:solidFill>
          <a:ln>
            <a:solidFill>
              <a:srgbClr val="3465a4"/>
            </a:solidFill>
          </a:ln>
        </p:spPr>
        <p:style>
          <a:lnRef idx="0"/>
          <a:fillRef idx="0"/>
          <a:effectRef idx="0"/>
          <a:fontRef idx="minor"/>
        </p:style>
      </p:sp>
      <p:sp>
        <p:nvSpPr>
          <p:cNvPr id="584" name="CustomShape 3"/>
          <p:cNvSpPr/>
          <p:nvPr/>
        </p:nvSpPr>
        <p:spPr>
          <a:xfrm>
            <a:off x="2613960" y="5181480"/>
            <a:ext cx="587520" cy="332280"/>
          </a:xfrm>
          <a:prstGeom prst="ellipse">
            <a:avLst/>
          </a:prstGeom>
          <a:solidFill>
            <a:srgbClr val="729fcf"/>
          </a:solidFill>
          <a:ln>
            <a:solidFill>
              <a:srgbClr val="3465a4"/>
            </a:solidFill>
          </a:ln>
        </p:spPr>
        <p:style>
          <a:lnRef idx="0"/>
          <a:fillRef idx="0"/>
          <a:effectRef idx="0"/>
          <a:fontRef idx="minor"/>
        </p:style>
      </p:sp>
      <p:sp>
        <p:nvSpPr>
          <p:cNvPr id="585" name="CustomShape 4"/>
          <p:cNvSpPr/>
          <p:nvPr/>
        </p:nvSpPr>
        <p:spPr>
          <a:xfrm>
            <a:off x="2613960" y="4441320"/>
            <a:ext cx="587520" cy="332280"/>
          </a:xfrm>
          <a:prstGeom prst="ellipse">
            <a:avLst/>
          </a:prstGeom>
          <a:solidFill>
            <a:srgbClr val="729fcf"/>
          </a:solidFill>
          <a:ln>
            <a:solidFill>
              <a:srgbClr val="3465a4"/>
            </a:solidFill>
          </a:ln>
        </p:spPr>
        <p:style>
          <a:lnRef idx="0"/>
          <a:fillRef idx="0"/>
          <a:effectRef idx="0"/>
          <a:fontRef idx="minor"/>
        </p:style>
      </p:sp>
      <p:sp>
        <p:nvSpPr>
          <p:cNvPr id="586" name="Line 5"/>
          <p:cNvSpPr/>
          <p:nvPr/>
        </p:nvSpPr>
        <p:spPr>
          <a:xfrm flipV="1">
            <a:off x="2940480" y="6254640"/>
            <a:ext cx="360" cy="407160"/>
          </a:xfrm>
          <a:prstGeom prst="line">
            <a:avLst/>
          </a:prstGeom>
          <a:ln>
            <a:solidFill>
              <a:srgbClr val="000000"/>
            </a:solidFill>
            <a:tailEnd len="med" type="triangle" w="med"/>
          </a:ln>
        </p:spPr>
        <p:style>
          <a:lnRef idx="0"/>
          <a:fillRef idx="0"/>
          <a:effectRef idx="0"/>
          <a:fontRef idx="minor"/>
        </p:style>
      </p:sp>
      <p:sp>
        <p:nvSpPr>
          <p:cNvPr id="587" name="Line 6"/>
          <p:cNvSpPr/>
          <p:nvPr/>
        </p:nvSpPr>
        <p:spPr>
          <a:xfrm flipV="1">
            <a:off x="2940480" y="5514480"/>
            <a:ext cx="360" cy="407160"/>
          </a:xfrm>
          <a:prstGeom prst="line">
            <a:avLst/>
          </a:prstGeom>
          <a:ln>
            <a:solidFill>
              <a:srgbClr val="000000"/>
            </a:solidFill>
            <a:tailEnd len="med" type="triangle" w="med"/>
          </a:ln>
        </p:spPr>
        <p:style>
          <a:lnRef idx="0"/>
          <a:fillRef idx="0"/>
          <a:effectRef idx="0"/>
          <a:fontRef idx="minor"/>
        </p:style>
      </p:sp>
      <p:sp>
        <p:nvSpPr>
          <p:cNvPr id="588" name="Line 7"/>
          <p:cNvSpPr/>
          <p:nvPr/>
        </p:nvSpPr>
        <p:spPr>
          <a:xfrm flipV="1">
            <a:off x="2940480" y="4774320"/>
            <a:ext cx="360" cy="407160"/>
          </a:xfrm>
          <a:prstGeom prst="line">
            <a:avLst/>
          </a:prstGeom>
          <a:ln>
            <a:solidFill>
              <a:srgbClr val="000000"/>
            </a:solidFill>
            <a:tailEnd len="med" type="triangle" w="med"/>
          </a:ln>
        </p:spPr>
        <p:style>
          <a:lnRef idx="0"/>
          <a:fillRef idx="0"/>
          <a:effectRef idx="0"/>
          <a:fontRef idx="minor"/>
        </p:style>
      </p:sp>
      <p:sp>
        <p:nvSpPr>
          <p:cNvPr id="589" name="CustomShape 8"/>
          <p:cNvSpPr/>
          <p:nvPr/>
        </p:nvSpPr>
        <p:spPr>
          <a:xfrm>
            <a:off x="2613960" y="2294640"/>
            <a:ext cx="587520" cy="332280"/>
          </a:xfrm>
          <a:prstGeom prst="ellipse">
            <a:avLst/>
          </a:prstGeom>
          <a:solidFill>
            <a:srgbClr val="729fcf"/>
          </a:solidFill>
          <a:ln>
            <a:solidFill>
              <a:srgbClr val="3465a4"/>
            </a:solidFill>
          </a:ln>
        </p:spPr>
        <p:style>
          <a:lnRef idx="0"/>
          <a:fillRef idx="0"/>
          <a:effectRef idx="0"/>
          <a:fontRef idx="minor"/>
        </p:style>
      </p:sp>
      <p:sp>
        <p:nvSpPr>
          <p:cNvPr id="590" name="CustomShape 9"/>
          <p:cNvSpPr/>
          <p:nvPr/>
        </p:nvSpPr>
        <p:spPr>
          <a:xfrm>
            <a:off x="2613960" y="2294640"/>
            <a:ext cx="587520" cy="332280"/>
          </a:xfrm>
          <a:prstGeom prst="ellipse">
            <a:avLst/>
          </a:prstGeom>
          <a:solidFill>
            <a:srgbClr val="ff9966"/>
          </a:solidFill>
          <a:ln>
            <a:solidFill>
              <a:srgbClr val="3465a4"/>
            </a:solidFill>
          </a:ln>
        </p:spPr>
        <p:style>
          <a:lnRef idx="0"/>
          <a:fillRef idx="0"/>
          <a:effectRef idx="0"/>
          <a:fontRef idx="minor"/>
        </p:style>
      </p:sp>
      <p:sp>
        <p:nvSpPr>
          <p:cNvPr id="591" name="Line 10"/>
          <p:cNvSpPr/>
          <p:nvPr/>
        </p:nvSpPr>
        <p:spPr>
          <a:xfrm flipV="1">
            <a:off x="2940480" y="2627640"/>
            <a:ext cx="360" cy="333000"/>
          </a:xfrm>
          <a:prstGeom prst="line">
            <a:avLst/>
          </a:prstGeom>
          <a:ln>
            <a:solidFill>
              <a:srgbClr val="000000"/>
            </a:solidFill>
            <a:tailEnd len="med" type="triangle" w="med"/>
          </a:ln>
        </p:spPr>
        <p:style>
          <a:lnRef idx="0"/>
          <a:fillRef idx="0"/>
          <a:effectRef idx="0"/>
          <a:fontRef idx="minor"/>
        </p:style>
      </p:sp>
      <p:sp>
        <p:nvSpPr>
          <p:cNvPr id="592" name="CustomShape 11"/>
          <p:cNvSpPr/>
          <p:nvPr/>
        </p:nvSpPr>
        <p:spPr>
          <a:xfrm>
            <a:off x="2679480" y="1554480"/>
            <a:ext cx="587520" cy="332280"/>
          </a:xfrm>
          <a:prstGeom prst="ellipse">
            <a:avLst/>
          </a:prstGeom>
          <a:solidFill>
            <a:srgbClr val="ff9966"/>
          </a:solidFill>
          <a:ln>
            <a:solidFill>
              <a:srgbClr val="3465a4"/>
            </a:solidFill>
          </a:ln>
        </p:spPr>
        <p:style>
          <a:lnRef idx="0"/>
          <a:fillRef idx="0"/>
          <a:effectRef idx="0"/>
          <a:fontRef idx="minor"/>
        </p:style>
      </p:sp>
      <p:sp>
        <p:nvSpPr>
          <p:cNvPr id="593" name="Line 12"/>
          <p:cNvSpPr/>
          <p:nvPr/>
        </p:nvSpPr>
        <p:spPr>
          <a:xfrm flipV="1">
            <a:off x="2875320" y="1924560"/>
            <a:ext cx="360" cy="333000"/>
          </a:xfrm>
          <a:prstGeom prst="line">
            <a:avLst/>
          </a:prstGeom>
          <a:ln>
            <a:solidFill>
              <a:srgbClr val="000000"/>
            </a:solidFill>
            <a:tailEnd len="med" type="triangle" w="med"/>
          </a:ln>
        </p:spPr>
        <p:style>
          <a:lnRef idx="0"/>
          <a:fillRef idx="0"/>
          <a:effectRef idx="0"/>
          <a:fontRef idx="minor"/>
        </p:style>
      </p:sp>
      <p:sp>
        <p:nvSpPr>
          <p:cNvPr id="594" name="Line 13"/>
          <p:cNvSpPr/>
          <p:nvPr/>
        </p:nvSpPr>
        <p:spPr>
          <a:xfrm flipV="1">
            <a:off x="2940480" y="1184040"/>
            <a:ext cx="360" cy="333000"/>
          </a:xfrm>
          <a:prstGeom prst="line">
            <a:avLst/>
          </a:prstGeom>
          <a:ln>
            <a:solidFill>
              <a:srgbClr val="000000"/>
            </a:solidFill>
            <a:tailEnd len="med" type="triangle" w="med"/>
          </a:ln>
        </p:spPr>
        <p:style>
          <a:lnRef idx="0"/>
          <a:fillRef idx="0"/>
          <a:effectRef idx="0"/>
          <a:fontRef idx="minor"/>
        </p:style>
      </p:sp>
      <p:sp>
        <p:nvSpPr>
          <p:cNvPr id="595" name="CustomShape 14"/>
          <p:cNvSpPr/>
          <p:nvPr/>
        </p:nvSpPr>
        <p:spPr>
          <a:xfrm>
            <a:off x="2679480" y="814320"/>
            <a:ext cx="587520" cy="332280"/>
          </a:xfrm>
          <a:prstGeom prst="ellipse">
            <a:avLst/>
          </a:prstGeom>
          <a:solidFill>
            <a:srgbClr val="ff9966"/>
          </a:solidFill>
          <a:ln>
            <a:solidFill>
              <a:srgbClr val="3465a4"/>
            </a:solidFill>
          </a:ln>
        </p:spPr>
        <p:style>
          <a:lnRef idx="0"/>
          <a:fillRef idx="0"/>
          <a:effectRef idx="0"/>
          <a:fontRef idx="minor"/>
        </p:style>
      </p:sp>
      <p:sp>
        <p:nvSpPr>
          <p:cNvPr id="596" name="CustomShape 15"/>
          <p:cNvSpPr/>
          <p:nvPr/>
        </p:nvSpPr>
        <p:spPr>
          <a:xfrm>
            <a:off x="7206480" y="6698880"/>
            <a:ext cx="587520" cy="332280"/>
          </a:xfrm>
          <a:prstGeom prst="ellipse">
            <a:avLst/>
          </a:prstGeom>
          <a:solidFill>
            <a:srgbClr val="729fcf"/>
          </a:solidFill>
          <a:ln>
            <a:solidFill>
              <a:srgbClr val="3465a4"/>
            </a:solidFill>
          </a:ln>
        </p:spPr>
        <p:style>
          <a:lnRef idx="0"/>
          <a:fillRef idx="0"/>
          <a:effectRef idx="0"/>
          <a:fontRef idx="minor"/>
        </p:style>
      </p:sp>
      <p:sp>
        <p:nvSpPr>
          <p:cNvPr id="597" name="CustomShape 16"/>
          <p:cNvSpPr/>
          <p:nvPr/>
        </p:nvSpPr>
        <p:spPr>
          <a:xfrm>
            <a:off x="7188480" y="5944680"/>
            <a:ext cx="587520" cy="332280"/>
          </a:xfrm>
          <a:prstGeom prst="ellipse">
            <a:avLst/>
          </a:prstGeom>
          <a:solidFill>
            <a:srgbClr val="729fcf"/>
          </a:solidFill>
          <a:ln>
            <a:solidFill>
              <a:srgbClr val="3465a4"/>
            </a:solidFill>
          </a:ln>
        </p:spPr>
        <p:style>
          <a:lnRef idx="0"/>
          <a:fillRef idx="0"/>
          <a:effectRef idx="0"/>
          <a:fontRef idx="minor"/>
        </p:style>
      </p:sp>
      <p:sp>
        <p:nvSpPr>
          <p:cNvPr id="598" name="CustomShape 17"/>
          <p:cNvSpPr/>
          <p:nvPr/>
        </p:nvSpPr>
        <p:spPr>
          <a:xfrm>
            <a:off x="7188480" y="5204520"/>
            <a:ext cx="587520" cy="332280"/>
          </a:xfrm>
          <a:prstGeom prst="ellipse">
            <a:avLst/>
          </a:prstGeom>
          <a:solidFill>
            <a:srgbClr val="729fcf"/>
          </a:solidFill>
          <a:ln>
            <a:solidFill>
              <a:srgbClr val="3465a4"/>
            </a:solidFill>
          </a:ln>
        </p:spPr>
        <p:style>
          <a:lnRef idx="0"/>
          <a:fillRef idx="0"/>
          <a:effectRef idx="0"/>
          <a:fontRef idx="minor"/>
        </p:style>
      </p:sp>
      <p:sp>
        <p:nvSpPr>
          <p:cNvPr id="599" name="CustomShape 18"/>
          <p:cNvSpPr/>
          <p:nvPr/>
        </p:nvSpPr>
        <p:spPr>
          <a:xfrm>
            <a:off x="7188480" y="4464360"/>
            <a:ext cx="587520" cy="332280"/>
          </a:xfrm>
          <a:prstGeom prst="ellipse">
            <a:avLst/>
          </a:prstGeom>
          <a:solidFill>
            <a:srgbClr val="729fcf"/>
          </a:solidFill>
          <a:ln>
            <a:solidFill>
              <a:srgbClr val="3465a4"/>
            </a:solidFill>
          </a:ln>
        </p:spPr>
        <p:style>
          <a:lnRef idx="0"/>
          <a:fillRef idx="0"/>
          <a:effectRef idx="0"/>
          <a:fontRef idx="minor"/>
        </p:style>
      </p:sp>
      <p:sp>
        <p:nvSpPr>
          <p:cNvPr id="600" name="Line 19"/>
          <p:cNvSpPr/>
          <p:nvPr/>
        </p:nvSpPr>
        <p:spPr>
          <a:xfrm flipV="1">
            <a:off x="7515360" y="6277680"/>
            <a:ext cx="360" cy="407160"/>
          </a:xfrm>
          <a:prstGeom prst="line">
            <a:avLst/>
          </a:prstGeom>
          <a:ln>
            <a:solidFill>
              <a:srgbClr val="000000"/>
            </a:solidFill>
            <a:tailEnd len="med" type="triangle" w="med"/>
          </a:ln>
        </p:spPr>
        <p:style>
          <a:lnRef idx="0"/>
          <a:fillRef idx="0"/>
          <a:effectRef idx="0"/>
          <a:fontRef idx="minor"/>
        </p:style>
      </p:sp>
      <p:sp>
        <p:nvSpPr>
          <p:cNvPr id="601" name="Line 20"/>
          <p:cNvSpPr/>
          <p:nvPr/>
        </p:nvSpPr>
        <p:spPr>
          <a:xfrm flipV="1">
            <a:off x="7515360" y="5537520"/>
            <a:ext cx="360" cy="407160"/>
          </a:xfrm>
          <a:prstGeom prst="line">
            <a:avLst/>
          </a:prstGeom>
          <a:ln>
            <a:solidFill>
              <a:srgbClr val="000000"/>
            </a:solidFill>
            <a:tailEnd len="med" type="triangle" w="med"/>
          </a:ln>
        </p:spPr>
        <p:style>
          <a:lnRef idx="0"/>
          <a:fillRef idx="0"/>
          <a:effectRef idx="0"/>
          <a:fontRef idx="minor"/>
        </p:style>
      </p:sp>
      <p:sp>
        <p:nvSpPr>
          <p:cNvPr id="602" name="Line 21"/>
          <p:cNvSpPr/>
          <p:nvPr/>
        </p:nvSpPr>
        <p:spPr>
          <a:xfrm flipV="1">
            <a:off x="7515360" y="4797360"/>
            <a:ext cx="360" cy="407160"/>
          </a:xfrm>
          <a:prstGeom prst="line">
            <a:avLst/>
          </a:prstGeom>
          <a:ln>
            <a:solidFill>
              <a:srgbClr val="000000"/>
            </a:solidFill>
            <a:tailEnd len="med" type="triangle" w="med"/>
          </a:ln>
        </p:spPr>
        <p:style>
          <a:lnRef idx="0"/>
          <a:fillRef idx="0"/>
          <a:effectRef idx="0"/>
          <a:fontRef idx="minor"/>
        </p:style>
      </p:sp>
      <p:sp>
        <p:nvSpPr>
          <p:cNvPr id="603" name="CustomShape 22"/>
          <p:cNvSpPr/>
          <p:nvPr/>
        </p:nvSpPr>
        <p:spPr>
          <a:xfrm>
            <a:off x="7123320" y="3701160"/>
            <a:ext cx="587520" cy="332280"/>
          </a:xfrm>
          <a:prstGeom prst="ellipse">
            <a:avLst/>
          </a:prstGeom>
          <a:solidFill>
            <a:srgbClr val="33a3a3"/>
          </a:solidFill>
          <a:ln>
            <a:solidFill>
              <a:srgbClr val="3465a4"/>
            </a:solidFill>
          </a:ln>
        </p:spPr>
        <p:style>
          <a:lnRef idx="0"/>
          <a:fillRef idx="0"/>
          <a:effectRef idx="0"/>
          <a:fontRef idx="minor"/>
        </p:style>
      </p:sp>
      <p:sp>
        <p:nvSpPr>
          <p:cNvPr id="604" name="CustomShape 23"/>
          <p:cNvSpPr/>
          <p:nvPr/>
        </p:nvSpPr>
        <p:spPr>
          <a:xfrm>
            <a:off x="7123320" y="2961000"/>
            <a:ext cx="587520" cy="332280"/>
          </a:xfrm>
          <a:prstGeom prst="ellipse">
            <a:avLst/>
          </a:prstGeom>
          <a:solidFill>
            <a:srgbClr val="33a3a3"/>
          </a:solidFill>
          <a:ln>
            <a:solidFill>
              <a:srgbClr val="3465a4"/>
            </a:solidFill>
          </a:ln>
        </p:spPr>
        <p:style>
          <a:lnRef idx="0"/>
          <a:fillRef idx="0"/>
          <a:effectRef idx="0"/>
          <a:fontRef idx="minor"/>
        </p:style>
      </p:sp>
      <p:sp>
        <p:nvSpPr>
          <p:cNvPr id="605" name="Line 24"/>
          <p:cNvSpPr/>
          <p:nvPr/>
        </p:nvSpPr>
        <p:spPr>
          <a:xfrm flipV="1">
            <a:off x="7449840" y="4034160"/>
            <a:ext cx="360" cy="407160"/>
          </a:xfrm>
          <a:prstGeom prst="line">
            <a:avLst/>
          </a:prstGeom>
          <a:ln>
            <a:solidFill>
              <a:srgbClr val="000000"/>
            </a:solidFill>
            <a:tailEnd len="med" type="triangle" w="med"/>
          </a:ln>
        </p:spPr>
        <p:style>
          <a:lnRef idx="0"/>
          <a:fillRef idx="0"/>
          <a:effectRef idx="0"/>
          <a:fontRef idx="minor"/>
        </p:style>
      </p:sp>
      <p:sp>
        <p:nvSpPr>
          <p:cNvPr id="606" name="Line 25"/>
          <p:cNvSpPr/>
          <p:nvPr/>
        </p:nvSpPr>
        <p:spPr>
          <a:xfrm flipV="1">
            <a:off x="7449840" y="3294000"/>
            <a:ext cx="360" cy="407160"/>
          </a:xfrm>
          <a:prstGeom prst="line">
            <a:avLst/>
          </a:prstGeom>
          <a:ln>
            <a:solidFill>
              <a:srgbClr val="000000"/>
            </a:solidFill>
            <a:tailEnd len="med" type="triangle" w="med"/>
          </a:ln>
        </p:spPr>
        <p:style>
          <a:lnRef idx="0"/>
          <a:fillRef idx="0"/>
          <a:effectRef idx="0"/>
          <a:fontRef idx="minor"/>
        </p:style>
      </p:sp>
      <p:sp>
        <p:nvSpPr>
          <p:cNvPr id="607" name="CustomShape 26"/>
          <p:cNvSpPr/>
          <p:nvPr/>
        </p:nvSpPr>
        <p:spPr>
          <a:xfrm>
            <a:off x="2613960" y="3701160"/>
            <a:ext cx="587520" cy="332280"/>
          </a:xfrm>
          <a:prstGeom prst="ellipse">
            <a:avLst/>
          </a:prstGeom>
          <a:solidFill>
            <a:srgbClr val="33a3a3"/>
          </a:solidFill>
          <a:ln>
            <a:solidFill>
              <a:srgbClr val="3465a4"/>
            </a:solidFill>
          </a:ln>
        </p:spPr>
        <p:style>
          <a:lnRef idx="0"/>
          <a:fillRef idx="0"/>
          <a:effectRef idx="0"/>
          <a:fontRef idx="minor"/>
        </p:style>
      </p:sp>
      <p:sp>
        <p:nvSpPr>
          <p:cNvPr id="608" name="CustomShape 27"/>
          <p:cNvSpPr/>
          <p:nvPr/>
        </p:nvSpPr>
        <p:spPr>
          <a:xfrm>
            <a:off x="2613960" y="2961000"/>
            <a:ext cx="587520" cy="332280"/>
          </a:xfrm>
          <a:prstGeom prst="ellipse">
            <a:avLst/>
          </a:prstGeom>
          <a:solidFill>
            <a:srgbClr val="33a3a3"/>
          </a:solidFill>
          <a:ln>
            <a:solidFill>
              <a:srgbClr val="3465a4"/>
            </a:solidFill>
          </a:ln>
        </p:spPr>
        <p:style>
          <a:lnRef idx="0"/>
          <a:fillRef idx="0"/>
          <a:effectRef idx="0"/>
          <a:fontRef idx="minor"/>
        </p:style>
      </p:sp>
      <p:sp>
        <p:nvSpPr>
          <p:cNvPr id="609" name="Line 28"/>
          <p:cNvSpPr/>
          <p:nvPr/>
        </p:nvSpPr>
        <p:spPr>
          <a:xfrm flipV="1">
            <a:off x="2940480" y="4034160"/>
            <a:ext cx="360" cy="407160"/>
          </a:xfrm>
          <a:prstGeom prst="line">
            <a:avLst/>
          </a:prstGeom>
          <a:ln>
            <a:solidFill>
              <a:srgbClr val="000000"/>
            </a:solidFill>
            <a:tailEnd len="med" type="triangle" w="med"/>
          </a:ln>
        </p:spPr>
        <p:style>
          <a:lnRef idx="0"/>
          <a:fillRef idx="0"/>
          <a:effectRef idx="0"/>
          <a:fontRef idx="minor"/>
        </p:style>
      </p:sp>
      <p:sp>
        <p:nvSpPr>
          <p:cNvPr id="610" name="Line 29"/>
          <p:cNvSpPr/>
          <p:nvPr/>
        </p:nvSpPr>
        <p:spPr>
          <a:xfrm flipV="1">
            <a:off x="2940480" y="3294000"/>
            <a:ext cx="360" cy="407160"/>
          </a:xfrm>
          <a:prstGeom prst="line">
            <a:avLst/>
          </a:prstGeom>
          <a:ln>
            <a:solidFill>
              <a:srgbClr val="000000"/>
            </a:solidFill>
            <a:tailEnd len="med" type="triangle" w="med"/>
          </a:ln>
        </p:spPr>
        <p:style>
          <a:lnRef idx="0"/>
          <a:fillRef idx="0"/>
          <a:effectRef idx="0"/>
          <a:fontRef idx="minor"/>
        </p:style>
      </p:sp>
      <p:sp>
        <p:nvSpPr>
          <p:cNvPr id="611" name="CustomShape 30"/>
          <p:cNvSpPr/>
          <p:nvPr/>
        </p:nvSpPr>
        <p:spPr>
          <a:xfrm>
            <a:off x="7123320" y="2294640"/>
            <a:ext cx="587520" cy="332280"/>
          </a:xfrm>
          <a:prstGeom prst="ellipse">
            <a:avLst/>
          </a:prstGeom>
          <a:solidFill>
            <a:srgbClr val="729fcf"/>
          </a:solidFill>
          <a:ln>
            <a:solidFill>
              <a:srgbClr val="3465a4"/>
            </a:solidFill>
          </a:ln>
        </p:spPr>
        <p:style>
          <a:lnRef idx="0"/>
          <a:fillRef idx="0"/>
          <a:effectRef idx="0"/>
          <a:fontRef idx="minor"/>
        </p:style>
      </p:sp>
      <p:sp>
        <p:nvSpPr>
          <p:cNvPr id="612" name="CustomShape 31"/>
          <p:cNvSpPr/>
          <p:nvPr/>
        </p:nvSpPr>
        <p:spPr>
          <a:xfrm>
            <a:off x="7123320" y="2294640"/>
            <a:ext cx="587520" cy="332280"/>
          </a:xfrm>
          <a:prstGeom prst="ellipse">
            <a:avLst/>
          </a:prstGeom>
          <a:solidFill>
            <a:srgbClr val="ff9966"/>
          </a:solidFill>
          <a:ln>
            <a:solidFill>
              <a:srgbClr val="3465a4"/>
            </a:solidFill>
          </a:ln>
        </p:spPr>
        <p:style>
          <a:lnRef idx="0"/>
          <a:fillRef idx="0"/>
          <a:effectRef idx="0"/>
          <a:fontRef idx="minor"/>
        </p:style>
      </p:sp>
      <p:sp>
        <p:nvSpPr>
          <p:cNvPr id="613" name="Line 32"/>
          <p:cNvSpPr/>
          <p:nvPr/>
        </p:nvSpPr>
        <p:spPr>
          <a:xfrm flipV="1">
            <a:off x="7449840" y="2627640"/>
            <a:ext cx="360" cy="333000"/>
          </a:xfrm>
          <a:prstGeom prst="line">
            <a:avLst/>
          </a:prstGeom>
          <a:ln>
            <a:solidFill>
              <a:srgbClr val="000000"/>
            </a:solidFill>
            <a:tailEnd len="med" type="triangle" w="med"/>
          </a:ln>
        </p:spPr>
        <p:style>
          <a:lnRef idx="0"/>
          <a:fillRef idx="0"/>
          <a:effectRef idx="0"/>
          <a:fontRef idx="minor"/>
        </p:style>
      </p:sp>
      <p:sp>
        <p:nvSpPr>
          <p:cNvPr id="614" name="CustomShape 33"/>
          <p:cNvSpPr/>
          <p:nvPr/>
        </p:nvSpPr>
        <p:spPr>
          <a:xfrm>
            <a:off x="7188480" y="1554480"/>
            <a:ext cx="587520" cy="332280"/>
          </a:xfrm>
          <a:prstGeom prst="ellipse">
            <a:avLst/>
          </a:prstGeom>
          <a:solidFill>
            <a:srgbClr val="ff9966"/>
          </a:solidFill>
          <a:ln>
            <a:solidFill>
              <a:srgbClr val="3465a4"/>
            </a:solidFill>
          </a:ln>
        </p:spPr>
        <p:style>
          <a:lnRef idx="0"/>
          <a:fillRef idx="0"/>
          <a:effectRef idx="0"/>
          <a:fontRef idx="minor"/>
        </p:style>
      </p:sp>
      <p:sp>
        <p:nvSpPr>
          <p:cNvPr id="615" name="Line 34"/>
          <p:cNvSpPr/>
          <p:nvPr/>
        </p:nvSpPr>
        <p:spPr>
          <a:xfrm flipV="1">
            <a:off x="7384320" y="1924560"/>
            <a:ext cx="360" cy="333000"/>
          </a:xfrm>
          <a:prstGeom prst="line">
            <a:avLst/>
          </a:prstGeom>
          <a:ln>
            <a:solidFill>
              <a:srgbClr val="000000"/>
            </a:solidFill>
            <a:tailEnd len="med" type="triangle" w="med"/>
          </a:ln>
        </p:spPr>
        <p:style>
          <a:lnRef idx="0"/>
          <a:fillRef idx="0"/>
          <a:effectRef idx="0"/>
          <a:fontRef idx="minor"/>
        </p:style>
      </p:sp>
      <p:sp>
        <p:nvSpPr>
          <p:cNvPr id="616" name="Line 35"/>
          <p:cNvSpPr/>
          <p:nvPr/>
        </p:nvSpPr>
        <p:spPr>
          <a:xfrm flipV="1">
            <a:off x="7449840" y="1184040"/>
            <a:ext cx="360" cy="333000"/>
          </a:xfrm>
          <a:prstGeom prst="line">
            <a:avLst/>
          </a:prstGeom>
          <a:ln>
            <a:solidFill>
              <a:srgbClr val="000000"/>
            </a:solidFill>
            <a:tailEnd len="med" type="triangle" w="med"/>
          </a:ln>
        </p:spPr>
        <p:style>
          <a:lnRef idx="0"/>
          <a:fillRef idx="0"/>
          <a:effectRef idx="0"/>
          <a:fontRef idx="minor"/>
        </p:style>
      </p:sp>
      <p:sp>
        <p:nvSpPr>
          <p:cNvPr id="617" name="CustomShape 36"/>
          <p:cNvSpPr/>
          <p:nvPr/>
        </p:nvSpPr>
        <p:spPr>
          <a:xfrm>
            <a:off x="7188480" y="814320"/>
            <a:ext cx="587520" cy="332280"/>
          </a:xfrm>
          <a:prstGeom prst="ellipse">
            <a:avLst/>
          </a:prstGeom>
          <a:solidFill>
            <a:srgbClr val="ff9966"/>
          </a:solidFill>
          <a:ln>
            <a:solidFill>
              <a:srgbClr val="3465a4"/>
            </a:solidFill>
          </a:ln>
        </p:spPr>
        <p:style>
          <a:lnRef idx="0"/>
          <a:fillRef idx="0"/>
          <a:effectRef idx="0"/>
          <a:fontRef idx="minor"/>
        </p:style>
      </p:sp>
      <p:sp>
        <p:nvSpPr>
          <p:cNvPr id="618" name="Line 37"/>
          <p:cNvSpPr/>
          <p:nvPr/>
        </p:nvSpPr>
        <p:spPr>
          <a:xfrm>
            <a:off x="3659760" y="3849120"/>
            <a:ext cx="3136680" cy="360"/>
          </a:xfrm>
          <a:prstGeom prst="line">
            <a:avLst/>
          </a:prstGeom>
          <a:ln w="76320">
            <a:solidFill>
              <a:srgbClr val="000000"/>
            </a:solidFill>
            <a:round/>
            <a:tailEnd len="med" type="triangle" w="med"/>
          </a:ln>
        </p:spPr>
        <p:style>
          <a:lnRef idx="0"/>
          <a:fillRef idx="0"/>
          <a:effectRef idx="0"/>
          <a:fontRef idx="minor"/>
        </p:style>
      </p:sp>
    </p:spTree>
  </p:cSld>
  <p:timing>
    <p:tnLst>
      <p:par>
        <p:cTn id="77" dur="indefinite" restart="never" nodeType="tmRoot">
          <p:childTnLst>
            <p:seq>
              <p:cTn id="78"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9" name="Line 1"/>
          <p:cNvSpPr/>
          <p:nvPr/>
        </p:nvSpPr>
        <p:spPr>
          <a:xfrm flipH="1">
            <a:off x="7158960" y="1905120"/>
            <a:ext cx="2011680" cy="360"/>
          </a:xfrm>
          <a:prstGeom prst="line">
            <a:avLst/>
          </a:prstGeom>
          <a:ln>
            <a:solidFill>
              <a:srgbClr val="000000"/>
            </a:solidFill>
          </a:ln>
        </p:spPr>
        <p:style>
          <a:lnRef idx="0"/>
          <a:fillRef idx="0"/>
          <a:effectRef idx="0"/>
          <a:fontRef idx="minor"/>
        </p:style>
      </p:sp>
      <p:sp>
        <p:nvSpPr>
          <p:cNvPr id="190" name="Line 2"/>
          <p:cNvSpPr/>
          <p:nvPr/>
        </p:nvSpPr>
        <p:spPr>
          <a:xfrm>
            <a:off x="7158960" y="1905120"/>
            <a:ext cx="365760" cy="5120640"/>
          </a:xfrm>
          <a:prstGeom prst="line">
            <a:avLst/>
          </a:prstGeom>
          <a:ln>
            <a:solidFill>
              <a:srgbClr val="000000"/>
            </a:solidFill>
          </a:ln>
        </p:spPr>
        <p:style>
          <a:lnRef idx="0"/>
          <a:fillRef idx="0"/>
          <a:effectRef idx="0"/>
          <a:fontRef idx="minor"/>
        </p:style>
      </p:sp>
      <p:sp>
        <p:nvSpPr>
          <p:cNvPr id="191" name="Line 3"/>
          <p:cNvSpPr/>
          <p:nvPr/>
        </p:nvSpPr>
        <p:spPr>
          <a:xfrm>
            <a:off x="549720" y="1920240"/>
            <a:ext cx="2011680" cy="360"/>
          </a:xfrm>
          <a:prstGeom prst="line">
            <a:avLst/>
          </a:prstGeom>
          <a:ln>
            <a:solidFill>
              <a:srgbClr val="000000"/>
            </a:solidFill>
          </a:ln>
        </p:spPr>
        <p:style>
          <a:lnRef idx="0"/>
          <a:fillRef idx="0"/>
          <a:effectRef idx="0"/>
          <a:fontRef idx="minor"/>
        </p:style>
      </p:sp>
      <p:sp>
        <p:nvSpPr>
          <p:cNvPr id="192" name="Line 4"/>
          <p:cNvSpPr/>
          <p:nvPr/>
        </p:nvSpPr>
        <p:spPr>
          <a:xfrm flipH="1">
            <a:off x="2195640" y="1920240"/>
            <a:ext cx="365760" cy="5120640"/>
          </a:xfrm>
          <a:prstGeom prst="line">
            <a:avLst/>
          </a:prstGeom>
          <a:ln>
            <a:solidFill>
              <a:srgbClr val="000000"/>
            </a:solidFill>
          </a:ln>
        </p:spPr>
        <p:style>
          <a:lnRef idx="0"/>
          <a:fillRef idx="0"/>
          <a:effectRef idx="0"/>
          <a:fontRef idx="minor"/>
        </p:style>
      </p:sp>
      <p:sp>
        <p:nvSpPr>
          <p:cNvPr id="193" name="Line 5"/>
          <p:cNvSpPr/>
          <p:nvPr/>
        </p:nvSpPr>
        <p:spPr>
          <a:xfrm flipH="1" flipV="1">
            <a:off x="4113720" y="6217920"/>
            <a:ext cx="273960" cy="822960"/>
          </a:xfrm>
          <a:prstGeom prst="line">
            <a:avLst/>
          </a:prstGeom>
          <a:ln>
            <a:solidFill>
              <a:srgbClr val="000000"/>
            </a:solidFill>
          </a:ln>
        </p:spPr>
        <p:style>
          <a:lnRef idx="0"/>
          <a:fillRef idx="0"/>
          <a:effectRef idx="0"/>
          <a:fontRef idx="minor"/>
        </p:style>
      </p:sp>
      <p:sp>
        <p:nvSpPr>
          <p:cNvPr id="194" name="Line 6"/>
          <p:cNvSpPr/>
          <p:nvPr/>
        </p:nvSpPr>
        <p:spPr>
          <a:xfrm flipV="1">
            <a:off x="3839760" y="6217920"/>
            <a:ext cx="273960" cy="822960"/>
          </a:xfrm>
          <a:prstGeom prst="line">
            <a:avLst/>
          </a:prstGeom>
          <a:ln>
            <a:solidFill>
              <a:srgbClr val="000000"/>
            </a:solidFill>
          </a:ln>
        </p:spPr>
        <p:style>
          <a:lnRef idx="0"/>
          <a:fillRef idx="0"/>
          <a:effectRef idx="0"/>
          <a:fontRef idx="minor"/>
        </p:style>
      </p:sp>
      <p:sp>
        <p:nvSpPr>
          <p:cNvPr id="195" name="Line 7"/>
          <p:cNvSpPr/>
          <p:nvPr/>
        </p:nvSpPr>
        <p:spPr>
          <a:xfrm flipH="1" flipV="1">
            <a:off x="3565800" y="6217920"/>
            <a:ext cx="273960" cy="822960"/>
          </a:xfrm>
          <a:prstGeom prst="line">
            <a:avLst/>
          </a:prstGeom>
          <a:ln>
            <a:solidFill>
              <a:srgbClr val="000000"/>
            </a:solidFill>
          </a:ln>
        </p:spPr>
        <p:style>
          <a:lnRef idx="0"/>
          <a:fillRef idx="0"/>
          <a:effectRef idx="0"/>
          <a:fontRef idx="minor"/>
        </p:style>
      </p:sp>
      <p:sp>
        <p:nvSpPr>
          <p:cNvPr id="196" name="Line 8"/>
          <p:cNvSpPr/>
          <p:nvPr/>
        </p:nvSpPr>
        <p:spPr>
          <a:xfrm flipV="1">
            <a:off x="3291840" y="6217920"/>
            <a:ext cx="273960" cy="822960"/>
          </a:xfrm>
          <a:prstGeom prst="line">
            <a:avLst/>
          </a:prstGeom>
          <a:ln>
            <a:solidFill>
              <a:srgbClr val="000000"/>
            </a:solidFill>
          </a:ln>
        </p:spPr>
        <p:style>
          <a:lnRef idx="0"/>
          <a:fillRef idx="0"/>
          <a:effectRef idx="0"/>
          <a:fontRef idx="minor"/>
        </p:style>
      </p:sp>
      <p:sp>
        <p:nvSpPr>
          <p:cNvPr id="197" name="Line 9"/>
          <p:cNvSpPr/>
          <p:nvPr/>
        </p:nvSpPr>
        <p:spPr>
          <a:xfrm flipH="1" flipV="1">
            <a:off x="5209560" y="6217920"/>
            <a:ext cx="273960" cy="822960"/>
          </a:xfrm>
          <a:prstGeom prst="line">
            <a:avLst/>
          </a:prstGeom>
          <a:ln>
            <a:solidFill>
              <a:srgbClr val="000000"/>
            </a:solidFill>
          </a:ln>
        </p:spPr>
        <p:style>
          <a:lnRef idx="0"/>
          <a:fillRef idx="0"/>
          <a:effectRef idx="0"/>
          <a:fontRef idx="minor"/>
        </p:style>
      </p:sp>
      <p:sp>
        <p:nvSpPr>
          <p:cNvPr id="198" name="Line 10"/>
          <p:cNvSpPr/>
          <p:nvPr/>
        </p:nvSpPr>
        <p:spPr>
          <a:xfrm flipV="1">
            <a:off x="4935600" y="6217920"/>
            <a:ext cx="273960" cy="822960"/>
          </a:xfrm>
          <a:prstGeom prst="line">
            <a:avLst/>
          </a:prstGeom>
          <a:ln>
            <a:solidFill>
              <a:srgbClr val="000000"/>
            </a:solidFill>
          </a:ln>
        </p:spPr>
        <p:style>
          <a:lnRef idx="0"/>
          <a:fillRef idx="0"/>
          <a:effectRef idx="0"/>
          <a:fontRef idx="minor"/>
        </p:style>
      </p:sp>
      <p:sp>
        <p:nvSpPr>
          <p:cNvPr id="199" name="Line 11"/>
          <p:cNvSpPr/>
          <p:nvPr/>
        </p:nvSpPr>
        <p:spPr>
          <a:xfrm flipH="1" flipV="1">
            <a:off x="4661640" y="6217920"/>
            <a:ext cx="273960" cy="822960"/>
          </a:xfrm>
          <a:prstGeom prst="line">
            <a:avLst/>
          </a:prstGeom>
          <a:ln>
            <a:solidFill>
              <a:srgbClr val="000000"/>
            </a:solidFill>
          </a:ln>
        </p:spPr>
        <p:style>
          <a:lnRef idx="0"/>
          <a:fillRef idx="0"/>
          <a:effectRef idx="0"/>
          <a:fontRef idx="minor"/>
        </p:style>
      </p:sp>
      <p:sp>
        <p:nvSpPr>
          <p:cNvPr id="200" name="Line 12"/>
          <p:cNvSpPr/>
          <p:nvPr/>
        </p:nvSpPr>
        <p:spPr>
          <a:xfrm flipV="1">
            <a:off x="4387680" y="6217920"/>
            <a:ext cx="273960" cy="822960"/>
          </a:xfrm>
          <a:prstGeom prst="line">
            <a:avLst/>
          </a:prstGeom>
          <a:ln>
            <a:solidFill>
              <a:srgbClr val="000000"/>
            </a:solidFill>
          </a:ln>
        </p:spPr>
        <p:style>
          <a:lnRef idx="0"/>
          <a:fillRef idx="0"/>
          <a:effectRef idx="0"/>
          <a:fontRef idx="minor"/>
        </p:style>
      </p:sp>
      <p:sp>
        <p:nvSpPr>
          <p:cNvPr id="201" name="Line 13"/>
          <p:cNvSpPr/>
          <p:nvPr/>
        </p:nvSpPr>
        <p:spPr>
          <a:xfrm flipH="1" flipV="1">
            <a:off x="6310440" y="6217920"/>
            <a:ext cx="273960" cy="822960"/>
          </a:xfrm>
          <a:prstGeom prst="line">
            <a:avLst/>
          </a:prstGeom>
          <a:ln>
            <a:solidFill>
              <a:srgbClr val="000000"/>
            </a:solidFill>
          </a:ln>
        </p:spPr>
        <p:style>
          <a:lnRef idx="0"/>
          <a:fillRef idx="0"/>
          <a:effectRef idx="0"/>
          <a:fontRef idx="minor"/>
        </p:style>
      </p:sp>
      <p:sp>
        <p:nvSpPr>
          <p:cNvPr id="202" name="Line 14"/>
          <p:cNvSpPr/>
          <p:nvPr/>
        </p:nvSpPr>
        <p:spPr>
          <a:xfrm flipV="1">
            <a:off x="6036480" y="6217920"/>
            <a:ext cx="273960" cy="822960"/>
          </a:xfrm>
          <a:prstGeom prst="line">
            <a:avLst/>
          </a:prstGeom>
          <a:ln>
            <a:solidFill>
              <a:srgbClr val="000000"/>
            </a:solidFill>
          </a:ln>
        </p:spPr>
        <p:style>
          <a:lnRef idx="0"/>
          <a:fillRef idx="0"/>
          <a:effectRef idx="0"/>
          <a:fontRef idx="minor"/>
        </p:style>
      </p:sp>
      <p:sp>
        <p:nvSpPr>
          <p:cNvPr id="203" name="Line 15"/>
          <p:cNvSpPr/>
          <p:nvPr/>
        </p:nvSpPr>
        <p:spPr>
          <a:xfrm flipH="1" flipV="1">
            <a:off x="5762520" y="6217920"/>
            <a:ext cx="273960" cy="822960"/>
          </a:xfrm>
          <a:prstGeom prst="line">
            <a:avLst/>
          </a:prstGeom>
          <a:ln>
            <a:solidFill>
              <a:srgbClr val="000000"/>
            </a:solidFill>
          </a:ln>
        </p:spPr>
        <p:style>
          <a:lnRef idx="0"/>
          <a:fillRef idx="0"/>
          <a:effectRef idx="0"/>
          <a:fontRef idx="minor"/>
        </p:style>
      </p:sp>
      <p:sp>
        <p:nvSpPr>
          <p:cNvPr id="204" name="Line 16"/>
          <p:cNvSpPr/>
          <p:nvPr/>
        </p:nvSpPr>
        <p:spPr>
          <a:xfrm flipV="1">
            <a:off x="5488560" y="6217920"/>
            <a:ext cx="273960" cy="822960"/>
          </a:xfrm>
          <a:prstGeom prst="line">
            <a:avLst/>
          </a:prstGeom>
          <a:ln>
            <a:solidFill>
              <a:srgbClr val="000000"/>
            </a:solidFill>
          </a:ln>
        </p:spPr>
        <p:style>
          <a:lnRef idx="0"/>
          <a:fillRef idx="0"/>
          <a:effectRef idx="0"/>
          <a:fontRef idx="minor"/>
        </p:style>
      </p:sp>
      <p:sp>
        <p:nvSpPr>
          <p:cNvPr id="205" name="Line 17"/>
          <p:cNvSpPr/>
          <p:nvPr/>
        </p:nvSpPr>
        <p:spPr>
          <a:xfrm flipV="1">
            <a:off x="7133760" y="6217920"/>
            <a:ext cx="273960" cy="822960"/>
          </a:xfrm>
          <a:prstGeom prst="line">
            <a:avLst/>
          </a:prstGeom>
          <a:ln>
            <a:solidFill>
              <a:srgbClr val="000000"/>
            </a:solidFill>
          </a:ln>
        </p:spPr>
        <p:style>
          <a:lnRef idx="0"/>
          <a:fillRef idx="0"/>
          <a:effectRef idx="0"/>
          <a:fontRef idx="minor"/>
        </p:style>
      </p:sp>
      <p:sp>
        <p:nvSpPr>
          <p:cNvPr id="206" name="Line 18"/>
          <p:cNvSpPr/>
          <p:nvPr/>
        </p:nvSpPr>
        <p:spPr>
          <a:xfrm flipH="1" flipV="1">
            <a:off x="6859800" y="6217920"/>
            <a:ext cx="273960" cy="822960"/>
          </a:xfrm>
          <a:prstGeom prst="line">
            <a:avLst/>
          </a:prstGeom>
          <a:ln>
            <a:solidFill>
              <a:srgbClr val="000000"/>
            </a:solidFill>
          </a:ln>
        </p:spPr>
        <p:style>
          <a:lnRef idx="0"/>
          <a:fillRef idx="0"/>
          <a:effectRef idx="0"/>
          <a:fontRef idx="minor"/>
        </p:style>
      </p:sp>
      <p:sp>
        <p:nvSpPr>
          <p:cNvPr id="207" name="Line 19"/>
          <p:cNvSpPr/>
          <p:nvPr/>
        </p:nvSpPr>
        <p:spPr>
          <a:xfrm flipV="1">
            <a:off x="6585840" y="6217920"/>
            <a:ext cx="273960" cy="822960"/>
          </a:xfrm>
          <a:prstGeom prst="line">
            <a:avLst/>
          </a:prstGeom>
          <a:ln>
            <a:solidFill>
              <a:srgbClr val="000000"/>
            </a:solidFill>
          </a:ln>
        </p:spPr>
        <p:style>
          <a:lnRef idx="0"/>
          <a:fillRef idx="0"/>
          <a:effectRef idx="0"/>
          <a:fontRef idx="minor"/>
        </p:style>
      </p:sp>
      <p:sp>
        <p:nvSpPr>
          <p:cNvPr id="208" name="Line 20"/>
          <p:cNvSpPr/>
          <p:nvPr/>
        </p:nvSpPr>
        <p:spPr>
          <a:xfrm flipH="1" flipV="1">
            <a:off x="3017880" y="6217920"/>
            <a:ext cx="273960" cy="822960"/>
          </a:xfrm>
          <a:prstGeom prst="line">
            <a:avLst/>
          </a:prstGeom>
          <a:ln>
            <a:solidFill>
              <a:srgbClr val="000000"/>
            </a:solidFill>
          </a:ln>
        </p:spPr>
        <p:style>
          <a:lnRef idx="0"/>
          <a:fillRef idx="0"/>
          <a:effectRef idx="0"/>
          <a:fontRef idx="minor"/>
        </p:style>
      </p:sp>
      <p:sp>
        <p:nvSpPr>
          <p:cNvPr id="209" name="Line 21"/>
          <p:cNvSpPr/>
          <p:nvPr/>
        </p:nvSpPr>
        <p:spPr>
          <a:xfrm flipV="1">
            <a:off x="2743920" y="6217920"/>
            <a:ext cx="273960" cy="822960"/>
          </a:xfrm>
          <a:prstGeom prst="line">
            <a:avLst/>
          </a:prstGeom>
          <a:ln>
            <a:solidFill>
              <a:srgbClr val="000000"/>
            </a:solidFill>
          </a:ln>
        </p:spPr>
        <p:style>
          <a:lnRef idx="0"/>
          <a:fillRef idx="0"/>
          <a:effectRef idx="0"/>
          <a:fontRef idx="minor"/>
        </p:style>
      </p:sp>
      <p:sp>
        <p:nvSpPr>
          <p:cNvPr id="210" name="Line 22"/>
          <p:cNvSpPr/>
          <p:nvPr/>
        </p:nvSpPr>
        <p:spPr>
          <a:xfrm flipH="1" flipV="1">
            <a:off x="2469960" y="6217920"/>
            <a:ext cx="273960" cy="822960"/>
          </a:xfrm>
          <a:prstGeom prst="line">
            <a:avLst/>
          </a:prstGeom>
          <a:ln>
            <a:solidFill>
              <a:srgbClr val="000000"/>
            </a:solidFill>
          </a:ln>
        </p:spPr>
        <p:style>
          <a:lnRef idx="0"/>
          <a:fillRef idx="0"/>
          <a:effectRef idx="0"/>
          <a:fontRef idx="minor"/>
        </p:style>
      </p:sp>
      <p:sp>
        <p:nvSpPr>
          <p:cNvPr id="211" name="Line 23"/>
          <p:cNvSpPr/>
          <p:nvPr/>
        </p:nvSpPr>
        <p:spPr>
          <a:xfrm flipV="1">
            <a:off x="2196000" y="6217920"/>
            <a:ext cx="273960" cy="822960"/>
          </a:xfrm>
          <a:prstGeom prst="line">
            <a:avLst/>
          </a:prstGeom>
          <a:ln>
            <a:solidFill>
              <a:srgbClr val="000000"/>
            </a:solidFill>
          </a:ln>
        </p:spPr>
        <p:style>
          <a:lnRef idx="0"/>
          <a:fillRef idx="0"/>
          <a:effectRef idx="0"/>
          <a:fontRef idx="minor"/>
        </p:style>
      </p:sp>
      <p:sp>
        <p:nvSpPr>
          <p:cNvPr id="212" name="Line 24"/>
          <p:cNvSpPr/>
          <p:nvPr/>
        </p:nvSpPr>
        <p:spPr>
          <a:xfrm>
            <a:off x="7407720" y="6217920"/>
            <a:ext cx="91080" cy="457200"/>
          </a:xfrm>
          <a:prstGeom prst="line">
            <a:avLst/>
          </a:prstGeom>
          <a:ln>
            <a:solidFill>
              <a:srgbClr val="000000"/>
            </a:solidFill>
          </a:ln>
        </p:spPr>
        <p:style>
          <a:lnRef idx="0"/>
          <a:fillRef idx="0"/>
          <a:effectRef idx="0"/>
          <a:fontRef idx="minor"/>
        </p:style>
      </p:sp>
      <p:sp>
        <p:nvSpPr>
          <p:cNvPr id="213" name="Line 25"/>
          <p:cNvSpPr/>
          <p:nvPr/>
        </p:nvSpPr>
        <p:spPr>
          <a:xfrm flipV="1">
            <a:off x="2561400" y="1905120"/>
            <a:ext cx="4597560" cy="15120"/>
          </a:xfrm>
          <a:prstGeom prst="line">
            <a:avLst/>
          </a:prstGeom>
          <a:ln>
            <a:solidFill>
              <a:srgbClr val="00ff00"/>
            </a:solidFill>
          </a:ln>
        </p:spPr>
        <p:style>
          <a:lnRef idx="0"/>
          <a:fillRef idx="0"/>
          <a:effectRef idx="0"/>
          <a:fontRef idx="minor"/>
        </p:style>
      </p:sp>
      <p:sp>
        <p:nvSpPr>
          <p:cNvPr id="214" name="CustomShape 26"/>
          <p:cNvSpPr/>
          <p:nvPr/>
        </p:nvSpPr>
        <p:spPr>
          <a:xfrm>
            <a:off x="2103120" y="274320"/>
            <a:ext cx="5942520" cy="364680"/>
          </a:xfrm>
          <a:prstGeom prst="rect">
            <a:avLst/>
          </a:prstGeom>
          <a:noFill/>
          <a:ln>
            <a:noFill/>
          </a:ln>
        </p:spPr>
        <p:style>
          <a:lnRef idx="0"/>
          <a:fillRef idx="0"/>
          <a:effectRef idx="0"/>
          <a:fontRef idx="minor"/>
        </p:style>
        <p:txBody>
          <a:bodyPr lIns="90000" rIns="90000" tIns="45000" bIns="45000"/>
          <a:p>
            <a:r>
              <a:rPr b="0" lang="en-US" sz="1800" spc="-1" strike="noStrike">
                <a:solidFill>
                  <a:srgbClr val="000000"/>
                </a:solidFill>
                <a:latin typeface="Arial"/>
                <a:ea typeface="DejaVu Sans"/>
              </a:rPr>
              <a:t>Why not just make a copy of the file you’re working on?</a:t>
            </a:r>
            <a:endParaRPr b="0" lang="en-US" sz="1800" spc="-1" strike="noStrike">
              <a:latin typeface="Arial"/>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19" name="CustomShape 1"/>
          <p:cNvSpPr/>
          <p:nvPr/>
        </p:nvSpPr>
        <p:spPr>
          <a:xfrm>
            <a:off x="504000" y="301320"/>
            <a:ext cx="9070560" cy="126108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latin typeface="Arial"/>
                <a:ea typeface="DejaVu Sans"/>
              </a:rPr>
              <a:t>What if it’s not?</a:t>
            </a:r>
            <a:endParaRPr b="0" lang="en-US" sz="4400" spc="-1" strike="noStrike">
              <a:latin typeface="Arial"/>
            </a:endParaRPr>
          </a:p>
        </p:txBody>
      </p:sp>
      <p:sp>
        <p:nvSpPr>
          <p:cNvPr id="620" name="CustomShape 2"/>
          <p:cNvSpPr/>
          <p:nvPr/>
        </p:nvSpPr>
        <p:spPr>
          <a:xfrm>
            <a:off x="1463040" y="1280160"/>
            <a:ext cx="7052760" cy="5736960"/>
          </a:xfrm>
          <a:prstGeom prst="rect">
            <a:avLst/>
          </a:prstGeom>
          <a:noFill/>
          <a:ln>
            <a:noFill/>
          </a:ln>
        </p:spPr>
        <p:style>
          <a:lnRef idx="0"/>
          <a:fillRef idx="0"/>
          <a:effectRef idx="0"/>
          <a:fontRef idx="minor"/>
        </p:style>
        <p:txBody>
          <a:bodyPr lIns="90000" rIns="90000" tIns="45000" bIns="45000"/>
          <a:p>
            <a:r>
              <a:rPr b="0" lang="en-US" sz="1000" spc="-1" strike="noStrike">
                <a:solidFill>
                  <a:srgbClr val="000000"/>
                </a:solidFill>
                <a:latin typeface="Courier New"/>
                <a:ea typeface="DejaVu Sans"/>
              </a:rPr>
              <a:t>$ </a:t>
            </a:r>
            <a:r>
              <a:rPr b="0" lang="en-US" sz="1000" spc="-1" strike="noStrike">
                <a:solidFill>
                  <a:srgbClr val="800080"/>
                </a:solidFill>
                <a:latin typeface="Courier New"/>
                <a:ea typeface="DejaVu Sans"/>
              </a:rPr>
              <a:t>git push</a:t>
            </a:r>
            <a:endParaRPr b="0" lang="en-US" sz="1000" spc="-1" strike="noStrike">
              <a:latin typeface="Arial"/>
            </a:endParaRPr>
          </a:p>
          <a:p>
            <a:r>
              <a:rPr b="0" lang="en-US" sz="1000" spc="-1" strike="noStrike">
                <a:solidFill>
                  <a:srgbClr val="000000"/>
                </a:solidFill>
                <a:latin typeface="Courier New"/>
                <a:ea typeface="DejaVu Sans"/>
              </a:rPr>
              <a:t>Username for 'https://github.com': hpeyerl</a:t>
            </a:r>
            <a:endParaRPr b="0" lang="en-US" sz="1000" spc="-1" strike="noStrike">
              <a:latin typeface="Arial"/>
            </a:endParaRPr>
          </a:p>
          <a:p>
            <a:r>
              <a:rPr b="0" lang="en-US" sz="1000" spc="-1" strike="noStrike">
                <a:solidFill>
                  <a:srgbClr val="000000"/>
                </a:solidFill>
                <a:latin typeface="Courier New"/>
                <a:ea typeface="DejaVu Sans"/>
              </a:rPr>
              <a:t>Password for 'https://hpeyerl@github.com':</a:t>
            </a:r>
            <a:endParaRPr b="0" lang="en-US" sz="1000" spc="-1" strike="noStrike">
              <a:latin typeface="Arial"/>
            </a:endParaRPr>
          </a:p>
          <a:p>
            <a:r>
              <a:rPr b="0" lang="en-US" sz="1000" spc="-1" strike="noStrike">
                <a:solidFill>
                  <a:srgbClr val="000000"/>
                </a:solidFill>
                <a:latin typeface="Courier New"/>
                <a:ea typeface="DejaVu Sans"/>
              </a:rPr>
              <a:t>To https://github.com/4627ManningRobotics/example_git_flow</a:t>
            </a:r>
            <a:endParaRPr b="0" lang="en-US" sz="1000" spc="-1" strike="noStrike">
              <a:latin typeface="Arial"/>
            </a:endParaRPr>
          </a:p>
          <a:p>
            <a:r>
              <a:rPr b="0" lang="en-US" sz="1000" spc="-1" strike="noStrike">
                <a:solidFill>
                  <a:srgbClr val="000000"/>
                </a:solidFill>
                <a:latin typeface="Courier New"/>
                <a:ea typeface="DejaVu Sans"/>
              </a:rPr>
              <a:t> </a:t>
            </a:r>
            <a:r>
              <a:rPr b="0" lang="en-US" sz="1000" spc="-1" strike="noStrike">
                <a:solidFill>
                  <a:srgbClr val="000000"/>
                </a:solidFill>
                <a:latin typeface="Courier New"/>
                <a:ea typeface="DejaVu Sans"/>
              </a:rPr>
              <a:t>! [rejected]        master -&gt; master (fetch first)</a:t>
            </a:r>
            <a:endParaRPr b="0" lang="en-US" sz="1000" spc="-1" strike="noStrike">
              <a:latin typeface="Arial"/>
            </a:endParaRPr>
          </a:p>
          <a:p>
            <a:r>
              <a:rPr b="0" lang="en-US" sz="1000" spc="-1" strike="noStrike">
                <a:solidFill>
                  <a:srgbClr val="000000"/>
                </a:solidFill>
                <a:latin typeface="Courier New"/>
                <a:ea typeface="DejaVu Sans"/>
              </a:rPr>
              <a:t>error: failed to push some refs to 'https://github.com/4627ManningRobotics/example_git_flow'</a:t>
            </a:r>
            <a:endParaRPr b="0" lang="en-US" sz="1000" spc="-1" strike="noStrike">
              <a:latin typeface="Arial"/>
            </a:endParaRPr>
          </a:p>
          <a:p>
            <a:r>
              <a:rPr b="0" lang="en-US" sz="1000" spc="-1" strike="noStrike">
                <a:solidFill>
                  <a:srgbClr val="000000"/>
                </a:solidFill>
                <a:latin typeface="Courier New"/>
                <a:ea typeface="DejaVu Sans"/>
              </a:rPr>
              <a:t>hint: Updates were rejected because the remote contains work that you do</a:t>
            </a:r>
            <a:endParaRPr b="0" lang="en-US" sz="1000" spc="-1" strike="noStrike">
              <a:latin typeface="Arial"/>
            </a:endParaRPr>
          </a:p>
          <a:p>
            <a:r>
              <a:rPr b="0" lang="en-US" sz="1000" spc="-1" strike="noStrike">
                <a:solidFill>
                  <a:srgbClr val="000000"/>
                </a:solidFill>
                <a:latin typeface="Courier New"/>
                <a:ea typeface="DejaVu Sans"/>
              </a:rPr>
              <a:t>hint: not have locally. This is usually caused by another repository pushing</a:t>
            </a:r>
            <a:endParaRPr b="0" lang="en-US" sz="1000" spc="-1" strike="noStrike">
              <a:latin typeface="Arial"/>
            </a:endParaRPr>
          </a:p>
          <a:p>
            <a:r>
              <a:rPr b="0" lang="en-US" sz="1000" spc="-1" strike="noStrike">
                <a:solidFill>
                  <a:srgbClr val="000000"/>
                </a:solidFill>
                <a:latin typeface="Courier New"/>
                <a:ea typeface="DejaVu Sans"/>
              </a:rPr>
              <a:t>hint: to the same ref. You may want to first integrate the remote changes</a:t>
            </a:r>
            <a:endParaRPr b="0" lang="en-US" sz="1000" spc="-1" strike="noStrike">
              <a:latin typeface="Arial"/>
            </a:endParaRPr>
          </a:p>
          <a:p>
            <a:r>
              <a:rPr b="0" lang="en-US" sz="1000" spc="-1" strike="noStrike">
                <a:solidFill>
                  <a:srgbClr val="000000"/>
                </a:solidFill>
                <a:latin typeface="Courier New"/>
                <a:ea typeface="DejaVu Sans"/>
              </a:rPr>
              <a:t>hint: (e.g., 'git pull ...') before pushing again.</a:t>
            </a:r>
            <a:endParaRPr b="0" lang="en-US" sz="1000" spc="-1" strike="noStrike">
              <a:latin typeface="Arial"/>
            </a:endParaRPr>
          </a:p>
          <a:p>
            <a:r>
              <a:rPr b="0" lang="en-US" sz="1000" spc="-1" strike="noStrike">
                <a:solidFill>
                  <a:srgbClr val="000000"/>
                </a:solidFill>
                <a:latin typeface="Courier New"/>
                <a:ea typeface="DejaVu Sans"/>
              </a:rPr>
              <a:t>hint: See the 'Note about fast-forwards' in 'git push --help' for details.</a:t>
            </a:r>
            <a:endParaRPr b="0" lang="en-US" sz="1000" spc="-1" strike="noStrike">
              <a:latin typeface="Arial"/>
            </a:endParaRPr>
          </a:p>
          <a:p>
            <a:endParaRPr b="0" lang="en-US" sz="1000" spc="-1" strike="noStrike">
              <a:latin typeface="Arial"/>
            </a:endParaRPr>
          </a:p>
          <a:p>
            <a:r>
              <a:rPr b="0" lang="en-US" sz="1000" spc="-1" strike="noStrike">
                <a:solidFill>
                  <a:srgbClr val="000000"/>
                </a:solidFill>
                <a:latin typeface="Courier New"/>
                <a:ea typeface="DejaVu Sans"/>
              </a:rPr>
              <a:t>$ </a:t>
            </a:r>
            <a:r>
              <a:rPr b="0" lang="en-US" sz="1000" spc="-1" strike="noStrike">
                <a:solidFill>
                  <a:srgbClr val="800080"/>
                </a:solidFill>
                <a:latin typeface="Courier New"/>
                <a:ea typeface="DejaVu Sans"/>
              </a:rPr>
              <a:t>git pull</a:t>
            </a:r>
            <a:endParaRPr b="0" lang="en-US" sz="1000" spc="-1" strike="noStrike">
              <a:latin typeface="Arial"/>
            </a:endParaRPr>
          </a:p>
          <a:p>
            <a:r>
              <a:rPr b="0" lang="en-US" sz="1000" spc="-1" strike="noStrike">
                <a:solidFill>
                  <a:srgbClr val="000000"/>
                </a:solidFill>
                <a:latin typeface="Courier New"/>
                <a:ea typeface="DejaVu Sans"/>
              </a:rPr>
              <a:t>remote: Counting objects: 4, done.</a:t>
            </a:r>
            <a:endParaRPr b="0" lang="en-US" sz="1000" spc="-1" strike="noStrike">
              <a:latin typeface="Arial"/>
            </a:endParaRPr>
          </a:p>
          <a:p>
            <a:r>
              <a:rPr b="0" lang="en-US" sz="1000" spc="-1" strike="noStrike">
                <a:solidFill>
                  <a:srgbClr val="000000"/>
                </a:solidFill>
                <a:latin typeface="Courier New"/>
                <a:ea typeface="DejaVu Sans"/>
              </a:rPr>
              <a:t>remote: Compressing objects: 100% (2/2), done.</a:t>
            </a:r>
            <a:endParaRPr b="0" lang="en-US" sz="1000" spc="-1" strike="noStrike">
              <a:latin typeface="Arial"/>
            </a:endParaRPr>
          </a:p>
          <a:p>
            <a:r>
              <a:rPr b="0" lang="en-US" sz="1000" spc="-1" strike="noStrike">
                <a:solidFill>
                  <a:srgbClr val="000000"/>
                </a:solidFill>
                <a:latin typeface="Courier New"/>
                <a:ea typeface="DejaVu Sans"/>
              </a:rPr>
              <a:t>remote: Total 4 (delta 0), reused 4 (delta 0), pack-reused 0</a:t>
            </a:r>
            <a:endParaRPr b="0" lang="en-US" sz="1000" spc="-1" strike="noStrike">
              <a:latin typeface="Arial"/>
            </a:endParaRPr>
          </a:p>
          <a:p>
            <a:r>
              <a:rPr b="0" lang="en-US" sz="1000" spc="-1" strike="noStrike">
                <a:solidFill>
                  <a:srgbClr val="000000"/>
                </a:solidFill>
                <a:latin typeface="Courier New"/>
                <a:ea typeface="DejaVu Sans"/>
              </a:rPr>
              <a:t>Unpacking objects: 100% (4/4), done.</a:t>
            </a:r>
            <a:endParaRPr b="0" lang="en-US" sz="1000" spc="-1" strike="noStrike">
              <a:latin typeface="Arial"/>
            </a:endParaRPr>
          </a:p>
          <a:p>
            <a:r>
              <a:rPr b="0" lang="en-US" sz="1000" spc="-1" strike="noStrike">
                <a:solidFill>
                  <a:srgbClr val="000000"/>
                </a:solidFill>
                <a:latin typeface="Courier New"/>
                <a:ea typeface="DejaVu Sans"/>
              </a:rPr>
              <a:t>From https://github.com/4627ManningRobotics/example_git_flow</a:t>
            </a:r>
            <a:endParaRPr b="0" lang="en-US" sz="1000" spc="-1" strike="noStrike">
              <a:latin typeface="Arial"/>
            </a:endParaRPr>
          </a:p>
          <a:p>
            <a:r>
              <a:rPr b="0" lang="en-US" sz="1000" spc="-1" strike="noStrike">
                <a:solidFill>
                  <a:srgbClr val="000000"/>
                </a:solidFill>
                <a:latin typeface="Courier New"/>
                <a:ea typeface="DejaVu Sans"/>
              </a:rPr>
              <a:t>   </a:t>
            </a:r>
            <a:r>
              <a:rPr b="0" lang="en-US" sz="1000" spc="-1" strike="noStrike">
                <a:solidFill>
                  <a:srgbClr val="000000"/>
                </a:solidFill>
                <a:latin typeface="Courier New"/>
                <a:ea typeface="DejaVu Sans"/>
              </a:rPr>
              <a:t>2739922..7e52187  master     -&gt; origin/master</a:t>
            </a:r>
            <a:endParaRPr b="0" lang="en-US" sz="1000" spc="-1" strike="noStrike">
              <a:latin typeface="Arial"/>
            </a:endParaRPr>
          </a:p>
          <a:p>
            <a:r>
              <a:rPr b="0" lang="en-US" sz="1000" spc="-1" strike="noStrike">
                <a:solidFill>
                  <a:srgbClr val="000000"/>
                </a:solidFill>
                <a:latin typeface="Courier New"/>
                <a:ea typeface="DejaVu Sans"/>
              </a:rPr>
              <a:t>Merge made by the 'recursive' strategy.</a:t>
            </a:r>
            <a:endParaRPr b="0" lang="en-US" sz="1000" spc="-1" strike="noStrike">
              <a:latin typeface="Arial"/>
            </a:endParaRPr>
          </a:p>
          <a:p>
            <a:r>
              <a:rPr b="0" lang="en-US" sz="1000" spc="-1" strike="noStrike">
                <a:solidFill>
                  <a:srgbClr val="000000"/>
                </a:solidFill>
                <a:latin typeface="Courier New"/>
                <a:ea typeface="DejaVu Sans"/>
              </a:rPr>
              <a:t> </a:t>
            </a:r>
            <a:r>
              <a:rPr b="0" lang="en-US" sz="1000" spc="-1" strike="noStrike">
                <a:solidFill>
                  <a:srgbClr val="000000"/>
                </a:solidFill>
                <a:latin typeface="Courier New"/>
                <a:ea typeface="DejaVu Sans"/>
              </a:rPr>
              <a:t>example_2/example.txt | 1 +</a:t>
            </a:r>
            <a:endParaRPr b="0" lang="en-US" sz="1000" spc="-1" strike="noStrike">
              <a:latin typeface="Arial"/>
            </a:endParaRPr>
          </a:p>
          <a:p>
            <a:r>
              <a:rPr b="0" lang="en-US" sz="1000" spc="-1" strike="noStrike">
                <a:solidFill>
                  <a:srgbClr val="000000"/>
                </a:solidFill>
                <a:latin typeface="Courier New"/>
                <a:ea typeface="DejaVu Sans"/>
              </a:rPr>
              <a:t> </a:t>
            </a:r>
            <a:r>
              <a:rPr b="0" lang="en-US" sz="1000" spc="-1" strike="noStrike">
                <a:solidFill>
                  <a:srgbClr val="000000"/>
                </a:solidFill>
                <a:latin typeface="Courier New"/>
                <a:ea typeface="DejaVu Sans"/>
              </a:rPr>
              <a:t>1 file changed, 1 insertion(+)</a:t>
            </a:r>
            <a:endParaRPr b="0" lang="en-US" sz="1000" spc="-1" strike="noStrike">
              <a:latin typeface="Arial"/>
            </a:endParaRPr>
          </a:p>
          <a:p>
            <a:r>
              <a:rPr b="0" lang="en-US" sz="1000" spc="-1" strike="noStrike">
                <a:solidFill>
                  <a:srgbClr val="000000"/>
                </a:solidFill>
                <a:latin typeface="Courier New"/>
                <a:ea typeface="DejaVu Sans"/>
              </a:rPr>
              <a:t> </a:t>
            </a:r>
            <a:r>
              <a:rPr b="0" lang="en-US" sz="1000" spc="-1" strike="noStrike">
                <a:solidFill>
                  <a:srgbClr val="000000"/>
                </a:solidFill>
                <a:latin typeface="Courier New"/>
                <a:ea typeface="DejaVu Sans"/>
              </a:rPr>
              <a:t>create mode 100644 example_2/example.txt</a:t>
            </a:r>
            <a:endParaRPr b="0" lang="en-US" sz="1000" spc="-1" strike="noStrike">
              <a:latin typeface="Arial"/>
            </a:endParaRPr>
          </a:p>
          <a:p>
            <a:endParaRPr b="0" lang="en-US" sz="1000" spc="-1" strike="noStrike">
              <a:latin typeface="Arial"/>
            </a:endParaRPr>
          </a:p>
          <a:p>
            <a:r>
              <a:rPr b="0" lang="en-US" sz="1000" spc="-1" strike="noStrike">
                <a:solidFill>
                  <a:srgbClr val="000000"/>
                </a:solidFill>
                <a:latin typeface="Courier New"/>
                <a:ea typeface="DejaVu Sans"/>
              </a:rPr>
              <a:t>$ </a:t>
            </a:r>
            <a:r>
              <a:rPr b="0" lang="en-US" sz="1000" spc="-1" strike="noStrike">
                <a:solidFill>
                  <a:srgbClr val="800080"/>
                </a:solidFill>
                <a:latin typeface="Courier New"/>
                <a:ea typeface="DejaVu Sans"/>
              </a:rPr>
              <a:t>git push</a:t>
            </a:r>
            <a:endParaRPr b="0" lang="en-US" sz="1000" spc="-1" strike="noStrike">
              <a:latin typeface="Arial"/>
            </a:endParaRPr>
          </a:p>
          <a:p>
            <a:r>
              <a:rPr b="0" lang="en-US" sz="1000" spc="-1" strike="noStrike">
                <a:solidFill>
                  <a:srgbClr val="000000"/>
                </a:solidFill>
                <a:latin typeface="Courier New"/>
                <a:ea typeface="DejaVu Sans"/>
              </a:rPr>
              <a:t>Username for 'https://github.com': hpeyerl</a:t>
            </a:r>
            <a:endParaRPr b="0" lang="en-US" sz="1000" spc="-1" strike="noStrike">
              <a:latin typeface="Arial"/>
            </a:endParaRPr>
          </a:p>
          <a:p>
            <a:r>
              <a:rPr b="0" lang="en-US" sz="1000" spc="-1" strike="noStrike">
                <a:solidFill>
                  <a:srgbClr val="000000"/>
                </a:solidFill>
                <a:latin typeface="Courier New"/>
                <a:ea typeface="DejaVu Sans"/>
              </a:rPr>
              <a:t>Password for 'https://hpeyerl@github.com':</a:t>
            </a:r>
            <a:endParaRPr b="0" lang="en-US" sz="1000" spc="-1" strike="noStrike">
              <a:latin typeface="Arial"/>
            </a:endParaRPr>
          </a:p>
          <a:p>
            <a:r>
              <a:rPr b="0" lang="en-US" sz="1000" spc="-1" strike="noStrike">
                <a:solidFill>
                  <a:srgbClr val="000000"/>
                </a:solidFill>
                <a:latin typeface="Courier New"/>
                <a:ea typeface="DejaVu Sans"/>
              </a:rPr>
              <a:t>Counting objects: 12, done.</a:t>
            </a:r>
            <a:endParaRPr b="0" lang="en-US" sz="1000" spc="-1" strike="noStrike">
              <a:latin typeface="Arial"/>
            </a:endParaRPr>
          </a:p>
          <a:p>
            <a:r>
              <a:rPr b="0" lang="en-US" sz="1000" spc="-1" strike="noStrike">
                <a:solidFill>
                  <a:srgbClr val="000000"/>
                </a:solidFill>
                <a:latin typeface="Courier New"/>
                <a:ea typeface="DejaVu Sans"/>
              </a:rPr>
              <a:t>Delta compression using up to 2 threads.</a:t>
            </a:r>
            <a:endParaRPr b="0" lang="en-US" sz="1000" spc="-1" strike="noStrike">
              <a:latin typeface="Arial"/>
            </a:endParaRPr>
          </a:p>
          <a:p>
            <a:r>
              <a:rPr b="0" lang="en-US" sz="1000" spc="-1" strike="noStrike">
                <a:solidFill>
                  <a:srgbClr val="000000"/>
                </a:solidFill>
                <a:latin typeface="Courier New"/>
                <a:ea typeface="DejaVu Sans"/>
              </a:rPr>
              <a:t>Compressing objects: 100% (6/6), done.</a:t>
            </a:r>
            <a:endParaRPr b="0" lang="en-US" sz="1000" spc="-1" strike="noStrike">
              <a:latin typeface="Arial"/>
            </a:endParaRPr>
          </a:p>
          <a:p>
            <a:r>
              <a:rPr b="0" lang="en-US" sz="1000" spc="-1" strike="noStrike">
                <a:solidFill>
                  <a:srgbClr val="000000"/>
                </a:solidFill>
                <a:latin typeface="Courier New"/>
                <a:ea typeface="DejaVu Sans"/>
              </a:rPr>
              <a:t>Writing objects: 100% (6/6), 723 bytes | 0 bytes/s, done.</a:t>
            </a:r>
            <a:endParaRPr b="0" lang="en-US" sz="1000" spc="-1" strike="noStrike">
              <a:latin typeface="Arial"/>
            </a:endParaRPr>
          </a:p>
          <a:p>
            <a:r>
              <a:rPr b="0" lang="en-US" sz="1000" spc="-1" strike="noStrike">
                <a:solidFill>
                  <a:srgbClr val="000000"/>
                </a:solidFill>
                <a:latin typeface="Courier New"/>
                <a:ea typeface="DejaVu Sans"/>
              </a:rPr>
              <a:t>Total 6 (delta 1), reused 0 (delta 0)</a:t>
            </a:r>
            <a:endParaRPr b="0" lang="en-US" sz="1000" spc="-1" strike="noStrike">
              <a:latin typeface="Arial"/>
            </a:endParaRPr>
          </a:p>
          <a:p>
            <a:r>
              <a:rPr b="0" lang="en-US" sz="1000" spc="-1" strike="noStrike">
                <a:solidFill>
                  <a:srgbClr val="000000"/>
                </a:solidFill>
                <a:latin typeface="Courier New"/>
                <a:ea typeface="DejaVu Sans"/>
              </a:rPr>
              <a:t>remote: Resolving deltas: 100% (1/1), done.</a:t>
            </a:r>
            <a:endParaRPr b="0" lang="en-US" sz="1000" spc="-1" strike="noStrike">
              <a:latin typeface="Arial"/>
            </a:endParaRPr>
          </a:p>
          <a:p>
            <a:r>
              <a:rPr b="0" lang="en-US" sz="1000" spc="-1" strike="noStrike">
                <a:solidFill>
                  <a:srgbClr val="000000"/>
                </a:solidFill>
                <a:latin typeface="Courier New"/>
                <a:ea typeface="DejaVu Sans"/>
              </a:rPr>
              <a:t>To https://github.com/4627ManningRobotics/example_git_flow</a:t>
            </a:r>
            <a:endParaRPr b="0" lang="en-US" sz="1000" spc="-1" strike="noStrike">
              <a:latin typeface="Arial"/>
            </a:endParaRPr>
          </a:p>
          <a:p>
            <a:r>
              <a:rPr b="0" lang="en-US" sz="1000" spc="-1" strike="noStrike">
                <a:solidFill>
                  <a:srgbClr val="000000"/>
                </a:solidFill>
                <a:latin typeface="Courier New"/>
                <a:ea typeface="DejaVu Sans"/>
              </a:rPr>
              <a:t>   </a:t>
            </a:r>
            <a:r>
              <a:rPr b="0" lang="en-US" sz="1000" spc="-1" strike="noStrike">
                <a:solidFill>
                  <a:srgbClr val="000000"/>
                </a:solidFill>
                <a:latin typeface="Courier New"/>
                <a:ea typeface="DejaVu Sans"/>
              </a:rPr>
              <a:t>7e52187..8ae9cf6  master -&gt; master</a:t>
            </a:r>
            <a:endParaRPr b="0" lang="en-US" sz="1000" spc="-1" strike="noStrike">
              <a:latin typeface="Arial"/>
            </a:endParaRPr>
          </a:p>
        </p:txBody>
      </p:sp>
    </p:spTree>
  </p:cSld>
  <p:timing>
    <p:tnLst>
      <p:par>
        <p:cTn id="79" dur="indefinite" restart="never" nodeType="tmRoot">
          <p:childTnLst>
            <p:seq>
              <p:cTn id="80" nodeType="mainSeq"/>
              <p:prevCondLst>
                <p:cond delay="0" evt="onPrev">
                  <p:tgtEl>
                    <p:sldTgt/>
                  </p:tgtEl>
                </p:cond>
              </p:prevCondLst>
              <p:nextCondLst>
                <p:cond delay="0" evt="onNext">
                  <p:tgtEl>
                    <p:sldTgt/>
                  </p:tgtEl>
                </p:cond>
              </p:nextCondLst>
            </p:seq>
          </p:childTnLst>
        </p:cTn>
      </p:par>
    </p:tnLst>
  </p:timing>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1" name="CustomShape 1"/>
          <p:cNvSpPr/>
          <p:nvPr/>
        </p:nvSpPr>
        <p:spPr>
          <a:xfrm>
            <a:off x="504000" y="301320"/>
            <a:ext cx="9070560" cy="126108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latin typeface="Arial"/>
                <a:ea typeface="DejaVu Sans"/>
              </a:rPr>
              <a:t>Lets make another local change</a:t>
            </a:r>
            <a:endParaRPr b="0" lang="en-US" sz="4400" spc="-1" strike="noStrike">
              <a:latin typeface="Arial"/>
            </a:endParaRPr>
          </a:p>
        </p:txBody>
      </p:sp>
      <p:sp>
        <p:nvSpPr>
          <p:cNvPr id="622" name="CustomShape 2"/>
          <p:cNvSpPr/>
          <p:nvPr/>
        </p:nvSpPr>
        <p:spPr>
          <a:xfrm>
            <a:off x="1117080" y="1280160"/>
            <a:ext cx="8391600" cy="6308280"/>
          </a:xfrm>
          <a:prstGeom prst="rect">
            <a:avLst/>
          </a:prstGeom>
          <a:noFill/>
          <a:ln>
            <a:noFill/>
          </a:ln>
        </p:spPr>
        <p:style>
          <a:lnRef idx="0"/>
          <a:fillRef idx="0"/>
          <a:effectRef idx="0"/>
          <a:fontRef idx="minor"/>
        </p:style>
        <p:txBody>
          <a:bodyPr lIns="90000" rIns="90000" tIns="45000" bIns="45000"/>
          <a:p>
            <a:r>
              <a:rPr b="0" lang="en-US" sz="1400" spc="-1" strike="noStrike">
                <a:solidFill>
                  <a:srgbClr val="000000"/>
                </a:solidFill>
                <a:latin typeface="Courier New"/>
                <a:ea typeface="DejaVu Sans"/>
              </a:rPr>
              <a:t>$ </a:t>
            </a:r>
            <a:r>
              <a:rPr b="0" lang="en-US" sz="1400" spc="-1" strike="noStrike">
                <a:solidFill>
                  <a:srgbClr val="800080"/>
                </a:solidFill>
                <a:latin typeface="Courier New"/>
                <a:ea typeface="DejaVu Sans"/>
              </a:rPr>
              <a:t>cat example.txt</a:t>
            </a:r>
            <a:endParaRPr b="0" lang="en-US" sz="1400" spc="-1" strike="noStrike">
              <a:latin typeface="Arial"/>
            </a:endParaRPr>
          </a:p>
          <a:p>
            <a:r>
              <a:rPr b="0" lang="en-US" sz="1400" spc="-1" strike="noStrike">
                <a:solidFill>
                  <a:srgbClr val="000000"/>
                </a:solidFill>
                <a:latin typeface="Courier New"/>
                <a:ea typeface="DejaVu Sans"/>
              </a:rPr>
              <a:t>Here is a paragraph of text.  It's not a very interesting paragraph.</a:t>
            </a:r>
            <a:endParaRPr b="0" lang="en-US" sz="1400" spc="-1" strike="noStrike">
              <a:latin typeface="Arial"/>
            </a:endParaRPr>
          </a:p>
          <a:p>
            <a:endParaRPr b="0" lang="en-US" sz="1400" spc="-1" strike="noStrike">
              <a:latin typeface="Arial"/>
            </a:endParaRPr>
          </a:p>
          <a:p>
            <a:r>
              <a:rPr b="0" lang="en-US" sz="1400" spc="-1" strike="noStrike">
                <a:solidFill>
                  <a:srgbClr val="ff0000"/>
                </a:solidFill>
                <a:latin typeface="Courier New"/>
                <a:ea typeface="DejaVu Sans"/>
              </a:rPr>
              <a:t>I think this is a good sentence to add here.</a:t>
            </a:r>
            <a:endParaRPr b="0" lang="en-US" sz="1400" spc="-1" strike="noStrike">
              <a:latin typeface="Arial"/>
            </a:endParaRPr>
          </a:p>
          <a:p>
            <a:endParaRPr b="0" lang="en-US" sz="1400" spc="-1" strike="noStrike">
              <a:latin typeface="Arial"/>
            </a:endParaRPr>
          </a:p>
          <a:p>
            <a:r>
              <a:rPr b="0" lang="en-US" sz="1400" spc="-1" strike="noStrike">
                <a:solidFill>
                  <a:srgbClr val="000000"/>
                </a:solidFill>
                <a:latin typeface="Courier New"/>
                <a:ea typeface="DejaVu Sans"/>
              </a:rPr>
              <a:t>Here is another paragraph. It's even less interesting though I guess it</a:t>
            </a:r>
            <a:endParaRPr b="0" lang="en-US" sz="1400" spc="-1" strike="noStrike">
              <a:latin typeface="Arial"/>
            </a:endParaRPr>
          </a:p>
          <a:p>
            <a:r>
              <a:rPr b="0" lang="en-US" sz="1400" spc="-1" strike="noStrike">
                <a:solidFill>
                  <a:srgbClr val="000000"/>
                </a:solidFill>
                <a:latin typeface="Courier New"/>
                <a:ea typeface="DejaVu Sans"/>
              </a:rPr>
              <a:t>can be argued that it's more interesting because it has multiple lines</a:t>
            </a:r>
            <a:endParaRPr b="0" lang="en-US" sz="1400" spc="-1" strike="noStrike">
              <a:latin typeface="Arial"/>
            </a:endParaRPr>
          </a:p>
          <a:p>
            <a:r>
              <a:rPr b="0" lang="en-US" sz="1400" spc="-1" strike="noStrike">
                <a:solidFill>
                  <a:srgbClr val="000000"/>
                </a:solidFill>
                <a:latin typeface="Courier New"/>
                <a:ea typeface="DejaVu Sans"/>
              </a:rPr>
              <a:t>in it but you will not, at the end of reading it, feel like your life</a:t>
            </a:r>
            <a:endParaRPr b="0" lang="en-US" sz="1400" spc="-1" strike="noStrike">
              <a:latin typeface="Arial"/>
            </a:endParaRPr>
          </a:p>
          <a:p>
            <a:r>
              <a:rPr b="0" lang="en-US" sz="1400" spc="-1" strike="noStrike">
                <a:solidFill>
                  <a:srgbClr val="000000"/>
                </a:solidFill>
                <a:latin typeface="Courier New"/>
                <a:ea typeface="DejaVu Sans"/>
              </a:rPr>
              <a:t>has been changed in any measurable way.</a:t>
            </a:r>
            <a:endParaRPr b="0" lang="en-US" sz="1400" spc="-1" strike="noStrike">
              <a:latin typeface="Arial"/>
            </a:endParaRPr>
          </a:p>
          <a:p>
            <a:endParaRPr b="0" lang="en-US" sz="1400" spc="-1" strike="noStrike">
              <a:latin typeface="Arial"/>
            </a:endParaRPr>
          </a:p>
          <a:p>
            <a:r>
              <a:rPr b="0" lang="en-US" sz="1400" spc="-1" strike="noStrike">
                <a:solidFill>
                  <a:srgbClr val="000000"/>
                </a:solidFill>
                <a:latin typeface="Courier New"/>
                <a:ea typeface="DejaVu Sans"/>
              </a:rPr>
              <a:t>The End.</a:t>
            </a:r>
            <a:endParaRPr b="0" lang="en-US" sz="1400" spc="-1" strike="noStrike">
              <a:latin typeface="Arial"/>
            </a:endParaRPr>
          </a:p>
        </p:txBody>
      </p:sp>
    </p:spTree>
  </p:cSld>
  <p:timing>
    <p:tnLst>
      <p:par>
        <p:cTn id="81" dur="indefinite" restart="never" nodeType="tmRoot">
          <p:childTnLst>
            <p:seq>
              <p:cTn id="82" nodeType="mainSeq"/>
              <p:prevCondLst>
                <p:cond delay="0" evt="onPrev">
                  <p:tgtEl>
                    <p:sldTgt/>
                  </p:tgtEl>
                </p:cond>
              </p:prevCondLst>
              <p:nextCondLst>
                <p:cond delay="0" evt="onNext">
                  <p:tgtEl>
                    <p:sldTgt/>
                  </p:tgtEl>
                </p:cond>
              </p:nextCondLst>
            </p:seq>
          </p:childTnLst>
        </p:cTn>
      </p:par>
    </p:tnLst>
  </p:timing>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3" name="CustomShape 1"/>
          <p:cNvSpPr/>
          <p:nvPr/>
        </p:nvSpPr>
        <p:spPr>
          <a:xfrm>
            <a:off x="504000" y="301320"/>
            <a:ext cx="9070560" cy="126108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latin typeface="Arial"/>
                <a:ea typeface="DejaVu Sans"/>
              </a:rPr>
              <a:t>Lets make another local change</a:t>
            </a:r>
            <a:endParaRPr b="0" lang="en-US" sz="4400" spc="-1" strike="noStrike">
              <a:latin typeface="Arial"/>
            </a:endParaRPr>
          </a:p>
        </p:txBody>
      </p:sp>
      <p:sp>
        <p:nvSpPr>
          <p:cNvPr id="624" name="CustomShape 2"/>
          <p:cNvSpPr/>
          <p:nvPr/>
        </p:nvSpPr>
        <p:spPr>
          <a:xfrm>
            <a:off x="1117080" y="1463040"/>
            <a:ext cx="8391600" cy="5759640"/>
          </a:xfrm>
          <a:prstGeom prst="rect">
            <a:avLst/>
          </a:prstGeom>
          <a:noFill/>
          <a:ln>
            <a:noFill/>
          </a:ln>
        </p:spPr>
        <p:style>
          <a:lnRef idx="0"/>
          <a:fillRef idx="0"/>
          <a:effectRef idx="0"/>
          <a:fontRef idx="minor"/>
        </p:style>
        <p:txBody>
          <a:bodyPr lIns="90000" rIns="90000" tIns="45000" bIns="45000"/>
          <a:p>
            <a:r>
              <a:rPr b="0" lang="en-US" sz="1400" spc="-1" strike="noStrike">
                <a:solidFill>
                  <a:srgbClr val="000000"/>
                </a:solidFill>
                <a:latin typeface="Courier New"/>
                <a:ea typeface="DejaVu Sans"/>
              </a:rPr>
              <a:t>$ </a:t>
            </a:r>
            <a:r>
              <a:rPr b="0" lang="en-US" sz="1400" spc="-1" strike="noStrike">
                <a:solidFill>
                  <a:srgbClr val="800080"/>
                </a:solidFill>
                <a:latin typeface="Courier New"/>
                <a:ea typeface="DejaVu Sans"/>
              </a:rPr>
              <a:t>cat example.txt</a:t>
            </a:r>
            <a:endParaRPr b="0" lang="en-US" sz="1400" spc="-1" strike="noStrike">
              <a:latin typeface="Arial"/>
            </a:endParaRPr>
          </a:p>
          <a:p>
            <a:r>
              <a:rPr b="0" lang="en-US" sz="1400" spc="-1" strike="noStrike">
                <a:solidFill>
                  <a:srgbClr val="000000"/>
                </a:solidFill>
                <a:latin typeface="Courier New"/>
                <a:ea typeface="DejaVu Sans"/>
              </a:rPr>
              <a:t>Here is a paragraph of text.  It's not a very interesting paragraph.</a:t>
            </a:r>
            <a:endParaRPr b="0" lang="en-US" sz="1400" spc="-1" strike="noStrike">
              <a:latin typeface="Arial"/>
            </a:endParaRPr>
          </a:p>
          <a:p>
            <a:endParaRPr b="0" lang="en-US" sz="1400" spc="-1" strike="noStrike">
              <a:latin typeface="Arial"/>
            </a:endParaRPr>
          </a:p>
          <a:p>
            <a:r>
              <a:rPr b="0" lang="en-US" sz="1400" spc="-1" strike="noStrike">
                <a:solidFill>
                  <a:srgbClr val="ff0000"/>
                </a:solidFill>
                <a:latin typeface="Courier New"/>
                <a:ea typeface="DejaVu Sans"/>
              </a:rPr>
              <a:t>I think this is a good sentence to add here.</a:t>
            </a:r>
            <a:endParaRPr b="0" lang="en-US" sz="1400" spc="-1" strike="noStrike">
              <a:latin typeface="Arial"/>
            </a:endParaRPr>
          </a:p>
          <a:p>
            <a:endParaRPr b="0" lang="en-US" sz="1400" spc="-1" strike="noStrike">
              <a:latin typeface="Arial"/>
            </a:endParaRPr>
          </a:p>
          <a:p>
            <a:r>
              <a:rPr b="0" lang="en-US" sz="1400" spc="-1" strike="noStrike">
                <a:solidFill>
                  <a:srgbClr val="000000"/>
                </a:solidFill>
                <a:latin typeface="Courier New"/>
                <a:ea typeface="DejaVu Sans"/>
              </a:rPr>
              <a:t>Here is another paragraph. It's even less interesting though I guess it</a:t>
            </a:r>
            <a:endParaRPr b="0" lang="en-US" sz="1400" spc="-1" strike="noStrike">
              <a:latin typeface="Arial"/>
            </a:endParaRPr>
          </a:p>
          <a:p>
            <a:r>
              <a:rPr b="0" lang="en-US" sz="1400" spc="-1" strike="noStrike">
                <a:solidFill>
                  <a:srgbClr val="000000"/>
                </a:solidFill>
                <a:latin typeface="Courier New"/>
                <a:ea typeface="DejaVu Sans"/>
              </a:rPr>
              <a:t>can be argued that it's more interesting because it has multiple lines</a:t>
            </a:r>
            <a:endParaRPr b="0" lang="en-US" sz="1400" spc="-1" strike="noStrike">
              <a:latin typeface="Arial"/>
            </a:endParaRPr>
          </a:p>
          <a:p>
            <a:r>
              <a:rPr b="0" lang="en-US" sz="1400" spc="-1" strike="noStrike">
                <a:solidFill>
                  <a:srgbClr val="000000"/>
                </a:solidFill>
                <a:latin typeface="Courier New"/>
                <a:ea typeface="DejaVu Sans"/>
              </a:rPr>
              <a:t>in it but you will not, at the end of reading it, feel like your life</a:t>
            </a:r>
            <a:endParaRPr b="0" lang="en-US" sz="1400" spc="-1" strike="noStrike">
              <a:latin typeface="Arial"/>
            </a:endParaRPr>
          </a:p>
          <a:p>
            <a:r>
              <a:rPr b="0" lang="en-US" sz="1400" spc="-1" strike="noStrike">
                <a:solidFill>
                  <a:srgbClr val="000000"/>
                </a:solidFill>
                <a:latin typeface="Courier New"/>
                <a:ea typeface="DejaVu Sans"/>
              </a:rPr>
              <a:t>has been changed in any measurable way.</a:t>
            </a:r>
            <a:endParaRPr b="0" lang="en-US" sz="1400" spc="-1" strike="noStrike">
              <a:latin typeface="Arial"/>
            </a:endParaRPr>
          </a:p>
          <a:p>
            <a:endParaRPr b="0" lang="en-US" sz="1400" spc="-1" strike="noStrike">
              <a:latin typeface="Arial"/>
            </a:endParaRPr>
          </a:p>
          <a:p>
            <a:r>
              <a:rPr b="0" lang="en-US" sz="1400" spc="-1" strike="noStrike">
                <a:solidFill>
                  <a:srgbClr val="000000"/>
                </a:solidFill>
                <a:latin typeface="Courier New"/>
                <a:ea typeface="DejaVu Sans"/>
              </a:rPr>
              <a:t>The End.</a:t>
            </a:r>
            <a:endParaRPr b="0" lang="en-US" sz="1400" spc="-1" strike="noStrike">
              <a:latin typeface="Arial"/>
            </a:endParaRPr>
          </a:p>
          <a:p>
            <a:endParaRPr b="0" lang="en-US" sz="1400" spc="-1" strike="noStrike">
              <a:latin typeface="Arial"/>
            </a:endParaRPr>
          </a:p>
          <a:p>
            <a:r>
              <a:rPr b="0" lang="en-US" sz="1400" spc="-1" strike="noStrike">
                <a:solidFill>
                  <a:srgbClr val="000000"/>
                </a:solidFill>
                <a:latin typeface="Courier New"/>
                <a:ea typeface="DejaVu Sans"/>
              </a:rPr>
              <a:t>$ </a:t>
            </a:r>
            <a:r>
              <a:rPr b="0" lang="en-US" sz="1400" spc="-1" strike="noStrike">
                <a:solidFill>
                  <a:srgbClr val="800080"/>
                </a:solidFill>
                <a:latin typeface="Courier New"/>
                <a:ea typeface="DejaVu Sans"/>
              </a:rPr>
              <a:t>git status</a:t>
            </a:r>
            <a:endParaRPr b="0" lang="en-US" sz="1400" spc="-1" strike="noStrike">
              <a:latin typeface="Arial"/>
            </a:endParaRPr>
          </a:p>
          <a:p>
            <a:r>
              <a:rPr b="0" lang="en-US" sz="1400" spc="-1" strike="noStrike">
                <a:solidFill>
                  <a:srgbClr val="000000"/>
                </a:solidFill>
                <a:latin typeface="Courier New"/>
                <a:ea typeface="DejaVu Sans"/>
              </a:rPr>
              <a:t>On branch master</a:t>
            </a:r>
            <a:endParaRPr b="0" lang="en-US" sz="1400" spc="-1" strike="noStrike">
              <a:latin typeface="Arial"/>
            </a:endParaRPr>
          </a:p>
          <a:p>
            <a:r>
              <a:rPr b="0" lang="en-US" sz="1400" spc="-1" strike="noStrike">
                <a:solidFill>
                  <a:srgbClr val="000000"/>
                </a:solidFill>
                <a:latin typeface="Courier New"/>
                <a:ea typeface="DejaVu Sans"/>
              </a:rPr>
              <a:t>Your branch is up-to-date with 'origin/master'.</a:t>
            </a:r>
            <a:endParaRPr b="0" lang="en-US" sz="1400" spc="-1" strike="noStrike">
              <a:latin typeface="Arial"/>
            </a:endParaRPr>
          </a:p>
          <a:p>
            <a:endParaRPr b="0" lang="en-US" sz="1400" spc="-1" strike="noStrike">
              <a:latin typeface="Arial"/>
            </a:endParaRPr>
          </a:p>
          <a:p>
            <a:r>
              <a:rPr b="0" lang="en-US" sz="1400" spc="-1" strike="noStrike">
                <a:solidFill>
                  <a:srgbClr val="000000"/>
                </a:solidFill>
                <a:latin typeface="Courier New"/>
                <a:ea typeface="DejaVu Sans"/>
              </a:rPr>
              <a:t>Changes not staged for commit:</a:t>
            </a:r>
            <a:endParaRPr b="0" lang="en-US" sz="1400" spc="-1" strike="noStrike">
              <a:latin typeface="Arial"/>
            </a:endParaRPr>
          </a:p>
          <a:p>
            <a:r>
              <a:rPr b="0" lang="en-US" sz="1400" spc="-1" strike="noStrike">
                <a:solidFill>
                  <a:srgbClr val="000000"/>
                </a:solidFill>
                <a:latin typeface="Courier New"/>
                <a:ea typeface="DejaVu Sans"/>
              </a:rPr>
              <a:t>  </a:t>
            </a:r>
            <a:r>
              <a:rPr b="0" lang="en-US" sz="1400" spc="-1" strike="noStrike">
                <a:solidFill>
                  <a:srgbClr val="000000"/>
                </a:solidFill>
                <a:latin typeface="Courier New"/>
                <a:ea typeface="DejaVu Sans"/>
              </a:rPr>
              <a:t>(use "git add &lt;file&gt;..." to update what will be committed)</a:t>
            </a:r>
            <a:endParaRPr b="0" lang="en-US" sz="1400" spc="-1" strike="noStrike">
              <a:latin typeface="Arial"/>
            </a:endParaRPr>
          </a:p>
          <a:p>
            <a:r>
              <a:rPr b="0" lang="en-US" sz="1400" spc="-1" strike="noStrike">
                <a:solidFill>
                  <a:srgbClr val="000000"/>
                </a:solidFill>
                <a:latin typeface="Courier New"/>
                <a:ea typeface="DejaVu Sans"/>
              </a:rPr>
              <a:t>  </a:t>
            </a:r>
            <a:r>
              <a:rPr b="0" lang="en-US" sz="1400" spc="-1" strike="noStrike">
                <a:solidFill>
                  <a:srgbClr val="000000"/>
                </a:solidFill>
                <a:latin typeface="Courier New"/>
                <a:ea typeface="DejaVu Sans"/>
              </a:rPr>
              <a:t>(use "git checkout -- &lt;file&gt;..." to discard changes in working directory)</a:t>
            </a:r>
            <a:endParaRPr b="0" lang="en-US" sz="1400" spc="-1" strike="noStrike">
              <a:latin typeface="Arial"/>
            </a:endParaRPr>
          </a:p>
          <a:p>
            <a:endParaRPr b="0" lang="en-US" sz="1400" spc="-1" strike="noStrike">
              <a:latin typeface="Arial"/>
            </a:endParaRPr>
          </a:p>
          <a:p>
            <a:r>
              <a:rPr b="0" lang="en-US" sz="1400" spc="-1" strike="noStrike">
                <a:solidFill>
                  <a:srgbClr val="000000"/>
                </a:solidFill>
                <a:latin typeface="Courier New"/>
                <a:ea typeface="DejaVu Sans"/>
              </a:rPr>
              <a:t>	</a:t>
            </a:r>
            <a:r>
              <a:rPr b="0" lang="en-US" sz="1400" spc="-1" strike="noStrike">
                <a:solidFill>
                  <a:srgbClr val="ff0000"/>
                </a:solidFill>
                <a:latin typeface="Courier New"/>
                <a:ea typeface="DejaVu Sans"/>
              </a:rPr>
              <a:t>modified:   example.txt</a:t>
            </a:r>
            <a:endParaRPr b="0" lang="en-US" sz="1400" spc="-1" strike="noStrike">
              <a:latin typeface="Arial"/>
            </a:endParaRPr>
          </a:p>
          <a:p>
            <a:endParaRPr b="0" lang="en-US" sz="1400" spc="-1" strike="noStrike">
              <a:latin typeface="Arial"/>
            </a:endParaRPr>
          </a:p>
          <a:p>
            <a:r>
              <a:rPr b="0" lang="en-US" sz="1400" spc="-1" strike="noStrike">
                <a:solidFill>
                  <a:srgbClr val="000000"/>
                </a:solidFill>
                <a:latin typeface="Courier New"/>
                <a:ea typeface="DejaVu Sans"/>
              </a:rPr>
              <a:t>no changes added to commit (use "git add" and/or "git commit -a")</a:t>
            </a:r>
            <a:endParaRPr b="0" lang="en-US" sz="1400" spc="-1" strike="noStrike">
              <a:latin typeface="Arial"/>
            </a:endParaRPr>
          </a:p>
        </p:txBody>
      </p:sp>
    </p:spTree>
  </p:cSld>
  <p:timing>
    <p:tnLst>
      <p:par>
        <p:cTn id="83" dur="indefinite" restart="never" nodeType="tmRoot">
          <p:childTnLst>
            <p:seq>
              <p:cTn id="84" nodeType="mainSeq"/>
              <p:prevCondLst>
                <p:cond delay="0" evt="onPrev">
                  <p:tgtEl>
                    <p:sldTgt/>
                  </p:tgtEl>
                </p:cond>
              </p:prevCondLst>
              <p:nextCondLst>
                <p:cond delay="0" evt="onNext">
                  <p:tgtEl>
                    <p:sldTgt/>
                  </p:tgtEl>
                </p:cond>
              </p:nextCondLst>
            </p:seq>
          </p:childTnLst>
        </p:cTn>
      </p:par>
    </p:tnLst>
  </p:timing>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5" name="CustomShape 1"/>
          <p:cNvSpPr/>
          <p:nvPr/>
        </p:nvSpPr>
        <p:spPr>
          <a:xfrm>
            <a:off x="504000" y="301320"/>
            <a:ext cx="9070560" cy="126108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latin typeface="Arial"/>
                <a:ea typeface="DejaVu Sans"/>
              </a:rPr>
              <a:t>Not sure I’m happy with this.</a:t>
            </a:r>
            <a:endParaRPr b="0" lang="en-US" sz="4400" spc="-1" strike="noStrike">
              <a:latin typeface="Arial"/>
            </a:endParaRPr>
          </a:p>
        </p:txBody>
      </p:sp>
      <p:sp>
        <p:nvSpPr>
          <p:cNvPr id="626" name="CustomShape 2"/>
          <p:cNvSpPr/>
          <p:nvPr/>
        </p:nvSpPr>
        <p:spPr>
          <a:xfrm>
            <a:off x="457200" y="1463040"/>
            <a:ext cx="9325800" cy="5759640"/>
          </a:xfrm>
          <a:prstGeom prst="rect">
            <a:avLst/>
          </a:prstGeom>
          <a:noFill/>
          <a:ln>
            <a:noFill/>
          </a:ln>
        </p:spPr>
        <p:style>
          <a:lnRef idx="0"/>
          <a:fillRef idx="0"/>
          <a:effectRef idx="0"/>
          <a:fontRef idx="minor"/>
        </p:style>
        <p:txBody>
          <a:bodyPr lIns="90000" rIns="90000" tIns="45000" bIns="45000"/>
          <a:p>
            <a:r>
              <a:rPr b="0" lang="en-US" sz="1400" spc="-1" strike="noStrike">
                <a:solidFill>
                  <a:srgbClr val="000000"/>
                </a:solidFill>
                <a:latin typeface="Courier New"/>
                <a:ea typeface="DejaVu Sans"/>
              </a:rPr>
              <a:t>$ </a:t>
            </a:r>
            <a:r>
              <a:rPr b="0" lang="en-US" sz="1400" spc="-1" strike="noStrike">
                <a:solidFill>
                  <a:srgbClr val="800080"/>
                </a:solidFill>
                <a:latin typeface="Courier New"/>
                <a:ea typeface="DejaVu Sans"/>
              </a:rPr>
              <a:t>git stash</a:t>
            </a:r>
            <a:endParaRPr b="0" lang="en-US" sz="1400" spc="-1" strike="noStrike">
              <a:latin typeface="Arial"/>
            </a:endParaRPr>
          </a:p>
          <a:p>
            <a:r>
              <a:rPr b="0" lang="en-US" sz="1400" spc="-1" strike="noStrike">
                <a:solidFill>
                  <a:srgbClr val="000000"/>
                </a:solidFill>
                <a:latin typeface="Courier New"/>
                <a:ea typeface="DejaVu Sans"/>
              </a:rPr>
              <a:t>Saved working directory and index state WIP on master: 2739922 revert random thought</a:t>
            </a:r>
            <a:endParaRPr b="0" lang="en-US" sz="1400" spc="-1" strike="noStrike">
              <a:latin typeface="Arial"/>
            </a:endParaRPr>
          </a:p>
          <a:p>
            <a:r>
              <a:rPr b="0" lang="en-US" sz="1400" spc="-1" strike="noStrike">
                <a:solidFill>
                  <a:srgbClr val="000000"/>
                </a:solidFill>
                <a:latin typeface="Courier New"/>
                <a:ea typeface="DejaVu Sans"/>
              </a:rPr>
              <a:t>HEAD is now at 2739922 revert random thought</a:t>
            </a:r>
            <a:endParaRPr b="0" lang="en-US" sz="1400" spc="-1" strike="noStrike">
              <a:latin typeface="Arial"/>
            </a:endParaRPr>
          </a:p>
          <a:p>
            <a:r>
              <a:rPr b="0" lang="en-US" sz="1400" spc="-1" strike="noStrike">
                <a:solidFill>
                  <a:srgbClr val="000000"/>
                </a:solidFill>
                <a:latin typeface="Courier New"/>
                <a:ea typeface="DejaVu Sans"/>
              </a:rPr>
              <a:t>$ git status</a:t>
            </a:r>
            <a:endParaRPr b="0" lang="en-US" sz="1400" spc="-1" strike="noStrike">
              <a:latin typeface="Arial"/>
            </a:endParaRPr>
          </a:p>
          <a:p>
            <a:r>
              <a:rPr b="0" lang="en-US" sz="1400" spc="-1" strike="noStrike">
                <a:solidFill>
                  <a:srgbClr val="000000"/>
                </a:solidFill>
                <a:latin typeface="Courier New"/>
                <a:ea typeface="DejaVu Sans"/>
              </a:rPr>
              <a:t>On branch master</a:t>
            </a:r>
            <a:endParaRPr b="0" lang="en-US" sz="1400" spc="-1" strike="noStrike">
              <a:latin typeface="Arial"/>
            </a:endParaRPr>
          </a:p>
          <a:p>
            <a:r>
              <a:rPr b="0" lang="en-US" sz="1400" spc="-1" strike="noStrike">
                <a:solidFill>
                  <a:srgbClr val="000000"/>
                </a:solidFill>
                <a:latin typeface="Courier New"/>
                <a:ea typeface="DejaVu Sans"/>
              </a:rPr>
              <a:t>Your branch is up-to-date with 'origin/master'.</a:t>
            </a:r>
            <a:endParaRPr b="0" lang="en-US" sz="1400" spc="-1" strike="noStrike">
              <a:latin typeface="Arial"/>
            </a:endParaRPr>
          </a:p>
          <a:p>
            <a:endParaRPr b="0" lang="en-US" sz="1400" spc="-1" strike="noStrike">
              <a:latin typeface="Arial"/>
            </a:endParaRPr>
          </a:p>
          <a:p>
            <a:r>
              <a:rPr b="0" lang="en-US" sz="1400" spc="-1" strike="noStrike">
                <a:solidFill>
                  <a:srgbClr val="000000"/>
                </a:solidFill>
                <a:latin typeface="Courier New"/>
                <a:ea typeface="DejaVu Sans"/>
              </a:rPr>
              <a:t>nothing to commit, working directory clean</a:t>
            </a:r>
            <a:endParaRPr b="0" lang="en-US" sz="1400" spc="-1" strike="noStrike">
              <a:latin typeface="Arial"/>
            </a:endParaRPr>
          </a:p>
        </p:txBody>
      </p:sp>
    </p:spTree>
  </p:cSld>
  <p:timing>
    <p:tnLst>
      <p:par>
        <p:cTn id="85" dur="indefinite" restart="never" nodeType="tmRoot">
          <p:childTnLst>
            <p:seq>
              <p:cTn id="86" nodeType="mainSeq"/>
              <p:prevCondLst>
                <p:cond delay="0" evt="onPrev">
                  <p:tgtEl>
                    <p:sldTgt/>
                  </p:tgtEl>
                </p:cond>
              </p:prevCondLst>
              <p:nextCondLst>
                <p:cond delay="0" evt="onNext">
                  <p:tgtEl>
                    <p:sldTgt/>
                  </p:tgtEl>
                </p:cond>
              </p:nextCondLst>
            </p:seq>
          </p:childTnLst>
        </p:cTn>
      </p:par>
    </p:tnLst>
  </p:timing>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7" name="CustomShape 1"/>
          <p:cNvSpPr/>
          <p:nvPr/>
        </p:nvSpPr>
        <p:spPr>
          <a:xfrm>
            <a:off x="504000" y="301320"/>
            <a:ext cx="9070560" cy="126108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latin typeface="Arial"/>
                <a:ea typeface="DejaVu Sans"/>
              </a:rPr>
              <a:t>Okay, maybe I am.</a:t>
            </a:r>
            <a:endParaRPr b="0" lang="en-US" sz="4400" spc="-1" strike="noStrike">
              <a:latin typeface="Arial"/>
            </a:endParaRPr>
          </a:p>
        </p:txBody>
      </p:sp>
      <p:sp>
        <p:nvSpPr>
          <p:cNvPr id="628" name="CustomShape 2"/>
          <p:cNvSpPr/>
          <p:nvPr/>
        </p:nvSpPr>
        <p:spPr>
          <a:xfrm>
            <a:off x="504000" y="1463040"/>
            <a:ext cx="9325800" cy="5759640"/>
          </a:xfrm>
          <a:prstGeom prst="rect">
            <a:avLst/>
          </a:prstGeom>
          <a:noFill/>
          <a:ln>
            <a:noFill/>
          </a:ln>
        </p:spPr>
        <p:style>
          <a:lnRef idx="0"/>
          <a:fillRef idx="0"/>
          <a:effectRef idx="0"/>
          <a:fontRef idx="minor"/>
        </p:style>
        <p:txBody>
          <a:bodyPr lIns="90000" rIns="90000" tIns="45000" bIns="45000"/>
          <a:p>
            <a:r>
              <a:rPr b="0" lang="en-US" sz="1400" spc="-1" strike="noStrike">
                <a:solidFill>
                  <a:srgbClr val="000000"/>
                </a:solidFill>
                <a:latin typeface="Courier New"/>
                <a:ea typeface="DejaVu Sans"/>
              </a:rPr>
              <a:t>$ </a:t>
            </a:r>
            <a:r>
              <a:rPr b="0" lang="en-US" sz="1400" spc="-1" strike="noStrike">
                <a:solidFill>
                  <a:srgbClr val="800080"/>
                </a:solidFill>
                <a:latin typeface="Courier New"/>
                <a:ea typeface="DejaVu Sans"/>
              </a:rPr>
              <a:t>git stash pop</a:t>
            </a:r>
            <a:endParaRPr b="0" lang="en-US" sz="1400" spc="-1" strike="noStrike">
              <a:latin typeface="Arial"/>
            </a:endParaRPr>
          </a:p>
          <a:p>
            <a:r>
              <a:rPr b="0" lang="en-US" sz="1400" spc="-1" strike="noStrike">
                <a:solidFill>
                  <a:srgbClr val="000000"/>
                </a:solidFill>
                <a:latin typeface="Courier New"/>
                <a:ea typeface="DejaVu Sans"/>
              </a:rPr>
              <a:t>On branch master</a:t>
            </a:r>
            <a:endParaRPr b="0" lang="en-US" sz="1400" spc="-1" strike="noStrike">
              <a:latin typeface="Arial"/>
            </a:endParaRPr>
          </a:p>
          <a:p>
            <a:r>
              <a:rPr b="0" lang="en-US" sz="1400" spc="-1" strike="noStrike">
                <a:solidFill>
                  <a:srgbClr val="000000"/>
                </a:solidFill>
                <a:latin typeface="Courier New"/>
                <a:ea typeface="DejaVu Sans"/>
              </a:rPr>
              <a:t>Your branch is up-to-date with 'origin/master'.</a:t>
            </a:r>
            <a:endParaRPr b="0" lang="en-US" sz="1400" spc="-1" strike="noStrike">
              <a:latin typeface="Arial"/>
            </a:endParaRPr>
          </a:p>
          <a:p>
            <a:endParaRPr b="0" lang="en-US" sz="1400" spc="-1" strike="noStrike">
              <a:latin typeface="Arial"/>
            </a:endParaRPr>
          </a:p>
          <a:p>
            <a:r>
              <a:rPr b="0" lang="en-US" sz="1400" spc="-1" strike="noStrike">
                <a:solidFill>
                  <a:srgbClr val="000000"/>
                </a:solidFill>
                <a:latin typeface="Courier New"/>
                <a:ea typeface="DejaVu Sans"/>
              </a:rPr>
              <a:t>Changes not staged for commit:</a:t>
            </a:r>
            <a:endParaRPr b="0" lang="en-US" sz="1400" spc="-1" strike="noStrike">
              <a:latin typeface="Arial"/>
            </a:endParaRPr>
          </a:p>
          <a:p>
            <a:r>
              <a:rPr b="0" lang="en-US" sz="1400" spc="-1" strike="noStrike">
                <a:solidFill>
                  <a:srgbClr val="000000"/>
                </a:solidFill>
                <a:latin typeface="Courier New"/>
                <a:ea typeface="DejaVu Sans"/>
              </a:rPr>
              <a:t>  </a:t>
            </a:r>
            <a:r>
              <a:rPr b="0" lang="en-US" sz="1400" spc="-1" strike="noStrike">
                <a:solidFill>
                  <a:srgbClr val="000000"/>
                </a:solidFill>
                <a:latin typeface="Courier New"/>
                <a:ea typeface="DejaVu Sans"/>
              </a:rPr>
              <a:t>(use "git add &lt;file&gt;..." to update what will be committed)</a:t>
            </a:r>
            <a:endParaRPr b="0" lang="en-US" sz="1400" spc="-1" strike="noStrike">
              <a:latin typeface="Arial"/>
            </a:endParaRPr>
          </a:p>
          <a:p>
            <a:r>
              <a:rPr b="0" lang="en-US" sz="1400" spc="-1" strike="noStrike">
                <a:solidFill>
                  <a:srgbClr val="000000"/>
                </a:solidFill>
                <a:latin typeface="Courier New"/>
                <a:ea typeface="DejaVu Sans"/>
              </a:rPr>
              <a:t>  </a:t>
            </a:r>
            <a:r>
              <a:rPr b="0" lang="en-US" sz="1400" spc="-1" strike="noStrike">
                <a:solidFill>
                  <a:srgbClr val="000000"/>
                </a:solidFill>
                <a:latin typeface="Courier New"/>
                <a:ea typeface="DejaVu Sans"/>
              </a:rPr>
              <a:t>(use "git checkout -- &lt;file&gt;..." to discard changes in working directory)</a:t>
            </a:r>
            <a:endParaRPr b="0" lang="en-US" sz="1400" spc="-1" strike="noStrike">
              <a:latin typeface="Arial"/>
            </a:endParaRPr>
          </a:p>
          <a:p>
            <a:endParaRPr b="0" lang="en-US" sz="1400" spc="-1" strike="noStrike">
              <a:latin typeface="Arial"/>
            </a:endParaRPr>
          </a:p>
          <a:p>
            <a:r>
              <a:rPr b="0" lang="en-US" sz="1400" spc="-1" strike="noStrike">
                <a:solidFill>
                  <a:srgbClr val="000000"/>
                </a:solidFill>
                <a:latin typeface="Courier New"/>
                <a:ea typeface="DejaVu Sans"/>
              </a:rPr>
              <a:t>	</a:t>
            </a:r>
            <a:r>
              <a:rPr b="0" lang="en-US" sz="1400" spc="-1" strike="noStrike">
                <a:solidFill>
                  <a:srgbClr val="ff0000"/>
                </a:solidFill>
                <a:latin typeface="Courier New"/>
                <a:ea typeface="DejaVu Sans"/>
              </a:rPr>
              <a:t>modified:   example.txt</a:t>
            </a:r>
            <a:endParaRPr b="0" lang="en-US" sz="1400" spc="-1" strike="noStrike">
              <a:latin typeface="Arial"/>
            </a:endParaRPr>
          </a:p>
          <a:p>
            <a:endParaRPr b="0" lang="en-US" sz="1400" spc="-1" strike="noStrike">
              <a:latin typeface="Arial"/>
            </a:endParaRPr>
          </a:p>
          <a:p>
            <a:r>
              <a:rPr b="0" lang="en-US" sz="1400" spc="-1" strike="noStrike">
                <a:solidFill>
                  <a:srgbClr val="000000"/>
                </a:solidFill>
                <a:latin typeface="Courier New"/>
                <a:ea typeface="DejaVu Sans"/>
              </a:rPr>
              <a:t>no changes added to commit (use "git add" and/or "git commit -a")</a:t>
            </a:r>
            <a:endParaRPr b="0" lang="en-US" sz="1400" spc="-1" strike="noStrike">
              <a:latin typeface="Arial"/>
            </a:endParaRPr>
          </a:p>
          <a:p>
            <a:r>
              <a:rPr b="0" lang="en-US" sz="1400" spc="-1" strike="noStrike">
                <a:solidFill>
                  <a:srgbClr val="000000"/>
                </a:solidFill>
                <a:latin typeface="Courier New"/>
                <a:ea typeface="DejaVu Sans"/>
              </a:rPr>
              <a:t>Dropped refs/stash@{0} (66a561dcd1d65c7f068c01426dbe8c5b0863b2ce)</a:t>
            </a:r>
            <a:endParaRPr b="0" lang="en-US" sz="1400" spc="-1" strike="noStrike">
              <a:latin typeface="Arial"/>
            </a:endParaRPr>
          </a:p>
        </p:txBody>
      </p:sp>
    </p:spTree>
  </p:cSld>
  <p:timing>
    <p:tnLst>
      <p:par>
        <p:cTn id="87" dur="indefinite" restart="never" nodeType="tmRoot">
          <p:childTnLst>
            <p:seq>
              <p:cTn id="88" nodeType="mainSeq"/>
              <p:prevCondLst>
                <p:cond delay="0" evt="onPrev">
                  <p:tgtEl>
                    <p:sldTgt/>
                  </p:tgtEl>
                </p:cond>
              </p:prevCondLst>
              <p:nextCondLst>
                <p:cond delay="0" evt="onNext">
                  <p:tgtEl>
                    <p:sldTgt/>
                  </p:tgtEl>
                </p:cond>
              </p:nextCondLst>
            </p:seq>
          </p:childTnLst>
        </p:cTn>
      </p:par>
    </p:tnLst>
  </p:timing>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9" name="CustomShape 1"/>
          <p:cNvSpPr/>
          <p:nvPr/>
        </p:nvSpPr>
        <p:spPr>
          <a:xfrm>
            <a:off x="504000" y="301320"/>
            <a:ext cx="9070560" cy="126108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latin typeface="Arial"/>
                <a:ea typeface="DejaVu Sans"/>
              </a:rPr>
              <a:t>Lets branch</a:t>
            </a:r>
            <a:endParaRPr b="0" lang="en-US" sz="4400" spc="-1" strike="noStrike">
              <a:latin typeface="Arial"/>
            </a:endParaRPr>
          </a:p>
        </p:txBody>
      </p:sp>
      <p:sp>
        <p:nvSpPr>
          <p:cNvPr id="630" name="CustomShape 2"/>
          <p:cNvSpPr/>
          <p:nvPr/>
        </p:nvSpPr>
        <p:spPr>
          <a:xfrm>
            <a:off x="504000" y="1463040"/>
            <a:ext cx="9325800" cy="5759640"/>
          </a:xfrm>
          <a:prstGeom prst="rect">
            <a:avLst/>
          </a:prstGeom>
          <a:noFill/>
          <a:ln>
            <a:noFill/>
          </a:ln>
        </p:spPr>
        <p:style>
          <a:lnRef idx="0"/>
          <a:fillRef idx="0"/>
          <a:effectRef idx="0"/>
          <a:fontRef idx="minor"/>
        </p:style>
        <p:txBody>
          <a:bodyPr lIns="90000" rIns="90000" tIns="45000" bIns="45000"/>
          <a:p>
            <a:r>
              <a:rPr b="0" lang="en-US" sz="1400" spc="-1" strike="noStrike">
                <a:solidFill>
                  <a:srgbClr val="000000"/>
                </a:solidFill>
                <a:latin typeface="Courier New"/>
                <a:ea typeface="DejaVu Sans"/>
              </a:rPr>
              <a:t>$ </a:t>
            </a:r>
            <a:r>
              <a:rPr b="0" lang="en-US" sz="1400" spc="-1" strike="noStrike">
                <a:solidFill>
                  <a:srgbClr val="800080"/>
                </a:solidFill>
                <a:latin typeface="Courier New"/>
                <a:ea typeface="DejaVu Sans"/>
              </a:rPr>
              <a:t>git checkout -b ball_launcher</a:t>
            </a:r>
            <a:endParaRPr b="0" lang="en-US" sz="1400" spc="-1" strike="noStrike">
              <a:latin typeface="Arial"/>
            </a:endParaRPr>
          </a:p>
          <a:p>
            <a:r>
              <a:rPr b="0" lang="en-US" sz="1400" spc="-1" strike="noStrike">
                <a:solidFill>
                  <a:srgbClr val="000000"/>
                </a:solidFill>
                <a:latin typeface="Courier New"/>
                <a:ea typeface="DejaVu Sans"/>
              </a:rPr>
              <a:t>M</a:t>
            </a:r>
            <a:r>
              <a:rPr b="0" lang="en-US" sz="1400" spc="-1" strike="noStrike">
                <a:solidFill>
                  <a:srgbClr val="000000"/>
                </a:solidFill>
                <a:latin typeface="Courier New"/>
                <a:ea typeface="DejaVu Sans"/>
              </a:rPr>
              <a:t>	</a:t>
            </a:r>
            <a:r>
              <a:rPr b="0" lang="en-US" sz="1400" spc="-1" strike="noStrike">
                <a:solidFill>
                  <a:srgbClr val="000000"/>
                </a:solidFill>
                <a:latin typeface="Courier New"/>
                <a:ea typeface="DejaVu Sans"/>
              </a:rPr>
              <a:t>example_1/example.txt</a:t>
            </a:r>
            <a:endParaRPr b="0" lang="en-US" sz="1400" spc="-1" strike="noStrike">
              <a:latin typeface="Arial"/>
            </a:endParaRPr>
          </a:p>
          <a:p>
            <a:r>
              <a:rPr b="0" lang="en-US" sz="1400" spc="-1" strike="noStrike">
                <a:solidFill>
                  <a:srgbClr val="000000"/>
                </a:solidFill>
                <a:latin typeface="Courier New"/>
                <a:ea typeface="DejaVu Sans"/>
              </a:rPr>
              <a:t>Switched to a new branch 'ball_launcher'</a:t>
            </a:r>
            <a:endParaRPr b="0" lang="en-US" sz="1400" spc="-1" strike="noStrike">
              <a:latin typeface="Arial"/>
            </a:endParaRPr>
          </a:p>
          <a:p>
            <a:endParaRPr b="0" lang="en-US" sz="1400" spc="-1" strike="noStrike">
              <a:latin typeface="Arial"/>
            </a:endParaRPr>
          </a:p>
        </p:txBody>
      </p:sp>
    </p:spTree>
  </p:cSld>
  <p:timing>
    <p:tnLst>
      <p:par>
        <p:cTn id="89" dur="indefinite" restart="never" nodeType="tmRoot">
          <p:childTnLst>
            <p:seq>
              <p:cTn id="90" nodeType="mainSeq"/>
              <p:prevCondLst>
                <p:cond delay="0" evt="onPrev">
                  <p:tgtEl>
                    <p:sldTgt/>
                  </p:tgtEl>
                </p:cond>
              </p:prevCondLst>
              <p:nextCondLst>
                <p:cond delay="0" evt="onNext">
                  <p:tgtEl>
                    <p:sldTgt/>
                  </p:tgtEl>
                </p:cond>
              </p:nextCondLst>
            </p:seq>
          </p:childTnLst>
        </p:cTn>
      </p:par>
    </p:tnLst>
  </p:timing>
</p:sld>
</file>

<file path=ppt/slides/slide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31" name="CustomShape 1"/>
          <p:cNvSpPr/>
          <p:nvPr/>
        </p:nvSpPr>
        <p:spPr>
          <a:xfrm>
            <a:off x="7272000" y="6675840"/>
            <a:ext cx="587520" cy="332280"/>
          </a:xfrm>
          <a:prstGeom prst="ellipse">
            <a:avLst/>
          </a:prstGeom>
          <a:solidFill>
            <a:srgbClr val="729fcf"/>
          </a:solidFill>
          <a:ln>
            <a:solidFill>
              <a:srgbClr val="3465a4"/>
            </a:solidFill>
          </a:ln>
        </p:spPr>
        <p:style>
          <a:lnRef idx="0"/>
          <a:fillRef idx="0"/>
          <a:effectRef idx="0"/>
          <a:fontRef idx="minor"/>
        </p:style>
      </p:sp>
      <p:sp>
        <p:nvSpPr>
          <p:cNvPr id="632" name="CustomShape 2"/>
          <p:cNvSpPr/>
          <p:nvPr/>
        </p:nvSpPr>
        <p:spPr>
          <a:xfrm>
            <a:off x="7254000" y="5921640"/>
            <a:ext cx="587520" cy="332280"/>
          </a:xfrm>
          <a:prstGeom prst="ellipse">
            <a:avLst/>
          </a:prstGeom>
          <a:solidFill>
            <a:srgbClr val="729fcf"/>
          </a:solidFill>
          <a:ln>
            <a:solidFill>
              <a:srgbClr val="3465a4"/>
            </a:solidFill>
          </a:ln>
        </p:spPr>
        <p:style>
          <a:lnRef idx="0"/>
          <a:fillRef idx="0"/>
          <a:effectRef idx="0"/>
          <a:fontRef idx="minor"/>
        </p:style>
      </p:sp>
      <p:sp>
        <p:nvSpPr>
          <p:cNvPr id="633" name="CustomShape 3"/>
          <p:cNvSpPr/>
          <p:nvPr/>
        </p:nvSpPr>
        <p:spPr>
          <a:xfrm>
            <a:off x="7254000" y="5181480"/>
            <a:ext cx="587520" cy="332280"/>
          </a:xfrm>
          <a:prstGeom prst="ellipse">
            <a:avLst/>
          </a:prstGeom>
          <a:solidFill>
            <a:srgbClr val="729fcf"/>
          </a:solidFill>
          <a:ln>
            <a:solidFill>
              <a:srgbClr val="3465a4"/>
            </a:solidFill>
          </a:ln>
        </p:spPr>
        <p:style>
          <a:lnRef idx="0"/>
          <a:fillRef idx="0"/>
          <a:effectRef idx="0"/>
          <a:fontRef idx="minor"/>
        </p:style>
      </p:sp>
      <p:sp>
        <p:nvSpPr>
          <p:cNvPr id="634" name="CustomShape 4"/>
          <p:cNvSpPr/>
          <p:nvPr/>
        </p:nvSpPr>
        <p:spPr>
          <a:xfrm>
            <a:off x="7254000" y="4441320"/>
            <a:ext cx="587520" cy="332280"/>
          </a:xfrm>
          <a:prstGeom prst="ellipse">
            <a:avLst/>
          </a:prstGeom>
          <a:solidFill>
            <a:srgbClr val="729fcf"/>
          </a:solidFill>
          <a:ln>
            <a:solidFill>
              <a:srgbClr val="3465a4"/>
            </a:solidFill>
          </a:ln>
        </p:spPr>
        <p:style>
          <a:lnRef idx="0"/>
          <a:fillRef idx="0"/>
          <a:effectRef idx="0"/>
          <a:fontRef idx="minor"/>
        </p:style>
      </p:sp>
      <p:sp>
        <p:nvSpPr>
          <p:cNvPr id="635" name="Line 5"/>
          <p:cNvSpPr/>
          <p:nvPr/>
        </p:nvSpPr>
        <p:spPr>
          <a:xfrm flipV="1">
            <a:off x="7580520" y="6254640"/>
            <a:ext cx="360" cy="407160"/>
          </a:xfrm>
          <a:prstGeom prst="line">
            <a:avLst/>
          </a:prstGeom>
          <a:ln>
            <a:solidFill>
              <a:srgbClr val="000000"/>
            </a:solidFill>
            <a:tailEnd len="med" type="triangle" w="med"/>
          </a:ln>
        </p:spPr>
        <p:style>
          <a:lnRef idx="0"/>
          <a:fillRef idx="0"/>
          <a:effectRef idx="0"/>
          <a:fontRef idx="minor"/>
        </p:style>
      </p:sp>
      <p:sp>
        <p:nvSpPr>
          <p:cNvPr id="636" name="Line 6"/>
          <p:cNvSpPr/>
          <p:nvPr/>
        </p:nvSpPr>
        <p:spPr>
          <a:xfrm flipV="1">
            <a:off x="7580520" y="5514480"/>
            <a:ext cx="360" cy="407160"/>
          </a:xfrm>
          <a:prstGeom prst="line">
            <a:avLst/>
          </a:prstGeom>
          <a:ln>
            <a:solidFill>
              <a:srgbClr val="000000"/>
            </a:solidFill>
            <a:tailEnd len="med" type="triangle" w="med"/>
          </a:ln>
        </p:spPr>
        <p:style>
          <a:lnRef idx="0"/>
          <a:fillRef idx="0"/>
          <a:effectRef idx="0"/>
          <a:fontRef idx="minor"/>
        </p:style>
      </p:sp>
      <p:sp>
        <p:nvSpPr>
          <p:cNvPr id="637" name="Line 7"/>
          <p:cNvSpPr/>
          <p:nvPr/>
        </p:nvSpPr>
        <p:spPr>
          <a:xfrm flipV="1">
            <a:off x="7580520" y="4774320"/>
            <a:ext cx="360" cy="407160"/>
          </a:xfrm>
          <a:prstGeom prst="line">
            <a:avLst/>
          </a:prstGeom>
          <a:ln>
            <a:solidFill>
              <a:srgbClr val="000000"/>
            </a:solidFill>
            <a:tailEnd len="med" type="triangle" w="med"/>
          </a:ln>
        </p:spPr>
        <p:style>
          <a:lnRef idx="0"/>
          <a:fillRef idx="0"/>
          <a:effectRef idx="0"/>
          <a:fontRef idx="minor"/>
        </p:style>
      </p:sp>
      <p:sp>
        <p:nvSpPr>
          <p:cNvPr id="638" name="CustomShape 8"/>
          <p:cNvSpPr/>
          <p:nvPr/>
        </p:nvSpPr>
        <p:spPr>
          <a:xfrm>
            <a:off x="2631960" y="6675840"/>
            <a:ext cx="587520" cy="332280"/>
          </a:xfrm>
          <a:prstGeom prst="ellipse">
            <a:avLst/>
          </a:prstGeom>
          <a:solidFill>
            <a:srgbClr val="729fcf"/>
          </a:solidFill>
          <a:ln>
            <a:solidFill>
              <a:srgbClr val="3465a4"/>
            </a:solidFill>
          </a:ln>
        </p:spPr>
        <p:style>
          <a:lnRef idx="0"/>
          <a:fillRef idx="0"/>
          <a:effectRef idx="0"/>
          <a:fontRef idx="minor"/>
        </p:style>
      </p:sp>
      <p:sp>
        <p:nvSpPr>
          <p:cNvPr id="639" name="CustomShape 9"/>
          <p:cNvSpPr/>
          <p:nvPr/>
        </p:nvSpPr>
        <p:spPr>
          <a:xfrm>
            <a:off x="2613960" y="5921640"/>
            <a:ext cx="587520" cy="332280"/>
          </a:xfrm>
          <a:prstGeom prst="ellipse">
            <a:avLst/>
          </a:prstGeom>
          <a:solidFill>
            <a:srgbClr val="729fcf"/>
          </a:solidFill>
          <a:ln>
            <a:solidFill>
              <a:srgbClr val="3465a4"/>
            </a:solidFill>
          </a:ln>
        </p:spPr>
        <p:style>
          <a:lnRef idx="0"/>
          <a:fillRef idx="0"/>
          <a:effectRef idx="0"/>
          <a:fontRef idx="minor"/>
        </p:style>
      </p:sp>
      <p:sp>
        <p:nvSpPr>
          <p:cNvPr id="640" name="CustomShape 10"/>
          <p:cNvSpPr/>
          <p:nvPr/>
        </p:nvSpPr>
        <p:spPr>
          <a:xfrm>
            <a:off x="2613960" y="5181480"/>
            <a:ext cx="587520" cy="332280"/>
          </a:xfrm>
          <a:prstGeom prst="ellipse">
            <a:avLst/>
          </a:prstGeom>
          <a:solidFill>
            <a:srgbClr val="729fcf"/>
          </a:solidFill>
          <a:ln>
            <a:solidFill>
              <a:srgbClr val="3465a4"/>
            </a:solidFill>
          </a:ln>
        </p:spPr>
        <p:style>
          <a:lnRef idx="0"/>
          <a:fillRef idx="0"/>
          <a:effectRef idx="0"/>
          <a:fontRef idx="minor"/>
        </p:style>
      </p:sp>
      <p:sp>
        <p:nvSpPr>
          <p:cNvPr id="641" name="CustomShape 11"/>
          <p:cNvSpPr/>
          <p:nvPr/>
        </p:nvSpPr>
        <p:spPr>
          <a:xfrm>
            <a:off x="2613960" y="4441320"/>
            <a:ext cx="587520" cy="332280"/>
          </a:xfrm>
          <a:prstGeom prst="ellipse">
            <a:avLst/>
          </a:prstGeom>
          <a:solidFill>
            <a:srgbClr val="729fcf"/>
          </a:solidFill>
          <a:ln>
            <a:solidFill>
              <a:srgbClr val="3465a4"/>
            </a:solidFill>
          </a:ln>
        </p:spPr>
        <p:style>
          <a:lnRef idx="0"/>
          <a:fillRef idx="0"/>
          <a:effectRef idx="0"/>
          <a:fontRef idx="minor"/>
        </p:style>
      </p:sp>
      <p:sp>
        <p:nvSpPr>
          <p:cNvPr id="642" name="Line 12"/>
          <p:cNvSpPr/>
          <p:nvPr/>
        </p:nvSpPr>
        <p:spPr>
          <a:xfrm flipV="1">
            <a:off x="2940480" y="6254640"/>
            <a:ext cx="360" cy="407160"/>
          </a:xfrm>
          <a:prstGeom prst="line">
            <a:avLst/>
          </a:prstGeom>
          <a:ln>
            <a:solidFill>
              <a:srgbClr val="000000"/>
            </a:solidFill>
            <a:tailEnd len="med" type="triangle" w="med"/>
          </a:ln>
        </p:spPr>
        <p:style>
          <a:lnRef idx="0"/>
          <a:fillRef idx="0"/>
          <a:effectRef idx="0"/>
          <a:fontRef idx="minor"/>
        </p:style>
      </p:sp>
      <p:sp>
        <p:nvSpPr>
          <p:cNvPr id="643" name="Line 13"/>
          <p:cNvSpPr/>
          <p:nvPr/>
        </p:nvSpPr>
        <p:spPr>
          <a:xfrm flipV="1">
            <a:off x="2940480" y="5514480"/>
            <a:ext cx="360" cy="407160"/>
          </a:xfrm>
          <a:prstGeom prst="line">
            <a:avLst/>
          </a:prstGeom>
          <a:ln>
            <a:solidFill>
              <a:srgbClr val="000000"/>
            </a:solidFill>
            <a:tailEnd len="med" type="triangle" w="med"/>
          </a:ln>
        </p:spPr>
        <p:style>
          <a:lnRef idx="0"/>
          <a:fillRef idx="0"/>
          <a:effectRef idx="0"/>
          <a:fontRef idx="minor"/>
        </p:style>
      </p:sp>
      <p:sp>
        <p:nvSpPr>
          <p:cNvPr id="644" name="Line 14"/>
          <p:cNvSpPr/>
          <p:nvPr/>
        </p:nvSpPr>
        <p:spPr>
          <a:xfrm flipV="1">
            <a:off x="2940480" y="4774320"/>
            <a:ext cx="360" cy="407160"/>
          </a:xfrm>
          <a:prstGeom prst="line">
            <a:avLst/>
          </a:prstGeom>
          <a:ln>
            <a:solidFill>
              <a:srgbClr val="000000"/>
            </a:solidFill>
            <a:tailEnd len="med" type="triangle" w="med"/>
          </a:ln>
        </p:spPr>
        <p:style>
          <a:lnRef idx="0"/>
          <a:fillRef idx="0"/>
          <a:effectRef idx="0"/>
          <a:fontRef idx="minor"/>
        </p:style>
      </p:sp>
      <p:sp>
        <p:nvSpPr>
          <p:cNvPr id="645" name="CustomShape 15"/>
          <p:cNvSpPr/>
          <p:nvPr/>
        </p:nvSpPr>
        <p:spPr>
          <a:xfrm>
            <a:off x="8364960" y="4589280"/>
            <a:ext cx="1502280" cy="297000"/>
          </a:xfrm>
          <a:prstGeom prst="rect">
            <a:avLst/>
          </a:prstGeom>
          <a:noFill/>
          <a:ln>
            <a:noFill/>
          </a:ln>
        </p:spPr>
        <p:style>
          <a:lnRef idx="0"/>
          <a:fillRef idx="0"/>
          <a:effectRef idx="0"/>
          <a:fontRef idx="minor"/>
        </p:style>
        <p:txBody>
          <a:bodyPr lIns="90000" rIns="90000" tIns="45000" bIns="45000"/>
          <a:p>
            <a:r>
              <a:rPr b="0" lang="en-US" sz="1460" spc="-1" strike="noStrike">
                <a:solidFill>
                  <a:srgbClr val="000000"/>
                </a:solidFill>
                <a:latin typeface="Arial"/>
                <a:ea typeface="DejaVu Sans"/>
              </a:rPr>
              <a:t>master</a:t>
            </a:r>
            <a:endParaRPr b="0" lang="en-US" sz="1460" spc="-1" strike="noStrike">
              <a:latin typeface="Arial"/>
            </a:endParaRPr>
          </a:p>
        </p:txBody>
      </p:sp>
      <p:sp>
        <p:nvSpPr>
          <p:cNvPr id="646" name="CustomShape 16"/>
          <p:cNvSpPr/>
          <p:nvPr/>
        </p:nvSpPr>
        <p:spPr>
          <a:xfrm>
            <a:off x="3398040" y="4552200"/>
            <a:ext cx="1502280" cy="297000"/>
          </a:xfrm>
          <a:prstGeom prst="rect">
            <a:avLst/>
          </a:prstGeom>
          <a:noFill/>
          <a:ln>
            <a:noFill/>
          </a:ln>
        </p:spPr>
        <p:style>
          <a:lnRef idx="0"/>
          <a:fillRef idx="0"/>
          <a:effectRef idx="0"/>
          <a:fontRef idx="minor"/>
        </p:style>
        <p:txBody>
          <a:bodyPr lIns="90000" rIns="90000" tIns="45000" bIns="45000"/>
          <a:p>
            <a:r>
              <a:rPr b="0" lang="en-US" sz="1460" spc="-1" strike="noStrike">
                <a:solidFill>
                  <a:srgbClr val="000000"/>
                </a:solidFill>
                <a:latin typeface="Arial"/>
                <a:ea typeface="DejaVu Sans"/>
              </a:rPr>
              <a:t>master</a:t>
            </a:r>
            <a:endParaRPr b="0" lang="en-US" sz="1460" spc="-1" strike="noStrike">
              <a:latin typeface="Arial"/>
            </a:endParaRPr>
          </a:p>
        </p:txBody>
      </p:sp>
      <p:sp>
        <p:nvSpPr>
          <p:cNvPr id="647" name="CustomShape 17"/>
          <p:cNvSpPr/>
          <p:nvPr/>
        </p:nvSpPr>
        <p:spPr>
          <a:xfrm>
            <a:off x="3398040" y="4271760"/>
            <a:ext cx="2351880" cy="297000"/>
          </a:xfrm>
          <a:prstGeom prst="rect">
            <a:avLst/>
          </a:prstGeom>
          <a:noFill/>
          <a:ln>
            <a:noFill/>
          </a:ln>
        </p:spPr>
        <p:style>
          <a:lnRef idx="0"/>
          <a:fillRef idx="0"/>
          <a:effectRef idx="0"/>
          <a:fontRef idx="minor"/>
        </p:style>
        <p:txBody>
          <a:bodyPr lIns="90000" rIns="90000" tIns="45000" bIns="45000"/>
          <a:p>
            <a:r>
              <a:rPr b="0" lang="en-US" sz="1460" spc="-1" strike="noStrike">
                <a:solidFill>
                  <a:srgbClr val="000000"/>
                </a:solidFill>
                <a:latin typeface="Arial"/>
                <a:ea typeface="DejaVu Sans"/>
              </a:rPr>
              <a:t>ball_launcher</a:t>
            </a:r>
            <a:endParaRPr b="0" lang="en-US" sz="1460" spc="-1" strike="noStrike">
              <a:latin typeface="Arial"/>
            </a:endParaRPr>
          </a:p>
        </p:txBody>
      </p:sp>
    </p:spTree>
  </p:cSld>
  <p:timing>
    <p:tnLst>
      <p:par>
        <p:cTn id="91" dur="indefinite" restart="never" nodeType="tmRoot">
          <p:childTnLst>
            <p:seq>
              <p:cTn id="92" nodeType="mainSeq"/>
              <p:prevCondLst>
                <p:cond delay="0" evt="onPrev">
                  <p:tgtEl>
                    <p:sldTgt/>
                  </p:tgtEl>
                </p:cond>
              </p:prevCondLst>
              <p:nextCondLst>
                <p:cond delay="0" evt="onNext">
                  <p:tgtEl>
                    <p:sldTgt/>
                  </p:tgtEl>
                </p:cond>
              </p:nextCondLst>
            </p:seq>
          </p:childTnLst>
        </p:cTn>
      </p:par>
    </p:tnLst>
  </p:timing>
</p:sld>
</file>

<file path=ppt/slides/slide4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48" name="CustomShape 1"/>
          <p:cNvSpPr/>
          <p:nvPr/>
        </p:nvSpPr>
        <p:spPr>
          <a:xfrm>
            <a:off x="504000" y="301320"/>
            <a:ext cx="9070560" cy="126108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latin typeface="Arial"/>
                <a:ea typeface="DejaVu Sans"/>
              </a:rPr>
              <a:t>Lets branch</a:t>
            </a:r>
            <a:endParaRPr b="0" lang="en-US" sz="4400" spc="-1" strike="noStrike">
              <a:latin typeface="Arial"/>
            </a:endParaRPr>
          </a:p>
        </p:txBody>
      </p:sp>
      <p:sp>
        <p:nvSpPr>
          <p:cNvPr id="649" name="CustomShape 2"/>
          <p:cNvSpPr/>
          <p:nvPr/>
        </p:nvSpPr>
        <p:spPr>
          <a:xfrm>
            <a:off x="504000" y="1463040"/>
            <a:ext cx="9325800" cy="5759640"/>
          </a:xfrm>
          <a:prstGeom prst="rect">
            <a:avLst/>
          </a:prstGeom>
          <a:noFill/>
          <a:ln>
            <a:noFill/>
          </a:ln>
        </p:spPr>
        <p:style>
          <a:lnRef idx="0"/>
          <a:fillRef idx="0"/>
          <a:effectRef idx="0"/>
          <a:fontRef idx="minor"/>
        </p:style>
        <p:txBody>
          <a:bodyPr lIns="90000" rIns="90000" tIns="45000" bIns="45000"/>
          <a:p>
            <a:r>
              <a:rPr b="0" lang="en-US" sz="1400" spc="-1" strike="noStrike">
                <a:solidFill>
                  <a:srgbClr val="000000"/>
                </a:solidFill>
                <a:latin typeface="Courier New"/>
                <a:ea typeface="DejaVu Sans"/>
              </a:rPr>
              <a:t>$ </a:t>
            </a:r>
            <a:r>
              <a:rPr b="0" lang="en-US" sz="1400" spc="-1" strike="noStrike">
                <a:solidFill>
                  <a:srgbClr val="800080"/>
                </a:solidFill>
                <a:latin typeface="Courier New"/>
                <a:ea typeface="DejaVu Sans"/>
              </a:rPr>
              <a:t>git branch -v</a:t>
            </a:r>
            <a:endParaRPr b="0" lang="en-US" sz="1400" spc="-1" strike="noStrike">
              <a:latin typeface="Arial"/>
            </a:endParaRPr>
          </a:p>
          <a:p>
            <a:r>
              <a:rPr b="0" lang="en-US" sz="1400" spc="-1" strike="noStrike">
                <a:solidFill>
                  <a:srgbClr val="000000"/>
                </a:solidFill>
                <a:latin typeface="Courier New"/>
                <a:ea typeface="DejaVu Sans"/>
              </a:rPr>
              <a:t>* </a:t>
            </a:r>
            <a:r>
              <a:rPr b="0" lang="en-US" sz="1400" spc="-1" strike="noStrike">
                <a:solidFill>
                  <a:srgbClr val="008000"/>
                </a:solidFill>
                <a:latin typeface="Courier New"/>
                <a:ea typeface="DejaVu Sans"/>
              </a:rPr>
              <a:t>ball_launcher</a:t>
            </a:r>
            <a:r>
              <a:rPr b="0" lang="en-US" sz="1400" spc="-1" strike="noStrike">
                <a:solidFill>
                  <a:srgbClr val="000000"/>
                </a:solidFill>
                <a:latin typeface="Courier New"/>
                <a:ea typeface="DejaVu Sans"/>
              </a:rPr>
              <a:t> 2739922 revert random thought</a:t>
            </a:r>
            <a:endParaRPr b="0" lang="en-US" sz="1400" spc="-1" strike="noStrike">
              <a:latin typeface="Arial"/>
            </a:endParaRPr>
          </a:p>
          <a:p>
            <a:r>
              <a:rPr b="0" lang="en-US" sz="1400" spc="-1" strike="noStrike">
                <a:solidFill>
                  <a:srgbClr val="000000"/>
                </a:solidFill>
                <a:latin typeface="Courier New"/>
                <a:ea typeface="DejaVu Sans"/>
              </a:rPr>
              <a:t>  </a:t>
            </a:r>
            <a:r>
              <a:rPr b="0" lang="en-US" sz="1400" spc="-1" strike="noStrike">
                <a:solidFill>
                  <a:srgbClr val="000000"/>
                </a:solidFill>
                <a:latin typeface="Courier New"/>
                <a:ea typeface="DejaVu Sans"/>
              </a:rPr>
              <a:t>master        2739922 revert random thought</a:t>
            </a:r>
            <a:endParaRPr b="0" lang="en-US" sz="1400" spc="-1" strike="noStrike">
              <a:latin typeface="Arial"/>
            </a:endParaRPr>
          </a:p>
          <a:p>
            <a:endParaRPr b="0" lang="en-US" sz="1400" spc="-1" strike="noStrike">
              <a:latin typeface="Arial"/>
            </a:endParaRPr>
          </a:p>
        </p:txBody>
      </p:sp>
    </p:spTree>
  </p:cSld>
  <p:timing>
    <p:tnLst>
      <p:par>
        <p:cTn id="93" dur="indefinite" restart="never" nodeType="tmRoot">
          <p:childTnLst>
            <p:seq>
              <p:cTn id="94" nodeType="mainSeq"/>
              <p:prevCondLst>
                <p:cond delay="0" evt="onPrev">
                  <p:tgtEl>
                    <p:sldTgt/>
                  </p:tgtEl>
                </p:cond>
              </p:prevCondLst>
              <p:nextCondLst>
                <p:cond delay="0" evt="onNext">
                  <p:tgtEl>
                    <p:sldTgt/>
                  </p:tgtEl>
                </p:cond>
              </p:nextCondLst>
            </p:seq>
          </p:childTnLst>
        </p:cTn>
      </p:par>
    </p:tnLst>
  </p:timing>
</p:sld>
</file>

<file path=ppt/slides/slide4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0" name="CustomShape 1"/>
          <p:cNvSpPr/>
          <p:nvPr/>
        </p:nvSpPr>
        <p:spPr>
          <a:xfrm>
            <a:off x="504000" y="301320"/>
            <a:ext cx="9070560" cy="126108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latin typeface="Arial"/>
                <a:ea typeface="DejaVu Sans"/>
              </a:rPr>
              <a:t>Add a change to our branch</a:t>
            </a:r>
            <a:endParaRPr b="0" lang="en-US" sz="4400" spc="-1" strike="noStrike">
              <a:latin typeface="Arial"/>
            </a:endParaRPr>
          </a:p>
        </p:txBody>
      </p:sp>
      <p:sp>
        <p:nvSpPr>
          <p:cNvPr id="651" name="CustomShape 2"/>
          <p:cNvSpPr/>
          <p:nvPr/>
        </p:nvSpPr>
        <p:spPr>
          <a:xfrm>
            <a:off x="640080" y="1371600"/>
            <a:ext cx="9325800" cy="5759640"/>
          </a:xfrm>
          <a:prstGeom prst="rect">
            <a:avLst/>
          </a:prstGeom>
          <a:noFill/>
          <a:ln>
            <a:noFill/>
          </a:ln>
        </p:spPr>
        <p:style>
          <a:lnRef idx="0"/>
          <a:fillRef idx="0"/>
          <a:effectRef idx="0"/>
          <a:fontRef idx="minor"/>
        </p:style>
        <p:txBody>
          <a:bodyPr lIns="90000" rIns="90000" tIns="45000" bIns="45000"/>
          <a:p>
            <a:r>
              <a:rPr b="0" lang="en-US" sz="1400" spc="-1" strike="noStrike">
                <a:solidFill>
                  <a:srgbClr val="000000"/>
                </a:solidFill>
                <a:latin typeface="Courier New"/>
                <a:ea typeface="DejaVu Sans"/>
              </a:rPr>
              <a:t>$ </a:t>
            </a:r>
            <a:r>
              <a:rPr b="0" lang="en-US" sz="1400" spc="-1" strike="noStrike">
                <a:solidFill>
                  <a:srgbClr val="800080"/>
                </a:solidFill>
                <a:latin typeface="Courier New"/>
                <a:ea typeface="DejaVu Sans"/>
              </a:rPr>
              <a:t>git status</a:t>
            </a:r>
            <a:endParaRPr b="0" lang="en-US" sz="1400" spc="-1" strike="noStrike">
              <a:latin typeface="Arial"/>
            </a:endParaRPr>
          </a:p>
          <a:p>
            <a:r>
              <a:rPr b="0" lang="en-US" sz="1400" spc="-1" strike="noStrike">
                <a:solidFill>
                  <a:srgbClr val="000000"/>
                </a:solidFill>
                <a:latin typeface="Courier New"/>
                <a:ea typeface="DejaVu Sans"/>
              </a:rPr>
              <a:t>On branch ball_launcher          </a:t>
            </a:r>
            <a:r>
              <a:rPr b="0" lang="en-US" sz="1400" spc="-1" strike="noStrike">
                <a:solidFill>
                  <a:srgbClr val="ff00ff"/>
                </a:solidFill>
                <a:latin typeface="Courier New"/>
                <a:ea typeface="DejaVu Sans"/>
              </a:rPr>
              <a:t>←Note what branch we’re on.</a:t>
            </a:r>
            <a:endParaRPr b="0" lang="en-US" sz="1400" spc="-1" strike="noStrike">
              <a:latin typeface="Arial"/>
            </a:endParaRPr>
          </a:p>
          <a:p>
            <a:r>
              <a:rPr b="0" lang="en-US" sz="1400" spc="-1" strike="noStrike">
                <a:solidFill>
                  <a:srgbClr val="000000"/>
                </a:solidFill>
                <a:latin typeface="Courier New"/>
                <a:ea typeface="DejaVu Sans"/>
              </a:rPr>
              <a:t>Changes not staged for commit:</a:t>
            </a:r>
            <a:endParaRPr b="0" lang="en-US" sz="1400" spc="-1" strike="noStrike">
              <a:latin typeface="Arial"/>
            </a:endParaRPr>
          </a:p>
          <a:p>
            <a:r>
              <a:rPr b="0" lang="en-US" sz="1400" spc="-1" strike="noStrike">
                <a:solidFill>
                  <a:srgbClr val="000000"/>
                </a:solidFill>
                <a:latin typeface="Courier New"/>
                <a:ea typeface="DejaVu Sans"/>
              </a:rPr>
              <a:t>  </a:t>
            </a:r>
            <a:r>
              <a:rPr b="0" lang="en-US" sz="1400" spc="-1" strike="noStrike">
                <a:solidFill>
                  <a:srgbClr val="000000"/>
                </a:solidFill>
                <a:latin typeface="Courier New"/>
                <a:ea typeface="DejaVu Sans"/>
              </a:rPr>
              <a:t>(use "git add &lt;file&gt;..." to update what will be committed)</a:t>
            </a:r>
            <a:endParaRPr b="0" lang="en-US" sz="1400" spc="-1" strike="noStrike">
              <a:latin typeface="Arial"/>
            </a:endParaRPr>
          </a:p>
          <a:p>
            <a:r>
              <a:rPr b="0" lang="en-US" sz="1400" spc="-1" strike="noStrike">
                <a:solidFill>
                  <a:srgbClr val="000000"/>
                </a:solidFill>
                <a:latin typeface="Courier New"/>
                <a:ea typeface="DejaVu Sans"/>
              </a:rPr>
              <a:t>  </a:t>
            </a:r>
            <a:r>
              <a:rPr b="0" lang="en-US" sz="1400" spc="-1" strike="noStrike">
                <a:solidFill>
                  <a:srgbClr val="000000"/>
                </a:solidFill>
                <a:latin typeface="Courier New"/>
                <a:ea typeface="DejaVu Sans"/>
              </a:rPr>
              <a:t>(use "git checkout -- &lt;file&gt;..." to discard changes in working directory)</a:t>
            </a:r>
            <a:endParaRPr b="0" lang="en-US" sz="1400" spc="-1" strike="noStrike">
              <a:latin typeface="Arial"/>
            </a:endParaRPr>
          </a:p>
          <a:p>
            <a:endParaRPr b="0" lang="en-US" sz="1400" spc="-1" strike="noStrike">
              <a:latin typeface="Arial"/>
            </a:endParaRPr>
          </a:p>
          <a:p>
            <a:r>
              <a:rPr b="0" lang="en-US" sz="1400" spc="-1" strike="noStrike">
                <a:solidFill>
                  <a:srgbClr val="000000"/>
                </a:solidFill>
                <a:latin typeface="Courier New"/>
                <a:ea typeface="DejaVu Sans"/>
              </a:rPr>
              <a:t>	</a:t>
            </a:r>
            <a:r>
              <a:rPr b="0" lang="en-US" sz="1400" spc="-1" strike="noStrike">
                <a:solidFill>
                  <a:srgbClr val="ff0000"/>
                </a:solidFill>
                <a:latin typeface="Courier New"/>
                <a:ea typeface="DejaVu Sans"/>
              </a:rPr>
              <a:t>modified:   example.txt</a:t>
            </a:r>
            <a:endParaRPr b="0" lang="en-US" sz="1400" spc="-1" strike="noStrike">
              <a:latin typeface="Arial"/>
            </a:endParaRPr>
          </a:p>
          <a:p>
            <a:endParaRPr b="0" lang="en-US" sz="1400" spc="-1" strike="noStrike">
              <a:latin typeface="Arial"/>
            </a:endParaRPr>
          </a:p>
          <a:p>
            <a:r>
              <a:rPr b="0" lang="en-US" sz="1400" spc="-1" strike="noStrike">
                <a:solidFill>
                  <a:srgbClr val="000000"/>
                </a:solidFill>
                <a:latin typeface="Courier New"/>
                <a:ea typeface="DejaVu Sans"/>
              </a:rPr>
              <a:t>no changes added to commit (use "git add" and/or "git commit -a")</a:t>
            </a:r>
            <a:endParaRPr b="0" lang="en-US" sz="1400" spc="-1" strike="noStrike">
              <a:latin typeface="Arial"/>
            </a:endParaRPr>
          </a:p>
          <a:p>
            <a:r>
              <a:rPr b="0" lang="en-US" sz="1400" spc="-1" strike="noStrike">
                <a:solidFill>
                  <a:srgbClr val="000000"/>
                </a:solidFill>
                <a:latin typeface="Courier New"/>
                <a:ea typeface="DejaVu Sans"/>
              </a:rPr>
              <a:t>$ </a:t>
            </a:r>
            <a:r>
              <a:rPr b="0" lang="en-US" sz="1400" spc="-1" strike="noStrike">
                <a:solidFill>
                  <a:srgbClr val="800080"/>
                </a:solidFill>
                <a:latin typeface="Courier New"/>
                <a:ea typeface="DejaVu Sans"/>
              </a:rPr>
              <a:t>git diff</a:t>
            </a:r>
            <a:endParaRPr b="0" lang="en-US" sz="1400" spc="-1" strike="noStrike">
              <a:latin typeface="Arial"/>
            </a:endParaRPr>
          </a:p>
          <a:p>
            <a:r>
              <a:rPr b="0" lang="en-US" sz="1400" spc="-1" strike="noStrike">
                <a:solidFill>
                  <a:srgbClr val="ff0000"/>
                </a:solidFill>
                <a:latin typeface="Courier New"/>
                <a:ea typeface="DejaVu Sans"/>
              </a:rPr>
              <a:t>diff --git a/example_1/example.txt b/example_1/example.txt</a:t>
            </a:r>
            <a:endParaRPr b="0" lang="en-US" sz="1400" spc="-1" strike="noStrike">
              <a:latin typeface="Arial"/>
            </a:endParaRPr>
          </a:p>
          <a:p>
            <a:r>
              <a:rPr b="0" lang="en-US" sz="1400" spc="-1" strike="noStrike">
                <a:solidFill>
                  <a:srgbClr val="ff0000"/>
                </a:solidFill>
                <a:latin typeface="Courier New"/>
                <a:ea typeface="DejaVu Sans"/>
              </a:rPr>
              <a:t>index 0e262e1..aa0c670 100644</a:t>
            </a:r>
            <a:endParaRPr b="0" lang="en-US" sz="1400" spc="-1" strike="noStrike">
              <a:latin typeface="Arial"/>
            </a:endParaRPr>
          </a:p>
          <a:p>
            <a:r>
              <a:rPr b="0" lang="en-US" sz="1400" spc="-1" strike="noStrike">
                <a:solidFill>
                  <a:srgbClr val="ff0000"/>
                </a:solidFill>
                <a:latin typeface="Courier New"/>
                <a:ea typeface="DejaVu Sans"/>
              </a:rPr>
              <a:t>--- a/example_1/example.txt</a:t>
            </a:r>
            <a:endParaRPr b="0" lang="en-US" sz="1400" spc="-1" strike="noStrike">
              <a:latin typeface="Arial"/>
            </a:endParaRPr>
          </a:p>
          <a:p>
            <a:r>
              <a:rPr b="0" lang="en-US" sz="1400" spc="-1" strike="noStrike">
                <a:solidFill>
                  <a:srgbClr val="ff0000"/>
                </a:solidFill>
                <a:latin typeface="Courier New"/>
                <a:ea typeface="DejaVu Sans"/>
              </a:rPr>
              <a:t>+++ b/example_1/example.txt</a:t>
            </a:r>
            <a:endParaRPr b="0" lang="en-US" sz="1400" spc="-1" strike="noStrike">
              <a:latin typeface="Arial"/>
            </a:endParaRPr>
          </a:p>
          <a:p>
            <a:r>
              <a:rPr b="0" lang="en-US" sz="1400" spc="-1" strike="noStrike">
                <a:solidFill>
                  <a:srgbClr val="ff0000"/>
                </a:solidFill>
                <a:latin typeface="Courier New"/>
                <a:ea typeface="DejaVu Sans"/>
              </a:rPr>
              <a:t>@@ -1,5 +1,7 @@</a:t>
            </a:r>
            <a:endParaRPr b="0" lang="en-US" sz="1400" spc="-1" strike="noStrike">
              <a:latin typeface="Arial"/>
            </a:endParaRPr>
          </a:p>
          <a:p>
            <a:r>
              <a:rPr b="0" lang="en-US" sz="1400" spc="-1" strike="noStrike">
                <a:solidFill>
                  <a:srgbClr val="000000"/>
                </a:solidFill>
                <a:latin typeface="Courier New"/>
                <a:ea typeface="DejaVu Sans"/>
              </a:rPr>
              <a:t> </a:t>
            </a:r>
            <a:r>
              <a:rPr b="0" lang="en-US" sz="1400" spc="-1" strike="noStrike">
                <a:solidFill>
                  <a:srgbClr val="000000"/>
                </a:solidFill>
                <a:latin typeface="Courier New"/>
                <a:ea typeface="DejaVu Sans"/>
              </a:rPr>
              <a:t>Here is a paragraph of text.  It's not a very interesting paragraph.</a:t>
            </a:r>
            <a:endParaRPr b="0" lang="en-US" sz="1400" spc="-1" strike="noStrike">
              <a:latin typeface="Arial"/>
            </a:endParaRPr>
          </a:p>
          <a:p>
            <a:endParaRPr b="0" lang="en-US" sz="1400" spc="-1" strike="noStrike">
              <a:latin typeface="Arial"/>
            </a:endParaRPr>
          </a:p>
          <a:p>
            <a:r>
              <a:rPr b="0" lang="en-US" sz="1400" spc="-1" strike="noStrike">
                <a:solidFill>
                  <a:srgbClr val="000000"/>
                </a:solidFill>
                <a:latin typeface="Courier New"/>
                <a:ea typeface="DejaVu Sans"/>
              </a:rPr>
              <a:t>+I think this is a good sentence to add here.</a:t>
            </a:r>
            <a:endParaRPr b="0" lang="en-US" sz="1400" spc="-1" strike="noStrike">
              <a:latin typeface="Arial"/>
            </a:endParaRPr>
          </a:p>
          <a:p>
            <a:r>
              <a:rPr b="0" lang="en-US" sz="1400" spc="-1" strike="noStrike">
                <a:solidFill>
                  <a:srgbClr val="000000"/>
                </a:solidFill>
                <a:latin typeface="Courier New"/>
                <a:ea typeface="DejaVu Sans"/>
              </a:rPr>
              <a:t>+</a:t>
            </a:r>
            <a:endParaRPr b="0" lang="en-US" sz="1400" spc="-1" strike="noStrike">
              <a:latin typeface="Arial"/>
            </a:endParaRPr>
          </a:p>
          <a:p>
            <a:r>
              <a:rPr b="0" lang="en-US" sz="1400" spc="-1" strike="noStrike">
                <a:solidFill>
                  <a:srgbClr val="000000"/>
                </a:solidFill>
                <a:latin typeface="Courier New"/>
                <a:ea typeface="DejaVu Sans"/>
              </a:rPr>
              <a:t> </a:t>
            </a:r>
            <a:r>
              <a:rPr b="0" lang="en-US" sz="1400" spc="-1" strike="noStrike">
                <a:solidFill>
                  <a:srgbClr val="000000"/>
                </a:solidFill>
                <a:latin typeface="Courier New"/>
                <a:ea typeface="DejaVu Sans"/>
              </a:rPr>
              <a:t>Here is another paragraph. It's even less interesting though I guess it</a:t>
            </a:r>
            <a:endParaRPr b="0" lang="en-US" sz="1400" spc="-1" strike="noStrike">
              <a:latin typeface="Arial"/>
            </a:endParaRPr>
          </a:p>
          <a:p>
            <a:r>
              <a:rPr b="0" lang="en-US" sz="1400" spc="-1" strike="noStrike">
                <a:solidFill>
                  <a:srgbClr val="000000"/>
                </a:solidFill>
                <a:latin typeface="Courier New"/>
                <a:ea typeface="DejaVu Sans"/>
              </a:rPr>
              <a:t> </a:t>
            </a:r>
            <a:r>
              <a:rPr b="0" lang="en-US" sz="1400" spc="-1" strike="noStrike">
                <a:solidFill>
                  <a:srgbClr val="000000"/>
                </a:solidFill>
                <a:latin typeface="Courier New"/>
                <a:ea typeface="DejaVu Sans"/>
              </a:rPr>
              <a:t>can be argued that it's more interesting because it has multiple lines</a:t>
            </a:r>
            <a:endParaRPr b="0" lang="en-US" sz="1400" spc="-1" strike="noStrike">
              <a:latin typeface="Arial"/>
            </a:endParaRPr>
          </a:p>
          <a:p>
            <a:r>
              <a:rPr b="0" lang="en-US" sz="1400" spc="-1" strike="noStrike">
                <a:solidFill>
                  <a:srgbClr val="000000"/>
                </a:solidFill>
                <a:latin typeface="Courier New"/>
                <a:ea typeface="DejaVu Sans"/>
              </a:rPr>
              <a:t> </a:t>
            </a:r>
            <a:r>
              <a:rPr b="0" lang="en-US" sz="1400" spc="-1" strike="noStrike">
                <a:solidFill>
                  <a:srgbClr val="000000"/>
                </a:solidFill>
                <a:latin typeface="Courier New"/>
                <a:ea typeface="DejaVu Sans"/>
              </a:rPr>
              <a:t>in it but you will not, at the end of reading it, feel like your life</a:t>
            </a:r>
            <a:endParaRPr b="0" lang="en-US" sz="1400" spc="-1" strike="noStrike">
              <a:latin typeface="Arial"/>
            </a:endParaRPr>
          </a:p>
          <a:p>
            <a:r>
              <a:rPr b="0" lang="en-US" sz="1400" spc="-1" strike="noStrike">
                <a:solidFill>
                  <a:srgbClr val="000000"/>
                </a:solidFill>
                <a:latin typeface="Courier New"/>
                <a:ea typeface="DejaVu Sans"/>
              </a:rPr>
              <a:t>$ </a:t>
            </a:r>
            <a:r>
              <a:rPr b="0" lang="en-US" sz="1400" spc="-1" strike="noStrike">
                <a:solidFill>
                  <a:srgbClr val="800080"/>
                </a:solidFill>
                <a:latin typeface="Courier New"/>
                <a:ea typeface="DejaVu Sans"/>
              </a:rPr>
              <a:t>git add example.txt</a:t>
            </a:r>
            <a:endParaRPr b="0" lang="en-US" sz="1400" spc="-1" strike="noStrike">
              <a:latin typeface="Arial"/>
            </a:endParaRPr>
          </a:p>
          <a:p>
            <a:r>
              <a:rPr b="0" lang="en-US" sz="1400" spc="-1" strike="noStrike">
                <a:solidFill>
                  <a:srgbClr val="000000"/>
                </a:solidFill>
                <a:latin typeface="Courier New"/>
                <a:ea typeface="DejaVu Sans"/>
              </a:rPr>
              <a:t>$ </a:t>
            </a:r>
            <a:r>
              <a:rPr b="0" lang="en-US" sz="1400" spc="-1" strike="noStrike">
                <a:solidFill>
                  <a:srgbClr val="800080"/>
                </a:solidFill>
                <a:latin typeface="Courier New"/>
                <a:ea typeface="DejaVu Sans"/>
              </a:rPr>
              <a:t>git commit -m "Added a good sentence"</a:t>
            </a:r>
            <a:endParaRPr b="0" lang="en-US" sz="1400" spc="-1" strike="noStrike">
              <a:latin typeface="Arial"/>
            </a:endParaRPr>
          </a:p>
          <a:p>
            <a:r>
              <a:rPr b="0" lang="en-US" sz="1400" spc="-1" strike="noStrike">
                <a:solidFill>
                  <a:srgbClr val="000000"/>
                </a:solidFill>
                <a:latin typeface="Courier New"/>
                <a:ea typeface="DejaVu Sans"/>
              </a:rPr>
              <a:t>[ball_launcher 4a5d420] Added a good sentence</a:t>
            </a:r>
            <a:endParaRPr b="0" lang="en-US" sz="1400" spc="-1" strike="noStrike">
              <a:latin typeface="Arial"/>
            </a:endParaRPr>
          </a:p>
          <a:p>
            <a:r>
              <a:rPr b="0" lang="en-US" sz="1400" spc="-1" strike="noStrike">
                <a:solidFill>
                  <a:srgbClr val="000000"/>
                </a:solidFill>
                <a:latin typeface="Courier New"/>
                <a:ea typeface="DejaVu Sans"/>
              </a:rPr>
              <a:t> </a:t>
            </a:r>
            <a:r>
              <a:rPr b="0" lang="en-US" sz="1400" spc="-1" strike="noStrike">
                <a:solidFill>
                  <a:srgbClr val="000000"/>
                </a:solidFill>
                <a:latin typeface="Courier New"/>
                <a:ea typeface="DejaVu Sans"/>
              </a:rPr>
              <a:t>1 file changed, 2 insertions(+)</a:t>
            </a:r>
            <a:endParaRPr b="0" lang="en-US" sz="1400" spc="-1" strike="noStrike">
              <a:latin typeface="Arial"/>
            </a:endParaRPr>
          </a:p>
          <a:p>
            <a:endParaRPr b="0" lang="en-US" sz="1400" spc="-1" strike="noStrike">
              <a:latin typeface="Arial"/>
            </a:endParaRPr>
          </a:p>
        </p:txBody>
      </p:sp>
    </p:spTree>
  </p:cSld>
  <p:timing>
    <p:tnLst>
      <p:par>
        <p:cTn id="95" dur="indefinite" restart="never" nodeType="tmRoot">
          <p:childTnLst>
            <p:seq>
              <p:cTn id="96" nodeType="mainSeq"/>
              <p:prevCondLst>
                <p:cond delay="0" evt="onPrev">
                  <p:tgtEl>
                    <p:sldTgt/>
                  </p:tgtEl>
                </p:cond>
              </p:prevCondLst>
              <p:nextCondLst>
                <p:cond delay="0" evt="onNext">
                  <p:tgtEl>
                    <p:sldTgt/>
                  </p:tgtEl>
                </p:cond>
              </p:nextCondLst>
            </p:seq>
          </p:childTnLst>
        </p:cTn>
      </p:par>
    </p:tnLst>
  </p:timing>
</p:sld>
</file>

<file path=ppt/slides/slide4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2" name="CustomShape 1"/>
          <p:cNvSpPr/>
          <p:nvPr/>
        </p:nvSpPr>
        <p:spPr>
          <a:xfrm>
            <a:off x="7272000" y="6675840"/>
            <a:ext cx="587520" cy="332280"/>
          </a:xfrm>
          <a:prstGeom prst="ellipse">
            <a:avLst/>
          </a:prstGeom>
          <a:solidFill>
            <a:srgbClr val="729fcf"/>
          </a:solidFill>
          <a:ln>
            <a:solidFill>
              <a:srgbClr val="3465a4"/>
            </a:solidFill>
          </a:ln>
        </p:spPr>
        <p:style>
          <a:lnRef idx="0"/>
          <a:fillRef idx="0"/>
          <a:effectRef idx="0"/>
          <a:fontRef idx="minor"/>
        </p:style>
      </p:sp>
      <p:sp>
        <p:nvSpPr>
          <p:cNvPr id="653" name="CustomShape 2"/>
          <p:cNvSpPr/>
          <p:nvPr/>
        </p:nvSpPr>
        <p:spPr>
          <a:xfrm>
            <a:off x="7254000" y="5921640"/>
            <a:ext cx="587520" cy="332280"/>
          </a:xfrm>
          <a:prstGeom prst="ellipse">
            <a:avLst/>
          </a:prstGeom>
          <a:solidFill>
            <a:srgbClr val="729fcf"/>
          </a:solidFill>
          <a:ln>
            <a:solidFill>
              <a:srgbClr val="3465a4"/>
            </a:solidFill>
          </a:ln>
        </p:spPr>
        <p:style>
          <a:lnRef idx="0"/>
          <a:fillRef idx="0"/>
          <a:effectRef idx="0"/>
          <a:fontRef idx="minor"/>
        </p:style>
      </p:sp>
      <p:sp>
        <p:nvSpPr>
          <p:cNvPr id="654" name="CustomShape 3"/>
          <p:cNvSpPr/>
          <p:nvPr/>
        </p:nvSpPr>
        <p:spPr>
          <a:xfrm>
            <a:off x="7254000" y="5181480"/>
            <a:ext cx="587520" cy="332280"/>
          </a:xfrm>
          <a:prstGeom prst="ellipse">
            <a:avLst/>
          </a:prstGeom>
          <a:solidFill>
            <a:srgbClr val="729fcf"/>
          </a:solidFill>
          <a:ln>
            <a:solidFill>
              <a:srgbClr val="3465a4"/>
            </a:solidFill>
          </a:ln>
        </p:spPr>
        <p:style>
          <a:lnRef idx="0"/>
          <a:fillRef idx="0"/>
          <a:effectRef idx="0"/>
          <a:fontRef idx="minor"/>
        </p:style>
      </p:sp>
      <p:sp>
        <p:nvSpPr>
          <p:cNvPr id="655" name="CustomShape 4"/>
          <p:cNvSpPr/>
          <p:nvPr/>
        </p:nvSpPr>
        <p:spPr>
          <a:xfrm>
            <a:off x="7254000" y="4441320"/>
            <a:ext cx="587520" cy="332280"/>
          </a:xfrm>
          <a:prstGeom prst="ellipse">
            <a:avLst/>
          </a:prstGeom>
          <a:solidFill>
            <a:srgbClr val="729fcf"/>
          </a:solidFill>
          <a:ln>
            <a:solidFill>
              <a:srgbClr val="3465a4"/>
            </a:solidFill>
          </a:ln>
        </p:spPr>
        <p:style>
          <a:lnRef idx="0"/>
          <a:fillRef idx="0"/>
          <a:effectRef idx="0"/>
          <a:fontRef idx="minor"/>
        </p:style>
      </p:sp>
      <p:sp>
        <p:nvSpPr>
          <p:cNvPr id="656" name="Line 5"/>
          <p:cNvSpPr/>
          <p:nvPr/>
        </p:nvSpPr>
        <p:spPr>
          <a:xfrm flipV="1">
            <a:off x="7580520" y="6254640"/>
            <a:ext cx="360" cy="407160"/>
          </a:xfrm>
          <a:prstGeom prst="line">
            <a:avLst/>
          </a:prstGeom>
          <a:ln>
            <a:solidFill>
              <a:srgbClr val="000000"/>
            </a:solidFill>
            <a:tailEnd len="med" type="triangle" w="med"/>
          </a:ln>
        </p:spPr>
        <p:style>
          <a:lnRef idx="0"/>
          <a:fillRef idx="0"/>
          <a:effectRef idx="0"/>
          <a:fontRef idx="minor"/>
        </p:style>
      </p:sp>
      <p:sp>
        <p:nvSpPr>
          <p:cNvPr id="657" name="Line 6"/>
          <p:cNvSpPr/>
          <p:nvPr/>
        </p:nvSpPr>
        <p:spPr>
          <a:xfrm flipV="1">
            <a:off x="7580520" y="5514480"/>
            <a:ext cx="360" cy="407160"/>
          </a:xfrm>
          <a:prstGeom prst="line">
            <a:avLst/>
          </a:prstGeom>
          <a:ln>
            <a:solidFill>
              <a:srgbClr val="000000"/>
            </a:solidFill>
            <a:tailEnd len="med" type="triangle" w="med"/>
          </a:ln>
        </p:spPr>
        <p:style>
          <a:lnRef idx="0"/>
          <a:fillRef idx="0"/>
          <a:effectRef idx="0"/>
          <a:fontRef idx="minor"/>
        </p:style>
      </p:sp>
      <p:sp>
        <p:nvSpPr>
          <p:cNvPr id="658" name="Line 7"/>
          <p:cNvSpPr/>
          <p:nvPr/>
        </p:nvSpPr>
        <p:spPr>
          <a:xfrm flipV="1">
            <a:off x="7580520" y="4774320"/>
            <a:ext cx="360" cy="407160"/>
          </a:xfrm>
          <a:prstGeom prst="line">
            <a:avLst/>
          </a:prstGeom>
          <a:ln>
            <a:solidFill>
              <a:srgbClr val="000000"/>
            </a:solidFill>
            <a:tailEnd len="med" type="triangle" w="med"/>
          </a:ln>
        </p:spPr>
        <p:style>
          <a:lnRef idx="0"/>
          <a:fillRef idx="0"/>
          <a:effectRef idx="0"/>
          <a:fontRef idx="minor"/>
        </p:style>
      </p:sp>
      <p:sp>
        <p:nvSpPr>
          <p:cNvPr id="659" name="CustomShape 8"/>
          <p:cNvSpPr/>
          <p:nvPr/>
        </p:nvSpPr>
        <p:spPr>
          <a:xfrm>
            <a:off x="2631960" y="6675840"/>
            <a:ext cx="587520" cy="332280"/>
          </a:xfrm>
          <a:prstGeom prst="ellipse">
            <a:avLst/>
          </a:prstGeom>
          <a:solidFill>
            <a:srgbClr val="729fcf"/>
          </a:solidFill>
          <a:ln>
            <a:solidFill>
              <a:srgbClr val="3465a4"/>
            </a:solidFill>
          </a:ln>
        </p:spPr>
        <p:style>
          <a:lnRef idx="0"/>
          <a:fillRef idx="0"/>
          <a:effectRef idx="0"/>
          <a:fontRef idx="minor"/>
        </p:style>
      </p:sp>
      <p:sp>
        <p:nvSpPr>
          <p:cNvPr id="660" name="CustomShape 9"/>
          <p:cNvSpPr/>
          <p:nvPr/>
        </p:nvSpPr>
        <p:spPr>
          <a:xfrm>
            <a:off x="2613960" y="5921640"/>
            <a:ext cx="587520" cy="332280"/>
          </a:xfrm>
          <a:prstGeom prst="ellipse">
            <a:avLst/>
          </a:prstGeom>
          <a:solidFill>
            <a:srgbClr val="729fcf"/>
          </a:solidFill>
          <a:ln>
            <a:solidFill>
              <a:srgbClr val="3465a4"/>
            </a:solidFill>
          </a:ln>
        </p:spPr>
        <p:style>
          <a:lnRef idx="0"/>
          <a:fillRef idx="0"/>
          <a:effectRef idx="0"/>
          <a:fontRef idx="minor"/>
        </p:style>
      </p:sp>
      <p:sp>
        <p:nvSpPr>
          <p:cNvPr id="661" name="CustomShape 10"/>
          <p:cNvSpPr/>
          <p:nvPr/>
        </p:nvSpPr>
        <p:spPr>
          <a:xfrm>
            <a:off x="2613960" y="5181480"/>
            <a:ext cx="587520" cy="332280"/>
          </a:xfrm>
          <a:prstGeom prst="ellipse">
            <a:avLst/>
          </a:prstGeom>
          <a:solidFill>
            <a:srgbClr val="729fcf"/>
          </a:solidFill>
          <a:ln>
            <a:solidFill>
              <a:srgbClr val="3465a4"/>
            </a:solidFill>
          </a:ln>
        </p:spPr>
        <p:style>
          <a:lnRef idx="0"/>
          <a:fillRef idx="0"/>
          <a:effectRef idx="0"/>
          <a:fontRef idx="minor"/>
        </p:style>
      </p:sp>
      <p:sp>
        <p:nvSpPr>
          <p:cNvPr id="662" name="CustomShape 11"/>
          <p:cNvSpPr/>
          <p:nvPr/>
        </p:nvSpPr>
        <p:spPr>
          <a:xfrm>
            <a:off x="2613960" y="4441320"/>
            <a:ext cx="587520" cy="332280"/>
          </a:xfrm>
          <a:prstGeom prst="ellipse">
            <a:avLst/>
          </a:prstGeom>
          <a:solidFill>
            <a:srgbClr val="729fcf"/>
          </a:solidFill>
          <a:ln>
            <a:solidFill>
              <a:srgbClr val="3465a4"/>
            </a:solidFill>
          </a:ln>
        </p:spPr>
        <p:style>
          <a:lnRef idx="0"/>
          <a:fillRef idx="0"/>
          <a:effectRef idx="0"/>
          <a:fontRef idx="minor"/>
        </p:style>
      </p:sp>
      <p:sp>
        <p:nvSpPr>
          <p:cNvPr id="663" name="Line 12"/>
          <p:cNvSpPr/>
          <p:nvPr/>
        </p:nvSpPr>
        <p:spPr>
          <a:xfrm flipV="1">
            <a:off x="2940480" y="6254640"/>
            <a:ext cx="360" cy="407160"/>
          </a:xfrm>
          <a:prstGeom prst="line">
            <a:avLst/>
          </a:prstGeom>
          <a:ln>
            <a:solidFill>
              <a:srgbClr val="000000"/>
            </a:solidFill>
            <a:tailEnd len="med" type="triangle" w="med"/>
          </a:ln>
        </p:spPr>
        <p:style>
          <a:lnRef idx="0"/>
          <a:fillRef idx="0"/>
          <a:effectRef idx="0"/>
          <a:fontRef idx="minor"/>
        </p:style>
      </p:sp>
      <p:sp>
        <p:nvSpPr>
          <p:cNvPr id="664" name="Line 13"/>
          <p:cNvSpPr/>
          <p:nvPr/>
        </p:nvSpPr>
        <p:spPr>
          <a:xfrm flipV="1">
            <a:off x="2940480" y="5514480"/>
            <a:ext cx="360" cy="407160"/>
          </a:xfrm>
          <a:prstGeom prst="line">
            <a:avLst/>
          </a:prstGeom>
          <a:ln>
            <a:solidFill>
              <a:srgbClr val="000000"/>
            </a:solidFill>
            <a:tailEnd len="med" type="triangle" w="med"/>
          </a:ln>
        </p:spPr>
        <p:style>
          <a:lnRef idx="0"/>
          <a:fillRef idx="0"/>
          <a:effectRef idx="0"/>
          <a:fontRef idx="minor"/>
        </p:style>
      </p:sp>
      <p:sp>
        <p:nvSpPr>
          <p:cNvPr id="665" name="Line 14"/>
          <p:cNvSpPr/>
          <p:nvPr/>
        </p:nvSpPr>
        <p:spPr>
          <a:xfrm flipV="1">
            <a:off x="2940480" y="4774320"/>
            <a:ext cx="360" cy="407160"/>
          </a:xfrm>
          <a:prstGeom prst="line">
            <a:avLst/>
          </a:prstGeom>
          <a:ln>
            <a:solidFill>
              <a:srgbClr val="000000"/>
            </a:solidFill>
            <a:tailEnd len="med" type="triangle" w="med"/>
          </a:ln>
        </p:spPr>
        <p:style>
          <a:lnRef idx="0"/>
          <a:fillRef idx="0"/>
          <a:effectRef idx="0"/>
          <a:fontRef idx="minor"/>
        </p:style>
      </p:sp>
      <p:sp>
        <p:nvSpPr>
          <p:cNvPr id="666" name="CustomShape 15"/>
          <p:cNvSpPr/>
          <p:nvPr/>
        </p:nvSpPr>
        <p:spPr>
          <a:xfrm>
            <a:off x="8364960" y="4589280"/>
            <a:ext cx="1502280" cy="297000"/>
          </a:xfrm>
          <a:prstGeom prst="rect">
            <a:avLst/>
          </a:prstGeom>
          <a:noFill/>
          <a:ln>
            <a:noFill/>
          </a:ln>
        </p:spPr>
        <p:style>
          <a:lnRef idx="0"/>
          <a:fillRef idx="0"/>
          <a:effectRef idx="0"/>
          <a:fontRef idx="minor"/>
        </p:style>
        <p:txBody>
          <a:bodyPr lIns="90000" rIns="90000" tIns="45000" bIns="45000"/>
          <a:p>
            <a:r>
              <a:rPr b="0" lang="en-US" sz="1460" spc="-1" strike="noStrike">
                <a:solidFill>
                  <a:srgbClr val="000000"/>
                </a:solidFill>
                <a:latin typeface="Arial"/>
                <a:ea typeface="DejaVu Sans"/>
              </a:rPr>
              <a:t>master</a:t>
            </a:r>
            <a:endParaRPr b="0" lang="en-US" sz="1460" spc="-1" strike="noStrike">
              <a:latin typeface="Arial"/>
            </a:endParaRPr>
          </a:p>
        </p:txBody>
      </p:sp>
      <p:sp>
        <p:nvSpPr>
          <p:cNvPr id="667" name="CustomShape 16"/>
          <p:cNvSpPr/>
          <p:nvPr/>
        </p:nvSpPr>
        <p:spPr>
          <a:xfrm>
            <a:off x="849240" y="4493880"/>
            <a:ext cx="1502280" cy="297000"/>
          </a:xfrm>
          <a:prstGeom prst="rect">
            <a:avLst/>
          </a:prstGeom>
          <a:noFill/>
          <a:ln>
            <a:noFill/>
          </a:ln>
        </p:spPr>
        <p:style>
          <a:lnRef idx="0"/>
          <a:fillRef idx="0"/>
          <a:effectRef idx="0"/>
          <a:fontRef idx="minor"/>
        </p:style>
        <p:txBody>
          <a:bodyPr lIns="90000" rIns="90000" tIns="45000" bIns="45000"/>
          <a:p>
            <a:r>
              <a:rPr b="0" lang="en-US" sz="1460" spc="-1" strike="noStrike">
                <a:solidFill>
                  <a:srgbClr val="000000"/>
                </a:solidFill>
                <a:latin typeface="Arial"/>
                <a:ea typeface="DejaVu Sans"/>
              </a:rPr>
              <a:t>master</a:t>
            </a:r>
            <a:endParaRPr b="0" lang="en-US" sz="1460" spc="-1" strike="noStrike">
              <a:latin typeface="Arial"/>
            </a:endParaRPr>
          </a:p>
        </p:txBody>
      </p:sp>
      <p:sp>
        <p:nvSpPr>
          <p:cNvPr id="668" name="CustomShape 17"/>
          <p:cNvSpPr/>
          <p:nvPr/>
        </p:nvSpPr>
        <p:spPr>
          <a:xfrm>
            <a:off x="3659400" y="4234680"/>
            <a:ext cx="2351880" cy="297000"/>
          </a:xfrm>
          <a:prstGeom prst="rect">
            <a:avLst/>
          </a:prstGeom>
          <a:noFill/>
          <a:ln>
            <a:noFill/>
          </a:ln>
        </p:spPr>
        <p:style>
          <a:lnRef idx="0"/>
          <a:fillRef idx="0"/>
          <a:effectRef idx="0"/>
          <a:fontRef idx="minor"/>
        </p:style>
        <p:txBody>
          <a:bodyPr lIns="90000" rIns="90000" tIns="45000" bIns="45000"/>
          <a:p>
            <a:r>
              <a:rPr b="0" lang="en-US" sz="1460" spc="-1" strike="noStrike">
                <a:solidFill>
                  <a:srgbClr val="000000"/>
                </a:solidFill>
                <a:latin typeface="Arial"/>
                <a:ea typeface="DejaVu Sans"/>
              </a:rPr>
              <a:t>ball_launcher</a:t>
            </a:r>
            <a:endParaRPr b="0" lang="en-US" sz="1460" spc="-1" strike="noStrike">
              <a:latin typeface="Arial"/>
            </a:endParaRPr>
          </a:p>
        </p:txBody>
      </p:sp>
      <p:sp>
        <p:nvSpPr>
          <p:cNvPr id="669" name="CustomShape 18"/>
          <p:cNvSpPr/>
          <p:nvPr/>
        </p:nvSpPr>
        <p:spPr>
          <a:xfrm>
            <a:off x="3986280" y="3774960"/>
            <a:ext cx="587520" cy="332280"/>
          </a:xfrm>
          <a:prstGeom prst="ellipse">
            <a:avLst/>
          </a:prstGeom>
          <a:solidFill>
            <a:srgbClr val="729fcf"/>
          </a:solidFill>
          <a:ln>
            <a:solidFill>
              <a:srgbClr val="3465a4"/>
            </a:solidFill>
          </a:ln>
        </p:spPr>
        <p:style>
          <a:lnRef idx="0"/>
          <a:fillRef idx="0"/>
          <a:effectRef idx="0"/>
          <a:fontRef idx="minor"/>
        </p:style>
      </p:sp>
      <p:sp>
        <p:nvSpPr>
          <p:cNvPr id="670" name="Line 19"/>
          <p:cNvSpPr/>
          <p:nvPr/>
        </p:nvSpPr>
        <p:spPr>
          <a:xfrm flipV="1">
            <a:off x="2875320" y="4071240"/>
            <a:ext cx="1242000" cy="370080"/>
          </a:xfrm>
          <a:prstGeom prst="line">
            <a:avLst/>
          </a:prstGeom>
          <a:ln>
            <a:solidFill>
              <a:srgbClr val="000000"/>
            </a:solidFill>
            <a:tailEnd len="med" type="triangle" w="med"/>
          </a:ln>
        </p:spPr>
        <p:style>
          <a:lnRef idx="0"/>
          <a:fillRef idx="0"/>
          <a:effectRef idx="0"/>
          <a:fontRef idx="minor"/>
        </p:style>
      </p:sp>
    </p:spTree>
  </p:cSld>
  <p:timing>
    <p:tnLst>
      <p:par>
        <p:cTn id="97" dur="indefinite" restart="never" nodeType="tmRoot">
          <p:childTnLst>
            <p:seq>
              <p:cTn id="9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5" name="Line 1"/>
          <p:cNvSpPr/>
          <p:nvPr/>
        </p:nvSpPr>
        <p:spPr>
          <a:xfrm flipH="1">
            <a:off x="7158600" y="1905120"/>
            <a:ext cx="2011680" cy="360"/>
          </a:xfrm>
          <a:prstGeom prst="line">
            <a:avLst/>
          </a:prstGeom>
          <a:ln>
            <a:solidFill>
              <a:srgbClr val="000000"/>
            </a:solidFill>
          </a:ln>
        </p:spPr>
        <p:style>
          <a:lnRef idx="0"/>
          <a:fillRef idx="0"/>
          <a:effectRef idx="0"/>
          <a:fontRef idx="minor"/>
        </p:style>
      </p:sp>
      <p:sp>
        <p:nvSpPr>
          <p:cNvPr id="216" name="Line 2"/>
          <p:cNvSpPr/>
          <p:nvPr/>
        </p:nvSpPr>
        <p:spPr>
          <a:xfrm>
            <a:off x="7158600" y="1905120"/>
            <a:ext cx="365760" cy="5120640"/>
          </a:xfrm>
          <a:prstGeom prst="line">
            <a:avLst/>
          </a:prstGeom>
          <a:ln>
            <a:solidFill>
              <a:srgbClr val="000000"/>
            </a:solidFill>
          </a:ln>
        </p:spPr>
        <p:style>
          <a:lnRef idx="0"/>
          <a:fillRef idx="0"/>
          <a:effectRef idx="0"/>
          <a:fontRef idx="minor"/>
        </p:style>
      </p:sp>
      <p:sp>
        <p:nvSpPr>
          <p:cNvPr id="217" name="Line 3"/>
          <p:cNvSpPr/>
          <p:nvPr/>
        </p:nvSpPr>
        <p:spPr>
          <a:xfrm>
            <a:off x="549360" y="1920240"/>
            <a:ext cx="2011680" cy="360"/>
          </a:xfrm>
          <a:prstGeom prst="line">
            <a:avLst/>
          </a:prstGeom>
          <a:ln>
            <a:solidFill>
              <a:srgbClr val="000000"/>
            </a:solidFill>
          </a:ln>
        </p:spPr>
        <p:style>
          <a:lnRef idx="0"/>
          <a:fillRef idx="0"/>
          <a:effectRef idx="0"/>
          <a:fontRef idx="minor"/>
        </p:style>
      </p:sp>
      <p:sp>
        <p:nvSpPr>
          <p:cNvPr id="218" name="Line 4"/>
          <p:cNvSpPr/>
          <p:nvPr/>
        </p:nvSpPr>
        <p:spPr>
          <a:xfrm flipH="1">
            <a:off x="2195280" y="1920240"/>
            <a:ext cx="365760" cy="5120640"/>
          </a:xfrm>
          <a:prstGeom prst="line">
            <a:avLst/>
          </a:prstGeom>
          <a:ln>
            <a:solidFill>
              <a:srgbClr val="000000"/>
            </a:solidFill>
          </a:ln>
        </p:spPr>
        <p:style>
          <a:lnRef idx="0"/>
          <a:fillRef idx="0"/>
          <a:effectRef idx="0"/>
          <a:fontRef idx="minor"/>
        </p:style>
      </p:sp>
      <p:sp>
        <p:nvSpPr>
          <p:cNvPr id="219" name="Line 5"/>
          <p:cNvSpPr/>
          <p:nvPr/>
        </p:nvSpPr>
        <p:spPr>
          <a:xfrm flipH="1" flipV="1">
            <a:off x="4113360" y="6217920"/>
            <a:ext cx="273960" cy="822960"/>
          </a:xfrm>
          <a:prstGeom prst="line">
            <a:avLst/>
          </a:prstGeom>
          <a:ln>
            <a:solidFill>
              <a:srgbClr val="000000"/>
            </a:solidFill>
          </a:ln>
        </p:spPr>
        <p:style>
          <a:lnRef idx="0"/>
          <a:fillRef idx="0"/>
          <a:effectRef idx="0"/>
          <a:fontRef idx="minor"/>
        </p:style>
      </p:sp>
      <p:sp>
        <p:nvSpPr>
          <p:cNvPr id="220" name="Line 6"/>
          <p:cNvSpPr/>
          <p:nvPr/>
        </p:nvSpPr>
        <p:spPr>
          <a:xfrm flipV="1">
            <a:off x="3839400" y="6217920"/>
            <a:ext cx="273960" cy="822960"/>
          </a:xfrm>
          <a:prstGeom prst="line">
            <a:avLst/>
          </a:prstGeom>
          <a:ln>
            <a:solidFill>
              <a:srgbClr val="000000"/>
            </a:solidFill>
          </a:ln>
        </p:spPr>
        <p:style>
          <a:lnRef idx="0"/>
          <a:fillRef idx="0"/>
          <a:effectRef idx="0"/>
          <a:fontRef idx="minor"/>
        </p:style>
      </p:sp>
      <p:sp>
        <p:nvSpPr>
          <p:cNvPr id="221" name="Line 7"/>
          <p:cNvSpPr/>
          <p:nvPr/>
        </p:nvSpPr>
        <p:spPr>
          <a:xfrm flipH="1" flipV="1">
            <a:off x="3565440" y="6217920"/>
            <a:ext cx="273960" cy="822960"/>
          </a:xfrm>
          <a:prstGeom prst="line">
            <a:avLst/>
          </a:prstGeom>
          <a:ln>
            <a:solidFill>
              <a:srgbClr val="000000"/>
            </a:solidFill>
          </a:ln>
        </p:spPr>
        <p:style>
          <a:lnRef idx="0"/>
          <a:fillRef idx="0"/>
          <a:effectRef idx="0"/>
          <a:fontRef idx="minor"/>
        </p:style>
      </p:sp>
      <p:sp>
        <p:nvSpPr>
          <p:cNvPr id="222" name="Line 8"/>
          <p:cNvSpPr/>
          <p:nvPr/>
        </p:nvSpPr>
        <p:spPr>
          <a:xfrm flipV="1">
            <a:off x="3291480" y="6217920"/>
            <a:ext cx="273960" cy="822960"/>
          </a:xfrm>
          <a:prstGeom prst="line">
            <a:avLst/>
          </a:prstGeom>
          <a:ln>
            <a:solidFill>
              <a:srgbClr val="000000"/>
            </a:solidFill>
          </a:ln>
        </p:spPr>
        <p:style>
          <a:lnRef idx="0"/>
          <a:fillRef idx="0"/>
          <a:effectRef idx="0"/>
          <a:fontRef idx="minor"/>
        </p:style>
      </p:sp>
      <p:sp>
        <p:nvSpPr>
          <p:cNvPr id="223" name="Line 9"/>
          <p:cNvSpPr/>
          <p:nvPr/>
        </p:nvSpPr>
        <p:spPr>
          <a:xfrm flipH="1" flipV="1">
            <a:off x="5209200" y="6217920"/>
            <a:ext cx="273960" cy="822960"/>
          </a:xfrm>
          <a:prstGeom prst="line">
            <a:avLst/>
          </a:prstGeom>
          <a:ln>
            <a:solidFill>
              <a:srgbClr val="000000"/>
            </a:solidFill>
          </a:ln>
        </p:spPr>
        <p:style>
          <a:lnRef idx="0"/>
          <a:fillRef idx="0"/>
          <a:effectRef idx="0"/>
          <a:fontRef idx="minor"/>
        </p:style>
      </p:sp>
      <p:sp>
        <p:nvSpPr>
          <p:cNvPr id="224" name="Line 10"/>
          <p:cNvSpPr/>
          <p:nvPr/>
        </p:nvSpPr>
        <p:spPr>
          <a:xfrm flipV="1">
            <a:off x="4935240" y="6217920"/>
            <a:ext cx="273960" cy="822960"/>
          </a:xfrm>
          <a:prstGeom prst="line">
            <a:avLst/>
          </a:prstGeom>
          <a:ln>
            <a:solidFill>
              <a:srgbClr val="000000"/>
            </a:solidFill>
          </a:ln>
        </p:spPr>
        <p:style>
          <a:lnRef idx="0"/>
          <a:fillRef idx="0"/>
          <a:effectRef idx="0"/>
          <a:fontRef idx="minor"/>
        </p:style>
      </p:sp>
      <p:sp>
        <p:nvSpPr>
          <p:cNvPr id="225" name="Line 11"/>
          <p:cNvSpPr/>
          <p:nvPr/>
        </p:nvSpPr>
        <p:spPr>
          <a:xfrm flipH="1" flipV="1">
            <a:off x="4661280" y="6217920"/>
            <a:ext cx="273960" cy="822960"/>
          </a:xfrm>
          <a:prstGeom prst="line">
            <a:avLst/>
          </a:prstGeom>
          <a:ln>
            <a:solidFill>
              <a:srgbClr val="000000"/>
            </a:solidFill>
          </a:ln>
        </p:spPr>
        <p:style>
          <a:lnRef idx="0"/>
          <a:fillRef idx="0"/>
          <a:effectRef idx="0"/>
          <a:fontRef idx="minor"/>
        </p:style>
      </p:sp>
      <p:sp>
        <p:nvSpPr>
          <p:cNvPr id="226" name="Line 12"/>
          <p:cNvSpPr/>
          <p:nvPr/>
        </p:nvSpPr>
        <p:spPr>
          <a:xfrm flipV="1">
            <a:off x="4387320" y="6217920"/>
            <a:ext cx="273960" cy="822960"/>
          </a:xfrm>
          <a:prstGeom prst="line">
            <a:avLst/>
          </a:prstGeom>
          <a:ln>
            <a:solidFill>
              <a:srgbClr val="000000"/>
            </a:solidFill>
          </a:ln>
        </p:spPr>
        <p:style>
          <a:lnRef idx="0"/>
          <a:fillRef idx="0"/>
          <a:effectRef idx="0"/>
          <a:fontRef idx="minor"/>
        </p:style>
      </p:sp>
      <p:sp>
        <p:nvSpPr>
          <p:cNvPr id="227" name="Line 13"/>
          <p:cNvSpPr/>
          <p:nvPr/>
        </p:nvSpPr>
        <p:spPr>
          <a:xfrm flipH="1" flipV="1">
            <a:off x="6310080" y="6217920"/>
            <a:ext cx="273960" cy="822960"/>
          </a:xfrm>
          <a:prstGeom prst="line">
            <a:avLst/>
          </a:prstGeom>
          <a:ln>
            <a:solidFill>
              <a:srgbClr val="000000"/>
            </a:solidFill>
          </a:ln>
        </p:spPr>
        <p:style>
          <a:lnRef idx="0"/>
          <a:fillRef idx="0"/>
          <a:effectRef idx="0"/>
          <a:fontRef idx="minor"/>
        </p:style>
      </p:sp>
      <p:sp>
        <p:nvSpPr>
          <p:cNvPr id="228" name="Line 14"/>
          <p:cNvSpPr/>
          <p:nvPr/>
        </p:nvSpPr>
        <p:spPr>
          <a:xfrm flipV="1">
            <a:off x="6036120" y="6217920"/>
            <a:ext cx="273960" cy="822960"/>
          </a:xfrm>
          <a:prstGeom prst="line">
            <a:avLst/>
          </a:prstGeom>
          <a:ln>
            <a:solidFill>
              <a:srgbClr val="000000"/>
            </a:solidFill>
          </a:ln>
        </p:spPr>
        <p:style>
          <a:lnRef idx="0"/>
          <a:fillRef idx="0"/>
          <a:effectRef idx="0"/>
          <a:fontRef idx="minor"/>
        </p:style>
      </p:sp>
      <p:sp>
        <p:nvSpPr>
          <p:cNvPr id="229" name="Line 15"/>
          <p:cNvSpPr/>
          <p:nvPr/>
        </p:nvSpPr>
        <p:spPr>
          <a:xfrm flipH="1" flipV="1">
            <a:off x="5762160" y="6217920"/>
            <a:ext cx="273960" cy="822960"/>
          </a:xfrm>
          <a:prstGeom prst="line">
            <a:avLst/>
          </a:prstGeom>
          <a:ln>
            <a:solidFill>
              <a:srgbClr val="000000"/>
            </a:solidFill>
          </a:ln>
        </p:spPr>
        <p:style>
          <a:lnRef idx="0"/>
          <a:fillRef idx="0"/>
          <a:effectRef idx="0"/>
          <a:fontRef idx="minor"/>
        </p:style>
      </p:sp>
      <p:sp>
        <p:nvSpPr>
          <p:cNvPr id="230" name="Line 16"/>
          <p:cNvSpPr/>
          <p:nvPr/>
        </p:nvSpPr>
        <p:spPr>
          <a:xfrm flipV="1">
            <a:off x="5488200" y="6217920"/>
            <a:ext cx="273960" cy="822960"/>
          </a:xfrm>
          <a:prstGeom prst="line">
            <a:avLst/>
          </a:prstGeom>
          <a:ln>
            <a:solidFill>
              <a:srgbClr val="000000"/>
            </a:solidFill>
          </a:ln>
        </p:spPr>
        <p:style>
          <a:lnRef idx="0"/>
          <a:fillRef idx="0"/>
          <a:effectRef idx="0"/>
          <a:fontRef idx="minor"/>
        </p:style>
      </p:sp>
      <p:sp>
        <p:nvSpPr>
          <p:cNvPr id="231" name="Line 17"/>
          <p:cNvSpPr/>
          <p:nvPr/>
        </p:nvSpPr>
        <p:spPr>
          <a:xfrm flipV="1">
            <a:off x="7133400" y="6217920"/>
            <a:ext cx="273960" cy="822960"/>
          </a:xfrm>
          <a:prstGeom prst="line">
            <a:avLst/>
          </a:prstGeom>
          <a:ln>
            <a:solidFill>
              <a:srgbClr val="000000"/>
            </a:solidFill>
          </a:ln>
        </p:spPr>
        <p:style>
          <a:lnRef idx="0"/>
          <a:fillRef idx="0"/>
          <a:effectRef idx="0"/>
          <a:fontRef idx="minor"/>
        </p:style>
      </p:sp>
      <p:sp>
        <p:nvSpPr>
          <p:cNvPr id="232" name="Line 18"/>
          <p:cNvSpPr/>
          <p:nvPr/>
        </p:nvSpPr>
        <p:spPr>
          <a:xfrm flipH="1" flipV="1">
            <a:off x="6859440" y="6217920"/>
            <a:ext cx="273960" cy="822960"/>
          </a:xfrm>
          <a:prstGeom prst="line">
            <a:avLst/>
          </a:prstGeom>
          <a:ln>
            <a:solidFill>
              <a:srgbClr val="000000"/>
            </a:solidFill>
          </a:ln>
        </p:spPr>
        <p:style>
          <a:lnRef idx="0"/>
          <a:fillRef idx="0"/>
          <a:effectRef idx="0"/>
          <a:fontRef idx="minor"/>
        </p:style>
      </p:sp>
      <p:sp>
        <p:nvSpPr>
          <p:cNvPr id="233" name="Line 19"/>
          <p:cNvSpPr/>
          <p:nvPr/>
        </p:nvSpPr>
        <p:spPr>
          <a:xfrm flipV="1">
            <a:off x="6585480" y="6217920"/>
            <a:ext cx="273960" cy="822960"/>
          </a:xfrm>
          <a:prstGeom prst="line">
            <a:avLst/>
          </a:prstGeom>
          <a:ln>
            <a:solidFill>
              <a:srgbClr val="000000"/>
            </a:solidFill>
          </a:ln>
        </p:spPr>
        <p:style>
          <a:lnRef idx="0"/>
          <a:fillRef idx="0"/>
          <a:effectRef idx="0"/>
          <a:fontRef idx="minor"/>
        </p:style>
      </p:sp>
      <p:sp>
        <p:nvSpPr>
          <p:cNvPr id="234" name="Line 20"/>
          <p:cNvSpPr/>
          <p:nvPr/>
        </p:nvSpPr>
        <p:spPr>
          <a:xfrm flipH="1" flipV="1">
            <a:off x="3017520" y="6217920"/>
            <a:ext cx="273960" cy="822960"/>
          </a:xfrm>
          <a:prstGeom prst="line">
            <a:avLst/>
          </a:prstGeom>
          <a:ln>
            <a:solidFill>
              <a:srgbClr val="000000"/>
            </a:solidFill>
          </a:ln>
        </p:spPr>
        <p:style>
          <a:lnRef idx="0"/>
          <a:fillRef idx="0"/>
          <a:effectRef idx="0"/>
          <a:fontRef idx="minor"/>
        </p:style>
      </p:sp>
      <p:sp>
        <p:nvSpPr>
          <p:cNvPr id="235" name="Line 21"/>
          <p:cNvSpPr/>
          <p:nvPr/>
        </p:nvSpPr>
        <p:spPr>
          <a:xfrm flipV="1">
            <a:off x="2743560" y="6217920"/>
            <a:ext cx="273960" cy="822960"/>
          </a:xfrm>
          <a:prstGeom prst="line">
            <a:avLst/>
          </a:prstGeom>
          <a:ln>
            <a:solidFill>
              <a:srgbClr val="000000"/>
            </a:solidFill>
          </a:ln>
        </p:spPr>
        <p:style>
          <a:lnRef idx="0"/>
          <a:fillRef idx="0"/>
          <a:effectRef idx="0"/>
          <a:fontRef idx="minor"/>
        </p:style>
      </p:sp>
      <p:sp>
        <p:nvSpPr>
          <p:cNvPr id="236" name="Line 22"/>
          <p:cNvSpPr/>
          <p:nvPr/>
        </p:nvSpPr>
        <p:spPr>
          <a:xfrm flipH="1" flipV="1">
            <a:off x="2469600" y="6217920"/>
            <a:ext cx="273960" cy="822960"/>
          </a:xfrm>
          <a:prstGeom prst="line">
            <a:avLst/>
          </a:prstGeom>
          <a:ln>
            <a:solidFill>
              <a:srgbClr val="000000"/>
            </a:solidFill>
          </a:ln>
        </p:spPr>
        <p:style>
          <a:lnRef idx="0"/>
          <a:fillRef idx="0"/>
          <a:effectRef idx="0"/>
          <a:fontRef idx="minor"/>
        </p:style>
      </p:sp>
      <p:sp>
        <p:nvSpPr>
          <p:cNvPr id="237" name="Line 23"/>
          <p:cNvSpPr/>
          <p:nvPr/>
        </p:nvSpPr>
        <p:spPr>
          <a:xfrm flipV="1">
            <a:off x="2195640" y="6217920"/>
            <a:ext cx="273960" cy="822960"/>
          </a:xfrm>
          <a:prstGeom prst="line">
            <a:avLst/>
          </a:prstGeom>
          <a:ln>
            <a:solidFill>
              <a:srgbClr val="000000"/>
            </a:solidFill>
          </a:ln>
        </p:spPr>
        <p:style>
          <a:lnRef idx="0"/>
          <a:fillRef idx="0"/>
          <a:effectRef idx="0"/>
          <a:fontRef idx="minor"/>
        </p:style>
      </p:sp>
      <p:sp>
        <p:nvSpPr>
          <p:cNvPr id="238" name="Line 24"/>
          <p:cNvSpPr/>
          <p:nvPr/>
        </p:nvSpPr>
        <p:spPr>
          <a:xfrm>
            <a:off x="7407360" y="6217920"/>
            <a:ext cx="91080" cy="457200"/>
          </a:xfrm>
          <a:prstGeom prst="line">
            <a:avLst/>
          </a:prstGeom>
          <a:ln>
            <a:solidFill>
              <a:srgbClr val="000000"/>
            </a:solidFill>
          </a:ln>
        </p:spPr>
        <p:style>
          <a:lnRef idx="0"/>
          <a:fillRef idx="0"/>
          <a:effectRef idx="0"/>
          <a:fontRef idx="minor"/>
        </p:style>
      </p:sp>
      <p:sp>
        <p:nvSpPr>
          <p:cNvPr id="239" name="Line 25"/>
          <p:cNvSpPr/>
          <p:nvPr/>
        </p:nvSpPr>
        <p:spPr>
          <a:xfrm flipV="1">
            <a:off x="2561760" y="1905120"/>
            <a:ext cx="4597560" cy="15120"/>
          </a:xfrm>
          <a:prstGeom prst="line">
            <a:avLst/>
          </a:prstGeom>
          <a:ln>
            <a:solidFill>
              <a:srgbClr val="00ff00"/>
            </a:solidFill>
          </a:ln>
        </p:spPr>
        <p:style>
          <a:lnRef idx="0"/>
          <a:fillRef idx="0"/>
          <a:effectRef idx="0"/>
          <a:fontRef idx="minor"/>
        </p:style>
      </p:sp>
      <p:sp>
        <p:nvSpPr>
          <p:cNvPr id="240" name="CustomShape 26"/>
          <p:cNvSpPr/>
          <p:nvPr/>
        </p:nvSpPr>
        <p:spPr>
          <a:xfrm>
            <a:off x="3049560" y="1486800"/>
            <a:ext cx="90360" cy="90360"/>
          </a:xfrm>
          <a:prstGeom prst="ellipse">
            <a:avLst/>
          </a:prstGeom>
          <a:solidFill>
            <a:srgbClr val="729fcf"/>
          </a:solidFill>
          <a:ln>
            <a:solidFill>
              <a:srgbClr val="3465a4"/>
            </a:solidFill>
          </a:ln>
        </p:spPr>
        <p:style>
          <a:lnRef idx="0"/>
          <a:fillRef idx="0"/>
          <a:effectRef idx="0"/>
          <a:fontRef idx="minor"/>
        </p:style>
      </p:sp>
      <p:sp>
        <p:nvSpPr>
          <p:cNvPr id="241" name="Line 27"/>
          <p:cNvSpPr/>
          <p:nvPr/>
        </p:nvSpPr>
        <p:spPr>
          <a:xfrm>
            <a:off x="3081600" y="1578240"/>
            <a:ext cx="360" cy="182880"/>
          </a:xfrm>
          <a:prstGeom prst="line">
            <a:avLst/>
          </a:prstGeom>
          <a:ln>
            <a:solidFill>
              <a:srgbClr val="000000"/>
            </a:solidFill>
          </a:ln>
        </p:spPr>
        <p:style>
          <a:lnRef idx="0"/>
          <a:fillRef idx="0"/>
          <a:effectRef idx="0"/>
          <a:fontRef idx="minor"/>
        </p:style>
      </p:sp>
      <p:sp>
        <p:nvSpPr>
          <p:cNvPr id="242" name="Line 28"/>
          <p:cNvSpPr/>
          <p:nvPr/>
        </p:nvSpPr>
        <p:spPr>
          <a:xfrm>
            <a:off x="3081600" y="1761120"/>
            <a:ext cx="91080" cy="159120"/>
          </a:xfrm>
          <a:prstGeom prst="line">
            <a:avLst/>
          </a:prstGeom>
          <a:ln>
            <a:solidFill>
              <a:srgbClr val="000000"/>
            </a:solidFill>
          </a:ln>
        </p:spPr>
        <p:style>
          <a:lnRef idx="0"/>
          <a:fillRef idx="0"/>
          <a:effectRef idx="0"/>
          <a:fontRef idx="minor"/>
        </p:style>
      </p:sp>
      <p:sp>
        <p:nvSpPr>
          <p:cNvPr id="243" name="Line 29"/>
          <p:cNvSpPr/>
          <p:nvPr/>
        </p:nvSpPr>
        <p:spPr>
          <a:xfrm flipH="1">
            <a:off x="2990520" y="1746000"/>
            <a:ext cx="91080" cy="159120"/>
          </a:xfrm>
          <a:prstGeom prst="line">
            <a:avLst/>
          </a:prstGeom>
          <a:ln>
            <a:solidFill>
              <a:srgbClr val="000000"/>
            </a:solidFill>
          </a:ln>
        </p:spPr>
        <p:style>
          <a:lnRef idx="0"/>
          <a:fillRef idx="0"/>
          <a:effectRef idx="0"/>
          <a:fontRef idx="minor"/>
        </p:style>
      </p:sp>
      <p:sp>
        <p:nvSpPr>
          <p:cNvPr id="244" name="Line 30"/>
          <p:cNvSpPr/>
          <p:nvPr/>
        </p:nvSpPr>
        <p:spPr>
          <a:xfrm>
            <a:off x="2930760" y="1673280"/>
            <a:ext cx="322920" cy="360"/>
          </a:xfrm>
          <a:prstGeom prst="line">
            <a:avLst/>
          </a:prstGeom>
          <a:ln>
            <a:solidFill>
              <a:srgbClr val="000000"/>
            </a:solidFill>
          </a:ln>
        </p:spPr>
        <p:style>
          <a:lnRef idx="0"/>
          <a:fillRef idx="0"/>
          <a:effectRef idx="0"/>
          <a:fontRef idx="minor"/>
        </p:style>
      </p:sp>
      <p:sp>
        <p:nvSpPr>
          <p:cNvPr id="245" name="CustomShape 31"/>
          <p:cNvSpPr/>
          <p:nvPr/>
        </p:nvSpPr>
        <p:spPr>
          <a:xfrm>
            <a:off x="1737360" y="91440"/>
            <a:ext cx="6948360" cy="345240"/>
          </a:xfrm>
          <a:prstGeom prst="rect">
            <a:avLst/>
          </a:prstGeom>
          <a:noFill/>
          <a:ln>
            <a:noFill/>
          </a:ln>
        </p:spPr>
        <p:style>
          <a:lnRef idx="0"/>
          <a:fillRef idx="0"/>
          <a:effectRef idx="0"/>
          <a:fontRef idx="minor"/>
        </p:style>
        <p:txBody>
          <a:bodyPr lIns="90000" rIns="90000" tIns="45000" bIns="45000"/>
          <a:p>
            <a:r>
              <a:rPr b="0" lang="en-US" sz="1800" spc="-1" strike="noStrike">
                <a:solidFill>
                  <a:srgbClr val="000000"/>
                </a:solidFill>
                <a:latin typeface="Arial"/>
                <a:ea typeface="DejaVu Sans"/>
              </a:rPr>
              <a:t>Because you can’t find that one function you wrote a few days ago</a:t>
            </a:r>
            <a:endParaRPr b="0" lang="en-US" sz="1800" spc="-1" strike="noStrike">
              <a:latin typeface="Arial"/>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5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71" name="CustomShape 1"/>
          <p:cNvSpPr/>
          <p:nvPr/>
        </p:nvSpPr>
        <p:spPr>
          <a:xfrm>
            <a:off x="504000" y="301320"/>
            <a:ext cx="9070560" cy="126108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latin typeface="Arial"/>
                <a:ea typeface="DejaVu Sans"/>
              </a:rPr>
              <a:t>Now what does it look like?</a:t>
            </a:r>
            <a:endParaRPr b="0" lang="en-US" sz="4400" spc="-1" strike="noStrike">
              <a:latin typeface="Arial"/>
            </a:endParaRPr>
          </a:p>
        </p:txBody>
      </p:sp>
      <p:sp>
        <p:nvSpPr>
          <p:cNvPr id="672" name="CustomShape 2"/>
          <p:cNvSpPr/>
          <p:nvPr/>
        </p:nvSpPr>
        <p:spPr>
          <a:xfrm>
            <a:off x="504000" y="1463040"/>
            <a:ext cx="9325800" cy="5759640"/>
          </a:xfrm>
          <a:prstGeom prst="rect">
            <a:avLst/>
          </a:prstGeom>
          <a:noFill/>
          <a:ln>
            <a:noFill/>
          </a:ln>
        </p:spPr>
        <p:style>
          <a:lnRef idx="0"/>
          <a:fillRef idx="0"/>
          <a:effectRef idx="0"/>
          <a:fontRef idx="minor"/>
        </p:style>
        <p:txBody>
          <a:bodyPr lIns="90000" rIns="90000" tIns="45000" bIns="45000"/>
          <a:p>
            <a:r>
              <a:rPr b="0" lang="en-US" sz="1400" spc="-1" strike="noStrike">
                <a:solidFill>
                  <a:srgbClr val="000000"/>
                </a:solidFill>
                <a:latin typeface="Courier New"/>
                <a:ea typeface="DejaVu Sans"/>
              </a:rPr>
              <a:t>$ </a:t>
            </a:r>
            <a:r>
              <a:rPr b="0" lang="en-US" sz="1400" spc="-1" strike="noStrike">
                <a:solidFill>
                  <a:srgbClr val="800080"/>
                </a:solidFill>
                <a:latin typeface="Courier New"/>
                <a:ea typeface="DejaVu Sans"/>
              </a:rPr>
              <a:t>git branch -v</a:t>
            </a:r>
            <a:endParaRPr b="0" lang="en-US" sz="1400" spc="-1" strike="noStrike">
              <a:latin typeface="Arial"/>
            </a:endParaRPr>
          </a:p>
          <a:p>
            <a:r>
              <a:rPr b="0" lang="en-US" sz="1400" spc="-1" strike="noStrike">
                <a:solidFill>
                  <a:srgbClr val="000000"/>
                </a:solidFill>
                <a:latin typeface="Courier New"/>
                <a:ea typeface="DejaVu Sans"/>
              </a:rPr>
              <a:t>* </a:t>
            </a:r>
            <a:r>
              <a:rPr b="0" lang="en-US" sz="1400" spc="-1" strike="noStrike">
                <a:solidFill>
                  <a:srgbClr val="008000"/>
                </a:solidFill>
                <a:latin typeface="Courier New"/>
                <a:ea typeface="DejaVu Sans"/>
              </a:rPr>
              <a:t>ball_launcher</a:t>
            </a:r>
            <a:r>
              <a:rPr b="0" lang="en-US" sz="1400" spc="-1" strike="noStrike">
                <a:solidFill>
                  <a:srgbClr val="000000"/>
                </a:solidFill>
                <a:latin typeface="Courier New"/>
                <a:ea typeface="DejaVu Sans"/>
              </a:rPr>
              <a:t> 4a5d420 Added a good sentence</a:t>
            </a:r>
            <a:endParaRPr b="0" lang="en-US" sz="1400" spc="-1" strike="noStrike">
              <a:latin typeface="Arial"/>
            </a:endParaRPr>
          </a:p>
          <a:p>
            <a:r>
              <a:rPr b="0" lang="en-US" sz="1400" spc="-1" strike="noStrike">
                <a:solidFill>
                  <a:srgbClr val="000000"/>
                </a:solidFill>
                <a:latin typeface="Courier New"/>
                <a:ea typeface="DejaVu Sans"/>
              </a:rPr>
              <a:t>  </a:t>
            </a:r>
            <a:r>
              <a:rPr b="0" lang="en-US" sz="1400" spc="-1" strike="noStrike">
                <a:solidFill>
                  <a:srgbClr val="000000"/>
                </a:solidFill>
                <a:latin typeface="Courier New"/>
                <a:ea typeface="DejaVu Sans"/>
              </a:rPr>
              <a:t>master        2739922 revert random thought</a:t>
            </a:r>
            <a:endParaRPr b="0" lang="en-US" sz="1400" spc="-1" strike="noStrike">
              <a:latin typeface="Arial"/>
            </a:endParaRPr>
          </a:p>
          <a:p>
            <a:endParaRPr b="0" lang="en-US" sz="1400" spc="-1" strike="noStrike">
              <a:latin typeface="Arial"/>
            </a:endParaRPr>
          </a:p>
        </p:txBody>
      </p:sp>
    </p:spTree>
  </p:cSld>
  <p:timing>
    <p:tnLst>
      <p:par>
        <p:cTn id="99" dur="indefinite" restart="never" nodeType="tmRoot">
          <p:childTnLst>
            <p:seq>
              <p:cTn id="100" nodeType="mainSeq"/>
              <p:prevCondLst>
                <p:cond delay="0" evt="onPrev">
                  <p:tgtEl>
                    <p:sldTgt/>
                  </p:tgtEl>
                </p:cond>
              </p:prevCondLst>
              <p:nextCondLst>
                <p:cond delay="0" evt="onNext">
                  <p:tgtEl>
                    <p:sldTgt/>
                  </p:tgtEl>
                </p:cond>
              </p:nextCondLst>
            </p:seq>
          </p:childTnLst>
        </p:cTn>
      </p:par>
    </p:tnLst>
  </p:timing>
</p:sld>
</file>

<file path=ppt/slides/slide5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73" name="CustomShape 1"/>
          <p:cNvSpPr/>
          <p:nvPr/>
        </p:nvSpPr>
        <p:spPr>
          <a:xfrm>
            <a:off x="7272000" y="6675840"/>
            <a:ext cx="587520" cy="332280"/>
          </a:xfrm>
          <a:prstGeom prst="ellipse">
            <a:avLst/>
          </a:prstGeom>
          <a:solidFill>
            <a:srgbClr val="729fcf"/>
          </a:solidFill>
          <a:ln>
            <a:solidFill>
              <a:srgbClr val="3465a4"/>
            </a:solidFill>
          </a:ln>
        </p:spPr>
        <p:style>
          <a:lnRef idx="0"/>
          <a:fillRef idx="0"/>
          <a:effectRef idx="0"/>
          <a:fontRef idx="minor"/>
        </p:style>
      </p:sp>
      <p:sp>
        <p:nvSpPr>
          <p:cNvPr id="674" name="CustomShape 2"/>
          <p:cNvSpPr/>
          <p:nvPr/>
        </p:nvSpPr>
        <p:spPr>
          <a:xfrm>
            <a:off x="7254000" y="5921640"/>
            <a:ext cx="587520" cy="332280"/>
          </a:xfrm>
          <a:prstGeom prst="ellipse">
            <a:avLst/>
          </a:prstGeom>
          <a:solidFill>
            <a:srgbClr val="729fcf"/>
          </a:solidFill>
          <a:ln>
            <a:solidFill>
              <a:srgbClr val="3465a4"/>
            </a:solidFill>
          </a:ln>
        </p:spPr>
        <p:style>
          <a:lnRef idx="0"/>
          <a:fillRef idx="0"/>
          <a:effectRef idx="0"/>
          <a:fontRef idx="minor"/>
        </p:style>
      </p:sp>
      <p:sp>
        <p:nvSpPr>
          <p:cNvPr id="675" name="CustomShape 3"/>
          <p:cNvSpPr/>
          <p:nvPr/>
        </p:nvSpPr>
        <p:spPr>
          <a:xfrm>
            <a:off x="7254000" y="5181480"/>
            <a:ext cx="587520" cy="332280"/>
          </a:xfrm>
          <a:prstGeom prst="ellipse">
            <a:avLst/>
          </a:prstGeom>
          <a:solidFill>
            <a:srgbClr val="729fcf"/>
          </a:solidFill>
          <a:ln>
            <a:solidFill>
              <a:srgbClr val="3465a4"/>
            </a:solidFill>
          </a:ln>
        </p:spPr>
        <p:style>
          <a:lnRef idx="0"/>
          <a:fillRef idx="0"/>
          <a:effectRef idx="0"/>
          <a:fontRef idx="minor"/>
        </p:style>
      </p:sp>
      <p:sp>
        <p:nvSpPr>
          <p:cNvPr id="676" name="CustomShape 4"/>
          <p:cNvSpPr/>
          <p:nvPr/>
        </p:nvSpPr>
        <p:spPr>
          <a:xfrm>
            <a:off x="7254000" y="4441320"/>
            <a:ext cx="587520" cy="332280"/>
          </a:xfrm>
          <a:prstGeom prst="ellipse">
            <a:avLst/>
          </a:prstGeom>
          <a:solidFill>
            <a:srgbClr val="729fcf"/>
          </a:solidFill>
          <a:ln>
            <a:solidFill>
              <a:srgbClr val="3465a4"/>
            </a:solidFill>
          </a:ln>
        </p:spPr>
        <p:style>
          <a:lnRef idx="0"/>
          <a:fillRef idx="0"/>
          <a:effectRef idx="0"/>
          <a:fontRef idx="minor"/>
        </p:style>
      </p:sp>
      <p:sp>
        <p:nvSpPr>
          <p:cNvPr id="677" name="Line 5"/>
          <p:cNvSpPr/>
          <p:nvPr/>
        </p:nvSpPr>
        <p:spPr>
          <a:xfrm flipV="1">
            <a:off x="7580520" y="6254640"/>
            <a:ext cx="360" cy="407160"/>
          </a:xfrm>
          <a:prstGeom prst="line">
            <a:avLst/>
          </a:prstGeom>
          <a:ln>
            <a:solidFill>
              <a:srgbClr val="000000"/>
            </a:solidFill>
            <a:tailEnd len="med" type="triangle" w="med"/>
          </a:ln>
        </p:spPr>
        <p:style>
          <a:lnRef idx="0"/>
          <a:fillRef idx="0"/>
          <a:effectRef idx="0"/>
          <a:fontRef idx="minor"/>
        </p:style>
      </p:sp>
      <p:sp>
        <p:nvSpPr>
          <p:cNvPr id="678" name="Line 6"/>
          <p:cNvSpPr/>
          <p:nvPr/>
        </p:nvSpPr>
        <p:spPr>
          <a:xfrm flipV="1">
            <a:off x="7580520" y="5514480"/>
            <a:ext cx="360" cy="407160"/>
          </a:xfrm>
          <a:prstGeom prst="line">
            <a:avLst/>
          </a:prstGeom>
          <a:ln>
            <a:solidFill>
              <a:srgbClr val="000000"/>
            </a:solidFill>
            <a:tailEnd len="med" type="triangle" w="med"/>
          </a:ln>
        </p:spPr>
        <p:style>
          <a:lnRef idx="0"/>
          <a:fillRef idx="0"/>
          <a:effectRef idx="0"/>
          <a:fontRef idx="minor"/>
        </p:style>
      </p:sp>
      <p:sp>
        <p:nvSpPr>
          <p:cNvPr id="679" name="Line 7"/>
          <p:cNvSpPr/>
          <p:nvPr/>
        </p:nvSpPr>
        <p:spPr>
          <a:xfrm flipV="1">
            <a:off x="7580520" y="4774320"/>
            <a:ext cx="360" cy="407160"/>
          </a:xfrm>
          <a:prstGeom prst="line">
            <a:avLst/>
          </a:prstGeom>
          <a:ln>
            <a:solidFill>
              <a:srgbClr val="000000"/>
            </a:solidFill>
            <a:tailEnd len="med" type="triangle" w="med"/>
          </a:ln>
        </p:spPr>
        <p:style>
          <a:lnRef idx="0"/>
          <a:fillRef idx="0"/>
          <a:effectRef idx="0"/>
          <a:fontRef idx="minor"/>
        </p:style>
      </p:sp>
      <p:sp>
        <p:nvSpPr>
          <p:cNvPr id="680" name="CustomShape 8"/>
          <p:cNvSpPr/>
          <p:nvPr/>
        </p:nvSpPr>
        <p:spPr>
          <a:xfrm>
            <a:off x="2631960" y="6675840"/>
            <a:ext cx="587520" cy="332280"/>
          </a:xfrm>
          <a:prstGeom prst="ellipse">
            <a:avLst/>
          </a:prstGeom>
          <a:solidFill>
            <a:srgbClr val="729fcf"/>
          </a:solidFill>
          <a:ln>
            <a:solidFill>
              <a:srgbClr val="3465a4"/>
            </a:solidFill>
          </a:ln>
        </p:spPr>
        <p:style>
          <a:lnRef idx="0"/>
          <a:fillRef idx="0"/>
          <a:effectRef idx="0"/>
          <a:fontRef idx="minor"/>
        </p:style>
      </p:sp>
      <p:sp>
        <p:nvSpPr>
          <p:cNvPr id="681" name="CustomShape 9"/>
          <p:cNvSpPr/>
          <p:nvPr/>
        </p:nvSpPr>
        <p:spPr>
          <a:xfrm>
            <a:off x="2613960" y="5921640"/>
            <a:ext cx="587520" cy="332280"/>
          </a:xfrm>
          <a:prstGeom prst="ellipse">
            <a:avLst/>
          </a:prstGeom>
          <a:solidFill>
            <a:srgbClr val="729fcf"/>
          </a:solidFill>
          <a:ln>
            <a:solidFill>
              <a:srgbClr val="3465a4"/>
            </a:solidFill>
          </a:ln>
        </p:spPr>
        <p:style>
          <a:lnRef idx="0"/>
          <a:fillRef idx="0"/>
          <a:effectRef idx="0"/>
          <a:fontRef idx="minor"/>
        </p:style>
      </p:sp>
      <p:sp>
        <p:nvSpPr>
          <p:cNvPr id="682" name="CustomShape 10"/>
          <p:cNvSpPr/>
          <p:nvPr/>
        </p:nvSpPr>
        <p:spPr>
          <a:xfrm>
            <a:off x="2613960" y="5181480"/>
            <a:ext cx="587520" cy="332280"/>
          </a:xfrm>
          <a:prstGeom prst="ellipse">
            <a:avLst/>
          </a:prstGeom>
          <a:solidFill>
            <a:srgbClr val="729fcf"/>
          </a:solidFill>
          <a:ln>
            <a:solidFill>
              <a:srgbClr val="3465a4"/>
            </a:solidFill>
          </a:ln>
        </p:spPr>
        <p:style>
          <a:lnRef idx="0"/>
          <a:fillRef idx="0"/>
          <a:effectRef idx="0"/>
          <a:fontRef idx="minor"/>
        </p:style>
      </p:sp>
      <p:sp>
        <p:nvSpPr>
          <p:cNvPr id="683" name="CustomShape 11"/>
          <p:cNvSpPr/>
          <p:nvPr/>
        </p:nvSpPr>
        <p:spPr>
          <a:xfrm>
            <a:off x="2613960" y="4441320"/>
            <a:ext cx="587520" cy="332280"/>
          </a:xfrm>
          <a:prstGeom prst="ellipse">
            <a:avLst/>
          </a:prstGeom>
          <a:solidFill>
            <a:srgbClr val="729fcf"/>
          </a:solidFill>
          <a:ln>
            <a:solidFill>
              <a:srgbClr val="3465a4"/>
            </a:solidFill>
          </a:ln>
        </p:spPr>
        <p:style>
          <a:lnRef idx="0"/>
          <a:fillRef idx="0"/>
          <a:effectRef idx="0"/>
          <a:fontRef idx="minor"/>
        </p:style>
      </p:sp>
      <p:sp>
        <p:nvSpPr>
          <p:cNvPr id="684" name="Line 12"/>
          <p:cNvSpPr/>
          <p:nvPr/>
        </p:nvSpPr>
        <p:spPr>
          <a:xfrm flipV="1">
            <a:off x="2940480" y="6254640"/>
            <a:ext cx="360" cy="407160"/>
          </a:xfrm>
          <a:prstGeom prst="line">
            <a:avLst/>
          </a:prstGeom>
          <a:ln>
            <a:solidFill>
              <a:srgbClr val="000000"/>
            </a:solidFill>
            <a:tailEnd len="med" type="triangle" w="med"/>
          </a:ln>
        </p:spPr>
        <p:style>
          <a:lnRef idx="0"/>
          <a:fillRef idx="0"/>
          <a:effectRef idx="0"/>
          <a:fontRef idx="minor"/>
        </p:style>
      </p:sp>
      <p:sp>
        <p:nvSpPr>
          <p:cNvPr id="685" name="Line 13"/>
          <p:cNvSpPr/>
          <p:nvPr/>
        </p:nvSpPr>
        <p:spPr>
          <a:xfrm flipV="1">
            <a:off x="2940480" y="5514480"/>
            <a:ext cx="360" cy="407160"/>
          </a:xfrm>
          <a:prstGeom prst="line">
            <a:avLst/>
          </a:prstGeom>
          <a:ln>
            <a:solidFill>
              <a:srgbClr val="000000"/>
            </a:solidFill>
            <a:tailEnd len="med" type="triangle" w="med"/>
          </a:ln>
        </p:spPr>
        <p:style>
          <a:lnRef idx="0"/>
          <a:fillRef idx="0"/>
          <a:effectRef idx="0"/>
          <a:fontRef idx="minor"/>
        </p:style>
      </p:sp>
      <p:sp>
        <p:nvSpPr>
          <p:cNvPr id="686" name="Line 14"/>
          <p:cNvSpPr/>
          <p:nvPr/>
        </p:nvSpPr>
        <p:spPr>
          <a:xfrm flipV="1">
            <a:off x="2940480" y="4774320"/>
            <a:ext cx="360" cy="407160"/>
          </a:xfrm>
          <a:prstGeom prst="line">
            <a:avLst/>
          </a:prstGeom>
          <a:ln>
            <a:solidFill>
              <a:srgbClr val="000000"/>
            </a:solidFill>
            <a:tailEnd len="med" type="triangle" w="med"/>
          </a:ln>
        </p:spPr>
        <p:style>
          <a:lnRef idx="0"/>
          <a:fillRef idx="0"/>
          <a:effectRef idx="0"/>
          <a:fontRef idx="minor"/>
        </p:style>
      </p:sp>
      <p:sp>
        <p:nvSpPr>
          <p:cNvPr id="687" name="CustomShape 15"/>
          <p:cNvSpPr/>
          <p:nvPr/>
        </p:nvSpPr>
        <p:spPr>
          <a:xfrm>
            <a:off x="8364960" y="4589280"/>
            <a:ext cx="1502280" cy="297000"/>
          </a:xfrm>
          <a:prstGeom prst="rect">
            <a:avLst/>
          </a:prstGeom>
          <a:noFill/>
          <a:ln>
            <a:noFill/>
          </a:ln>
        </p:spPr>
        <p:style>
          <a:lnRef idx="0"/>
          <a:fillRef idx="0"/>
          <a:effectRef idx="0"/>
          <a:fontRef idx="minor"/>
        </p:style>
        <p:txBody>
          <a:bodyPr lIns="90000" rIns="90000" tIns="45000" bIns="45000"/>
          <a:p>
            <a:r>
              <a:rPr b="0" lang="en-US" sz="1460" spc="-1" strike="noStrike">
                <a:solidFill>
                  <a:srgbClr val="000000"/>
                </a:solidFill>
                <a:latin typeface="Arial"/>
                <a:ea typeface="DejaVu Sans"/>
              </a:rPr>
              <a:t>master</a:t>
            </a:r>
            <a:endParaRPr b="0" lang="en-US" sz="1460" spc="-1" strike="noStrike">
              <a:latin typeface="Arial"/>
            </a:endParaRPr>
          </a:p>
        </p:txBody>
      </p:sp>
      <p:sp>
        <p:nvSpPr>
          <p:cNvPr id="688" name="CustomShape 16"/>
          <p:cNvSpPr/>
          <p:nvPr/>
        </p:nvSpPr>
        <p:spPr>
          <a:xfrm>
            <a:off x="849240" y="4493880"/>
            <a:ext cx="1502280" cy="297000"/>
          </a:xfrm>
          <a:prstGeom prst="rect">
            <a:avLst/>
          </a:prstGeom>
          <a:noFill/>
          <a:ln>
            <a:noFill/>
          </a:ln>
        </p:spPr>
        <p:style>
          <a:lnRef idx="0"/>
          <a:fillRef idx="0"/>
          <a:effectRef idx="0"/>
          <a:fontRef idx="minor"/>
        </p:style>
        <p:txBody>
          <a:bodyPr lIns="90000" rIns="90000" tIns="45000" bIns="45000"/>
          <a:p>
            <a:r>
              <a:rPr b="0" lang="en-US" sz="1460" spc="-1" strike="noStrike">
                <a:solidFill>
                  <a:srgbClr val="000000"/>
                </a:solidFill>
                <a:latin typeface="Arial"/>
                <a:ea typeface="DejaVu Sans"/>
              </a:rPr>
              <a:t>master</a:t>
            </a:r>
            <a:endParaRPr b="0" lang="en-US" sz="1460" spc="-1" strike="noStrike">
              <a:latin typeface="Arial"/>
            </a:endParaRPr>
          </a:p>
        </p:txBody>
      </p:sp>
      <p:sp>
        <p:nvSpPr>
          <p:cNvPr id="689" name="CustomShape 17"/>
          <p:cNvSpPr/>
          <p:nvPr/>
        </p:nvSpPr>
        <p:spPr>
          <a:xfrm>
            <a:off x="65160" y="3774960"/>
            <a:ext cx="2351880" cy="297000"/>
          </a:xfrm>
          <a:prstGeom prst="rect">
            <a:avLst/>
          </a:prstGeom>
          <a:noFill/>
          <a:ln>
            <a:noFill/>
          </a:ln>
        </p:spPr>
        <p:style>
          <a:lnRef idx="0"/>
          <a:fillRef idx="0"/>
          <a:effectRef idx="0"/>
          <a:fontRef idx="minor"/>
        </p:style>
        <p:txBody>
          <a:bodyPr lIns="90000" rIns="90000" tIns="45000" bIns="45000"/>
          <a:p>
            <a:r>
              <a:rPr b="0" lang="en-US" sz="1460" spc="-1" strike="noStrike">
                <a:solidFill>
                  <a:srgbClr val="000000"/>
                </a:solidFill>
                <a:latin typeface="Arial"/>
                <a:ea typeface="DejaVu Sans"/>
              </a:rPr>
              <a:t>ball_launcher</a:t>
            </a:r>
            <a:endParaRPr b="0" lang="en-US" sz="1460" spc="-1" strike="noStrike">
              <a:latin typeface="Arial"/>
            </a:endParaRPr>
          </a:p>
        </p:txBody>
      </p:sp>
      <p:sp>
        <p:nvSpPr>
          <p:cNvPr id="690" name="CustomShape 18"/>
          <p:cNvSpPr/>
          <p:nvPr/>
        </p:nvSpPr>
        <p:spPr>
          <a:xfrm>
            <a:off x="3986280" y="3774960"/>
            <a:ext cx="587520" cy="332280"/>
          </a:xfrm>
          <a:prstGeom prst="ellipse">
            <a:avLst/>
          </a:prstGeom>
          <a:solidFill>
            <a:srgbClr val="729fcf"/>
          </a:solidFill>
          <a:ln>
            <a:solidFill>
              <a:srgbClr val="3465a4"/>
            </a:solidFill>
          </a:ln>
        </p:spPr>
        <p:style>
          <a:lnRef idx="0"/>
          <a:fillRef idx="0"/>
          <a:effectRef idx="0"/>
          <a:fontRef idx="minor"/>
        </p:style>
      </p:sp>
      <p:sp>
        <p:nvSpPr>
          <p:cNvPr id="691" name="Line 19"/>
          <p:cNvSpPr/>
          <p:nvPr/>
        </p:nvSpPr>
        <p:spPr>
          <a:xfrm flipV="1">
            <a:off x="2875320" y="4071240"/>
            <a:ext cx="1242000" cy="370080"/>
          </a:xfrm>
          <a:prstGeom prst="line">
            <a:avLst/>
          </a:prstGeom>
          <a:ln>
            <a:solidFill>
              <a:srgbClr val="000000"/>
            </a:solidFill>
            <a:tailEnd len="med" type="triangle" w="med"/>
          </a:ln>
        </p:spPr>
        <p:style>
          <a:lnRef idx="0"/>
          <a:fillRef idx="0"/>
          <a:effectRef idx="0"/>
          <a:fontRef idx="minor"/>
        </p:style>
      </p:sp>
      <p:sp>
        <p:nvSpPr>
          <p:cNvPr id="692" name="CustomShape 20"/>
          <p:cNvSpPr/>
          <p:nvPr/>
        </p:nvSpPr>
        <p:spPr>
          <a:xfrm>
            <a:off x="4705200" y="3790800"/>
            <a:ext cx="1632960" cy="297000"/>
          </a:xfrm>
          <a:prstGeom prst="rect">
            <a:avLst/>
          </a:prstGeom>
          <a:noFill/>
          <a:ln>
            <a:noFill/>
          </a:ln>
        </p:spPr>
        <p:style>
          <a:lnRef idx="0"/>
          <a:fillRef idx="0"/>
          <a:effectRef idx="0"/>
          <a:fontRef idx="minor"/>
        </p:style>
        <p:txBody>
          <a:bodyPr lIns="90000" rIns="90000" tIns="45000" bIns="45000"/>
          <a:p>
            <a:r>
              <a:rPr b="0" lang="en-US" sz="1460" spc="-1" strike="noStrike">
                <a:solidFill>
                  <a:srgbClr val="000000"/>
                </a:solidFill>
                <a:latin typeface="Arial"/>
                <a:ea typeface="DejaVu Sans"/>
              </a:rPr>
              <a:t>4a5d420</a:t>
            </a:r>
            <a:endParaRPr b="0" lang="en-US" sz="1460" spc="-1" strike="noStrike">
              <a:latin typeface="Arial"/>
            </a:endParaRPr>
          </a:p>
        </p:txBody>
      </p:sp>
      <p:sp>
        <p:nvSpPr>
          <p:cNvPr id="693" name="CustomShape 21"/>
          <p:cNvSpPr/>
          <p:nvPr/>
        </p:nvSpPr>
        <p:spPr>
          <a:xfrm>
            <a:off x="4639680" y="4508640"/>
            <a:ext cx="1632960" cy="301680"/>
          </a:xfrm>
          <a:prstGeom prst="rect">
            <a:avLst/>
          </a:prstGeom>
          <a:noFill/>
          <a:ln>
            <a:noFill/>
          </a:ln>
        </p:spPr>
        <p:style>
          <a:lnRef idx="0"/>
          <a:fillRef idx="0"/>
          <a:effectRef idx="0"/>
          <a:fontRef idx="minor"/>
        </p:style>
        <p:txBody>
          <a:bodyPr lIns="90000" rIns="90000" tIns="45000" bIns="45000"/>
          <a:p>
            <a:r>
              <a:rPr b="0" lang="en-US" sz="1460" spc="-1" strike="noStrike">
                <a:solidFill>
                  <a:srgbClr val="000000"/>
                </a:solidFill>
                <a:latin typeface="Arial"/>
                <a:ea typeface="DejaVu Sans"/>
              </a:rPr>
              <a:t>2739922</a:t>
            </a:r>
            <a:endParaRPr b="0" lang="en-US" sz="1460" spc="-1" strike="noStrike">
              <a:latin typeface="Arial"/>
            </a:endParaRPr>
          </a:p>
        </p:txBody>
      </p:sp>
    </p:spTree>
  </p:cSld>
  <p:timing>
    <p:tnLst>
      <p:par>
        <p:cTn id="101" dur="indefinite" restart="never" nodeType="tmRoot">
          <p:childTnLst>
            <p:seq>
              <p:cTn id="102" nodeType="mainSeq"/>
              <p:prevCondLst>
                <p:cond delay="0" evt="onPrev">
                  <p:tgtEl>
                    <p:sldTgt/>
                  </p:tgtEl>
                </p:cond>
              </p:prevCondLst>
              <p:nextCondLst>
                <p:cond delay="0" evt="onNext">
                  <p:tgtEl>
                    <p:sldTgt/>
                  </p:tgtEl>
                </p:cond>
              </p:nextCondLst>
            </p:seq>
          </p:childTnLst>
        </p:cTn>
      </p:par>
    </p:tnLst>
  </p:timing>
</p:sld>
</file>

<file path=ppt/slides/slide5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94" name="CustomShape 1"/>
          <p:cNvSpPr/>
          <p:nvPr/>
        </p:nvSpPr>
        <p:spPr>
          <a:xfrm>
            <a:off x="504000" y="301320"/>
            <a:ext cx="9070560" cy="126108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latin typeface="Arial"/>
                <a:ea typeface="DejaVu Sans"/>
              </a:rPr>
              <a:t>Branch and Master are different</a:t>
            </a:r>
            <a:endParaRPr b="0" lang="en-US" sz="4400" spc="-1" strike="noStrike">
              <a:latin typeface="Arial"/>
            </a:endParaRPr>
          </a:p>
        </p:txBody>
      </p:sp>
      <p:sp>
        <p:nvSpPr>
          <p:cNvPr id="695" name="CustomShape 2"/>
          <p:cNvSpPr/>
          <p:nvPr/>
        </p:nvSpPr>
        <p:spPr>
          <a:xfrm>
            <a:off x="504000" y="1463040"/>
            <a:ext cx="9325800" cy="5759640"/>
          </a:xfrm>
          <a:prstGeom prst="rect">
            <a:avLst/>
          </a:prstGeom>
          <a:noFill/>
          <a:ln>
            <a:noFill/>
          </a:ln>
        </p:spPr>
        <p:style>
          <a:lnRef idx="0"/>
          <a:fillRef idx="0"/>
          <a:effectRef idx="0"/>
          <a:fontRef idx="minor"/>
        </p:style>
        <p:txBody>
          <a:bodyPr lIns="90000" rIns="90000" tIns="45000" bIns="45000"/>
          <a:p>
            <a:r>
              <a:rPr b="0" lang="en-US" sz="1400" spc="-1" strike="noStrike">
                <a:solidFill>
                  <a:srgbClr val="000000"/>
                </a:solidFill>
                <a:latin typeface="Courier New"/>
                <a:ea typeface="DejaVu Sans"/>
              </a:rPr>
              <a:t>$ </a:t>
            </a:r>
            <a:r>
              <a:rPr b="0" lang="en-US" sz="1400" spc="-1" strike="noStrike">
                <a:solidFill>
                  <a:srgbClr val="800080"/>
                </a:solidFill>
                <a:latin typeface="Courier New"/>
                <a:ea typeface="DejaVu Sans"/>
              </a:rPr>
              <a:t>cat example.txt</a:t>
            </a:r>
            <a:endParaRPr b="0" lang="en-US" sz="1400" spc="-1" strike="noStrike">
              <a:latin typeface="Arial"/>
            </a:endParaRPr>
          </a:p>
          <a:p>
            <a:r>
              <a:rPr b="0" lang="en-US" sz="1400" spc="-1" strike="noStrike">
                <a:solidFill>
                  <a:srgbClr val="000000"/>
                </a:solidFill>
                <a:latin typeface="Courier New"/>
                <a:ea typeface="DejaVu Sans"/>
              </a:rPr>
              <a:t>Here is a paragraph of text.  It's not a very interesting paragraph.</a:t>
            </a:r>
            <a:endParaRPr b="0" lang="en-US" sz="1400" spc="-1" strike="noStrike">
              <a:latin typeface="Arial"/>
            </a:endParaRPr>
          </a:p>
          <a:p>
            <a:endParaRPr b="0" lang="en-US" sz="1400" spc="-1" strike="noStrike">
              <a:latin typeface="Arial"/>
            </a:endParaRPr>
          </a:p>
          <a:p>
            <a:r>
              <a:rPr b="0" lang="en-US" sz="1400" spc="-1" strike="noStrike">
                <a:solidFill>
                  <a:srgbClr val="000000"/>
                </a:solidFill>
                <a:latin typeface="Courier New"/>
                <a:ea typeface="DejaVu Sans"/>
              </a:rPr>
              <a:t>I think this is a good sentence to add here.</a:t>
            </a:r>
            <a:endParaRPr b="0" lang="en-US" sz="1400" spc="-1" strike="noStrike">
              <a:latin typeface="Arial"/>
            </a:endParaRPr>
          </a:p>
          <a:p>
            <a:endParaRPr b="0" lang="en-US" sz="1400" spc="-1" strike="noStrike">
              <a:latin typeface="Arial"/>
            </a:endParaRPr>
          </a:p>
          <a:p>
            <a:r>
              <a:rPr b="0" lang="en-US" sz="1400" spc="-1" strike="noStrike">
                <a:solidFill>
                  <a:srgbClr val="000000"/>
                </a:solidFill>
                <a:latin typeface="Courier New"/>
                <a:ea typeface="DejaVu Sans"/>
              </a:rPr>
              <a:t>Here is another paragraph. It's even less interesting though I guess it</a:t>
            </a:r>
            <a:endParaRPr b="0" lang="en-US" sz="1400" spc="-1" strike="noStrike">
              <a:latin typeface="Arial"/>
            </a:endParaRPr>
          </a:p>
          <a:p>
            <a:r>
              <a:rPr b="0" lang="en-US" sz="1400" spc="-1" strike="noStrike">
                <a:solidFill>
                  <a:srgbClr val="000000"/>
                </a:solidFill>
                <a:latin typeface="Courier New"/>
                <a:ea typeface="DejaVu Sans"/>
              </a:rPr>
              <a:t>can be argued that it's more interesting because it has multiple lines</a:t>
            </a:r>
            <a:endParaRPr b="0" lang="en-US" sz="1400" spc="-1" strike="noStrike">
              <a:latin typeface="Arial"/>
            </a:endParaRPr>
          </a:p>
          <a:p>
            <a:r>
              <a:rPr b="0" lang="en-US" sz="1400" spc="-1" strike="noStrike">
                <a:solidFill>
                  <a:srgbClr val="000000"/>
                </a:solidFill>
                <a:latin typeface="Courier New"/>
                <a:ea typeface="DejaVu Sans"/>
              </a:rPr>
              <a:t>in it but you will not, at the end of reading it, feel like your life</a:t>
            </a:r>
            <a:endParaRPr b="0" lang="en-US" sz="1400" spc="-1" strike="noStrike">
              <a:latin typeface="Arial"/>
            </a:endParaRPr>
          </a:p>
          <a:p>
            <a:r>
              <a:rPr b="0" lang="en-US" sz="1400" spc="-1" strike="noStrike">
                <a:solidFill>
                  <a:srgbClr val="000000"/>
                </a:solidFill>
                <a:latin typeface="Courier New"/>
                <a:ea typeface="DejaVu Sans"/>
              </a:rPr>
              <a:t>has been changed in any measurable way.</a:t>
            </a:r>
            <a:endParaRPr b="0" lang="en-US" sz="1400" spc="-1" strike="noStrike">
              <a:latin typeface="Arial"/>
            </a:endParaRPr>
          </a:p>
          <a:p>
            <a:endParaRPr b="0" lang="en-US" sz="1400" spc="-1" strike="noStrike">
              <a:latin typeface="Arial"/>
            </a:endParaRPr>
          </a:p>
          <a:p>
            <a:r>
              <a:rPr b="0" lang="en-US" sz="1400" spc="-1" strike="noStrike">
                <a:solidFill>
                  <a:srgbClr val="000000"/>
                </a:solidFill>
                <a:latin typeface="Courier New"/>
                <a:ea typeface="DejaVu Sans"/>
              </a:rPr>
              <a:t>The End.</a:t>
            </a:r>
            <a:endParaRPr b="0" lang="en-US" sz="1400" spc="-1" strike="noStrike">
              <a:latin typeface="Arial"/>
            </a:endParaRPr>
          </a:p>
          <a:p>
            <a:endParaRPr b="0" lang="en-US" sz="1400" spc="-1" strike="noStrike">
              <a:latin typeface="Arial"/>
            </a:endParaRPr>
          </a:p>
          <a:p>
            <a:endParaRPr b="0" lang="en-US" sz="1400" spc="-1" strike="noStrike">
              <a:latin typeface="Arial"/>
            </a:endParaRPr>
          </a:p>
          <a:p>
            <a:r>
              <a:rPr b="0" lang="en-US" sz="1400" spc="-1" strike="noStrike">
                <a:solidFill>
                  <a:srgbClr val="000000"/>
                </a:solidFill>
                <a:latin typeface="Courier New"/>
                <a:ea typeface="DejaVu Sans"/>
              </a:rPr>
              <a:t>$ </a:t>
            </a:r>
            <a:r>
              <a:rPr b="0" lang="en-US" sz="1400" spc="-1" strike="noStrike">
                <a:solidFill>
                  <a:srgbClr val="800080"/>
                </a:solidFill>
                <a:latin typeface="Courier New"/>
                <a:ea typeface="DejaVu Sans"/>
              </a:rPr>
              <a:t>git checkout master</a:t>
            </a:r>
            <a:endParaRPr b="0" lang="en-US" sz="1400" spc="-1" strike="noStrike">
              <a:latin typeface="Arial"/>
            </a:endParaRPr>
          </a:p>
          <a:p>
            <a:r>
              <a:rPr b="0" lang="en-US" sz="1400" spc="-1" strike="noStrike">
                <a:solidFill>
                  <a:srgbClr val="000000"/>
                </a:solidFill>
                <a:latin typeface="Courier New"/>
                <a:ea typeface="DejaVu Sans"/>
              </a:rPr>
              <a:t>Switched to branch 'master'</a:t>
            </a:r>
            <a:endParaRPr b="0" lang="en-US" sz="1400" spc="-1" strike="noStrike">
              <a:latin typeface="Arial"/>
            </a:endParaRPr>
          </a:p>
          <a:p>
            <a:r>
              <a:rPr b="0" lang="en-US" sz="1400" spc="-1" strike="noStrike">
                <a:solidFill>
                  <a:srgbClr val="000000"/>
                </a:solidFill>
                <a:latin typeface="Courier New"/>
                <a:ea typeface="DejaVu Sans"/>
              </a:rPr>
              <a:t>Your branch is up-to-date with 'origin/master'.</a:t>
            </a:r>
            <a:endParaRPr b="0" lang="en-US" sz="1400" spc="-1" strike="noStrike">
              <a:latin typeface="Arial"/>
            </a:endParaRPr>
          </a:p>
          <a:p>
            <a:r>
              <a:rPr b="0" lang="en-US" sz="1400" spc="-1" strike="noStrike">
                <a:solidFill>
                  <a:srgbClr val="000000"/>
                </a:solidFill>
                <a:latin typeface="Courier New"/>
                <a:ea typeface="DejaVu Sans"/>
              </a:rPr>
              <a:t>$ </a:t>
            </a:r>
            <a:r>
              <a:rPr b="0" lang="en-US" sz="1400" spc="-1" strike="noStrike">
                <a:solidFill>
                  <a:srgbClr val="800080"/>
                </a:solidFill>
                <a:latin typeface="Courier New"/>
                <a:ea typeface="DejaVu Sans"/>
              </a:rPr>
              <a:t>cat example.txt</a:t>
            </a:r>
            <a:endParaRPr b="0" lang="en-US" sz="1400" spc="-1" strike="noStrike">
              <a:latin typeface="Arial"/>
            </a:endParaRPr>
          </a:p>
          <a:p>
            <a:r>
              <a:rPr b="0" lang="en-US" sz="1400" spc="-1" strike="noStrike">
                <a:solidFill>
                  <a:srgbClr val="000000"/>
                </a:solidFill>
                <a:latin typeface="Courier New"/>
                <a:ea typeface="DejaVu Sans"/>
              </a:rPr>
              <a:t>Here is a paragraph of text.  It's not a very interesting paragraph.</a:t>
            </a:r>
            <a:endParaRPr b="0" lang="en-US" sz="1400" spc="-1" strike="noStrike">
              <a:latin typeface="Arial"/>
            </a:endParaRPr>
          </a:p>
          <a:p>
            <a:endParaRPr b="0" lang="en-US" sz="1400" spc="-1" strike="noStrike">
              <a:latin typeface="Arial"/>
            </a:endParaRPr>
          </a:p>
          <a:p>
            <a:r>
              <a:rPr b="0" lang="en-US" sz="1400" spc="-1" strike="noStrike">
                <a:solidFill>
                  <a:srgbClr val="000000"/>
                </a:solidFill>
                <a:latin typeface="Courier New"/>
                <a:ea typeface="DejaVu Sans"/>
              </a:rPr>
              <a:t>Here is another paragraph. It's even less interesting though I guess it</a:t>
            </a:r>
            <a:endParaRPr b="0" lang="en-US" sz="1400" spc="-1" strike="noStrike">
              <a:latin typeface="Arial"/>
            </a:endParaRPr>
          </a:p>
          <a:p>
            <a:r>
              <a:rPr b="0" lang="en-US" sz="1400" spc="-1" strike="noStrike">
                <a:solidFill>
                  <a:srgbClr val="000000"/>
                </a:solidFill>
                <a:latin typeface="Courier New"/>
                <a:ea typeface="DejaVu Sans"/>
              </a:rPr>
              <a:t>can be argued that it's more interesting because it has multiple lines</a:t>
            </a:r>
            <a:endParaRPr b="0" lang="en-US" sz="1400" spc="-1" strike="noStrike">
              <a:latin typeface="Arial"/>
            </a:endParaRPr>
          </a:p>
          <a:p>
            <a:r>
              <a:rPr b="0" lang="en-US" sz="1400" spc="-1" strike="noStrike">
                <a:solidFill>
                  <a:srgbClr val="000000"/>
                </a:solidFill>
                <a:latin typeface="Courier New"/>
                <a:ea typeface="DejaVu Sans"/>
              </a:rPr>
              <a:t>in it but you will not, at the end of reading it, feel like your life</a:t>
            </a:r>
            <a:endParaRPr b="0" lang="en-US" sz="1400" spc="-1" strike="noStrike">
              <a:latin typeface="Arial"/>
            </a:endParaRPr>
          </a:p>
          <a:p>
            <a:r>
              <a:rPr b="0" lang="en-US" sz="1400" spc="-1" strike="noStrike">
                <a:solidFill>
                  <a:srgbClr val="000000"/>
                </a:solidFill>
                <a:latin typeface="Courier New"/>
                <a:ea typeface="DejaVu Sans"/>
              </a:rPr>
              <a:t>has been changed in any measurable way.</a:t>
            </a:r>
            <a:endParaRPr b="0" lang="en-US" sz="1400" spc="-1" strike="noStrike">
              <a:latin typeface="Arial"/>
            </a:endParaRPr>
          </a:p>
          <a:p>
            <a:endParaRPr b="0" lang="en-US" sz="1400" spc="-1" strike="noStrike">
              <a:latin typeface="Arial"/>
            </a:endParaRPr>
          </a:p>
          <a:p>
            <a:r>
              <a:rPr b="0" lang="en-US" sz="1400" spc="-1" strike="noStrike">
                <a:solidFill>
                  <a:srgbClr val="000000"/>
                </a:solidFill>
                <a:latin typeface="Courier New"/>
                <a:ea typeface="DejaVu Sans"/>
              </a:rPr>
              <a:t>The End.</a:t>
            </a:r>
            <a:endParaRPr b="0" lang="en-US" sz="1400" spc="-1" strike="noStrike">
              <a:latin typeface="Arial"/>
            </a:endParaRPr>
          </a:p>
          <a:p>
            <a:endParaRPr b="0" lang="en-US" sz="1400" spc="-1" strike="noStrike">
              <a:latin typeface="Arial"/>
            </a:endParaRPr>
          </a:p>
          <a:p>
            <a:endParaRPr b="0" lang="en-US" sz="1400" spc="-1" strike="noStrike">
              <a:latin typeface="Arial"/>
            </a:endParaRPr>
          </a:p>
          <a:p>
            <a:endParaRPr b="0" lang="en-US" sz="1400" spc="-1" strike="noStrike">
              <a:latin typeface="Arial"/>
            </a:endParaRPr>
          </a:p>
          <a:p>
            <a:endParaRPr b="0" lang="en-US" sz="1400" spc="-1" strike="noStrike">
              <a:latin typeface="Arial"/>
            </a:endParaRPr>
          </a:p>
        </p:txBody>
      </p:sp>
    </p:spTree>
  </p:cSld>
  <p:timing>
    <p:tnLst>
      <p:par>
        <p:cTn id="103" dur="indefinite" restart="never" nodeType="tmRoot">
          <p:childTnLst>
            <p:seq>
              <p:cTn id="104" nodeType="mainSeq"/>
              <p:prevCondLst>
                <p:cond delay="0" evt="onPrev">
                  <p:tgtEl>
                    <p:sldTgt/>
                  </p:tgtEl>
                </p:cond>
              </p:prevCondLst>
              <p:nextCondLst>
                <p:cond delay="0" evt="onNext">
                  <p:tgtEl>
                    <p:sldTgt/>
                  </p:tgtEl>
                </p:cond>
              </p:nextCondLst>
            </p:seq>
          </p:childTnLst>
        </p:cTn>
      </p:par>
    </p:tnLst>
  </p:timing>
</p:sld>
</file>

<file path=ppt/slides/slide5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96" name="CustomShape 1"/>
          <p:cNvSpPr/>
          <p:nvPr/>
        </p:nvSpPr>
        <p:spPr>
          <a:xfrm>
            <a:off x="504000" y="301320"/>
            <a:ext cx="9070560" cy="126108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latin typeface="Arial"/>
                <a:ea typeface="DejaVu Sans"/>
              </a:rPr>
              <a:t>Lets talk origins</a:t>
            </a:r>
            <a:endParaRPr b="0" lang="en-US" sz="4400" spc="-1" strike="noStrike">
              <a:latin typeface="Arial"/>
            </a:endParaRPr>
          </a:p>
        </p:txBody>
      </p:sp>
      <p:sp>
        <p:nvSpPr>
          <p:cNvPr id="697" name="CustomShape 2"/>
          <p:cNvSpPr/>
          <p:nvPr/>
        </p:nvSpPr>
        <p:spPr>
          <a:xfrm>
            <a:off x="504000" y="1463040"/>
            <a:ext cx="9325800" cy="5759640"/>
          </a:xfrm>
          <a:prstGeom prst="rect">
            <a:avLst/>
          </a:prstGeom>
          <a:noFill/>
          <a:ln>
            <a:noFill/>
          </a:ln>
        </p:spPr>
        <p:style>
          <a:lnRef idx="0"/>
          <a:fillRef idx="0"/>
          <a:effectRef idx="0"/>
          <a:fontRef idx="minor"/>
        </p:style>
        <p:txBody>
          <a:bodyPr lIns="90000" rIns="90000" tIns="45000" bIns="45000"/>
          <a:p>
            <a:r>
              <a:rPr b="0" lang="en-US" sz="1400" spc="-1" strike="noStrike">
                <a:solidFill>
                  <a:srgbClr val="000000"/>
                </a:solidFill>
                <a:latin typeface="Courier New"/>
                <a:ea typeface="DejaVu Sans"/>
              </a:rPr>
              <a:t>$ </a:t>
            </a:r>
            <a:r>
              <a:rPr b="0" lang="en-US" sz="1400" spc="-1" strike="noStrike">
                <a:solidFill>
                  <a:srgbClr val="800080"/>
                </a:solidFill>
                <a:latin typeface="Courier New"/>
                <a:ea typeface="DejaVu Sans"/>
              </a:rPr>
              <a:t>git remote -v</a:t>
            </a:r>
            <a:endParaRPr b="0" lang="en-US" sz="1400" spc="-1" strike="noStrike">
              <a:latin typeface="Arial"/>
            </a:endParaRPr>
          </a:p>
          <a:p>
            <a:r>
              <a:rPr b="0" lang="en-US" sz="1400" spc="-1" strike="noStrike">
                <a:solidFill>
                  <a:srgbClr val="000000"/>
                </a:solidFill>
                <a:latin typeface="Courier New"/>
                <a:ea typeface="DejaVu Sans"/>
              </a:rPr>
              <a:t>origin</a:t>
            </a:r>
            <a:r>
              <a:rPr b="0" lang="en-US" sz="1400" spc="-1" strike="noStrike">
                <a:solidFill>
                  <a:srgbClr val="000000"/>
                </a:solidFill>
                <a:latin typeface="Courier New"/>
                <a:ea typeface="DejaVu Sans"/>
              </a:rPr>
              <a:t>	</a:t>
            </a:r>
            <a:r>
              <a:rPr b="0" lang="en-US" sz="1400" spc="-1" strike="noStrike">
                <a:solidFill>
                  <a:srgbClr val="000000"/>
                </a:solidFill>
                <a:latin typeface="Courier New"/>
                <a:ea typeface="DejaVu Sans"/>
              </a:rPr>
              <a:t>https://github.com/4627ManningRobotics/example_git_flow (fetch)</a:t>
            </a:r>
            <a:endParaRPr b="0" lang="en-US" sz="1400" spc="-1" strike="noStrike">
              <a:latin typeface="Arial"/>
            </a:endParaRPr>
          </a:p>
          <a:p>
            <a:r>
              <a:rPr b="0" lang="en-US" sz="1400" spc="-1" strike="noStrike">
                <a:solidFill>
                  <a:srgbClr val="000000"/>
                </a:solidFill>
                <a:latin typeface="Courier New"/>
                <a:ea typeface="DejaVu Sans"/>
              </a:rPr>
              <a:t>origin</a:t>
            </a:r>
            <a:r>
              <a:rPr b="0" lang="en-US" sz="1400" spc="-1" strike="noStrike">
                <a:solidFill>
                  <a:srgbClr val="000000"/>
                </a:solidFill>
                <a:latin typeface="Courier New"/>
                <a:ea typeface="DejaVu Sans"/>
              </a:rPr>
              <a:t>	</a:t>
            </a:r>
            <a:r>
              <a:rPr b="0" lang="en-US" sz="1400" spc="-1" strike="noStrike">
                <a:solidFill>
                  <a:srgbClr val="000000"/>
                </a:solidFill>
                <a:latin typeface="Courier New"/>
                <a:ea typeface="DejaVu Sans"/>
              </a:rPr>
              <a:t>https://github.com/4627ManningRobotics/example_git_flow (push)</a:t>
            </a:r>
            <a:endParaRPr b="0" lang="en-US" sz="1400" spc="-1" strike="noStrike">
              <a:latin typeface="Arial"/>
            </a:endParaRPr>
          </a:p>
        </p:txBody>
      </p:sp>
    </p:spTree>
  </p:cSld>
  <p:timing>
    <p:tnLst>
      <p:par>
        <p:cTn id="105" dur="indefinite" restart="never" nodeType="tmRoot">
          <p:childTnLst>
            <p:seq>
              <p:cTn id="106" nodeType="mainSeq"/>
              <p:prevCondLst>
                <p:cond delay="0" evt="onPrev">
                  <p:tgtEl>
                    <p:sldTgt/>
                  </p:tgtEl>
                </p:cond>
              </p:prevCondLst>
              <p:nextCondLst>
                <p:cond delay="0" evt="onNext">
                  <p:tgtEl>
                    <p:sldTgt/>
                  </p:tgtEl>
                </p:cond>
              </p:nextCondLst>
            </p:seq>
          </p:childTnLst>
        </p:cTn>
      </p:par>
    </p:tnLst>
  </p:timing>
</p:sld>
</file>

<file path=ppt/slides/slide5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98" name="CustomShape 1"/>
          <p:cNvSpPr/>
          <p:nvPr/>
        </p:nvSpPr>
        <p:spPr>
          <a:xfrm>
            <a:off x="504000" y="301320"/>
            <a:ext cx="9070560" cy="126108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latin typeface="Arial"/>
                <a:ea typeface="DejaVu Sans"/>
              </a:rPr>
              <a:t>Push our branch</a:t>
            </a:r>
            <a:endParaRPr b="0" lang="en-US" sz="4400" spc="-1" strike="noStrike">
              <a:latin typeface="Arial"/>
            </a:endParaRPr>
          </a:p>
        </p:txBody>
      </p:sp>
      <p:sp>
        <p:nvSpPr>
          <p:cNvPr id="699" name="CustomShape 2"/>
          <p:cNvSpPr/>
          <p:nvPr/>
        </p:nvSpPr>
        <p:spPr>
          <a:xfrm>
            <a:off x="504000" y="1463040"/>
            <a:ext cx="9325800" cy="5759640"/>
          </a:xfrm>
          <a:prstGeom prst="rect">
            <a:avLst/>
          </a:prstGeom>
          <a:noFill/>
          <a:ln>
            <a:noFill/>
          </a:ln>
        </p:spPr>
        <p:style>
          <a:lnRef idx="0"/>
          <a:fillRef idx="0"/>
          <a:effectRef idx="0"/>
          <a:fontRef idx="minor"/>
        </p:style>
        <p:txBody>
          <a:bodyPr lIns="90000" rIns="90000" tIns="45000" bIns="45000"/>
          <a:p>
            <a:r>
              <a:rPr b="0" lang="en-US" sz="1400" spc="-1" strike="noStrike">
                <a:solidFill>
                  <a:srgbClr val="000000"/>
                </a:solidFill>
                <a:latin typeface="Courier New"/>
                <a:ea typeface="DejaVu Sans"/>
              </a:rPr>
              <a:t>$ </a:t>
            </a:r>
            <a:r>
              <a:rPr b="0" lang="en-US" sz="1400" spc="-1" strike="noStrike">
                <a:solidFill>
                  <a:srgbClr val="800080"/>
                </a:solidFill>
                <a:latin typeface="Courier New"/>
                <a:ea typeface="DejaVu Sans"/>
              </a:rPr>
              <a:t>git push -u origin ball_launcher</a:t>
            </a:r>
            <a:endParaRPr b="0" lang="en-US" sz="1400" spc="-1" strike="noStrike">
              <a:latin typeface="Arial"/>
            </a:endParaRPr>
          </a:p>
          <a:p>
            <a:r>
              <a:rPr b="0" lang="en-US" sz="1400" spc="-1" strike="noStrike">
                <a:solidFill>
                  <a:srgbClr val="000000"/>
                </a:solidFill>
                <a:latin typeface="Courier New"/>
                <a:ea typeface="DejaVu Sans"/>
              </a:rPr>
              <a:t>Username for 'https://github.com': hpeyerl</a:t>
            </a:r>
            <a:endParaRPr b="0" lang="en-US" sz="1400" spc="-1" strike="noStrike">
              <a:latin typeface="Arial"/>
            </a:endParaRPr>
          </a:p>
          <a:p>
            <a:r>
              <a:rPr b="0" lang="en-US" sz="1400" spc="-1" strike="noStrike">
                <a:solidFill>
                  <a:srgbClr val="000000"/>
                </a:solidFill>
                <a:latin typeface="Courier New"/>
                <a:ea typeface="DejaVu Sans"/>
              </a:rPr>
              <a:t>Password for 'https://hpeyerl@github.com':</a:t>
            </a:r>
            <a:endParaRPr b="0" lang="en-US" sz="1400" spc="-1" strike="noStrike">
              <a:latin typeface="Arial"/>
            </a:endParaRPr>
          </a:p>
          <a:p>
            <a:r>
              <a:rPr b="0" lang="en-US" sz="1400" spc="-1" strike="noStrike">
                <a:solidFill>
                  <a:srgbClr val="000000"/>
                </a:solidFill>
                <a:latin typeface="Courier New"/>
                <a:ea typeface="DejaVu Sans"/>
              </a:rPr>
              <a:t>Counting objects: 7, done.</a:t>
            </a:r>
            <a:endParaRPr b="0" lang="en-US" sz="1400" spc="-1" strike="noStrike">
              <a:latin typeface="Arial"/>
            </a:endParaRPr>
          </a:p>
          <a:p>
            <a:r>
              <a:rPr b="0" lang="en-US" sz="1400" spc="-1" strike="noStrike">
                <a:solidFill>
                  <a:srgbClr val="000000"/>
                </a:solidFill>
                <a:latin typeface="Courier New"/>
                <a:ea typeface="DejaVu Sans"/>
              </a:rPr>
              <a:t>Delta compression using up to 2 threads.</a:t>
            </a:r>
            <a:endParaRPr b="0" lang="en-US" sz="1400" spc="-1" strike="noStrike">
              <a:latin typeface="Arial"/>
            </a:endParaRPr>
          </a:p>
          <a:p>
            <a:r>
              <a:rPr b="0" lang="en-US" sz="1400" spc="-1" strike="noStrike">
                <a:solidFill>
                  <a:srgbClr val="000000"/>
                </a:solidFill>
                <a:latin typeface="Courier New"/>
                <a:ea typeface="DejaVu Sans"/>
              </a:rPr>
              <a:t>Compressing objects: 100% (4/4), done.</a:t>
            </a:r>
            <a:endParaRPr b="0" lang="en-US" sz="1400" spc="-1" strike="noStrike">
              <a:latin typeface="Arial"/>
            </a:endParaRPr>
          </a:p>
          <a:p>
            <a:r>
              <a:rPr b="0" lang="en-US" sz="1400" spc="-1" strike="noStrike">
                <a:solidFill>
                  <a:srgbClr val="000000"/>
                </a:solidFill>
                <a:latin typeface="Courier New"/>
                <a:ea typeface="DejaVu Sans"/>
              </a:rPr>
              <a:t>Writing objects: 100% (4/4), 446 bytes | 0 bytes/s, done.</a:t>
            </a:r>
            <a:endParaRPr b="0" lang="en-US" sz="1400" spc="-1" strike="noStrike">
              <a:latin typeface="Arial"/>
            </a:endParaRPr>
          </a:p>
          <a:p>
            <a:r>
              <a:rPr b="0" lang="en-US" sz="1400" spc="-1" strike="noStrike">
                <a:solidFill>
                  <a:srgbClr val="000000"/>
                </a:solidFill>
                <a:latin typeface="Courier New"/>
                <a:ea typeface="DejaVu Sans"/>
              </a:rPr>
              <a:t>Total 4 (delta 1), reused 0 (delta 0)</a:t>
            </a:r>
            <a:endParaRPr b="0" lang="en-US" sz="1400" spc="-1" strike="noStrike">
              <a:latin typeface="Arial"/>
            </a:endParaRPr>
          </a:p>
          <a:p>
            <a:r>
              <a:rPr b="0" lang="en-US" sz="1400" spc="-1" strike="noStrike">
                <a:solidFill>
                  <a:srgbClr val="000000"/>
                </a:solidFill>
                <a:latin typeface="Courier New"/>
                <a:ea typeface="DejaVu Sans"/>
              </a:rPr>
              <a:t>remote: Resolving deltas: 100% (1/1), completed with 1 local object.</a:t>
            </a:r>
            <a:endParaRPr b="0" lang="en-US" sz="1400" spc="-1" strike="noStrike">
              <a:latin typeface="Arial"/>
            </a:endParaRPr>
          </a:p>
          <a:p>
            <a:r>
              <a:rPr b="0" lang="en-US" sz="1400" spc="-1" strike="noStrike">
                <a:solidFill>
                  <a:srgbClr val="000000"/>
                </a:solidFill>
                <a:latin typeface="Courier New"/>
                <a:ea typeface="DejaVu Sans"/>
              </a:rPr>
              <a:t>To https://github.com/4627ManningRobotics/example_git_flow</a:t>
            </a:r>
            <a:endParaRPr b="0" lang="en-US" sz="1400" spc="-1" strike="noStrike">
              <a:latin typeface="Arial"/>
            </a:endParaRPr>
          </a:p>
          <a:p>
            <a:r>
              <a:rPr b="0" lang="en-US" sz="1400" spc="-1" strike="noStrike">
                <a:solidFill>
                  <a:srgbClr val="000000"/>
                </a:solidFill>
                <a:latin typeface="Courier New"/>
                <a:ea typeface="DejaVu Sans"/>
              </a:rPr>
              <a:t> </a:t>
            </a:r>
            <a:r>
              <a:rPr b="0" lang="en-US" sz="1400" spc="-1" strike="noStrike">
                <a:solidFill>
                  <a:srgbClr val="000000"/>
                </a:solidFill>
                <a:latin typeface="Courier New"/>
                <a:ea typeface="DejaVu Sans"/>
              </a:rPr>
              <a:t>* [new branch]      ball_launcher -&gt; ball_launcher</a:t>
            </a:r>
            <a:endParaRPr b="0" lang="en-US" sz="1400" spc="-1" strike="noStrike">
              <a:latin typeface="Arial"/>
            </a:endParaRPr>
          </a:p>
          <a:p>
            <a:r>
              <a:rPr b="0" lang="en-US" sz="1400" spc="-1" strike="noStrike">
                <a:solidFill>
                  <a:srgbClr val="000000"/>
                </a:solidFill>
                <a:latin typeface="Courier New"/>
                <a:ea typeface="DejaVu Sans"/>
              </a:rPr>
              <a:t>Branch ball_launcher set up to track remote branch ball_launcher from origin.</a:t>
            </a:r>
            <a:endParaRPr b="0" lang="en-US" sz="1400" spc="-1" strike="noStrike">
              <a:latin typeface="Arial"/>
            </a:endParaRPr>
          </a:p>
        </p:txBody>
      </p:sp>
    </p:spTree>
  </p:cSld>
  <p:timing>
    <p:tnLst>
      <p:par>
        <p:cTn id="107" dur="indefinite" restart="never" nodeType="tmRoot">
          <p:childTnLst>
            <p:seq>
              <p:cTn id="108" nodeType="mainSeq"/>
              <p:prevCondLst>
                <p:cond delay="0" evt="onPrev">
                  <p:tgtEl>
                    <p:sldTgt/>
                  </p:tgtEl>
                </p:cond>
              </p:prevCondLst>
              <p:nextCondLst>
                <p:cond delay="0" evt="onNext">
                  <p:tgtEl>
                    <p:sldTgt/>
                  </p:tgtEl>
                </p:cond>
              </p:nextCondLst>
            </p:seq>
          </p:childTnLst>
        </p:cTn>
      </p:par>
    </p:tnLst>
  </p:timing>
</p:sld>
</file>

<file path=ppt/slides/slide5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00" name="CustomShape 1"/>
          <p:cNvSpPr/>
          <p:nvPr/>
        </p:nvSpPr>
        <p:spPr>
          <a:xfrm>
            <a:off x="5358600" y="6675840"/>
            <a:ext cx="587520" cy="332280"/>
          </a:xfrm>
          <a:prstGeom prst="ellipse">
            <a:avLst/>
          </a:prstGeom>
          <a:solidFill>
            <a:srgbClr val="729fcf"/>
          </a:solidFill>
          <a:ln>
            <a:solidFill>
              <a:srgbClr val="3465a4"/>
            </a:solidFill>
          </a:ln>
        </p:spPr>
        <p:style>
          <a:lnRef idx="0"/>
          <a:fillRef idx="0"/>
          <a:effectRef idx="0"/>
          <a:fontRef idx="minor"/>
        </p:style>
      </p:sp>
      <p:sp>
        <p:nvSpPr>
          <p:cNvPr id="701" name="CustomShape 2"/>
          <p:cNvSpPr/>
          <p:nvPr/>
        </p:nvSpPr>
        <p:spPr>
          <a:xfrm>
            <a:off x="5340600" y="5921640"/>
            <a:ext cx="587520" cy="332280"/>
          </a:xfrm>
          <a:prstGeom prst="ellipse">
            <a:avLst/>
          </a:prstGeom>
          <a:solidFill>
            <a:srgbClr val="729fcf"/>
          </a:solidFill>
          <a:ln>
            <a:solidFill>
              <a:srgbClr val="3465a4"/>
            </a:solidFill>
          </a:ln>
        </p:spPr>
        <p:style>
          <a:lnRef idx="0"/>
          <a:fillRef idx="0"/>
          <a:effectRef idx="0"/>
          <a:fontRef idx="minor"/>
        </p:style>
      </p:sp>
      <p:sp>
        <p:nvSpPr>
          <p:cNvPr id="702" name="CustomShape 3"/>
          <p:cNvSpPr/>
          <p:nvPr/>
        </p:nvSpPr>
        <p:spPr>
          <a:xfrm>
            <a:off x="5340600" y="5181480"/>
            <a:ext cx="587520" cy="332280"/>
          </a:xfrm>
          <a:prstGeom prst="ellipse">
            <a:avLst/>
          </a:prstGeom>
          <a:solidFill>
            <a:srgbClr val="729fcf"/>
          </a:solidFill>
          <a:ln>
            <a:solidFill>
              <a:srgbClr val="3465a4"/>
            </a:solidFill>
          </a:ln>
        </p:spPr>
        <p:style>
          <a:lnRef idx="0"/>
          <a:fillRef idx="0"/>
          <a:effectRef idx="0"/>
          <a:fontRef idx="minor"/>
        </p:style>
      </p:sp>
      <p:sp>
        <p:nvSpPr>
          <p:cNvPr id="703" name="CustomShape 4"/>
          <p:cNvSpPr/>
          <p:nvPr/>
        </p:nvSpPr>
        <p:spPr>
          <a:xfrm>
            <a:off x="5340600" y="4441320"/>
            <a:ext cx="587520" cy="332280"/>
          </a:xfrm>
          <a:prstGeom prst="ellipse">
            <a:avLst/>
          </a:prstGeom>
          <a:solidFill>
            <a:srgbClr val="729fcf"/>
          </a:solidFill>
          <a:ln>
            <a:solidFill>
              <a:srgbClr val="3465a4"/>
            </a:solidFill>
          </a:ln>
        </p:spPr>
        <p:style>
          <a:lnRef idx="0"/>
          <a:fillRef idx="0"/>
          <a:effectRef idx="0"/>
          <a:fontRef idx="minor"/>
        </p:style>
      </p:sp>
      <p:sp>
        <p:nvSpPr>
          <p:cNvPr id="704" name="Line 5"/>
          <p:cNvSpPr/>
          <p:nvPr/>
        </p:nvSpPr>
        <p:spPr>
          <a:xfrm flipV="1">
            <a:off x="5667480" y="6254640"/>
            <a:ext cx="360" cy="407160"/>
          </a:xfrm>
          <a:prstGeom prst="line">
            <a:avLst/>
          </a:prstGeom>
          <a:ln>
            <a:solidFill>
              <a:srgbClr val="000000"/>
            </a:solidFill>
            <a:tailEnd len="med" type="triangle" w="med"/>
          </a:ln>
        </p:spPr>
        <p:style>
          <a:lnRef idx="0"/>
          <a:fillRef idx="0"/>
          <a:effectRef idx="0"/>
          <a:fontRef idx="minor"/>
        </p:style>
      </p:sp>
      <p:sp>
        <p:nvSpPr>
          <p:cNvPr id="705" name="Line 6"/>
          <p:cNvSpPr/>
          <p:nvPr/>
        </p:nvSpPr>
        <p:spPr>
          <a:xfrm flipV="1">
            <a:off x="5667480" y="5514480"/>
            <a:ext cx="360" cy="407160"/>
          </a:xfrm>
          <a:prstGeom prst="line">
            <a:avLst/>
          </a:prstGeom>
          <a:ln>
            <a:solidFill>
              <a:srgbClr val="000000"/>
            </a:solidFill>
            <a:tailEnd len="med" type="triangle" w="med"/>
          </a:ln>
        </p:spPr>
        <p:style>
          <a:lnRef idx="0"/>
          <a:fillRef idx="0"/>
          <a:effectRef idx="0"/>
          <a:fontRef idx="minor"/>
        </p:style>
      </p:sp>
      <p:sp>
        <p:nvSpPr>
          <p:cNvPr id="706" name="Line 7"/>
          <p:cNvSpPr/>
          <p:nvPr/>
        </p:nvSpPr>
        <p:spPr>
          <a:xfrm flipV="1">
            <a:off x="5667480" y="4774320"/>
            <a:ext cx="360" cy="407160"/>
          </a:xfrm>
          <a:prstGeom prst="line">
            <a:avLst/>
          </a:prstGeom>
          <a:ln>
            <a:solidFill>
              <a:srgbClr val="000000"/>
            </a:solidFill>
            <a:tailEnd len="med" type="triangle" w="med"/>
          </a:ln>
        </p:spPr>
        <p:style>
          <a:lnRef idx="0"/>
          <a:fillRef idx="0"/>
          <a:effectRef idx="0"/>
          <a:fontRef idx="minor"/>
        </p:style>
      </p:sp>
      <p:sp>
        <p:nvSpPr>
          <p:cNvPr id="707" name="CustomShape 8"/>
          <p:cNvSpPr/>
          <p:nvPr/>
        </p:nvSpPr>
        <p:spPr>
          <a:xfrm>
            <a:off x="2174400" y="6662160"/>
            <a:ext cx="587520" cy="332280"/>
          </a:xfrm>
          <a:prstGeom prst="ellipse">
            <a:avLst/>
          </a:prstGeom>
          <a:solidFill>
            <a:srgbClr val="729fcf"/>
          </a:solidFill>
          <a:ln>
            <a:solidFill>
              <a:srgbClr val="3465a4"/>
            </a:solidFill>
          </a:ln>
        </p:spPr>
        <p:style>
          <a:lnRef idx="0"/>
          <a:fillRef idx="0"/>
          <a:effectRef idx="0"/>
          <a:fontRef idx="minor"/>
        </p:style>
      </p:sp>
      <p:sp>
        <p:nvSpPr>
          <p:cNvPr id="708" name="CustomShape 9"/>
          <p:cNvSpPr/>
          <p:nvPr/>
        </p:nvSpPr>
        <p:spPr>
          <a:xfrm>
            <a:off x="2156400" y="5907960"/>
            <a:ext cx="587520" cy="332280"/>
          </a:xfrm>
          <a:prstGeom prst="ellipse">
            <a:avLst/>
          </a:prstGeom>
          <a:solidFill>
            <a:srgbClr val="729fcf"/>
          </a:solidFill>
          <a:ln>
            <a:solidFill>
              <a:srgbClr val="3465a4"/>
            </a:solidFill>
          </a:ln>
        </p:spPr>
        <p:style>
          <a:lnRef idx="0"/>
          <a:fillRef idx="0"/>
          <a:effectRef idx="0"/>
          <a:fontRef idx="minor"/>
        </p:style>
      </p:sp>
      <p:sp>
        <p:nvSpPr>
          <p:cNvPr id="709" name="CustomShape 10"/>
          <p:cNvSpPr/>
          <p:nvPr/>
        </p:nvSpPr>
        <p:spPr>
          <a:xfrm>
            <a:off x="2156400" y="5167440"/>
            <a:ext cx="587520" cy="332280"/>
          </a:xfrm>
          <a:prstGeom prst="ellipse">
            <a:avLst/>
          </a:prstGeom>
          <a:solidFill>
            <a:srgbClr val="729fcf"/>
          </a:solidFill>
          <a:ln>
            <a:solidFill>
              <a:srgbClr val="3465a4"/>
            </a:solidFill>
          </a:ln>
        </p:spPr>
        <p:style>
          <a:lnRef idx="0"/>
          <a:fillRef idx="0"/>
          <a:effectRef idx="0"/>
          <a:fontRef idx="minor"/>
        </p:style>
      </p:sp>
      <p:sp>
        <p:nvSpPr>
          <p:cNvPr id="710" name="CustomShape 11"/>
          <p:cNvSpPr/>
          <p:nvPr/>
        </p:nvSpPr>
        <p:spPr>
          <a:xfrm>
            <a:off x="2156400" y="4427280"/>
            <a:ext cx="587520" cy="332280"/>
          </a:xfrm>
          <a:prstGeom prst="ellipse">
            <a:avLst/>
          </a:prstGeom>
          <a:solidFill>
            <a:srgbClr val="729fcf"/>
          </a:solidFill>
          <a:ln>
            <a:solidFill>
              <a:srgbClr val="3465a4"/>
            </a:solidFill>
          </a:ln>
        </p:spPr>
        <p:style>
          <a:lnRef idx="0"/>
          <a:fillRef idx="0"/>
          <a:effectRef idx="0"/>
          <a:fontRef idx="minor"/>
        </p:style>
      </p:sp>
      <p:sp>
        <p:nvSpPr>
          <p:cNvPr id="711" name="Line 12"/>
          <p:cNvSpPr/>
          <p:nvPr/>
        </p:nvSpPr>
        <p:spPr>
          <a:xfrm flipV="1">
            <a:off x="2482920" y="6240600"/>
            <a:ext cx="360" cy="407160"/>
          </a:xfrm>
          <a:prstGeom prst="line">
            <a:avLst/>
          </a:prstGeom>
          <a:ln>
            <a:solidFill>
              <a:srgbClr val="000000"/>
            </a:solidFill>
            <a:tailEnd len="med" type="triangle" w="med"/>
          </a:ln>
        </p:spPr>
        <p:style>
          <a:lnRef idx="0"/>
          <a:fillRef idx="0"/>
          <a:effectRef idx="0"/>
          <a:fontRef idx="minor"/>
        </p:style>
      </p:sp>
      <p:sp>
        <p:nvSpPr>
          <p:cNvPr id="712" name="Line 13"/>
          <p:cNvSpPr/>
          <p:nvPr/>
        </p:nvSpPr>
        <p:spPr>
          <a:xfrm flipV="1">
            <a:off x="2482920" y="5500440"/>
            <a:ext cx="360" cy="407160"/>
          </a:xfrm>
          <a:prstGeom prst="line">
            <a:avLst/>
          </a:prstGeom>
          <a:ln>
            <a:solidFill>
              <a:srgbClr val="000000"/>
            </a:solidFill>
            <a:tailEnd len="med" type="triangle" w="med"/>
          </a:ln>
        </p:spPr>
        <p:style>
          <a:lnRef idx="0"/>
          <a:fillRef idx="0"/>
          <a:effectRef idx="0"/>
          <a:fontRef idx="minor"/>
        </p:style>
      </p:sp>
      <p:sp>
        <p:nvSpPr>
          <p:cNvPr id="713" name="Line 14"/>
          <p:cNvSpPr/>
          <p:nvPr/>
        </p:nvSpPr>
        <p:spPr>
          <a:xfrm flipV="1">
            <a:off x="2482920" y="4760280"/>
            <a:ext cx="360" cy="407160"/>
          </a:xfrm>
          <a:prstGeom prst="line">
            <a:avLst/>
          </a:prstGeom>
          <a:ln>
            <a:solidFill>
              <a:srgbClr val="000000"/>
            </a:solidFill>
            <a:tailEnd len="med" type="triangle" w="med"/>
          </a:ln>
        </p:spPr>
        <p:style>
          <a:lnRef idx="0"/>
          <a:fillRef idx="0"/>
          <a:effectRef idx="0"/>
          <a:fontRef idx="minor"/>
        </p:style>
      </p:sp>
      <p:sp>
        <p:nvSpPr>
          <p:cNvPr id="714" name="CustomShape 15"/>
          <p:cNvSpPr/>
          <p:nvPr/>
        </p:nvSpPr>
        <p:spPr>
          <a:xfrm>
            <a:off x="6338880" y="4493880"/>
            <a:ext cx="1502280" cy="297000"/>
          </a:xfrm>
          <a:prstGeom prst="rect">
            <a:avLst/>
          </a:prstGeom>
          <a:noFill/>
          <a:ln>
            <a:noFill/>
          </a:ln>
        </p:spPr>
        <p:style>
          <a:lnRef idx="0"/>
          <a:fillRef idx="0"/>
          <a:effectRef idx="0"/>
          <a:fontRef idx="minor"/>
        </p:style>
        <p:txBody>
          <a:bodyPr lIns="90000" rIns="90000" tIns="45000" bIns="45000"/>
          <a:p>
            <a:r>
              <a:rPr b="0" lang="en-US" sz="1460" spc="-1" strike="noStrike">
                <a:solidFill>
                  <a:srgbClr val="000000"/>
                </a:solidFill>
                <a:latin typeface="Arial"/>
                <a:ea typeface="DejaVu Sans"/>
              </a:rPr>
              <a:t>master</a:t>
            </a:r>
            <a:endParaRPr b="0" lang="en-US" sz="1460" spc="-1" strike="noStrike">
              <a:latin typeface="Arial"/>
            </a:endParaRPr>
          </a:p>
        </p:txBody>
      </p:sp>
      <p:sp>
        <p:nvSpPr>
          <p:cNvPr id="715" name="CustomShape 16"/>
          <p:cNvSpPr/>
          <p:nvPr/>
        </p:nvSpPr>
        <p:spPr>
          <a:xfrm>
            <a:off x="849240" y="4493880"/>
            <a:ext cx="1502280" cy="297000"/>
          </a:xfrm>
          <a:prstGeom prst="rect">
            <a:avLst/>
          </a:prstGeom>
          <a:noFill/>
          <a:ln>
            <a:noFill/>
          </a:ln>
        </p:spPr>
        <p:style>
          <a:lnRef idx="0"/>
          <a:fillRef idx="0"/>
          <a:effectRef idx="0"/>
          <a:fontRef idx="minor"/>
        </p:style>
        <p:txBody>
          <a:bodyPr lIns="90000" rIns="90000" tIns="45000" bIns="45000"/>
          <a:p>
            <a:r>
              <a:rPr b="0" lang="en-US" sz="1460" spc="-1" strike="noStrike">
                <a:solidFill>
                  <a:srgbClr val="000000"/>
                </a:solidFill>
                <a:latin typeface="Arial"/>
                <a:ea typeface="DejaVu Sans"/>
              </a:rPr>
              <a:t>master</a:t>
            </a:r>
            <a:endParaRPr b="0" lang="en-US" sz="1460" spc="-1" strike="noStrike">
              <a:latin typeface="Arial"/>
            </a:endParaRPr>
          </a:p>
        </p:txBody>
      </p:sp>
      <p:sp>
        <p:nvSpPr>
          <p:cNvPr id="716" name="CustomShape 17"/>
          <p:cNvSpPr/>
          <p:nvPr/>
        </p:nvSpPr>
        <p:spPr>
          <a:xfrm>
            <a:off x="65160" y="3774960"/>
            <a:ext cx="2351880" cy="297000"/>
          </a:xfrm>
          <a:prstGeom prst="rect">
            <a:avLst/>
          </a:prstGeom>
          <a:noFill/>
          <a:ln>
            <a:noFill/>
          </a:ln>
        </p:spPr>
        <p:style>
          <a:lnRef idx="0"/>
          <a:fillRef idx="0"/>
          <a:effectRef idx="0"/>
          <a:fontRef idx="minor"/>
        </p:style>
        <p:txBody>
          <a:bodyPr lIns="90000" rIns="90000" tIns="45000" bIns="45000"/>
          <a:p>
            <a:r>
              <a:rPr b="0" lang="en-US" sz="1460" spc="-1" strike="noStrike">
                <a:solidFill>
                  <a:srgbClr val="000000"/>
                </a:solidFill>
                <a:latin typeface="Arial"/>
                <a:ea typeface="DejaVu Sans"/>
              </a:rPr>
              <a:t>ball_launcher</a:t>
            </a:r>
            <a:endParaRPr b="0" lang="en-US" sz="1460" spc="-1" strike="noStrike">
              <a:latin typeface="Arial"/>
            </a:endParaRPr>
          </a:p>
        </p:txBody>
      </p:sp>
      <p:sp>
        <p:nvSpPr>
          <p:cNvPr id="717" name="CustomShape 18"/>
          <p:cNvSpPr/>
          <p:nvPr/>
        </p:nvSpPr>
        <p:spPr>
          <a:xfrm>
            <a:off x="3528720" y="3761280"/>
            <a:ext cx="587520" cy="332280"/>
          </a:xfrm>
          <a:prstGeom prst="ellipse">
            <a:avLst/>
          </a:prstGeom>
          <a:solidFill>
            <a:srgbClr val="729fcf"/>
          </a:solidFill>
          <a:ln>
            <a:solidFill>
              <a:srgbClr val="3465a4"/>
            </a:solidFill>
          </a:ln>
        </p:spPr>
        <p:style>
          <a:lnRef idx="0"/>
          <a:fillRef idx="0"/>
          <a:effectRef idx="0"/>
          <a:fontRef idx="minor"/>
        </p:style>
      </p:sp>
      <p:sp>
        <p:nvSpPr>
          <p:cNvPr id="718" name="Line 19"/>
          <p:cNvSpPr/>
          <p:nvPr/>
        </p:nvSpPr>
        <p:spPr>
          <a:xfrm flipV="1">
            <a:off x="2417760" y="4057200"/>
            <a:ext cx="1242000" cy="370080"/>
          </a:xfrm>
          <a:prstGeom prst="line">
            <a:avLst/>
          </a:prstGeom>
          <a:ln>
            <a:solidFill>
              <a:srgbClr val="000000"/>
            </a:solidFill>
            <a:tailEnd len="med" type="triangle" w="med"/>
          </a:ln>
        </p:spPr>
        <p:style>
          <a:lnRef idx="0"/>
          <a:fillRef idx="0"/>
          <a:effectRef idx="0"/>
          <a:fontRef idx="minor"/>
        </p:style>
      </p:sp>
      <p:sp>
        <p:nvSpPr>
          <p:cNvPr id="719" name="CustomShape 20"/>
          <p:cNvSpPr/>
          <p:nvPr/>
        </p:nvSpPr>
        <p:spPr>
          <a:xfrm>
            <a:off x="7646040" y="3812040"/>
            <a:ext cx="2351880" cy="297000"/>
          </a:xfrm>
          <a:prstGeom prst="rect">
            <a:avLst/>
          </a:prstGeom>
          <a:noFill/>
          <a:ln>
            <a:noFill/>
          </a:ln>
        </p:spPr>
        <p:style>
          <a:lnRef idx="0"/>
          <a:fillRef idx="0"/>
          <a:effectRef idx="0"/>
          <a:fontRef idx="minor"/>
        </p:style>
        <p:txBody>
          <a:bodyPr lIns="90000" rIns="90000" tIns="45000" bIns="45000"/>
          <a:p>
            <a:r>
              <a:rPr b="0" lang="en-US" sz="1460" spc="-1" strike="noStrike">
                <a:solidFill>
                  <a:srgbClr val="000000"/>
                </a:solidFill>
                <a:latin typeface="Arial"/>
                <a:ea typeface="DejaVu Sans"/>
              </a:rPr>
              <a:t>ball_launcher</a:t>
            </a:r>
            <a:endParaRPr b="0" lang="en-US" sz="1460" spc="-1" strike="noStrike">
              <a:latin typeface="Arial"/>
            </a:endParaRPr>
          </a:p>
        </p:txBody>
      </p:sp>
      <p:sp>
        <p:nvSpPr>
          <p:cNvPr id="720" name="CustomShape 21"/>
          <p:cNvSpPr/>
          <p:nvPr/>
        </p:nvSpPr>
        <p:spPr>
          <a:xfrm>
            <a:off x="6927120" y="3812040"/>
            <a:ext cx="587520" cy="332280"/>
          </a:xfrm>
          <a:prstGeom prst="ellipse">
            <a:avLst/>
          </a:prstGeom>
          <a:solidFill>
            <a:srgbClr val="729fcf"/>
          </a:solidFill>
          <a:ln>
            <a:solidFill>
              <a:srgbClr val="3465a4"/>
            </a:solidFill>
          </a:ln>
        </p:spPr>
        <p:style>
          <a:lnRef idx="0"/>
          <a:fillRef idx="0"/>
          <a:effectRef idx="0"/>
          <a:fontRef idx="minor"/>
        </p:style>
      </p:sp>
      <p:sp>
        <p:nvSpPr>
          <p:cNvPr id="721" name="Line 22"/>
          <p:cNvSpPr/>
          <p:nvPr/>
        </p:nvSpPr>
        <p:spPr>
          <a:xfrm flipV="1">
            <a:off x="5816160" y="4107960"/>
            <a:ext cx="1242000" cy="370080"/>
          </a:xfrm>
          <a:prstGeom prst="line">
            <a:avLst/>
          </a:prstGeom>
          <a:ln>
            <a:solidFill>
              <a:srgbClr val="000000"/>
            </a:solidFill>
            <a:tailEnd len="med" type="triangle" w="med"/>
          </a:ln>
        </p:spPr>
        <p:style>
          <a:lnRef idx="0"/>
          <a:fillRef idx="0"/>
          <a:effectRef idx="0"/>
          <a:fontRef idx="minor"/>
        </p:style>
      </p:sp>
    </p:spTree>
  </p:cSld>
  <p:timing>
    <p:tnLst>
      <p:par>
        <p:cTn id="109" dur="indefinite" restart="never" nodeType="tmRoot">
          <p:childTnLst>
            <p:seq>
              <p:cTn id="110" nodeType="mainSeq"/>
              <p:prevCondLst>
                <p:cond delay="0" evt="onPrev">
                  <p:tgtEl>
                    <p:sldTgt/>
                  </p:tgtEl>
                </p:cond>
              </p:prevCondLst>
              <p:nextCondLst>
                <p:cond delay="0" evt="onNext">
                  <p:tgtEl>
                    <p:sldTgt/>
                  </p:tgtEl>
                </p:cond>
              </p:nextCondLst>
            </p:seq>
          </p:childTnLst>
        </p:cTn>
      </p:par>
    </p:tnLst>
  </p:timing>
</p:sld>
</file>

<file path=ppt/slides/slide5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22" name="CustomShape 1"/>
          <p:cNvSpPr/>
          <p:nvPr/>
        </p:nvSpPr>
        <p:spPr>
          <a:xfrm>
            <a:off x="504000" y="301320"/>
            <a:ext cx="9070560" cy="126108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latin typeface="Arial"/>
                <a:ea typeface="DejaVu Sans"/>
              </a:rPr>
              <a:t>The view from ‘github’</a:t>
            </a:r>
            <a:endParaRPr b="0" lang="en-US" sz="4400" spc="-1" strike="noStrike">
              <a:latin typeface="Arial"/>
            </a:endParaRPr>
          </a:p>
        </p:txBody>
      </p:sp>
      <p:pic>
        <p:nvPicPr>
          <p:cNvPr id="723" name="" descr=""/>
          <p:cNvPicPr/>
          <p:nvPr/>
        </p:nvPicPr>
        <p:blipFill>
          <a:blip r:embed="rId1"/>
          <a:stretch/>
        </p:blipFill>
        <p:spPr>
          <a:xfrm>
            <a:off x="822960" y="1645920"/>
            <a:ext cx="8319960" cy="5404680"/>
          </a:xfrm>
          <a:prstGeom prst="rect">
            <a:avLst/>
          </a:prstGeom>
          <a:ln>
            <a:noFill/>
          </a:ln>
        </p:spPr>
      </p:pic>
    </p:spTree>
  </p:cSld>
  <p:timing>
    <p:tnLst>
      <p:par>
        <p:cTn id="111" dur="indefinite" restart="never" nodeType="tmRoot">
          <p:childTnLst>
            <p:seq>
              <p:cTn id="112" nodeType="mainSeq"/>
              <p:prevCondLst>
                <p:cond delay="0" evt="onPrev">
                  <p:tgtEl>
                    <p:sldTgt/>
                  </p:tgtEl>
                </p:cond>
              </p:prevCondLst>
              <p:nextCondLst>
                <p:cond delay="0" evt="onNext">
                  <p:tgtEl>
                    <p:sldTgt/>
                  </p:tgtEl>
                </p:cond>
              </p:nextCondLst>
            </p:seq>
          </p:childTnLst>
        </p:cTn>
      </p:par>
    </p:tnLst>
  </p:timing>
</p:sld>
</file>

<file path=ppt/slides/slide5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24" name="CustomShape 1"/>
          <p:cNvSpPr/>
          <p:nvPr/>
        </p:nvSpPr>
        <p:spPr>
          <a:xfrm>
            <a:off x="504000" y="301320"/>
            <a:ext cx="9070560" cy="126108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latin typeface="Arial"/>
                <a:ea typeface="DejaVu Sans"/>
              </a:rPr>
              <a:t>Our goals</a:t>
            </a:r>
            <a:endParaRPr b="0" lang="en-US" sz="4400" spc="-1" strike="noStrike">
              <a:latin typeface="Arial"/>
            </a:endParaRPr>
          </a:p>
        </p:txBody>
      </p:sp>
      <p:sp>
        <p:nvSpPr>
          <p:cNvPr id="725" name="CustomShape 2"/>
          <p:cNvSpPr/>
          <p:nvPr/>
        </p:nvSpPr>
        <p:spPr>
          <a:xfrm>
            <a:off x="621000" y="1563480"/>
            <a:ext cx="9070560" cy="5476320"/>
          </a:xfrm>
          <a:prstGeom prst="rect">
            <a:avLst/>
          </a:prstGeom>
          <a:noFill/>
          <a:ln>
            <a:noFill/>
          </a:ln>
        </p:spPr>
        <p:style>
          <a:lnRef idx="0"/>
          <a:fillRef idx="0"/>
          <a:effectRef idx="0"/>
          <a:fontRef idx="minor"/>
        </p:style>
        <p:txBody>
          <a:bodyPr lIns="0" rIns="0" tIns="0" bIns="0"/>
          <a:p>
            <a:pPr marL="432000" indent="-322920">
              <a:lnSpc>
                <a:spcPct val="100000"/>
              </a:lnSpc>
              <a:buClr>
                <a:srgbClr val="000000"/>
              </a:buClr>
              <a:buSzPct val="45000"/>
              <a:buFont typeface="Wingdings" charset="2"/>
              <a:buChar char=""/>
            </a:pPr>
            <a:r>
              <a:rPr b="0" lang="en-US" sz="3200" spc="-1" strike="noStrike">
                <a:solidFill>
                  <a:srgbClr val="000000"/>
                </a:solidFill>
                <a:latin typeface="Arial"/>
                <a:ea typeface="DejaVu Sans"/>
              </a:rPr>
              <a:t>Drive team should always be able to drive a robot through the entire development cycle.</a:t>
            </a:r>
            <a:endParaRPr b="0" lang="en-US" sz="3200" spc="-1" strike="noStrike">
              <a:latin typeface="Arial"/>
            </a:endParaRPr>
          </a:p>
          <a:p>
            <a:pPr marL="432000" indent="-322920">
              <a:lnSpc>
                <a:spcPct val="100000"/>
              </a:lnSpc>
              <a:buClr>
                <a:srgbClr val="000000"/>
              </a:buClr>
              <a:buSzPct val="45000"/>
              <a:buFont typeface="Wingdings" charset="2"/>
              <a:buChar char=""/>
            </a:pPr>
            <a:r>
              <a:rPr b="0" lang="en-US" sz="3200" spc="-1" strike="noStrike">
                <a:solidFill>
                  <a:srgbClr val="000000"/>
                </a:solidFill>
                <a:latin typeface="Arial"/>
                <a:ea typeface="DejaVu Sans"/>
              </a:rPr>
              <a:t>Autonomous, programming, and vision teams need to be able to add features, iterate through their design, and test their code.</a:t>
            </a:r>
            <a:endParaRPr b="0" lang="en-US" sz="3200" spc="-1" strike="noStrike">
              <a:latin typeface="Arial"/>
            </a:endParaRPr>
          </a:p>
          <a:p>
            <a:pPr marL="432000" indent="-322920">
              <a:lnSpc>
                <a:spcPct val="100000"/>
              </a:lnSpc>
              <a:buClr>
                <a:srgbClr val="000000"/>
              </a:buClr>
              <a:buSzPct val="45000"/>
              <a:buFont typeface="Wingdings" charset="2"/>
              <a:buChar char=""/>
            </a:pPr>
            <a:r>
              <a:rPr b="0" lang="en-US" sz="3200" spc="-1" strike="noStrike">
                <a:solidFill>
                  <a:srgbClr val="000000"/>
                </a:solidFill>
                <a:latin typeface="Arial"/>
                <a:ea typeface="DejaVu Sans"/>
              </a:rPr>
              <a:t>All of this code needs to come together.</a:t>
            </a:r>
            <a:endParaRPr b="0" lang="en-US" sz="3200" spc="-1" strike="noStrike">
              <a:latin typeface="Arial"/>
            </a:endParaRPr>
          </a:p>
          <a:p>
            <a:pPr marL="432000" indent="-322920">
              <a:lnSpc>
                <a:spcPct val="100000"/>
              </a:lnSpc>
              <a:buClr>
                <a:srgbClr val="000000"/>
              </a:buClr>
              <a:buSzPct val="45000"/>
              <a:buFont typeface="Wingdings" charset="2"/>
              <a:buChar char=""/>
            </a:pPr>
            <a:r>
              <a:rPr b="0" lang="en-US" sz="3200" spc="-1" strike="noStrike">
                <a:solidFill>
                  <a:srgbClr val="000000"/>
                </a:solidFill>
                <a:latin typeface="Arial"/>
                <a:ea typeface="DejaVu Sans"/>
              </a:rPr>
              <a:t>Drive team needs some soak-time after we are feature complete.</a:t>
            </a:r>
            <a:endParaRPr b="0" lang="en-US" sz="3200" spc="-1" strike="noStrike">
              <a:latin typeface="Arial"/>
            </a:endParaRPr>
          </a:p>
        </p:txBody>
      </p:sp>
    </p:spTree>
  </p:cSld>
  <p:timing>
    <p:tnLst>
      <p:par>
        <p:cTn id="113" dur="indefinite" restart="never" nodeType="tmRoot">
          <p:childTnLst>
            <p:seq>
              <p:cTn id="114" nodeType="mainSeq"/>
              <p:prevCondLst>
                <p:cond delay="0" evt="onPrev">
                  <p:tgtEl>
                    <p:sldTgt/>
                  </p:tgtEl>
                </p:cond>
              </p:prevCondLst>
              <p:nextCondLst>
                <p:cond delay="0" evt="onNext">
                  <p:tgtEl>
                    <p:sldTgt/>
                  </p:tgtEl>
                </p:cond>
              </p:nextCondLst>
            </p:seq>
          </p:childTnLst>
        </p:cTn>
      </p:par>
    </p:tnLst>
  </p:timing>
</p:sld>
</file>

<file path=ppt/slides/slide5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26" name="CustomShape 1"/>
          <p:cNvSpPr/>
          <p:nvPr/>
        </p:nvSpPr>
        <p:spPr>
          <a:xfrm>
            <a:off x="504000" y="301320"/>
            <a:ext cx="9070560" cy="126108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latin typeface="Arial"/>
                <a:ea typeface="DejaVu Sans"/>
              </a:rPr>
              <a:t>Our workflow</a:t>
            </a:r>
            <a:endParaRPr b="0" lang="en-US" sz="4400" spc="-1" strike="noStrike">
              <a:latin typeface="Arial"/>
            </a:endParaRPr>
          </a:p>
        </p:txBody>
      </p:sp>
      <p:sp>
        <p:nvSpPr>
          <p:cNvPr id="727" name="CustomShape 2"/>
          <p:cNvSpPr/>
          <p:nvPr/>
        </p:nvSpPr>
        <p:spPr>
          <a:xfrm>
            <a:off x="504000" y="1769040"/>
            <a:ext cx="9070560" cy="4383360"/>
          </a:xfrm>
          <a:prstGeom prst="rect">
            <a:avLst/>
          </a:prstGeom>
          <a:noFill/>
          <a:ln>
            <a:noFill/>
          </a:ln>
        </p:spPr>
        <p:style>
          <a:lnRef idx="0"/>
          <a:fillRef idx="0"/>
          <a:effectRef idx="0"/>
          <a:fontRef idx="minor"/>
        </p:style>
        <p:txBody>
          <a:bodyPr lIns="0" rIns="0" tIns="0" bIns="0"/>
          <a:p>
            <a:pPr marL="432000" indent="-322920">
              <a:lnSpc>
                <a:spcPct val="100000"/>
              </a:lnSpc>
              <a:buClr>
                <a:srgbClr val="000000"/>
              </a:buClr>
              <a:buSzPct val="45000"/>
              <a:buFont typeface="Wingdings" charset="2"/>
              <a:buChar char=""/>
            </a:pPr>
            <a:r>
              <a:rPr b="0" lang="en-US" sz="3200" spc="-1" strike="noStrike">
                <a:solidFill>
                  <a:srgbClr val="000000"/>
                </a:solidFill>
                <a:latin typeface="Arial"/>
                <a:ea typeface="DejaVu Sans"/>
              </a:rPr>
              <a:t>‘</a:t>
            </a:r>
            <a:r>
              <a:rPr b="0" lang="en-US" sz="3200" spc="-1" strike="noStrike">
                <a:solidFill>
                  <a:srgbClr val="000000"/>
                </a:solidFill>
                <a:latin typeface="Arial"/>
                <a:ea typeface="DejaVu Sans"/>
              </a:rPr>
              <a:t>master’ branch will always work.</a:t>
            </a:r>
            <a:endParaRPr b="0" lang="en-US" sz="3200" spc="-1" strike="noStrike">
              <a:latin typeface="Arial"/>
            </a:endParaRPr>
          </a:p>
          <a:p>
            <a:pPr marL="432000" indent="-322920">
              <a:lnSpc>
                <a:spcPct val="100000"/>
              </a:lnSpc>
              <a:buClr>
                <a:srgbClr val="000000"/>
              </a:buClr>
              <a:buSzPct val="45000"/>
              <a:buFont typeface="Wingdings" charset="2"/>
              <a:buChar char=""/>
            </a:pPr>
            <a:r>
              <a:rPr b="0" lang="en-US" sz="3200" spc="-1" strike="noStrike">
                <a:solidFill>
                  <a:srgbClr val="000000"/>
                </a:solidFill>
                <a:latin typeface="Arial"/>
                <a:ea typeface="DejaVu Sans"/>
              </a:rPr>
              <a:t>Only mentors and team leads can push to ‘master’.</a:t>
            </a:r>
            <a:endParaRPr b="0" lang="en-US" sz="3200" spc="-1" strike="noStrike">
              <a:latin typeface="Arial"/>
            </a:endParaRPr>
          </a:p>
          <a:p>
            <a:pPr marL="432000" indent="-322920">
              <a:lnSpc>
                <a:spcPct val="100000"/>
              </a:lnSpc>
              <a:buClr>
                <a:srgbClr val="000000"/>
              </a:buClr>
              <a:buSzPct val="45000"/>
              <a:buFont typeface="Wingdings" charset="2"/>
              <a:buChar char=""/>
            </a:pPr>
            <a:r>
              <a:rPr b="0" lang="en-US" sz="3200" spc="-1" strike="noStrike">
                <a:solidFill>
                  <a:srgbClr val="000000"/>
                </a:solidFill>
                <a:latin typeface="Arial"/>
                <a:ea typeface="DejaVu Sans"/>
              </a:rPr>
              <a:t>Everyone else works on feature branches.</a:t>
            </a:r>
            <a:endParaRPr b="0" lang="en-US" sz="3200" spc="-1" strike="noStrike">
              <a:latin typeface="Arial"/>
            </a:endParaRPr>
          </a:p>
          <a:p>
            <a:pPr marL="432000" indent="-322920">
              <a:lnSpc>
                <a:spcPct val="100000"/>
              </a:lnSpc>
              <a:buClr>
                <a:srgbClr val="000000"/>
              </a:buClr>
              <a:buSzPct val="45000"/>
              <a:buFont typeface="Wingdings" charset="2"/>
              <a:buChar char=""/>
            </a:pPr>
            <a:r>
              <a:rPr b="0" lang="en-US" sz="3200" spc="-1" strike="noStrike">
                <a:solidFill>
                  <a:srgbClr val="000000"/>
                </a:solidFill>
                <a:latin typeface="Arial"/>
                <a:ea typeface="DejaVu Sans"/>
              </a:rPr>
              <a:t>Drive team usually uses ‘master’ but can switch to feature branches for testing and feedback.</a:t>
            </a:r>
            <a:endParaRPr b="0" lang="en-US" sz="3200" spc="-1" strike="noStrike">
              <a:latin typeface="Arial"/>
            </a:endParaRPr>
          </a:p>
          <a:p>
            <a:pPr marL="432000" indent="-322920">
              <a:lnSpc>
                <a:spcPct val="100000"/>
              </a:lnSpc>
              <a:buClr>
                <a:srgbClr val="000000"/>
              </a:buClr>
              <a:buSzPct val="45000"/>
              <a:buFont typeface="Wingdings" charset="2"/>
              <a:buChar char=""/>
            </a:pPr>
            <a:r>
              <a:rPr b="0" lang="en-US" sz="3200" spc="-1" strike="noStrike">
                <a:solidFill>
                  <a:srgbClr val="000000"/>
                </a:solidFill>
                <a:latin typeface="Arial"/>
                <a:ea typeface="DejaVu Sans"/>
              </a:rPr>
              <a:t>Everyone commits all the time.</a:t>
            </a:r>
            <a:endParaRPr b="0" lang="en-US" sz="3200" spc="-1" strike="noStrike">
              <a:latin typeface="Arial"/>
            </a:endParaRPr>
          </a:p>
        </p:txBody>
      </p:sp>
    </p:spTree>
  </p:cSld>
  <p:timing>
    <p:tnLst>
      <p:par>
        <p:cTn id="115" dur="indefinite" restart="never" nodeType="tmRoot">
          <p:childTnLst>
            <p:seq>
              <p:cTn id="116" nodeType="mainSeq"/>
              <p:prevCondLst>
                <p:cond delay="0" evt="onPrev">
                  <p:tgtEl>
                    <p:sldTgt/>
                  </p:tgtEl>
                </p:cond>
              </p:prevCondLst>
              <p:nextCondLst>
                <p:cond delay="0" evt="onNext">
                  <p:tgtEl>
                    <p:sldTgt/>
                  </p:tgtEl>
                </p:cond>
              </p:nextCondLst>
            </p:seq>
          </p:childTnLst>
        </p:cTn>
      </p:par>
    </p:tnLst>
  </p:timing>
</p:sld>
</file>

<file path=ppt/slides/slide5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28" name="CustomShape 1"/>
          <p:cNvSpPr/>
          <p:nvPr/>
        </p:nvSpPr>
        <p:spPr>
          <a:xfrm>
            <a:off x="504000" y="301320"/>
            <a:ext cx="9070560" cy="126108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latin typeface="Arial"/>
                <a:ea typeface="DejaVu Sans"/>
              </a:rPr>
              <a:t>Workflow issues</a:t>
            </a:r>
            <a:endParaRPr b="0" lang="en-US" sz="4400" spc="-1" strike="noStrike">
              <a:latin typeface="Arial"/>
            </a:endParaRPr>
          </a:p>
        </p:txBody>
      </p:sp>
      <p:sp>
        <p:nvSpPr>
          <p:cNvPr id="729" name="CustomShape 2"/>
          <p:cNvSpPr/>
          <p:nvPr/>
        </p:nvSpPr>
        <p:spPr>
          <a:xfrm>
            <a:off x="504000" y="1769040"/>
            <a:ext cx="9070560" cy="4383360"/>
          </a:xfrm>
          <a:prstGeom prst="rect">
            <a:avLst/>
          </a:prstGeom>
          <a:noFill/>
          <a:ln>
            <a:noFill/>
          </a:ln>
        </p:spPr>
        <p:style>
          <a:lnRef idx="0"/>
          <a:fillRef idx="0"/>
          <a:effectRef idx="0"/>
          <a:fontRef idx="minor"/>
        </p:style>
        <p:txBody>
          <a:bodyPr lIns="0" rIns="0" tIns="0" bIns="0"/>
          <a:p>
            <a:pPr marL="432000" indent="-322920">
              <a:lnSpc>
                <a:spcPct val="100000"/>
              </a:lnSpc>
              <a:buClr>
                <a:srgbClr val="000000"/>
              </a:buClr>
              <a:buSzPct val="45000"/>
              <a:buFont typeface="Wingdings" charset="2"/>
              <a:buChar char=""/>
            </a:pPr>
            <a:r>
              <a:rPr b="0" lang="en-US" sz="3200" spc="-1" strike="noStrike">
                <a:solidFill>
                  <a:srgbClr val="000000"/>
                </a:solidFill>
                <a:latin typeface="Arial"/>
                <a:ea typeface="DejaVu Sans"/>
              </a:rPr>
              <a:t>Work on your feature branches methodically and with a plan.</a:t>
            </a:r>
            <a:endParaRPr b="0" lang="en-US" sz="3200" spc="-1" strike="noStrike">
              <a:latin typeface="Arial"/>
            </a:endParaRPr>
          </a:p>
          <a:p>
            <a:pPr marL="432000" indent="-322920">
              <a:lnSpc>
                <a:spcPct val="100000"/>
              </a:lnSpc>
              <a:buClr>
                <a:srgbClr val="000000"/>
              </a:buClr>
              <a:buSzPct val="45000"/>
              <a:buFont typeface="Wingdings" charset="2"/>
              <a:buChar char=""/>
            </a:pPr>
            <a:r>
              <a:rPr b="0" lang="en-US" sz="3200" spc="-1" strike="noStrike">
                <a:solidFill>
                  <a:srgbClr val="000000"/>
                </a:solidFill>
                <a:latin typeface="Arial"/>
                <a:ea typeface="DejaVu Sans"/>
              </a:rPr>
              <a:t>If you need to experiment with something, then create a new branch. Once you’re done, either abandon it or merge it into your feature branch.</a:t>
            </a:r>
            <a:endParaRPr b="0" lang="en-US" sz="3200" spc="-1" strike="noStrike">
              <a:latin typeface="Arial"/>
            </a:endParaRPr>
          </a:p>
          <a:p>
            <a:pPr marL="432000" indent="-322920">
              <a:lnSpc>
                <a:spcPct val="100000"/>
              </a:lnSpc>
              <a:buClr>
                <a:srgbClr val="000000"/>
              </a:buClr>
              <a:buSzPct val="45000"/>
              <a:buFont typeface="Wingdings" charset="2"/>
              <a:buChar char=""/>
            </a:pPr>
            <a:r>
              <a:rPr b="0" lang="en-US" sz="3200" spc="-1" strike="noStrike">
                <a:solidFill>
                  <a:srgbClr val="000000"/>
                </a:solidFill>
                <a:latin typeface="Arial"/>
                <a:ea typeface="DejaVu Sans"/>
              </a:rPr>
              <a:t>If your feature branch has gone out of control, create a new branch and start stripping things back. Optionally cherry-pick from previous commits.  Then merge back into your feature branch.</a:t>
            </a:r>
            <a:endParaRPr b="0" lang="en-US" sz="3200" spc="-1" strike="noStrike">
              <a:latin typeface="Arial"/>
            </a:endParaRPr>
          </a:p>
        </p:txBody>
      </p:sp>
    </p:spTree>
  </p:cSld>
  <p:timing>
    <p:tnLst>
      <p:par>
        <p:cTn id="117" dur="indefinite" restart="never" nodeType="tmRoot">
          <p:childTnLst>
            <p:seq>
              <p:cTn id="118"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6" name="Line 1"/>
          <p:cNvSpPr/>
          <p:nvPr/>
        </p:nvSpPr>
        <p:spPr>
          <a:xfrm flipH="1">
            <a:off x="7158960" y="1905120"/>
            <a:ext cx="2011680" cy="360"/>
          </a:xfrm>
          <a:prstGeom prst="line">
            <a:avLst/>
          </a:prstGeom>
          <a:ln>
            <a:solidFill>
              <a:srgbClr val="000000"/>
            </a:solidFill>
          </a:ln>
        </p:spPr>
        <p:style>
          <a:lnRef idx="0"/>
          <a:fillRef idx="0"/>
          <a:effectRef idx="0"/>
          <a:fontRef idx="minor"/>
        </p:style>
      </p:sp>
      <p:sp>
        <p:nvSpPr>
          <p:cNvPr id="247" name="Line 2"/>
          <p:cNvSpPr/>
          <p:nvPr/>
        </p:nvSpPr>
        <p:spPr>
          <a:xfrm>
            <a:off x="7158960" y="1905120"/>
            <a:ext cx="365760" cy="5120640"/>
          </a:xfrm>
          <a:prstGeom prst="line">
            <a:avLst/>
          </a:prstGeom>
          <a:ln>
            <a:solidFill>
              <a:srgbClr val="000000"/>
            </a:solidFill>
          </a:ln>
        </p:spPr>
        <p:style>
          <a:lnRef idx="0"/>
          <a:fillRef idx="0"/>
          <a:effectRef idx="0"/>
          <a:fontRef idx="minor"/>
        </p:style>
      </p:sp>
      <p:sp>
        <p:nvSpPr>
          <p:cNvPr id="248" name="Line 3"/>
          <p:cNvSpPr/>
          <p:nvPr/>
        </p:nvSpPr>
        <p:spPr>
          <a:xfrm>
            <a:off x="549720" y="1920240"/>
            <a:ext cx="2011680" cy="360"/>
          </a:xfrm>
          <a:prstGeom prst="line">
            <a:avLst/>
          </a:prstGeom>
          <a:ln>
            <a:solidFill>
              <a:srgbClr val="000000"/>
            </a:solidFill>
          </a:ln>
        </p:spPr>
        <p:style>
          <a:lnRef idx="0"/>
          <a:fillRef idx="0"/>
          <a:effectRef idx="0"/>
          <a:fontRef idx="minor"/>
        </p:style>
      </p:sp>
      <p:sp>
        <p:nvSpPr>
          <p:cNvPr id="249" name="Line 4"/>
          <p:cNvSpPr/>
          <p:nvPr/>
        </p:nvSpPr>
        <p:spPr>
          <a:xfrm flipH="1">
            <a:off x="2195640" y="1920240"/>
            <a:ext cx="365760" cy="5120640"/>
          </a:xfrm>
          <a:prstGeom prst="line">
            <a:avLst/>
          </a:prstGeom>
          <a:ln>
            <a:solidFill>
              <a:srgbClr val="000000"/>
            </a:solidFill>
          </a:ln>
        </p:spPr>
        <p:style>
          <a:lnRef idx="0"/>
          <a:fillRef idx="0"/>
          <a:effectRef idx="0"/>
          <a:fontRef idx="minor"/>
        </p:style>
      </p:sp>
      <p:sp>
        <p:nvSpPr>
          <p:cNvPr id="250" name="Line 5"/>
          <p:cNvSpPr/>
          <p:nvPr/>
        </p:nvSpPr>
        <p:spPr>
          <a:xfrm flipH="1" flipV="1">
            <a:off x="4113720" y="6217920"/>
            <a:ext cx="273960" cy="822960"/>
          </a:xfrm>
          <a:prstGeom prst="line">
            <a:avLst/>
          </a:prstGeom>
          <a:ln>
            <a:solidFill>
              <a:srgbClr val="000000"/>
            </a:solidFill>
          </a:ln>
        </p:spPr>
        <p:style>
          <a:lnRef idx="0"/>
          <a:fillRef idx="0"/>
          <a:effectRef idx="0"/>
          <a:fontRef idx="minor"/>
        </p:style>
      </p:sp>
      <p:sp>
        <p:nvSpPr>
          <p:cNvPr id="251" name="Line 6"/>
          <p:cNvSpPr/>
          <p:nvPr/>
        </p:nvSpPr>
        <p:spPr>
          <a:xfrm flipV="1">
            <a:off x="3839760" y="6217920"/>
            <a:ext cx="273960" cy="822960"/>
          </a:xfrm>
          <a:prstGeom prst="line">
            <a:avLst/>
          </a:prstGeom>
          <a:ln>
            <a:solidFill>
              <a:srgbClr val="000000"/>
            </a:solidFill>
          </a:ln>
        </p:spPr>
        <p:style>
          <a:lnRef idx="0"/>
          <a:fillRef idx="0"/>
          <a:effectRef idx="0"/>
          <a:fontRef idx="minor"/>
        </p:style>
      </p:sp>
      <p:sp>
        <p:nvSpPr>
          <p:cNvPr id="252" name="Line 7"/>
          <p:cNvSpPr/>
          <p:nvPr/>
        </p:nvSpPr>
        <p:spPr>
          <a:xfrm flipH="1" flipV="1">
            <a:off x="3565800" y="6217920"/>
            <a:ext cx="273960" cy="822960"/>
          </a:xfrm>
          <a:prstGeom prst="line">
            <a:avLst/>
          </a:prstGeom>
          <a:ln>
            <a:solidFill>
              <a:srgbClr val="000000"/>
            </a:solidFill>
          </a:ln>
        </p:spPr>
        <p:style>
          <a:lnRef idx="0"/>
          <a:fillRef idx="0"/>
          <a:effectRef idx="0"/>
          <a:fontRef idx="minor"/>
        </p:style>
      </p:sp>
      <p:sp>
        <p:nvSpPr>
          <p:cNvPr id="253" name="Line 8"/>
          <p:cNvSpPr/>
          <p:nvPr/>
        </p:nvSpPr>
        <p:spPr>
          <a:xfrm flipV="1">
            <a:off x="3291840" y="6217920"/>
            <a:ext cx="273960" cy="822960"/>
          </a:xfrm>
          <a:prstGeom prst="line">
            <a:avLst/>
          </a:prstGeom>
          <a:ln>
            <a:solidFill>
              <a:srgbClr val="000000"/>
            </a:solidFill>
          </a:ln>
        </p:spPr>
        <p:style>
          <a:lnRef idx="0"/>
          <a:fillRef idx="0"/>
          <a:effectRef idx="0"/>
          <a:fontRef idx="minor"/>
        </p:style>
      </p:sp>
      <p:sp>
        <p:nvSpPr>
          <p:cNvPr id="254" name="Line 9"/>
          <p:cNvSpPr/>
          <p:nvPr/>
        </p:nvSpPr>
        <p:spPr>
          <a:xfrm flipH="1" flipV="1">
            <a:off x="5209560" y="6217920"/>
            <a:ext cx="273960" cy="822960"/>
          </a:xfrm>
          <a:prstGeom prst="line">
            <a:avLst/>
          </a:prstGeom>
          <a:ln>
            <a:solidFill>
              <a:srgbClr val="000000"/>
            </a:solidFill>
          </a:ln>
        </p:spPr>
        <p:style>
          <a:lnRef idx="0"/>
          <a:fillRef idx="0"/>
          <a:effectRef idx="0"/>
          <a:fontRef idx="minor"/>
        </p:style>
      </p:sp>
      <p:sp>
        <p:nvSpPr>
          <p:cNvPr id="255" name="Line 10"/>
          <p:cNvSpPr/>
          <p:nvPr/>
        </p:nvSpPr>
        <p:spPr>
          <a:xfrm flipV="1">
            <a:off x="4935600" y="6217920"/>
            <a:ext cx="273960" cy="822960"/>
          </a:xfrm>
          <a:prstGeom prst="line">
            <a:avLst/>
          </a:prstGeom>
          <a:ln>
            <a:solidFill>
              <a:srgbClr val="000000"/>
            </a:solidFill>
          </a:ln>
        </p:spPr>
        <p:style>
          <a:lnRef idx="0"/>
          <a:fillRef idx="0"/>
          <a:effectRef idx="0"/>
          <a:fontRef idx="minor"/>
        </p:style>
      </p:sp>
      <p:sp>
        <p:nvSpPr>
          <p:cNvPr id="256" name="Line 11"/>
          <p:cNvSpPr/>
          <p:nvPr/>
        </p:nvSpPr>
        <p:spPr>
          <a:xfrm flipH="1" flipV="1">
            <a:off x="4661640" y="6217920"/>
            <a:ext cx="273960" cy="822960"/>
          </a:xfrm>
          <a:prstGeom prst="line">
            <a:avLst/>
          </a:prstGeom>
          <a:ln>
            <a:solidFill>
              <a:srgbClr val="000000"/>
            </a:solidFill>
          </a:ln>
        </p:spPr>
        <p:style>
          <a:lnRef idx="0"/>
          <a:fillRef idx="0"/>
          <a:effectRef idx="0"/>
          <a:fontRef idx="minor"/>
        </p:style>
      </p:sp>
      <p:sp>
        <p:nvSpPr>
          <p:cNvPr id="257" name="Line 12"/>
          <p:cNvSpPr/>
          <p:nvPr/>
        </p:nvSpPr>
        <p:spPr>
          <a:xfrm flipV="1">
            <a:off x="4387680" y="6217920"/>
            <a:ext cx="273960" cy="822960"/>
          </a:xfrm>
          <a:prstGeom prst="line">
            <a:avLst/>
          </a:prstGeom>
          <a:ln>
            <a:solidFill>
              <a:srgbClr val="000000"/>
            </a:solidFill>
          </a:ln>
        </p:spPr>
        <p:style>
          <a:lnRef idx="0"/>
          <a:fillRef idx="0"/>
          <a:effectRef idx="0"/>
          <a:fontRef idx="minor"/>
        </p:style>
      </p:sp>
      <p:sp>
        <p:nvSpPr>
          <p:cNvPr id="258" name="Line 13"/>
          <p:cNvSpPr/>
          <p:nvPr/>
        </p:nvSpPr>
        <p:spPr>
          <a:xfrm flipH="1" flipV="1">
            <a:off x="6310440" y="6217920"/>
            <a:ext cx="273960" cy="822960"/>
          </a:xfrm>
          <a:prstGeom prst="line">
            <a:avLst/>
          </a:prstGeom>
          <a:ln>
            <a:solidFill>
              <a:srgbClr val="000000"/>
            </a:solidFill>
          </a:ln>
        </p:spPr>
        <p:style>
          <a:lnRef idx="0"/>
          <a:fillRef idx="0"/>
          <a:effectRef idx="0"/>
          <a:fontRef idx="minor"/>
        </p:style>
      </p:sp>
      <p:sp>
        <p:nvSpPr>
          <p:cNvPr id="259" name="Line 14"/>
          <p:cNvSpPr/>
          <p:nvPr/>
        </p:nvSpPr>
        <p:spPr>
          <a:xfrm flipV="1">
            <a:off x="6036480" y="6217920"/>
            <a:ext cx="273960" cy="822960"/>
          </a:xfrm>
          <a:prstGeom prst="line">
            <a:avLst/>
          </a:prstGeom>
          <a:ln>
            <a:solidFill>
              <a:srgbClr val="000000"/>
            </a:solidFill>
          </a:ln>
        </p:spPr>
        <p:style>
          <a:lnRef idx="0"/>
          <a:fillRef idx="0"/>
          <a:effectRef idx="0"/>
          <a:fontRef idx="minor"/>
        </p:style>
      </p:sp>
      <p:sp>
        <p:nvSpPr>
          <p:cNvPr id="260" name="Line 15"/>
          <p:cNvSpPr/>
          <p:nvPr/>
        </p:nvSpPr>
        <p:spPr>
          <a:xfrm flipH="1" flipV="1">
            <a:off x="5762520" y="6217920"/>
            <a:ext cx="273960" cy="822960"/>
          </a:xfrm>
          <a:prstGeom prst="line">
            <a:avLst/>
          </a:prstGeom>
          <a:ln>
            <a:solidFill>
              <a:srgbClr val="000000"/>
            </a:solidFill>
          </a:ln>
        </p:spPr>
        <p:style>
          <a:lnRef idx="0"/>
          <a:fillRef idx="0"/>
          <a:effectRef idx="0"/>
          <a:fontRef idx="minor"/>
        </p:style>
      </p:sp>
      <p:sp>
        <p:nvSpPr>
          <p:cNvPr id="261" name="Line 16"/>
          <p:cNvSpPr/>
          <p:nvPr/>
        </p:nvSpPr>
        <p:spPr>
          <a:xfrm flipV="1">
            <a:off x="5488560" y="6217920"/>
            <a:ext cx="273960" cy="822960"/>
          </a:xfrm>
          <a:prstGeom prst="line">
            <a:avLst/>
          </a:prstGeom>
          <a:ln>
            <a:solidFill>
              <a:srgbClr val="000000"/>
            </a:solidFill>
          </a:ln>
        </p:spPr>
        <p:style>
          <a:lnRef idx="0"/>
          <a:fillRef idx="0"/>
          <a:effectRef idx="0"/>
          <a:fontRef idx="minor"/>
        </p:style>
      </p:sp>
      <p:sp>
        <p:nvSpPr>
          <p:cNvPr id="262" name="Line 17"/>
          <p:cNvSpPr/>
          <p:nvPr/>
        </p:nvSpPr>
        <p:spPr>
          <a:xfrm flipV="1">
            <a:off x="7133760" y="6217920"/>
            <a:ext cx="273960" cy="822960"/>
          </a:xfrm>
          <a:prstGeom prst="line">
            <a:avLst/>
          </a:prstGeom>
          <a:ln>
            <a:solidFill>
              <a:srgbClr val="000000"/>
            </a:solidFill>
          </a:ln>
        </p:spPr>
        <p:style>
          <a:lnRef idx="0"/>
          <a:fillRef idx="0"/>
          <a:effectRef idx="0"/>
          <a:fontRef idx="minor"/>
        </p:style>
      </p:sp>
      <p:sp>
        <p:nvSpPr>
          <p:cNvPr id="263" name="Line 18"/>
          <p:cNvSpPr/>
          <p:nvPr/>
        </p:nvSpPr>
        <p:spPr>
          <a:xfrm flipH="1" flipV="1">
            <a:off x="6859800" y="6217920"/>
            <a:ext cx="273960" cy="822960"/>
          </a:xfrm>
          <a:prstGeom prst="line">
            <a:avLst/>
          </a:prstGeom>
          <a:ln>
            <a:solidFill>
              <a:srgbClr val="000000"/>
            </a:solidFill>
          </a:ln>
        </p:spPr>
        <p:style>
          <a:lnRef idx="0"/>
          <a:fillRef idx="0"/>
          <a:effectRef idx="0"/>
          <a:fontRef idx="minor"/>
        </p:style>
      </p:sp>
      <p:sp>
        <p:nvSpPr>
          <p:cNvPr id="264" name="Line 19"/>
          <p:cNvSpPr/>
          <p:nvPr/>
        </p:nvSpPr>
        <p:spPr>
          <a:xfrm flipV="1">
            <a:off x="6585840" y="6217920"/>
            <a:ext cx="273960" cy="822960"/>
          </a:xfrm>
          <a:prstGeom prst="line">
            <a:avLst/>
          </a:prstGeom>
          <a:ln>
            <a:solidFill>
              <a:srgbClr val="000000"/>
            </a:solidFill>
          </a:ln>
        </p:spPr>
        <p:style>
          <a:lnRef idx="0"/>
          <a:fillRef idx="0"/>
          <a:effectRef idx="0"/>
          <a:fontRef idx="minor"/>
        </p:style>
      </p:sp>
      <p:sp>
        <p:nvSpPr>
          <p:cNvPr id="265" name="Line 20"/>
          <p:cNvSpPr/>
          <p:nvPr/>
        </p:nvSpPr>
        <p:spPr>
          <a:xfrm flipH="1" flipV="1">
            <a:off x="3017880" y="6217920"/>
            <a:ext cx="273960" cy="822960"/>
          </a:xfrm>
          <a:prstGeom prst="line">
            <a:avLst/>
          </a:prstGeom>
          <a:ln>
            <a:solidFill>
              <a:srgbClr val="000000"/>
            </a:solidFill>
          </a:ln>
        </p:spPr>
        <p:style>
          <a:lnRef idx="0"/>
          <a:fillRef idx="0"/>
          <a:effectRef idx="0"/>
          <a:fontRef idx="minor"/>
        </p:style>
      </p:sp>
      <p:sp>
        <p:nvSpPr>
          <p:cNvPr id="266" name="Line 21"/>
          <p:cNvSpPr/>
          <p:nvPr/>
        </p:nvSpPr>
        <p:spPr>
          <a:xfrm flipV="1">
            <a:off x="2743920" y="6217920"/>
            <a:ext cx="273960" cy="822960"/>
          </a:xfrm>
          <a:prstGeom prst="line">
            <a:avLst/>
          </a:prstGeom>
          <a:ln>
            <a:solidFill>
              <a:srgbClr val="000000"/>
            </a:solidFill>
          </a:ln>
        </p:spPr>
        <p:style>
          <a:lnRef idx="0"/>
          <a:fillRef idx="0"/>
          <a:effectRef idx="0"/>
          <a:fontRef idx="minor"/>
        </p:style>
      </p:sp>
      <p:sp>
        <p:nvSpPr>
          <p:cNvPr id="267" name="Line 22"/>
          <p:cNvSpPr/>
          <p:nvPr/>
        </p:nvSpPr>
        <p:spPr>
          <a:xfrm flipH="1" flipV="1">
            <a:off x="2469960" y="6217920"/>
            <a:ext cx="273960" cy="822960"/>
          </a:xfrm>
          <a:prstGeom prst="line">
            <a:avLst/>
          </a:prstGeom>
          <a:ln>
            <a:solidFill>
              <a:srgbClr val="000000"/>
            </a:solidFill>
          </a:ln>
        </p:spPr>
        <p:style>
          <a:lnRef idx="0"/>
          <a:fillRef idx="0"/>
          <a:effectRef idx="0"/>
          <a:fontRef idx="minor"/>
        </p:style>
      </p:sp>
      <p:sp>
        <p:nvSpPr>
          <p:cNvPr id="268" name="Line 23"/>
          <p:cNvSpPr/>
          <p:nvPr/>
        </p:nvSpPr>
        <p:spPr>
          <a:xfrm flipV="1">
            <a:off x="2196000" y="6217920"/>
            <a:ext cx="273960" cy="822960"/>
          </a:xfrm>
          <a:prstGeom prst="line">
            <a:avLst/>
          </a:prstGeom>
          <a:ln>
            <a:solidFill>
              <a:srgbClr val="000000"/>
            </a:solidFill>
          </a:ln>
        </p:spPr>
        <p:style>
          <a:lnRef idx="0"/>
          <a:fillRef idx="0"/>
          <a:effectRef idx="0"/>
          <a:fontRef idx="minor"/>
        </p:style>
      </p:sp>
      <p:sp>
        <p:nvSpPr>
          <p:cNvPr id="269" name="Line 24"/>
          <p:cNvSpPr/>
          <p:nvPr/>
        </p:nvSpPr>
        <p:spPr>
          <a:xfrm>
            <a:off x="7407720" y="6217920"/>
            <a:ext cx="91080" cy="457200"/>
          </a:xfrm>
          <a:prstGeom prst="line">
            <a:avLst/>
          </a:prstGeom>
          <a:ln>
            <a:solidFill>
              <a:srgbClr val="000000"/>
            </a:solidFill>
          </a:ln>
        </p:spPr>
        <p:style>
          <a:lnRef idx="0"/>
          <a:fillRef idx="0"/>
          <a:effectRef idx="0"/>
          <a:fontRef idx="minor"/>
        </p:style>
      </p:sp>
      <p:sp>
        <p:nvSpPr>
          <p:cNvPr id="270" name="Line 25"/>
          <p:cNvSpPr/>
          <p:nvPr/>
        </p:nvSpPr>
        <p:spPr>
          <a:xfrm flipV="1">
            <a:off x="2562120" y="1905120"/>
            <a:ext cx="4597560" cy="15120"/>
          </a:xfrm>
          <a:prstGeom prst="line">
            <a:avLst/>
          </a:prstGeom>
          <a:ln>
            <a:solidFill>
              <a:srgbClr val="00ff00"/>
            </a:solidFill>
          </a:ln>
        </p:spPr>
        <p:style>
          <a:lnRef idx="0"/>
          <a:fillRef idx="0"/>
          <a:effectRef idx="0"/>
          <a:fontRef idx="minor"/>
        </p:style>
      </p:sp>
      <p:sp>
        <p:nvSpPr>
          <p:cNvPr id="271" name="CustomShape 26"/>
          <p:cNvSpPr/>
          <p:nvPr/>
        </p:nvSpPr>
        <p:spPr>
          <a:xfrm>
            <a:off x="3049920" y="1486800"/>
            <a:ext cx="90360" cy="90360"/>
          </a:xfrm>
          <a:prstGeom prst="ellipse">
            <a:avLst/>
          </a:prstGeom>
          <a:solidFill>
            <a:srgbClr val="729fcf"/>
          </a:solidFill>
          <a:ln>
            <a:solidFill>
              <a:srgbClr val="3465a4"/>
            </a:solidFill>
          </a:ln>
        </p:spPr>
        <p:style>
          <a:lnRef idx="0"/>
          <a:fillRef idx="0"/>
          <a:effectRef idx="0"/>
          <a:fontRef idx="minor"/>
        </p:style>
      </p:sp>
      <p:sp>
        <p:nvSpPr>
          <p:cNvPr id="272" name="Line 27"/>
          <p:cNvSpPr/>
          <p:nvPr/>
        </p:nvSpPr>
        <p:spPr>
          <a:xfrm>
            <a:off x="3081960" y="1578240"/>
            <a:ext cx="360" cy="182880"/>
          </a:xfrm>
          <a:prstGeom prst="line">
            <a:avLst/>
          </a:prstGeom>
          <a:ln>
            <a:solidFill>
              <a:srgbClr val="000000"/>
            </a:solidFill>
          </a:ln>
        </p:spPr>
        <p:style>
          <a:lnRef idx="0"/>
          <a:fillRef idx="0"/>
          <a:effectRef idx="0"/>
          <a:fontRef idx="minor"/>
        </p:style>
      </p:sp>
      <p:sp>
        <p:nvSpPr>
          <p:cNvPr id="273" name="Line 28"/>
          <p:cNvSpPr/>
          <p:nvPr/>
        </p:nvSpPr>
        <p:spPr>
          <a:xfrm>
            <a:off x="3081960" y="1761120"/>
            <a:ext cx="91080" cy="159120"/>
          </a:xfrm>
          <a:prstGeom prst="line">
            <a:avLst/>
          </a:prstGeom>
          <a:ln>
            <a:solidFill>
              <a:srgbClr val="000000"/>
            </a:solidFill>
          </a:ln>
        </p:spPr>
        <p:style>
          <a:lnRef idx="0"/>
          <a:fillRef idx="0"/>
          <a:effectRef idx="0"/>
          <a:fontRef idx="minor"/>
        </p:style>
      </p:sp>
      <p:sp>
        <p:nvSpPr>
          <p:cNvPr id="274" name="Line 29"/>
          <p:cNvSpPr/>
          <p:nvPr/>
        </p:nvSpPr>
        <p:spPr>
          <a:xfrm flipH="1">
            <a:off x="2990880" y="1746000"/>
            <a:ext cx="91080" cy="159120"/>
          </a:xfrm>
          <a:prstGeom prst="line">
            <a:avLst/>
          </a:prstGeom>
          <a:ln>
            <a:solidFill>
              <a:srgbClr val="000000"/>
            </a:solidFill>
          </a:ln>
        </p:spPr>
        <p:style>
          <a:lnRef idx="0"/>
          <a:fillRef idx="0"/>
          <a:effectRef idx="0"/>
          <a:fontRef idx="minor"/>
        </p:style>
      </p:sp>
      <p:sp>
        <p:nvSpPr>
          <p:cNvPr id="275" name="Line 30"/>
          <p:cNvSpPr/>
          <p:nvPr/>
        </p:nvSpPr>
        <p:spPr>
          <a:xfrm>
            <a:off x="2931120" y="1673280"/>
            <a:ext cx="322920" cy="360"/>
          </a:xfrm>
          <a:prstGeom prst="line">
            <a:avLst/>
          </a:prstGeom>
          <a:ln>
            <a:solidFill>
              <a:srgbClr val="000000"/>
            </a:solidFill>
          </a:ln>
        </p:spPr>
        <p:style>
          <a:lnRef idx="0"/>
          <a:fillRef idx="0"/>
          <a:effectRef idx="0"/>
          <a:fontRef idx="minor"/>
        </p:style>
      </p:sp>
      <p:sp>
        <p:nvSpPr>
          <p:cNvPr id="276" name="CustomShape 31"/>
          <p:cNvSpPr/>
          <p:nvPr/>
        </p:nvSpPr>
        <p:spPr>
          <a:xfrm>
            <a:off x="3108960" y="1005840"/>
            <a:ext cx="364680" cy="273240"/>
          </a:xfrm>
          <a:custGeom>
            <a:avLst/>
            <a:gdLst/>
            <a:ahLst/>
            <a:rect l="l" t="t" r="r" b="b"/>
            <a:pathLst>
              <a:path w="1017" h="1163">
                <a:moveTo>
                  <a:pt x="294" y="727"/>
                </a:moveTo>
                <a:lnTo>
                  <a:pt x="272" y="718"/>
                </a:lnTo>
                <a:lnTo>
                  <a:pt x="249" y="709"/>
                </a:lnTo>
                <a:lnTo>
                  <a:pt x="228" y="699"/>
                </a:lnTo>
                <a:lnTo>
                  <a:pt x="207" y="688"/>
                </a:lnTo>
                <a:lnTo>
                  <a:pt x="187" y="676"/>
                </a:lnTo>
                <a:lnTo>
                  <a:pt x="168" y="664"/>
                </a:lnTo>
                <a:lnTo>
                  <a:pt x="150" y="651"/>
                </a:lnTo>
                <a:lnTo>
                  <a:pt x="132" y="637"/>
                </a:lnTo>
                <a:lnTo>
                  <a:pt x="115" y="623"/>
                </a:lnTo>
                <a:lnTo>
                  <a:pt x="100" y="608"/>
                </a:lnTo>
                <a:lnTo>
                  <a:pt x="85" y="592"/>
                </a:lnTo>
                <a:lnTo>
                  <a:pt x="72" y="576"/>
                </a:lnTo>
                <a:lnTo>
                  <a:pt x="59" y="560"/>
                </a:lnTo>
                <a:lnTo>
                  <a:pt x="48" y="543"/>
                </a:lnTo>
                <a:lnTo>
                  <a:pt x="38" y="525"/>
                </a:lnTo>
                <a:lnTo>
                  <a:pt x="29" y="508"/>
                </a:lnTo>
                <a:lnTo>
                  <a:pt x="21" y="490"/>
                </a:lnTo>
                <a:lnTo>
                  <a:pt x="14" y="471"/>
                </a:lnTo>
                <a:lnTo>
                  <a:pt x="9" y="453"/>
                </a:lnTo>
                <a:lnTo>
                  <a:pt x="5" y="434"/>
                </a:lnTo>
                <a:lnTo>
                  <a:pt x="2" y="415"/>
                </a:lnTo>
                <a:lnTo>
                  <a:pt x="0" y="396"/>
                </a:lnTo>
                <a:lnTo>
                  <a:pt x="0" y="377"/>
                </a:lnTo>
                <a:lnTo>
                  <a:pt x="1" y="358"/>
                </a:lnTo>
                <a:lnTo>
                  <a:pt x="3" y="339"/>
                </a:lnTo>
                <a:lnTo>
                  <a:pt x="6" y="320"/>
                </a:lnTo>
                <a:lnTo>
                  <a:pt x="11" y="302"/>
                </a:lnTo>
                <a:lnTo>
                  <a:pt x="17" y="283"/>
                </a:lnTo>
                <a:lnTo>
                  <a:pt x="24" y="265"/>
                </a:lnTo>
                <a:lnTo>
                  <a:pt x="32" y="247"/>
                </a:lnTo>
                <a:lnTo>
                  <a:pt x="42" y="229"/>
                </a:lnTo>
                <a:lnTo>
                  <a:pt x="53" y="212"/>
                </a:lnTo>
                <a:lnTo>
                  <a:pt x="64" y="195"/>
                </a:lnTo>
                <a:lnTo>
                  <a:pt x="77" y="179"/>
                </a:lnTo>
                <a:lnTo>
                  <a:pt x="91" y="163"/>
                </a:lnTo>
                <a:lnTo>
                  <a:pt x="106" y="148"/>
                </a:lnTo>
                <a:lnTo>
                  <a:pt x="122" y="133"/>
                </a:lnTo>
                <a:lnTo>
                  <a:pt x="139" y="119"/>
                </a:lnTo>
                <a:lnTo>
                  <a:pt x="157" y="106"/>
                </a:lnTo>
                <a:lnTo>
                  <a:pt x="176" y="93"/>
                </a:lnTo>
                <a:lnTo>
                  <a:pt x="195" y="81"/>
                </a:lnTo>
                <a:lnTo>
                  <a:pt x="216" y="69"/>
                </a:lnTo>
                <a:lnTo>
                  <a:pt x="237" y="59"/>
                </a:lnTo>
                <a:lnTo>
                  <a:pt x="259" y="49"/>
                </a:lnTo>
                <a:lnTo>
                  <a:pt x="281" y="40"/>
                </a:lnTo>
                <a:lnTo>
                  <a:pt x="304" y="32"/>
                </a:lnTo>
                <a:lnTo>
                  <a:pt x="327" y="25"/>
                </a:lnTo>
                <a:lnTo>
                  <a:pt x="351" y="19"/>
                </a:lnTo>
                <a:lnTo>
                  <a:pt x="375" y="13"/>
                </a:lnTo>
                <a:lnTo>
                  <a:pt x="400" y="9"/>
                </a:lnTo>
                <a:lnTo>
                  <a:pt x="425" y="5"/>
                </a:lnTo>
                <a:lnTo>
                  <a:pt x="450" y="2"/>
                </a:lnTo>
                <a:lnTo>
                  <a:pt x="475" y="1"/>
                </a:lnTo>
                <a:lnTo>
                  <a:pt x="501" y="0"/>
                </a:lnTo>
                <a:lnTo>
                  <a:pt x="526" y="0"/>
                </a:lnTo>
                <a:lnTo>
                  <a:pt x="551" y="1"/>
                </a:lnTo>
                <a:lnTo>
                  <a:pt x="576" y="3"/>
                </a:lnTo>
                <a:lnTo>
                  <a:pt x="601" y="6"/>
                </a:lnTo>
                <a:lnTo>
                  <a:pt x="626" y="10"/>
                </a:lnTo>
                <a:lnTo>
                  <a:pt x="651" y="15"/>
                </a:lnTo>
                <a:lnTo>
                  <a:pt x="675" y="21"/>
                </a:lnTo>
                <a:lnTo>
                  <a:pt x="698" y="28"/>
                </a:lnTo>
                <a:lnTo>
                  <a:pt x="722" y="35"/>
                </a:lnTo>
                <a:lnTo>
                  <a:pt x="744" y="44"/>
                </a:lnTo>
                <a:lnTo>
                  <a:pt x="766" y="53"/>
                </a:lnTo>
                <a:lnTo>
                  <a:pt x="788" y="63"/>
                </a:lnTo>
                <a:lnTo>
                  <a:pt x="809" y="74"/>
                </a:lnTo>
                <a:lnTo>
                  <a:pt x="829" y="86"/>
                </a:lnTo>
                <a:lnTo>
                  <a:pt x="848" y="98"/>
                </a:lnTo>
                <a:lnTo>
                  <a:pt x="866" y="111"/>
                </a:lnTo>
                <a:lnTo>
                  <a:pt x="884" y="125"/>
                </a:lnTo>
                <a:lnTo>
                  <a:pt x="900" y="139"/>
                </a:lnTo>
                <a:lnTo>
                  <a:pt x="916" y="154"/>
                </a:lnTo>
                <a:lnTo>
                  <a:pt x="931" y="170"/>
                </a:lnTo>
                <a:lnTo>
                  <a:pt x="944" y="186"/>
                </a:lnTo>
                <a:lnTo>
                  <a:pt x="957" y="202"/>
                </a:lnTo>
                <a:lnTo>
                  <a:pt x="968" y="219"/>
                </a:lnTo>
                <a:lnTo>
                  <a:pt x="978" y="237"/>
                </a:lnTo>
                <a:lnTo>
                  <a:pt x="987" y="254"/>
                </a:lnTo>
                <a:lnTo>
                  <a:pt x="995" y="272"/>
                </a:lnTo>
                <a:lnTo>
                  <a:pt x="1002" y="291"/>
                </a:lnTo>
                <a:lnTo>
                  <a:pt x="1007" y="309"/>
                </a:lnTo>
                <a:lnTo>
                  <a:pt x="1011" y="328"/>
                </a:lnTo>
                <a:lnTo>
                  <a:pt x="1014" y="347"/>
                </a:lnTo>
                <a:lnTo>
                  <a:pt x="1016" y="366"/>
                </a:lnTo>
                <a:lnTo>
                  <a:pt x="1016" y="385"/>
                </a:lnTo>
                <a:lnTo>
                  <a:pt x="1015" y="404"/>
                </a:lnTo>
                <a:lnTo>
                  <a:pt x="1013" y="423"/>
                </a:lnTo>
                <a:lnTo>
                  <a:pt x="1010" y="442"/>
                </a:lnTo>
                <a:lnTo>
                  <a:pt x="1005" y="460"/>
                </a:lnTo>
                <a:lnTo>
                  <a:pt x="999" y="479"/>
                </a:lnTo>
                <a:lnTo>
                  <a:pt x="992" y="497"/>
                </a:lnTo>
                <a:lnTo>
                  <a:pt x="984" y="515"/>
                </a:lnTo>
                <a:lnTo>
                  <a:pt x="974" y="532"/>
                </a:lnTo>
                <a:lnTo>
                  <a:pt x="963" y="550"/>
                </a:lnTo>
                <a:lnTo>
                  <a:pt x="952" y="567"/>
                </a:lnTo>
                <a:lnTo>
                  <a:pt x="939" y="583"/>
                </a:lnTo>
                <a:lnTo>
                  <a:pt x="925" y="599"/>
                </a:lnTo>
                <a:lnTo>
                  <a:pt x="910" y="614"/>
                </a:lnTo>
                <a:lnTo>
                  <a:pt x="894" y="629"/>
                </a:lnTo>
                <a:lnTo>
                  <a:pt x="877" y="643"/>
                </a:lnTo>
                <a:lnTo>
                  <a:pt x="859" y="656"/>
                </a:lnTo>
                <a:lnTo>
                  <a:pt x="840" y="669"/>
                </a:lnTo>
                <a:lnTo>
                  <a:pt x="821" y="681"/>
                </a:lnTo>
                <a:lnTo>
                  <a:pt x="800" y="693"/>
                </a:lnTo>
                <a:lnTo>
                  <a:pt x="779" y="703"/>
                </a:lnTo>
                <a:lnTo>
                  <a:pt x="758" y="713"/>
                </a:lnTo>
                <a:lnTo>
                  <a:pt x="735" y="722"/>
                </a:lnTo>
                <a:lnTo>
                  <a:pt x="712" y="730"/>
                </a:lnTo>
                <a:lnTo>
                  <a:pt x="689" y="737"/>
                </a:lnTo>
                <a:lnTo>
                  <a:pt x="665" y="743"/>
                </a:lnTo>
                <a:lnTo>
                  <a:pt x="641" y="749"/>
                </a:lnTo>
                <a:lnTo>
                  <a:pt x="616" y="753"/>
                </a:lnTo>
                <a:lnTo>
                  <a:pt x="591" y="757"/>
                </a:lnTo>
                <a:lnTo>
                  <a:pt x="566" y="759"/>
                </a:lnTo>
                <a:lnTo>
                  <a:pt x="541" y="761"/>
                </a:lnTo>
                <a:lnTo>
                  <a:pt x="516" y="762"/>
                </a:lnTo>
                <a:lnTo>
                  <a:pt x="490" y="762"/>
                </a:lnTo>
                <a:lnTo>
                  <a:pt x="465" y="761"/>
                </a:lnTo>
                <a:lnTo>
                  <a:pt x="232" y="1162"/>
                </a:lnTo>
                <a:lnTo>
                  <a:pt x="294" y="727"/>
                </a:lnTo>
              </a:path>
            </a:pathLst>
          </a:custGeom>
          <a:solidFill>
            <a:srgbClr val="729fcf">
              <a:alpha val="6000"/>
            </a:srgbClr>
          </a:solidFill>
          <a:ln>
            <a:solidFill>
              <a:srgbClr val="3465a4"/>
            </a:solidFill>
          </a:ln>
        </p:spPr>
        <p:style>
          <a:lnRef idx="0"/>
          <a:fillRef idx="0"/>
          <a:effectRef idx="0"/>
          <a:fontRef idx="minor"/>
        </p:style>
        <p:txBody>
          <a:bodyPr wrap="none" lIns="90000" rIns="90000" tIns="45000" bIns="45000" anchor="ctr"/>
          <a:p>
            <a:pPr algn="ctr">
              <a:lnSpc>
                <a:spcPct val="100000"/>
              </a:lnSpc>
            </a:pPr>
            <a:r>
              <a:rPr b="0" lang="en-US" sz="1800" spc="-1" strike="noStrike">
                <a:solidFill>
                  <a:srgbClr val="000000"/>
                </a:solidFill>
                <a:latin typeface="Arial"/>
                <a:ea typeface="DejaVu Sans"/>
              </a:rPr>
              <a:t>!</a:t>
            </a:r>
            <a:endParaRPr b="0" lang="en-US" sz="1800" spc="-1" strike="noStrike">
              <a:latin typeface="Arial"/>
            </a:endParaRPr>
          </a:p>
        </p:txBody>
      </p:sp>
      <p:sp>
        <p:nvSpPr>
          <p:cNvPr id="277" name="CustomShape 32"/>
          <p:cNvSpPr/>
          <p:nvPr/>
        </p:nvSpPr>
        <p:spPr>
          <a:xfrm>
            <a:off x="4023360" y="365760"/>
            <a:ext cx="5485320" cy="345240"/>
          </a:xfrm>
          <a:prstGeom prst="rect">
            <a:avLst/>
          </a:prstGeom>
          <a:noFill/>
          <a:ln>
            <a:noFill/>
          </a:ln>
        </p:spPr>
        <p:style>
          <a:lnRef idx="0"/>
          <a:fillRef idx="0"/>
          <a:effectRef idx="0"/>
          <a:fontRef idx="minor"/>
        </p:style>
        <p:txBody>
          <a:bodyPr lIns="90000" rIns="90000" tIns="45000" bIns="45000"/>
          <a:p>
            <a:r>
              <a:rPr b="0" lang="en-US" sz="1800" spc="-1" strike="noStrike">
                <a:solidFill>
                  <a:srgbClr val="000000"/>
                </a:solidFill>
                <a:latin typeface="Arial"/>
                <a:ea typeface="DejaVu Sans"/>
              </a:rPr>
              <a:t>Software development without a VCS</a:t>
            </a:r>
            <a:endParaRPr b="0" lang="en-US" sz="1800" spc="-1" strike="noStrike">
              <a:latin typeface="Arial"/>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6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30" name="CustomShape 1"/>
          <p:cNvSpPr/>
          <p:nvPr/>
        </p:nvSpPr>
        <p:spPr>
          <a:xfrm>
            <a:off x="504000" y="301320"/>
            <a:ext cx="9070560" cy="126108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latin typeface="Arial"/>
                <a:ea typeface="DejaVu Sans"/>
              </a:rPr>
              <a:t>Example</a:t>
            </a:r>
            <a:endParaRPr b="0" lang="en-US" sz="4400" spc="-1" strike="noStrike">
              <a:latin typeface="Arial"/>
            </a:endParaRPr>
          </a:p>
        </p:txBody>
      </p:sp>
      <p:sp>
        <p:nvSpPr>
          <p:cNvPr id="731" name="CustomShape 2"/>
          <p:cNvSpPr/>
          <p:nvPr/>
        </p:nvSpPr>
        <p:spPr>
          <a:xfrm>
            <a:off x="1463040" y="1371600"/>
            <a:ext cx="7954200" cy="5526000"/>
          </a:xfrm>
          <a:prstGeom prst="rect">
            <a:avLst/>
          </a:prstGeom>
          <a:noFill/>
          <a:ln>
            <a:noFill/>
          </a:ln>
        </p:spPr>
        <p:style>
          <a:lnRef idx="0"/>
          <a:fillRef idx="0"/>
          <a:effectRef idx="0"/>
          <a:fontRef idx="minor"/>
        </p:style>
        <p:txBody>
          <a:bodyPr lIns="90000" rIns="90000" tIns="45000" bIns="45000"/>
          <a:p>
            <a:r>
              <a:rPr b="0" lang="en-US" sz="1400" spc="-1" strike="noStrike">
                <a:solidFill>
                  <a:srgbClr val="000000"/>
                </a:solidFill>
                <a:latin typeface="Arial"/>
                <a:ea typeface="DejaVu Sans"/>
              </a:rPr>
              <a:t>$ </a:t>
            </a:r>
            <a:r>
              <a:rPr b="0" lang="en-US" sz="1400" spc="-1" strike="noStrike">
                <a:solidFill>
                  <a:srgbClr val="800080"/>
                </a:solidFill>
                <a:latin typeface="Courier New"/>
                <a:ea typeface="DejaVu Sans"/>
              </a:rPr>
              <a:t>git checkout -b my_new_feature     </a:t>
            </a:r>
            <a:r>
              <a:rPr b="0" lang="en-US" sz="1400" spc="-1" strike="noStrike">
                <a:solidFill>
                  <a:srgbClr val="00ffff"/>
                </a:solidFill>
                <a:latin typeface="Courier New"/>
                <a:ea typeface="DejaVu Sans"/>
              </a:rPr>
              <a:t>← Create a branch</a:t>
            </a:r>
            <a:endParaRPr b="0" lang="en-US" sz="1400" spc="-1" strike="noStrike">
              <a:latin typeface="Arial"/>
            </a:endParaRPr>
          </a:p>
          <a:p>
            <a:endParaRPr b="0" lang="en-US" sz="1400" spc="-1" strike="noStrike">
              <a:latin typeface="Arial"/>
            </a:endParaRPr>
          </a:p>
          <a:p>
            <a:r>
              <a:rPr b="0" lang="en-US" sz="1800" spc="-1" strike="noStrike">
                <a:solidFill>
                  <a:srgbClr val="000000"/>
                </a:solidFill>
                <a:latin typeface="Arial"/>
                <a:ea typeface="DejaVu Sans"/>
              </a:rPr>
              <a:t>Edit code, etc.</a:t>
            </a:r>
            <a:endParaRPr b="0" lang="en-US" sz="1800" spc="-1" strike="noStrike">
              <a:latin typeface="Arial"/>
            </a:endParaRPr>
          </a:p>
          <a:p>
            <a:endParaRPr b="0" lang="en-US" sz="1800" spc="-1" strike="noStrike">
              <a:latin typeface="Arial"/>
            </a:endParaRPr>
          </a:p>
          <a:p>
            <a:r>
              <a:rPr b="0" lang="en-US" sz="1400" spc="-1" strike="noStrike">
                <a:solidFill>
                  <a:srgbClr val="000000"/>
                </a:solidFill>
                <a:latin typeface="Arial"/>
                <a:ea typeface="DejaVu Sans"/>
              </a:rPr>
              <a:t>$ </a:t>
            </a:r>
            <a:r>
              <a:rPr b="0" lang="en-US" sz="1400" spc="-1" strike="noStrike">
                <a:solidFill>
                  <a:srgbClr val="800080"/>
                </a:solidFill>
                <a:latin typeface="Courier New"/>
                <a:ea typeface="DejaVu Sans"/>
              </a:rPr>
              <a:t>git add this_file that_file</a:t>
            </a:r>
            <a:endParaRPr b="0" lang="en-US" sz="1400" spc="-1" strike="noStrike">
              <a:latin typeface="Arial"/>
            </a:endParaRPr>
          </a:p>
          <a:p>
            <a:r>
              <a:rPr b="0" lang="en-US" sz="1400" spc="-1" strike="noStrike">
                <a:solidFill>
                  <a:srgbClr val="000000"/>
                </a:solidFill>
                <a:latin typeface="Arial"/>
                <a:ea typeface="DejaVu Sans"/>
              </a:rPr>
              <a:t>$ </a:t>
            </a:r>
            <a:r>
              <a:rPr b="0" lang="en-US" sz="1400" spc="-1" strike="noStrike">
                <a:solidFill>
                  <a:srgbClr val="800080"/>
                </a:solidFill>
                <a:latin typeface="Courier New"/>
                <a:ea typeface="DejaVu Sans"/>
              </a:rPr>
              <a:t>git commit -m “I made some changes”</a:t>
            </a:r>
            <a:endParaRPr b="0" lang="en-US" sz="1400" spc="-1" strike="noStrike">
              <a:latin typeface="Arial"/>
            </a:endParaRPr>
          </a:p>
          <a:p>
            <a:endParaRPr b="0" lang="en-US" sz="1400" spc="-1" strike="noStrike">
              <a:latin typeface="Arial"/>
            </a:endParaRPr>
          </a:p>
          <a:p>
            <a:r>
              <a:rPr b="0" lang="en-US" sz="1800" spc="-1" strike="noStrike">
                <a:solidFill>
                  <a:srgbClr val="000000"/>
                </a:solidFill>
                <a:latin typeface="Arial"/>
                <a:ea typeface="DejaVu Sans"/>
              </a:rPr>
              <a:t>Edit code again.  OHOH, Not sure I’m happy about this code.</a:t>
            </a:r>
            <a:endParaRPr b="0" lang="en-US" sz="1800" spc="-1" strike="noStrike">
              <a:latin typeface="Arial"/>
            </a:endParaRPr>
          </a:p>
          <a:p>
            <a:endParaRPr b="0" lang="en-US" sz="1800" spc="-1" strike="noStrike">
              <a:latin typeface="Arial"/>
            </a:endParaRPr>
          </a:p>
          <a:p>
            <a:r>
              <a:rPr b="0" lang="en-US" sz="1400" spc="-1" strike="noStrike">
                <a:solidFill>
                  <a:srgbClr val="000000"/>
                </a:solidFill>
                <a:latin typeface="Arial"/>
                <a:ea typeface="DejaVu Sans"/>
              </a:rPr>
              <a:t>$ </a:t>
            </a:r>
            <a:r>
              <a:rPr b="0" lang="en-US" sz="1400" spc="-1" strike="noStrike">
                <a:solidFill>
                  <a:srgbClr val="800080"/>
                </a:solidFill>
                <a:latin typeface="Courier New"/>
                <a:ea typeface="DejaVu Sans"/>
              </a:rPr>
              <a:t>git checkout -b an_experiment      </a:t>
            </a:r>
            <a:r>
              <a:rPr b="0" lang="en-US" sz="1400" spc="-1" strike="noStrike">
                <a:solidFill>
                  <a:srgbClr val="00ffff"/>
                </a:solidFill>
                <a:latin typeface="Courier New"/>
                <a:ea typeface="DejaVu Sans"/>
              </a:rPr>
              <a:t>← Create a branch of a branch</a:t>
            </a:r>
            <a:endParaRPr b="0" lang="en-US" sz="1400" spc="-1" strike="noStrike">
              <a:latin typeface="Arial"/>
            </a:endParaRPr>
          </a:p>
          <a:p>
            <a:r>
              <a:rPr b="0" lang="en-US" sz="1400" spc="-1" strike="noStrike">
                <a:solidFill>
                  <a:srgbClr val="000000"/>
                </a:solidFill>
                <a:latin typeface="Arial"/>
                <a:ea typeface="DejaVu Sans"/>
              </a:rPr>
              <a:t>$ </a:t>
            </a:r>
            <a:r>
              <a:rPr b="0" lang="en-US" sz="1400" spc="-1" strike="noStrike">
                <a:solidFill>
                  <a:srgbClr val="800080"/>
                </a:solidFill>
                <a:latin typeface="Courier New"/>
                <a:ea typeface="DejaVu Sans"/>
              </a:rPr>
              <a:t>git add this_file that_file and_that_other_file</a:t>
            </a:r>
            <a:endParaRPr b="0" lang="en-US" sz="1400" spc="-1" strike="noStrike">
              <a:latin typeface="Arial"/>
            </a:endParaRPr>
          </a:p>
          <a:p>
            <a:r>
              <a:rPr b="0" lang="en-US" sz="1400" spc="-1" strike="noStrike">
                <a:solidFill>
                  <a:srgbClr val="000000"/>
                </a:solidFill>
                <a:latin typeface="Arial"/>
                <a:ea typeface="DejaVu Sans"/>
              </a:rPr>
              <a:t>$ </a:t>
            </a:r>
            <a:r>
              <a:rPr b="0" lang="en-US" sz="1400" spc="-1" strike="noStrike">
                <a:solidFill>
                  <a:srgbClr val="800080"/>
                </a:solidFill>
                <a:latin typeface="Courier New"/>
                <a:ea typeface="DejaVu Sans"/>
              </a:rPr>
              <a:t>git commit -m “This is an experiment. I’m not sure how good it is.”</a:t>
            </a:r>
            <a:endParaRPr b="0" lang="en-US" sz="1400" spc="-1" strike="noStrike">
              <a:latin typeface="Arial"/>
            </a:endParaRPr>
          </a:p>
          <a:p>
            <a:endParaRPr b="0" lang="en-US" sz="1400" spc="-1" strike="noStrike">
              <a:latin typeface="Arial"/>
            </a:endParaRPr>
          </a:p>
          <a:p>
            <a:r>
              <a:rPr b="0" lang="en-US" sz="1800" spc="-1" strike="noStrike">
                <a:solidFill>
                  <a:srgbClr val="000000"/>
                </a:solidFill>
                <a:latin typeface="Arial"/>
                <a:ea typeface="DejaVu Sans"/>
              </a:rPr>
              <a:t>Test. Clean up.  Ok, I’m happy with it.</a:t>
            </a:r>
            <a:endParaRPr b="0" lang="en-US" sz="1800" spc="-1" strike="noStrike">
              <a:latin typeface="Arial"/>
            </a:endParaRPr>
          </a:p>
          <a:p>
            <a:endParaRPr b="0" lang="en-US" sz="1800" spc="-1" strike="noStrike">
              <a:latin typeface="Arial"/>
            </a:endParaRPr>
          </a:p>
          <a:p>
            <a:r>
              <a:rPr b="0" lang="en-US" sz="1400" spc="-1" strike="noStrike">
                <a:solidFill>
                  <a:srgbClr val="000000"/>
                </a:solidFill>
                <a:latin typeface="Arial"/>
                <a:ea typeface="DejaVu Sans"/>
              </a:rPr>
              <a:t>$ </a:t>
            </a:r>
            <a:r>
              <a:rPr b="0" lang="en-US" sz="1400" spc="-1" strike="noStrike">
                <a:solidFill>
                  <a:srgbClr val="800080"/>
                </a:solidFill>
                <a:latin typeface="Courier New"/>
                <a:ea typeface="DejaVu Sans"/>
              </a:rPr>
              <a:t>git checkout my_new_feature     </a:t>
            </a:r>
            <a:r>
              <a:rPr b="0" lang="en-US" sz="1400" spc="-1" strike="noStrike">
                <a:solidFill>
                  <a:srgbClr val="00ffff"/>
                </a:solidFill>
                <a:latin typeface="Courier New"/>
                <a:ea typeface="DejaVu Sans"/>
              </a:rPr>
              <a:t>← Switch back to this branch</a:t>
            </a:r>
            <a:endParaRPr b="0" lang="en-US" sz="1400" spc="-1" strike="noStrike">
              <a:latin typeface="Arial"/>
            </a:endParaRPr>
          </a:p>
          <a:p>
            <a:r>
              <a:rPr b="0" lang="en-US" sz="1400" spc="-1" strike="noStrike">
                <a:solidFill>
                  <a:srgbClr val="000000"/>
                </a:solidFill>
                <a:latin typeface="Arial"/>
                <a:ea typeface="DejaVu Sans"/>
              </a:rPr>
              <a:t>$ </a:t>
            </a:r>
            <a:r>
              <a:rPr b="0" lang="en-US" sz="1400" spc="-1" strike="noStrike">
                <a:solidFill>
                  <a:srgbClr val="800080"/>
                </a:solidFill>
                <a:latin typeface="Courier New"/>
                <a:ea typeface="DejaVu Sans"/>
              </a:rPr>
              <a:t>git merge an_experiment         </a:t>
            </a:r>
            <a:r>
              <a:rPr b="0" lang="en-US" sz="1400" spc="-1" strike="noStrike">
                <a:solidFill>
                  <a:srgbClr val="00ffff"/>
                </a:solidFill>
                <a:latin typeface="Courier New"/>
                <a:ea typeface="DejaVu Sans"/>
              </a:rPr>
              <a:t>← Merge the experimental branch</a:t>
            </a:r>
            <a:endParaRPr b="0" lang="en-US" sz="1400" spc="-1" strike="noStrike">
              <a:latin typeface="Arial"/>
            </a:endParaRPr>
          </a:p>
          <a:p>
            <a:endParaRPr b="0" lang="en-US" sz="1400" spc="-1" strike="noStrike">
              <a:latin typeface="Arial"/>
            </a:endParaRPr>
          </a:p>
          <a:p>
            <a:r>
              <a:rPr b="0" lang="en-US" sz="1800" spc="-1" strike="noStrike">
                <a:solidFill>
                  <a:srgbClr val="000000"/>
                </a:solidFill>
                <a:latin typeface="Arial"/>
                <a:ea typeface="DejaVu Sans"/>
              </a:rPr>
              <a:t>Alternatively, I’m not happy with it.</a:t>
            </a:r>
            <a:endParaRPr b="0" lang="en-US" sz="1800" spc="-1" strike="noStrike">
              <a:latin typeface="Arial"/>
            </a:endParaRPr>
          </a:p>
          <a:p>
            <a:endParaRPr b="0" lang="en-US" sz="1800" spc="-1" strike="noStrike">
              <a:latin typeface="Arial"/>
            </a:endParaRPr>
          </a:p>
          <a:p>
            <a:r>
              <a:rPr b="0" lang="en-US" sz="1400" spc="-1" strike="noStrike">
                <a:solidFill>
                  <a:srgbClr val="000000"/>
                </a:solidFill>
                <a:latin typeface="Arial"/>
                <a:ea typeface="DejaVu Sans"/>
              </a:rPr>
              <a:t>$</a:t>
            </a:r>
            <a:r>
              <a:rPr b="0" lang="en-US" sz="1400" spc="-1" strike="noStrike">
                <a:solidFill>
                  <a:srgbClr val="800080"/>
                </a:solidFill>
                <a:latin typeface="Courier New"/>
                <a:ea typeface="DejaVu Sans"/>
              </a:rPr>
              <a:t> git checkout my_new_feature   </a:t>
            </a:r>
            <a:r>
              <a:rPr b="0" lang="en-US" sz="1400" spc="-1" strike="noStrike">
                <a:solidFill>
                  <a:srgbClr val="00ffff"/>
                </a:solidFill>
                <a:latin typeface="Courier New"/>
                <a:ea typeface="DejaVu Sans"/>
              </a:rPr>
              <a:t>← Switch back to this branch</a:t>
            </a:r>
            <a:endParaRPr b="0" lang="en-US" sz="1400" spc="-1" strike="noStrike">
              <a:latin typeface="Arial"/>
            </a:endParaRPr>
          </a:p>
          <a:p>
            <a:endParaRPr b="0" lang="en-US" sz="1400" spc="-1" strike="noStrike">
              <a:latin typeface="Arial"/>
            </a:endParaRPr>
          </a:p>
          <a:p>
            <a:r>
              <a:rPr b="0" lang="en-US" sz="1800" spc="-1" strike="noStrike">
                <a:solidFill>
                  <a:srgbClr val="000000"/>
                </a:solidFill>
                <a:latin typeface="Arial"/>
                <a:ea typeface="DejaVu Sans"/>
              </a:rPr>
              <a:t>Keep working and just ignore the ‘an_experiment’ branch.</a:t>
            </a:r>
            <a:endParaRPr b="0" lang="en-US" sz="1800" spc="-1" strike="noStrike">
              <a:latin typeface="Arial"/>
            </a:endParaRPr>
          </a:p>
        </p:txBody>
      </p:sp>
    </p:spTree>
  </p:cSld>
  <p:timing>
    <p:tnLst>
      <p:par>
        <p:cTn id="119" dur="indefinite" restart="never" nodeType="tmRoot">
          <p:childTnLst>
            <p:seq>
              <p:cTn id="120" nodeType="mainSeq"/>
              <p:prevCondLst>
                <p:cond delay="0" evt="onPrev">
                  <p:tgtEl>
                    <p:sldTgt/>
                  </p:tgtEl>
                </p:cond>
              </p:prevCondLst>
              <p:nextCondLst>
                <p:cond delay="0" evt="onNext">
                  <p:tgtEl>
                    <p:sldTgt/>
                  </p:tgtEl>
                </p:cond>
              </p:nextCondLst>
            </p:seq>
          </p:childTnLst>
        </p:cTn>
      </p:par>
    </p:tnLst>
  </p:timing>
</p:sld>
</file>

<file path=ppt/slides/slide6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32" name="CustomShape 1"/>
          <p:cNvSpPr/>
          <p:nvPr/>
        </p:nvSpPr>
        <p:spPr>
          <a:xfrm>
            <a:off x="4592520" y="6698880"/>
            <a:ext cx="588240" cy="333000"/>
          </a:xfrm>
          <a:prstGeom prst="ellipse">
            <a:avLst/>
          </a:prstGeom>
          <a:solidFill>
            <a:srgbClr val="729fcf"/>
          </a:solidFill>
          <a:ln>
            <a:solidFill>
              <a:srgbClr val="3465a4"/>
            </a:solidFill>
          </a:ln>
        </p:spPr>
        <p:style>
          <a:lnRef idx="0"/>
          <a:fillRef idx="0"/>
          <a:effectRef idx="0"/>
          <a:fontRef idx="minor"/>
        </p:style>
      </p:sp>
      <p:sp>
        <p:nvSpPr>
          <p:cNvPr id="733" name="CustomShape 2"/>
          <p:cNvSpPr/>
          <p:nvPr/>
        </p:nvSpPr>
        <p:spPr>
          <a:xfrm>
            <a:off x="4574520" y="5944680"/>
            <a:ext cx="588240" cy="333000"/>
          </a:xfrm>
          <a:prstGeom prst="ellipse">
            <a:avLst/>
          </a:prstGeom>
          <a:solidFill>
            <a:srgbClr val="729fcf"/>
          </a:solidFill>
          <a:ln>
            <a:solidFill>
              <a:srgbClr val="3465a4"/>
            </a:solidFill>
          </a:ln>
        </p:spPr>
        <p:style>
          <a:lnRef idx="0"/>
          <a:fillRef idx="0"/>
          <a:effectRef idx="0"/>
          <a:fontRef idx="minor"/>
        </p:style>
      </p:sp>
      <p:sp>
        <p:nvSpPr>
          <p:cNvPr id="734" name="CustomShape 3"/>
          <p:cNvSpPr/>
          <p:nvPr/>
        </p:nvSpPr>
        <p:spPr>
          <a:xfrm>
            <a:off x="4574520" y="5204520"/>
            <a:ext cx="588240" cy="333000"/>
          </a:xfrm>
          <a:prstGeom prst="ellipse">
            <a:avLst/>
          </a:prstGeom>
          <a:solidFill>
            <a:srgbClr val="729fcf"/>
          </a:solidFill>
          <a:ln>
            <a:solidFill>
              <a:srgbClr val="3465a4"/>
            </a:solidFill>
          </a:ln>
        </p:spPr>
        <p:style>
          <a:lnRef idx="0"/>
          <a:fillRef idx="0"/>
          <a:effectRef idx="0"/>
          <a:fontRef idx="minor"/>
        </p:style>
      </p:sp>
      <p:sp>
        <p:nvSpPr>
          <p:cNvPr id="735" name="CustomShape 4"/>
          <p:cNvSpPr/>
          <p:nvPr/>
        </p:nvSpPr>
        <p:spPr>
          <a:xfrm>
            <a:off x="4574520" y="4464360"/>
            <a:ext cx="588240" cy="333000"/>
          </a:xfrm>
          <a:prstGeom prst="ellipse">
            <a:avLst/>
          </a:prstGeom>
          <a:solidFill>
            <a:srgbClr val="729fcf"/>
          </a:solidFill>
          <a:ln>
            <a:solidFill>
              <a:srgbClr val="3465a4"/>
            </a:solidFill>
          </a:ln>
        </p:spPr>
        <p:style>
          <a:lnRef idx="0"/>
          <a:fillRef idx="0"/>
          <a:effectRef idx="0"/>
          <a:fontRef idx="minor"/>
        </p:style>
      </p:sp>
      <p:sp>
        <p:nvSpPr>
          <p:cNvPr id="736" name="Line 5"/>
          <p:cNvSpPr/>
          <p:nvPr/>
        </p:nvSpPr>
        <p:spPr>
          <a:xfrm flipV="1">
            <a:off x="4901040" y="6277680"/>
            <a:ext cx="0" cy="407160"/>
          </a:xfrm>
          <a:prstGeom prst="line">
            <a:avLst/>
          </a:prstGeom>
          <a:ln>
            <a:solidFill>
              <a:srgbClr val="000000"/>
            </a:solidFill>
            <a:tailEnd len="med" type="triangle" w="med"/>
          </a:ln>
        </p:spPr>
        <p:style>
          <a:lnRef idx="0"/>
          <a:fillRef idx="0"/>
          <a:effectRef idx="0"/>
          <a:fontRef idx="minor"/>
        </p:style>
      </p:sp>
      <p:sp>
        <p:nvSpPr>
          <p:cNvPr id="737" name="Line 6"/>
          <p:cNvSpPr/>
          <p:nvPr/>
        </p:nvSpPr>
        <p:spPr>
          <a:xfrm flipV="1">
            <a:off x="4901040" y="5537520"/>
            <a:ext cx="0" cy="407160"/>
          </a:xfrm>
          <a:prstGeom prst="line">
            <a:avLst/>
          </a:prstGeom>
          <a:ln>
            <a:solidFill>
              <a:srgbClr val="000000"/>
            </a:solidFill>
            <a:tailEnd len="med" type="triangle" w="med"/>
          </a:ln>
        </p:spPr>
        <p:style>
          <a:lnRef idx="0"/>
          <a:fillRef idx="0"/>
          <a:effectRef idx="0"/>
          <a:fontRef idx="minor"/>
        </p:style>
      </p:sp>
      <p:sp>
        <p:nvSpPr>
          <p:cNvPr id="738" name="Line 7"/>
          <p:cNvSpPr/>
          <p:nvPr/>
        </p:nvSpPr>
        <p:spPr>
          <a:xfrm flipV="1">
            <a:off x="4901040" y="4797360"/>
            <a:ext cx="0" cy="407160"/>
          </a:xfrm>
          <a:prstGeom prst="line">
            <a:avLst/>
          </a:prstGeom>
          <a:ln>
            <a:solidFill>
              <a:srgbClr val="000000"/>
            </a:solidFill>
            <a:tailEnd len="med" type="triangle" w="med"/>
          </a:ln>
        </p:spPr>
        <p:style>
          <a:lnRef idx="0"/>
          <a:fillRef idx="0"/>
          <a:effectRef idx="0"/>
          <a:fontRef idx="minor"/>
        </p:style>
      </p:sp>
      <p:sp>
        <p:nvSpPr>
          <p:cNvPr id="739" name="TextShape 8"/>
          <p:cNvSpPr txBox="1"/>
          <p:nvPr/>
        </p:nvSpPr>
        <p:spPr>
          <a:xfrm>
            <a:off x="2809800" y="4516920"/>
            <a:ext cx="1503000" cy="297720"/>
          </a:xfrm>
          <a:prstGeom prst="rect">
            <a:avLst/>
          </a:prstGeom>
          <a:noFill/>
          <a:ln>
            <a:noFill/>
          </a:ln>
        </p:spPr>
        <p:txBody>
          <a:bodyPr lIns="90000" rIns="90000" tIns="45000" bIns="45000"/>
          <a:p>
            <a:r>
              <a:rPr b="0" lang="en-US" sz="1460" spc="-1" strike="noStrike">
                <a:latin typeface="Arial"/>
              </a:rPr>
              <a:t>master</a:t>
            </a:r>
            <a:endParaRPr b="0" lang="en-US" sz="1460" spc="-1" strike="noStrike">
              <a:latin typeface="Arial"/>
            </a:endParaRPr>
          </a:p>
        </p:txBody>
      </p:sp>
      <p:sp>
        <p:nvSpPr>
          <p:cNvPr id="740" name="TextShape 9"/>
          <p:cNvSpPr txBox="1"/>
          <p:nvPr/>
        </p:nvSpPr>
        <p:spPr>
          <a:xfrm>
            <a:off x="5619960" y="4257720"/>
            <a:ext cx="2875680" cy="297720"/>
          </a:xfrm>
          <a:prstGeom prst="rect">
            <a:avLst/>
          </a:prstGeom>
          <a:noFill/>
          <a:ln>
            <a:noFill/>
          </a:ln>
        </p:spPr>
        <p:txBody>
          <a:bodyPr lIns="90000" rIns="90000" tIns="45000" bIns="45000"/>
          <a:p>
            <a:r>
              <a:rPr b="0" lang="en-US" sz="1460" spc="-1" strike="noStrike">
                <a:latin typeface="Arial"/>
              </a:rPr>
              <a:t>my_new_feature</a:t>
            </a:r>
            <a:endParaRPr b="0" lang="en-US" sz="1460" spc="-1" strike="noStrike">
              <a:latin typeface="Arial"/>
            </a:endParaRPr>
          </a:p>
        </p:txBody>
      </p:sp>
      <p:sp>
        <p:nvSpPr>
          <p:cNvPr id="741" name="CustomShape 10"/>
          <p:cNvSpPr/>
          <p:nvPr/>
        </p:nvSpPr>
        <p:spPr>
          <a:xfrm>
            <a:off x="5946840" y="3798000"/>
            <a:ext cx="588240" cy="333000"/>
          </a:xfrm>
          <a:prstGeom prst="ellipse">
            <a:avLst/>
          </a:prstGeom>
          <a:solidFill>
            <a:srgbClr val="729fcf"/>
          </a:solidFill>
          <a:ln>
            <a:solidFill>
              <a:srgbClr val="3465a4"/>
            </a:solidFill>
          </a:ln>
        </p:spPr>
        <p:style>
          <a:lnRef idx="0"/>
          <a:fillRef idx="0"/>
          <a:effectRef idx="0"/>
          <a:fontRef idx="minor"/>
        </p:style>
      </p:sp>
      <p:sp>
        <p:nvSpPr>
          <p:cNvPr id="742" name="Line 11"/>
          <p:cNvSpPr/>
          <p:nvPr/>
        </p:nvSpPr>
        <p:spPr>
          <a:xfrm flipV="1">
            <a:off x="4835880" y="4093920"/>
            <a:ext cx="1242000" cy="370080"/>
          </a:xfrm>
          <a:prstGeom prst="line">
            <a:avLst/>
          </a:prstGeom>
          <a:ln>
            <a:solidFill>
              <a:srgbClr val="000000"/>
            </a:solidFill>
            <a:tailEnd len="med" type="triangle" w="med"/>
          </a:ln>
        </p:spPr>
        <p:style>
          <a:lnRef idx="0"/>
          <a:fillRef idx="0"/>
          <a:effectRef idx="0"/>
          <a:fontRef idx="minor"/>
        </p:style>
      </p:sp>
      <p:sp>
        <p:nvSpPr>
          <p:cNvPr id="743" name="CustomShape 12"/>
          <p:cNvSpPr/>
          <p:nvPr/>
        </p:nvSpPr>
        <p:spPr>
          <a:xfrm>
            <a:off x="5881680" y="3071880"/>
            <a:ext cx="588240" cy="333000"/>
          </a:xfrm>
          <a:prstGeom prst="ellipse">
            <a:avLst/>
          </a:prstGeom>
          <a:solidFill>
            <a:srgbClr val="729fcf"/>
          </a:solidFill>
          <a:ln>
            <a:solidFill>
              <a:srgbClr val="3465a4"/>
            </a:solidFill>
          </a:ln>
        </p:spPr>
        <p:style>
          <a:lnRef idx="0"/>
          <a:fillRef idx="0"/>
          <a:effectRef idx="0"/>
          <a:fontRef idx="minor"/>
        </p:style>
      </p:sp>
      <p:sp>
        <p:nvSpPr>
          <p:cNvPr id="744" name="CustomShape 13"/>
          <p:cNvSpPr/>
          <p:nvPr/>
        </p:nvSpPr>
        <p:spPr>
          <a:xfrm>
            <a:off x="5881680" y="2331720"/>
            <a:ext cx="588240" cy="333000"/>
          </a:xfrm>
          <a:prstGeom prst="ellipse">
            <a:avLst/>
          </a:prstGeom>
          <a:solidFill>
            <a:srgbClr val="729fcf"/>
          </a:solidFill>
          <a:ln>
            <a:solidFill>
              <a:srgbClr val="3465a4"/>
            </a:solidFill>
          </a:ln>
        </p:spPr>
        <p:style>
          <a:lnRef idx="0"/>
          <a:fillRef idx="0"/>
          <a:effectRef idx="0"/>
          <a:fontRef idx="minor"/>
        </p:style>
      </p:sp>
      <p:sp>
        <p:nvSpPr>
          <p:cNvPr id="745" name="Line 14"/>
          <p:cNvSpPr/>
          <p:nvPr/>
        </p:nvSpPr>
        <p:spPr>
          <a:xfrm flipV="1">
            <a:off x="6208200" y="3404880"/>
            <a:ext cx="0" cy="407160"/>
          </a:xfrm>
          <a:prstGeom prst="line">
            <a:avLst/>
          </a:prstGeom>
          <a:ln>
            <a:solidFill>
              <a:srgbClr val="000000"/>
            </a:solidFill>
            <a:tailEnd len="med" type="triangle" w="med"/>
          </a:ln>
        </p:spPr>
        <p:style>
          <a:lnRef idx="0"/>
          <a:fillRef idx="0"/>
          <a:effectRef idx="0"/>
          <a:fontRef idx="minor"/>
        </p:style>
      </p:sp>
      <p:sp>
        <p:nvSpPr>
          <p:cNvPr id="746" name="Line 15"/>
          <p:cNvSpPr/>
          <p:nvPr/>
        </p:nvSpPr>
        <p:spPr>
          <a:xfrm flipV="1">
            <a:off x="6208200" y="2664720"/>
            <a:ext cx="0" cy="407160"/>
          </a:xfrm>
          <a:prstGeom prst="line">
            <a:avLst/>
          </a:prstGeom>
          <a:ln>
            <a:solidFill>
              <a:srgbClr val="000000"/>
            </a:solidFill>
            <a:tailEnd len="med" type="triangle" w="med"/>
          </a:ln>
        </p:spPr>
        <p:style>
          <a:lnRef idx="0"/>
          <a:fillRef idx="0"/>
          <a:effectRef idx="0"/>
          <a:fontRef idx="minor"/>
        </p:style>
      </p:sp>
      <p:sp>
        <p:nvSpPr>
          <p:cNvPr id="747" name="CustomShape 16"/>
          <p:cNvSpPr/>
          <p:nvPr/>
        </p:nvSpPr>
        <p:spPr>
          <a:xfrm>
            <a:off x="7515360" y="1739520"/>
            <a:ext cx="588240" cy="333000"/>
          </a:xfrm>
          <a:prstGeom prst="ellipse">
            <a:avLst/>
          </a:prstGeom>
          <a:solidFill>
            <a:srgbClr val="729fcf"/>
          </a:solidFill>
          <a:ln>
            <a:solidFill>
              <a:srgbClr val="3465a4"/>
            </a:solidFill>
          </a:ln>
        </p:spPr>
        <p:style>
          <a:lnRef idx="0"/>
          <a:fillRef idx="0"/>
          <a:effectRef idx="0"/>
          <a:fontRef idx="minor"/>
        </p:style>
      </p:sp>
      <p:sp>
        <p:nvSpPr>
          <p:cNvPr id="748" name="Line 17"/>
          <p:cNvSpPr/>
          <p:nvPr/>
        </p:nvSpPr>
        <p:spPr>
          <a:xfrm flipV="1">
            <a:off x="6404040" y="2035440"/>
            <a:ext cx="1242000" cy="370080"/>
          </a:xfrm>
          <a:prstGeom prst="line">
            <a:avLst/>
          </a:prstGeom>
          <a:ln>
            <a:solidFill>
              <a:srgbClr val="000000"/>
            </a:solidFill>
            <a:tailEnd len="med" type="triangle" w="med"/>
          </a:ln>
        </p:spPr>
        <p:style>
          <a:lnRef idx="0"/>
          <a:fillRef idx="0"/>
          <a:effectRef idx="0"/>
          <a:fontRef idx="minor"/>
        </p:style>
      </p:sp>
      <p:sp>
        <p:nvSpPr>
          <p:cNvPr id="749" name="CustomShape 18"/>
          <p:cNvSpPr/>
          <p:nvPr/>
        </p:nvSpPr>
        <p:spPr>
          <a:xfrm>
            <a:off x="7450200" y="1013400"/>
            <a:ext cx="588240" cy="333000"/>
          </a:xfrm>
          <a:prstGeom prst="ellipse">
            <a:avLst/>
          </a:prstGeom>
          <a:solidFill>
            <a:srgbClr val="729fcf"/>
          </a:solidFill>
          <a:ln>
            <a:solidFill>
              <a:srgbClr val="3465a4"/>
            </a:solidFill>
          </a:ln>
        </p:spPr>
        <p:style>
          <a:lnRef idx="0"/>
          <a:fillRef idx="0"/>
          <a:effectRef idx="0"/>
          <a:fontRef idx="minor"/>
        </p:style>
      </p:sp>
      <p:sp>
        <p:nvSpPr>
          <p:cNvPr id="750" name="Line 19"/>
          <p:cNvSpPr/>
          <p:nvPr/>
        </p:nvSpPr>
        <p:spPr>
          <a:xfrm flipV="1">
            <a:off x="7776720" y="1346040"/>
            <a:ext cx="0" cy="407160"/>
          </a:xfrm>
          <a:prstGeom prst="line">
            <a:avLst/>
          </a:prstGeom>
          <a:ln>
            <a:solidFill>
              <a:srgbClr val="000000"/>
            </a:solidFill>
            <a:tailEnd len="med" type="triangle" w="med"/>
          </a:ln>
        </p:spPr>
        <p:style>
          <a:lnRef idx="0"/>
          <a:fillRef idx="0"/>
          <a:effectRef idx="0"/>
          <a:fontRef idx="minor"/>
        </p:style>
      </p:sp>
      <p:sp>
        <p:nvSpPr>
          <p:cNvPr id="751" name="Line 20"/>
          <p:cNvSpPr/>
          <p:nvPr/>
        </p:nvSpPr>
        <p:spPr>
          <a:xfrm flipH="1" flipV="1">
            <a:off x="6338880" y="740160"/>
            <a:ext cx="1110960" cy="407160"/>
          </a:xfrm>
          <a:prstGeom prst="line">
            <a:avLst/>
          </a:prstGeom>
          <a:ln>
            <a:solidFill>
              <a:srgbClr val="000000"/>
            </a:solidFill>
            <a:tailEnd len="med" type="triangle" w="med"/>
          </a:ln>
        </p:spPr>
        <p:style>
          <a:lnRef idx="0"/>
          <a:fillRef idx="0"/>
          <a:effectRef idx="0"/>
          <a:fontRef idx="minor"/>
        </p:style>
      </p:sp>
      <p:sp>
        <p:nvSpPr>
          <p:cNvPr id="752" name="TextShape 21"/>
          <p:cNvSpPr txBox="1"/>
          <p:nvPr/>
        </p:nvSpPr>
        <p:spPr>
          <a:xfrm>
            <a:off x="7319160" y="2220480"/>
            <a:ext cx="2875680" cy="297720"/>
          </a:xfrm>
          <a:prstGeom prst="rect">
            <a:avLst/>
          </a:prstGeom>
          <a:noFill/>
          <a:ln>
            <a:noFill/>
          </a:ln>
        </p:spPr>
        <p:txBody>
          <a:bodyPr lIns="90000" rIns="90000" tIns="45000" bIns="45000"/>
          <a:p>
            <a:r>
              <a:rPr b="0" lang="en-US" sz="1460" spc="-1" strike="noStrike">
                <a:latin typeface="Arial"/>
              </a:rPr>
              <a:t>an_experiment</a:t>
            </a:r>
            <a:endParaRPr b="0" lang="en-US" sz="1460" spc="-1" strike="noStrike">
              <a:latin typeface="Arial"/>
            </a:endParaRPr>
          </a:p>
        </p:txBody>
      </p:sp>
      <p:sp>
        <p:nvSpPr>
          <p:cNvPr id="753" name="CustomShape 22"/>
          <p:cNvSpPr/>
          <p:nvPr/>
        </p:nvSpPr>
        <p:spPr>
          <a:xfrm>
            <a:off x="5816160" y="467280"/>
            <a:ext cx="588240" cy="333000"/>
          </a:xfrm>
          <a:prstGeom prst="ellipse">
            <a:avLst/>
          </a:prstGeom>
          <a:solidFill>
            <a:srgbClr val="729fcf"/>
          </a:solidFill>
          <a:ln>
            <a:solidFill>
              <a:srgbClr val="3465a4"/>
            </a:solidFill>
          </a:ln>
        </p:spPr>
        <p:style>
          <a:lnRef idx="0"/>
          <a:fillRef idx="0"/>
          <a:effectRef idx="0"/>
          <a:fontRef idx="minor"/>
        </p:style>
      </p:sp>
      <p:sp>
        <p:nvSpPr>
          <p:cNvPr id="754" name="Line 23"/>
          <p:cNvSpPr/>
          <p:nvPr/>
        </p:nvSpPr>
        <p:spPr>
          <a:xfrm flipV="1">
            <a:off x="6077520" y="73800"/>
            <a:ext cx="0" cy="407160"/>
          </a:xfrm>
          <a:prstGeom prst="line">
            <a:avLst/>
          </a:prstGeom>
          <a:ln>
            <a:solidFill>
              <a:srgbClr val="000000"/>
            </a:solidFill>
            <a:tailEnd len="med" type="triangle" w="med"/>
          </a:ln>
        </p:spPr>
        <p:style>
          <a:lnRef idx="0"/>
          <a:fillRef idx="0"/>
          <a:effectRef idx="0"/>
          <a:fontRef idx="minor"/>
        </p:style>
      </p:sp>
    </p:spTree>
  </p:cSld>
  <p:timing>
    <p:tnLst>
      <p:par>
        <p:cTn id="121" dur="indefinite" restart="never" nodeType="tmRoot">
          <p:childTnLst>
            <p:seq>
              <p:cTn id="12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8" name="Line 1"/>
          <p:cNvSpPr/>
          <p:nvPr/>
        </p:nvSpPr>
        <p:spPr>
          <a:xfrm flipH="1">
            <a:off x="7158960" y="1905120"/>
            <a:ext cx="2011680" cy="360"/>
          </a:xfrm>
          <a:prstGeom prst="line">
            <a:avLst/>
          </a:prstGeom>
          <a:ln>
            <a:solidFill>
              <a:srgbClr val="000000"/>
            </a:solidFill>
          </a:ln>
        </p:spPr>
        <p:style>
          <a:lnRef idx="0"/>
          <a:fillRef idx="0"/>
          <a:effectRef idx="0"/>
          <a:fontRef idx="minor"/>
        </p:style>
      </p:sp>
      <p:sp>
        <p:nvSpPr>
          <p:cNvPr id="279" name="Line 2"/>
          <p:cNvSpPr/>
          <p:nvPr/>
        </p:nvSpPr>
        <p:spPr>
          <a:xfrm>
            <a:off x="7158960" y="1905120"/>
            <a:ext cx="365760" cy="5120640"/>
          </a:xfrm>
          <a:prstGeom prst="line">
            <a:avLst/>
          </a:prstGeom>
          <a:ln>
            <a:solidFill>
              <a:srgbClr val="000000"/>
            </a:solidFill>
          </a:ln>
        </p:spPr>
        <p:style>
          <a:lnRef idx="0"/>
          <a:fillRef idx="0"/>
          <a:effectRef idx="0"/>
          <a:fontRef idx="minor"/>
        </p:style>
      </p:sp>
      <p:sp>
        <p:nvSpPr>
          <p:cNvPr id="280" name="Line 3"/>
          <p:cNvSpPr/>
          <p:nvPr/>
        </p:nvSpPr>
        <p:spPr>
          <a:xfrm>
            <a:off x="549720" y="1920240"/>
            <a:ext cx="2011680" cy="360"/>
          </a:xfrm>
          <a:prstGeom prst="line">
            <a:avLst/>
          </a:prstGeom>
          <a:ln>
            <a:solidFill>
              <a:srgbClr val="000000"/>
            </a:solidFill>
          </a:ln>
        </p:spPr>
        <p:style>
          <a:lnRef idx="0"/>
          <a:fillRef idx="0"/>
          <a:effectRef idx="0"/>
          <a:fontRef idx="minor"/>
        </p:style>
      </p:sp>
      <p:sp>
        <p:nvSpPr>
          <p:cNvPr id="281" name="Line 4"/>
          <p:cNvSpPr/>
          <p:nvPr/>
        </p:nvSpPr>
        <p:spPr>
          <a:xfrm flipH="1">
            <a:off x="2195640" y="1920240"/>
            <a:ext cx="365760" cy="5120640"/>
          </a:xfrm>
          <a:prstGeom prst="line">
            <a:avLst/>
          </a:prstGeom>
          <a:ln>
            <a:solidFill>
              <a:srgbClr val="000000"/>
            </a:solidFill>
          </a:ln>
        </p:spPr>
        <p:style>
          <a:lnRef idx="0"/>
          <a:fillRef idx="0"/>
          <a:effectRef idx="0"/>
          <a:fontRef idx="minor"/>
        </p:style>
      </p:sp>
      <p:sp>
        <p:nvSpPr>
          <p:cNvPr id="282" name="Line 5"/>
          <p:cNvSpPr/>
          <p:nvPr/>
        </p:nvSpPr>
        <p:spPr>
          <a:xfrm flipH="1" flipV="1">
            <a:off x="4113720" y="6217920"/>
            <a:ext cx="273960" cy="822960"/>
          </a:xfrm>
          <a:prstGeom prst="line">
            <a:avLst/>
          </a:prstGeom>
          <a:ln>
            <a:solidFill>
              <a:srgbClr val="000000"/>
            </a:solidFill>
          </a:ln>
        </p:spPr>
        <p:style>
          <a:lnRef idx="0"/>
          <a:fillRef idx="0"/>
          <a:effectRef idx="0"/>
          <a:fontRef idx="minor"/>
        </p:style>
      </p:sp>
      <p:sp>
        <p:nvSpPr>
          <p:cNvPr id="283" name="Line 6"/>
          <p:cNvSpPr/>
          <p:nvPr/>
        </p:nvSpPr>
        <p:spPr>
          <a:xfrm flipV="1">
            <a:off x="3839760" y="6217920"/>
            <a:ext cx="273960" cy="822960"/>
          </a:xfrm>
          <a:prstGeom prst="line">
            <a:avLst/>
          </a:prstGeom>
          <a:ln>
            <a:solidFill>
              <a:srgbClr val="000000"/>
            </a:solidFill>
          </a:ln>
        </p:spPr>
        <p:style>
          <a:lnRef idx="0"/>
          <a:fillRef idx="0"/>
          <a:effectRef idx="0"/>
          <a:fontRef idx="minor"/>
        </p:style>
      </p:sp>
      <p:sp>
        <p:nvSpPr>
          <p:cNvPr id="284" name="Line 7"/>
          <p:cNvSpPr/>
          <p:nvPr/>
        </p:nvSpPr>
        <p:spPr>
          <a:xfrm flipH="1" flipV="1">
            <a:off x="3565800" y="6217920"/>
            <a:ext cx="273960" cy="822960"/>
          </a:xfrm>
          <a:prstGeom prst="line">
            <a:avLst/>
          </a:prstGeom>
          <a:ln>
            <a:solidFill>
              <a:srgbClr val="000000"/>
            </a:solidFill>
          </a:ln>
        </p:spPr>
        <p:style>
          <a:lnRef idx="0"/>
          <a:fillRef idx="0"/>
          <a:effectRef idx="0"/>
          <a:fontRef idx="minor"/>
        </p:style>
      </p:sp>
      <p:sp>
        <p:nvSpPr>
          <p:cNvPr id="285" name="Line 8"/>
          <p:cNvSpPr/>
          <p:nvPr/>
        </p:nvSpPr>
        <p:spPr>
          <a:xfrm flipV="1">
            <a:off x="3291840" y="6217920"/>
            <a:ext cx="273960" cy="822960"/>
          </a:xfrm>
          <a:prstGeom prst="line">
            <a:avLst/>
          </a:prstGeom>
          <a:ln>
            <a:solidFill>
              <a:srgbClr val="000000"/>
            </a:solidFill>
          </a:ln>
        </p:spPr>
        <p:style>
          <a:lnRef idx="0"/>
          <a:fillRef idx="0"/>
          <a:effectRef idx="0"/>
          <a:fontRef idx="minor"/>
        </p:style>
      </p:sp>
      <p:sp>
        <p:nvSpPr>
          <p:cNvPr id="286" name="Line 9"/>
          <p:cNvSpPr/>
          <p:nvPr/>
        </p:nvSpPr>
        <p:spPr>
          <a:xfrm flipH="1" flipV="1">
            <a:off x="5209560" y="6217920"/>
            <a:ext cx="273960" cy="822960"/>
          </a:xfrm>
          <a:prstGeom prst="line">
            <a:avLst/>
          </a:prstGeom>
          <a:ln>
            <a:solidFill>
              <a:srgbClr val="000000"/>
            </a:solidFill>
          </a:ln>
        </p:spPr>
        <p:style>
          <a:lnRef idx="0"/>
          <a:fillRef idx="0"/>
          <a:effectRef idx="0"/>
          <a:fontRef idx="minor"/>
        </p:style>
      </p:sp>
      <p:sp>
        <p:nvSpPr>
          <p:cNvPr id="287" name="Line 10"/>
          <p:cNvSpPr/>
          <p:nvPr/>
        </p:nvSpPr>
        <p:spPr>
          <a:xfrm flipV="1">
            <a:off x="4935600" y="6217920"/>
            <a:ext cx="273960" cy="822960"/>
          </a:xfrm>
          <a:prstGeom prst="line">
            <a:avLst/>
          </a:prstGeom>
          <a:ln>
            <a:solidFill>
              <a:srgbClr val="000000"/>
            </a:solidFill>
          </a:ln>
        </p:spPr>
        <p:style>
          <a:lnRef idx="0"/>
          <a:fillRef idx="0"/>
          <a:effectRef idx="0"/>
          <a:fontRef idx="minor"/>
        </p:style>
      </p:sp>
      <p:sp>
        <p:nvSpPr>
          <p:cNvPr id="288" name="Line 11"/>
          <p:cNvSpPr/>
          <p:nvPr/>
        </p:nvSpPr>
        <p:spPr>
          <a:xfrm flipH="1" flipV="1">
            <a:off x="4661640" y="6217920"/>
            <a:ext cx="273960" cy="822960"/>
          </a:xfrm>
          <a:prstGeom prst="line">
            <a:avLst/>
          </a:prstGeom>
          <a:ln>
            <a:solidFill>
              <a:srgbClr val="000000"/>
            </a:solidFill>
          </a:ln>
        </p:spPr>
        <p:style>
          <a:lnRef idx="0"/>
          <a:fillRef idx="0"/>
          <a:effectRef idx="0"/>
          <a:fontRef idx="minor"/>
        </p:style>
      </p:sp>
      <p:sp>
        <p:nvSpPr>
          <p:cNvPr id="289" name="Line 12"/>
          <p:cNvSpPr/>
          <p:nvPr/>
        </p:nvSpPr>
        <p:spPr>
          <a:xfrm flipV="1">
            <a:off x="4387680" y="6217920"/>
            <a:ext cx="273960" cy="822960"/>
          </a:xfrm>
          <a:prstGeom prst="line">
            <a:avLst/>
          </a:prstGeom>
          <a:ln>
            <a:solidFill>
              <a:srgbClr val="000000"/>
            </a:solidFill>
          </a:ln>
        </p:spPr>
        <p:style>
          <a:lnRef idx="0"/>
          <a:fillRef idx="0"/>
          <a:effectRef idx="0"/>
          <a:fontRef idx="minor"/>
        </p:style>
      </p:sp>
      <p:sp>
        <p:nvSpPr>
          <p:cNvPr id="290" name="Line 13"/>
          <p:cNvSpPr/>
          <p:nvPr/>
        </p:nvSpPr>
        <p:spPr>
          <a:xfrm flipH="1" flipV="1">
            <a:off x="6310440" y="6217920"/>
            <a:ext cx="273960" cy="822960"/>
          </a:xfrm>
          <a:prstGeom prst="line">
            <a:avLst/>
          </a:prstGeom>
          <a:ln>
            <a:solidFill>
              <a:srgbClr val="000000"/>
            </a:solidFill>
          </a:ln>
        </p:spPr>
        <p:style>
          <a:lnRef idx="0"/>
          <a:fillRef idx="0"/>
          <a:effectRef idx="0"/>
          <a:fontRef idx="minor"/>
        </p:style>
      </p:sp>
      <p:sp>
        <p:nvSpPr>
          <p:cNvPr id="291" name="Line 14"/>
          <p:cNvSpPr/>
          <p:nvPr/>
        </p:nvSpPr>
        <p:spPr>
          <a:xfrm flipV="1">
            <a:off x="6036480" y="6217920"/>
            <a:ext cx="273960" cy="822960"/>
          </a:xfrm>
          <a:prstGeom prst="line">
            <a:avLst/>
          </a:prstGeom>
          <a:ln>
            <a:solidFill>
              <a:srgbClr val="000000"/>
            </a:solidFill>
          </a:ln>
        </p:spPr>
        <p:style>
          <a:lnRef idx="0"/>
          <a:fillRef idx="0"/>
          <a:effectRef idx="0"/>
          <a:fontRef idx="minor"/>
        </p:style>
      </p:sp>
      <p:sp>
        <p:nvSpPr>
          <p:cNvPr id="292" name="Line 15"/>
          <p:cNvSpPr/>
          <p:nvPr/>
        </p:nvSpPr>
        <p:spPr>
          <a:xfrm flipH="1" flipV="1">
            <a:off x="5762520" y="6217920"/>
            <a:ext cx="273960" cy="822960"/>
          </a:xfrm>
          <a:prstGeom prst="line">
            <a:avLst/>
          </a:prstGeom>
          <a:ln>
            <a:solidFill>
              <a:srgbClr val="000000"/>
            </a:solidFill>
          </a:ln>
        </p:spPr>
        <p:style>
          <a:lnRef idx="0"/>
          <a:fillRef idx="0"/>
          <a:effectRef idx="0"/>
          <a:fontRef idx="minor"/>
        </p:style>
      </p:sp>
      <p:sp>
        <p:nvSpPr>
          <p:cNvPr id="293" name="Line 16"/>
          <p:cNvSpPr/>
          <p:nvPr/>
        </p:nvSpPr>
        <p:spPr>
          <a:xfrm flipV="1">
            <a:off x="5488560" y="6217920"/>
            <a:ext cx="273960" cy="822960"/>
          </a:xfrm>
          <a:prstGeom prst="line">
            <a:avLst/>
          </a:prstGeom>
          <a:ln>
            <a:solidFill>
              <a:srgbClr val="000000"/>
            </a:solidFill>
          </a:ln>
        </p:spPr>
        <p:style>
          <a:lnRef idx="0"/>
          <a:fillRef idx="0"/>
          <a:effectRef idx="0"/>
          <a:fontRef idx="minor"/>
        </p:style>
      </p:sp>
      <p:sp>
        <p:nvSpPr>
          <p:cNvPr id="294" name="Line 17"/>
          <p:cNvSpPr/>
          <p:nvPr/>
        </p:nvSpPr>
        <p:spPr>
          <a:xfrm flipV="1">
            <a:off x="7133760" y="6217920"/>
            <a:ext cx="273960" cy="822960"/>
          </a:xfrm>
          <a:prstGeom prst="line">
            <a:avLst/>
          </a:prstGeom>
          <a:ln>
            <a:solidFill>
              <a:srgbClr val="000000"/>
            </a:solidFill>
          </a:ln>
        </p:spPr>
        <p:style>
          <a:lnRef idx="0"/>
          <a:fillRef idx="0"/>
          <a:effectRef idx="0"/>
          <a:fontRef idx="minor"/>
        </p:style>
      </p:sp>
      <p:sp>
        <p:nvSpPr>
          <p:cNvPr id="295" name="Line 18"/>
          <p:cNvSpPr/>
          <p:nvPr/>
        </p:nvSpPr>
        <p:spPr>
          <a:xfrm flipH="1" flipV="1">
            <a:off x="6859800" y="6217920"/>
            <a:ext cx="273960" cy="822960"/>
          </a:xfrm>
          <a:prstGeom prst="line">
            <a:avLst/>
          </a:prstGeom>
          <a:ln>
            <a:solidFill>
              <a:srgbClr val="000000"/>
            </a:solidFill>
          </a:ln>
        </p:spPr>
        <p:style>
          <a:lnRef idx="0"/>
          <a:fillRef idx="0"/>
          <a:effectRef idx="0"/>
          <a:fontRef idx="minor"/>
        </p:style>
      </p:sp>
      <p:sp>
        <p:nvSpPr>
          <p:cNvPr id="296" name="Line 19"/>
          <p:cNvSpPr/>
          <p:nvPr/>
        </p:nvSpPr>
        <p:spPr>
          <a:xfrm flipV="1">
            <a:off x="6585840" y="6217920"/>
            <a:ext cx="273960" cy="822960"/>
          </a:xfrm>
          <a:prstGeom prst="line">
            <a:avLst/>
          </a:prstGeom>
          <a:ln>
            <a:solidFill>
              <a:srgbClr val="000000"/>
            </a:solidFill>
          </a:ln>
        </p:spPr>
        <p:style>
          <a:lnRef idx="0"/>
          <a:fillRef idx="0"/>
          <a:effectRef idx="0"/>
          <a:fontRef idx="minor"/>
        </p:style>
      </p:sp>
      <p:sp>
        <p:nvSpPr>
          <p:cNvPr id="297" name="Line 20"/>
          <p:cNvSpPr/>
          <p:nvPr/>
        </p:nvSpPr>
        <p:spPr>
          <a:xfrm flipH="1" flipV="1">
            <a:off x="3017880" y="6217920"/>
            <a:ext cx="273960" cy="822960"/>
          </a:xfrm>
          <a:prstGeom prst="line">
            <a:avLst/>
          </a:prstGeom>
          <a:ln>
            <a:solidFill>
              <a:srgbClr val="000000"/>
            </a:solidFill>
          </a:ln>
        </p:spPr>
        <p:style>
          <a:lnRef idx="0"/>
          <a:fillRef idx="0"/>
          <a:effectRef idx="0"/>
          <a:fontRef idx="minor"/>
        </p:style>
      </p:sp>
      <p:sp>
        <p:nvSpPr>
          <p:cNvPr id="298" name="Line 21"/>
          <p:cNvSpPr/>
          <p:nvPr/>
        </p:nvSpPr>
        <p:spPr>
          <a:xfrm flipV="1">
            <a:off x="2743920" y="6217920"/>
            <a:ext cx="273960" cy="822960"/>
          </a:xfrm>
          <a:prstGeom prst="line">
            <a:avLst/>
          </a:prstGeom>
          <a:ln>
            <a:solidFill>
              <a:srgbClr val="000000"/>
            </a:solidFill>
          </a:ln>
        </p:spPr>
        <p:style>
          <a:lnRef idx="0"/>
          <a:fillRef idx="0"/>
          <a:effectRef idx="0"/>
          <a:fontRef idx="minor"/>
        </p:style>
      </p:sp>
      <p:sp>
        <p:nvSpPr>
          <p:cNvPr id="299" name="Line 22"/>
          <p:cNvSpPr/>
          <p:nvPr/>
        </p:nvSpPr>
        <p:spPr>
          <a:xfrm flipH="1" flipV="1">
            <a:off x="2469960" y="6217920"/>
            <a:ext cx="273960" cy="822960"/>
          </a:xfrm>
          <a:prstGeom prst="line">
            <a:avLst/>
          </a:prstGeom>
          <a:ln>
            <a:solidFill>
              <a:srgbClr val="000000"/>
            </a:solidFill>
          </a:ln>
        </p:spPr>
        <p:style>
          <a:lnRef idx="0"/>
          <a:fillRef idx="0"/>
          <a:effectRef idx="0"/>
          <a:fontRef idx="minor"/>
        </p:style>
      </p:sp>
      <p:sp>
        <p:nvSpPr>
          <p:cNvPr id="300" name="Line 23"/>
          <p:cNvSpPr/>
          <p:nvPr/>
        </p:nvSpPr>
        <p:spPr>
          <a:xfrm flipV="1">
            <a:off x="2196000" y="6217920"/>
            <a:ext cx="273960" cy="822960"/>
          </a:xfrm>
          <a:prstGeom prst="line">
            <a:avLst/>
          </a:prstGeom>
          <a:ln>
            <a:solidFill>
              <a:srgbClr val="000000"/>
            </a:solidFill>
          </a:ln>
        </p:spPr>
        <p:style>
          <a:lnRef idx="0"/>
          <a:fillRef idx="0"/>
          <a:effectRef idx="0"/>
          <a:fontRef idx="minor"/>
        </p:style>
      </p:sp>
      <p:sp>
        <p:nvSpPr>
          <p:cNvPr id="301" name="Line 24"/>
          <p:cNvSpPr/>
          <p:nvPr/>
        </p:nvSpPr>
        <p:spPr>
          <a:xfrm>
            <a:off x="7407720" y="6217920"/>
            <a:ext cx="91080" cy="457200"/>
          </a:xfrm>
          <a:prstGeom prst="line">
            <a:avLst/>
          </a:prstGeom>
          <a:ln>
            <a:solidFill>
              <a:srgbClr val="000000"/>
            </a:solidFill>
          </a:ln>
        </p:spPr>
        <p:style>
          <a:lnRef idx="0"/>
          <a:fillRef idx="0"/>
          <a:effectRef idx="0"/>
          <a:fontRef idx="minor"/>
        </p:style>
      </p:sp>
      <p:sp>
        <p:nvSpPr>
          <p:cNvPr id="302" name="Line 25"/>
          <p:cNvSpPr/>
          <p:nvPr/>
        </p:nvSpPr>
        <p:spPr>
          <a:xfrm flipV="1">
            <a:off x="2562120" y="1905120"/>
            <a:ext cx="4597560" cy="15120"/>
          </a:xfrm>
          <a:prstGeom prst="line">
            <a:avLst/>
          </a:prstGeom>
          <a:ln>
            <a:solidFill>
              <a:srgbClr val="00ff00"/>
            </a:solidFill>
          </a:ln>
        </p:spPr>
        <p:style>
          <a:lnRef idx="0"/>
          <a:fillRef idx="0"/>
          <a:effectRef idx="0"/>
          <a:fontRef idx="minor"/>
        </p:style>
      </p:sp>
      <p:sp>
        <p:nvSpPr>
          <p:cNvPr id="303" name="CustomShape 26"/>
          <p:cNvSpPr/>
          <p:nvPr/>
        </p:nvSpPr>
        <p:spPr>
          <a:xfrm>
            <a:off x="3049920" y="1486800"/>
            <a:ext cx="90360" cy="90360"/>
          </a:xfrm>
          <a:prstGeom prst="ellipse">
            <a:avLst/>
          </a:prstGeom>
          <a:solidFill>
            <a:srgbClr val="729fcf"/>
          </a:solidFill>
          <a:ln>
            <a:solidFill>
              <a:srgbClr val="3465a4"/>
            </a:solidFill>
          </a:ln>
        </p:spPr>
        <p:style>
          <a:lnRef idx="0"/>
          <a:fillRef idx="0"/>
          <a:effectRef idx="0"/>
          <a:fontRef idx="minor"/>
        </p:style>
      </p:sp>
      <p:sp>
        <p:nvSpPr>
          <p:cNvPr id="304" name="Line 27"/>
          <p:cNvSpPr/>
          <p:nvPr/>
        </p:nvSpPr>
        <p:spPr>
          <a:xfrm>
            <a:off x="3081960" y="1578240"/>
            <a:ext cx="360" cy="182880"/>
          </a:xfrm>
          <a:prstGeom prst="line">
            <a:avLst/>
          </a:prstGeom>
          <a:ln>
            <a:solidFill>
              <a:srgbClr val="000000"/>
            </a:solidFill>
          </a:ln>
        </p:spPr>
        <p:style>
          <a:lnRef idx="0"/>
          <a:fillRef idx="0"/>
          <a:effectRef idx="0"/>
          <a:fontRef idx="minor"/>
        </p:style>
      </p:sp>
      <p:sp>
        <p:nvSpPr>
          <p:cNvPr id="305" name="Line 28"/>
          <p:cNvSpPr/>
          <p:nvPr/>
        </p:nvSpPr>
        <p:spPr>
          <a:xfrm>
            <a:off x="3081960" y="1761120"/>
            <a:ext cx="91080" cy="159120"/>
          </a:xfrm>
          <a:prstGeom prst="line">
            <a:avLst/>
          </a:prstGeom>
          <a:ln>
            <a:solidFill>
              <a:srgbClr val="000000"/>
            </a:solidFill>
          </a:ln>
        </p:spPr>
        <p:style>
          <a:lnRef idx="0"/>
          <a:fillRef idx="0"/>
          <a:effectRef idx="0"/>
          <a:fontRef idx="minor"/>
        </p:style>
      </p:sp>
      <p:sp>
        <p:nvSpPr>
          <p:cNvPr id="306" name="Line 29"/>
          <p:cNvSpPr/>
          <p:nvPr/>
        </p:nvSpPr>
        <p:spPr>
          <a:xfrm flipH="1">
            <a:off x="2990880" y="1746000"/>
            <a:ext cx="91080" cy="159120"/>
          </a:xfrm>
          <a:prstGeom prst="line">
            <a:avLst/>
          </a:prstGeom>
          <a:ln>
            <a:solidFill>
              <a:srgbClr val="000000"/>
            </a:solidFill>
          </a:ln>
        </p:spPr>
        <p:style>
          <a:lnRef idx="0"/>
          <a:fillRef idx="0"/>
          <a:effectRef idx="0"/>
          <a:fontRef idx="minor"/>
        </p:style>
      </p:sp>
      <p:sp>
        <p:nvSpPr>
          <p:cNvPr id="307" name="Line 30"/>
          <p:cNvSpPr/>
          <p:nvPr/>
        </p:nvSpPr>
        <p:spPr>
          <a:xfrm>
            <a:off x="2931120" y="1673280"/>
            <a:ext cx="322920" cy="360"/>
          </a:xfrm>
          <a:prstGeom prst="line">
            <a:avLst/>
          </a:prstGeom>
          <a:ln>
            <a:solidFill>
              <a:srgbClr val="000000"/>
            </a:solidFill>
          </a:ln>
        </p:spPr>
        <p:style>
          <a:lnRef idx="0"/>
          <a:fillRef idx="0"/>
          <a:effectRef idx="0"/>
          <a:fontRef idx="minor"/>
        </p:style>
      </p:sp>
      <p:sp>
        <p:nvSpPr>
          <p:cNvPr id="308" name="CustomShape 31"/>
          <p:cNvSpPr/>
          <p:nvPr/>
        </p:nvSpPr>
        <p:spPr>
          <a:xfrm>
            <a:off x="4206240" y="274320"/>
            <a:ext cx="4479480" cy="345240"/>
          </a:xfrm>
          <a:prstGeom prst="rect">
            <a:avLst/>
          </a:prstGeom>
          <a:noFill/>
          <a:ln>
            <a:noFill/>
          </a:ln>
        </p:spPr>
        <p:style>
          <a:lnRef idx="0"/>
          <a:fillRef idx="0"/>
          <a:effectRef idx="0"/>
          <a:fontRef idx="minor"/>
        </p:style>
        <p:txBody>
          <a:bodyPr lIns="90000" rIns="90000" tIns="45000" bIns="45000"/>
          <a:p>
            <a:r>
              <a:rPr b="0" lang="en-US" sz="1800" spc="-1" strike="noStrike">
                <a:solidFill>
                  <a:srgbClr val="000000"/>
                </a:solidFill>
                <a:latin typeface="Arial"/>
                <a:ea typeface="DejaVu Sans"/>
              </a:rPr>
              <a:t>The VCS is your safety net</a:t>
            </a:r>
            <a:endParaRPr b="0" lang="en-US" sz="1800" spc="-1" strike="noStrike">
              <a:latin typeface="Arial"/>
            </a:endParaRPr>
          </a:p>
        </p:txBody>
      </p:sp>
      <p:sp>
        <p:nvSpPr>
          <p:cNvPr id="309" name="CustomShape 32"/>
          <p:cNvSpPr/>
          <p:nvPr/>
        </p:nvSpPr>
        <p:spPr>
          <a:xfrm>
            <a:off x="2468880" y="2651760"/>
            <a:ext cx="4781520" cy="364680"/>
          </a:xfrm>
          <a:prstGeom prst="ellipse">
            <a:avLst/>
          </a:prstGeom>
          <a:solidFill>
            <a:srgbClr val="729fcf"/>
          </a:solidFill>
          <a:ln>
            <a:solidFill>
              <a:srgbClr val="3465a4"/>
            </a:solidFill>
          </a:ln>
        </p:spPr>
        <p:style>
          <a:lnRef idx="0"/>
          <a:fillRef idx="0"/>
          <a:effectRef idx="0"/>
          <a:fontRef idx="minor"/>
        </p:style>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0" name="CustomShape 1"/>
          <p:cNvSpPr/>
          <p:nvPr/>
        </p:nvSpPr>
        <p:spPr>
          <a:xfrm>
            <a:off x="504000" y="301320"/>
            <a:ext cx="9070560" cy="126108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latin typeface="Arial"/>
                <a:ea typeface="DejaVu Sans"/>
              </a:rPr>
              <a:t>git</a:t>
            </a:r>
            <a:endParaRPr b="0" lang="en-US" sz="4400" spc="-1" strike="noStrike">
              <a:latin typeface="Arial"/>
            </a:endParaRPr>
          </a:p>
        </p:txBody>
      </p:sp>
      <p:sp>
        <p:nvSpPr>
          <p:cNvPr id="311" name="CustomShape 2"/>
          <p:cNvSpPr/>
          <p:nvPr/>
        </p:nvSpPr>
        <p:spPr>
          <a:xfrm>
            <a:off x="504000" y="1769040"/>
            <a:ext cx="9070560" cy="4383360"/>
          </a:xfrm>
          <a:prstGeom prst="rect">
            <a:avLst/>
          </a:prstGeom>
          <a:noFill/>
          <a:ln>
            <a:noFill/>
          </a:ln>
        </p:spPr>
        <p:style>
          <a:lnRef idx="0"/>
          <a:fillRef idx="0"/>
          <a:effectRef idx="0"/>
          <a:fontRef idx="minor"/>
        </p:style>
        <p:txBody>
          <a:bodyPr lIns="0" rIns="0" tIns="0" bIns="0" anchor="ctr"/>
          <a:p>
            <a:pPr algn="ctr">
              <a:lnSpc>
                <a:spcPct val="100000"/>
              </a:lnSpc>
            </a:pPr>
            <a:r>
              <a:rPr b="0" lang="en-US" sz="3200" spc="-1" strike="noStrike">
                <a:solidFill>
                  <a:srgbClr val="000000"/>
                </a:solidFill>
                <a:latin typeface="Arial"/>
                <a:ea typeface="DejaVu Sans"/>
              </a:rPr>
              <a:t>We use git.  </a:t>
            </a:r>
            <a:endParaRPr b="0" lang="en-US" sz="3200" spc="-1" strike="noStrike">
              <a:latin typeface="Arial"/>
            </a:endParaRPr>
          </a:p>
          <a:p>
            <a:pPr algn="ctr">
              <a:lnSpc>
                <a:spcPct val="100000"/>
              </a:lnSpc>
            </a:pPr>
            <a:r>
              <a:rPr b="0" lang="en-US" sz="3200" spc="-1" strike="noStrike">
                <a:solidFill>
                  <a:srgbClr val="000000"/>
                </a:solidFill>
                <a:latin typeface="Arial"/>
                <a:ea typeface="DejaVu Sans"/>
              </a:rPr>
              <a:t>Most of the rest of the world uses git.</a:t>
            </a:r>
            <a:endParaRPr b="0" lang="en-US" sz="3200" spc="-1" strike="noStrike">
              <a:latin typeface="Arial"/>
            </a:endParaRPr>
          </a:p>
        </p:txBody>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2" name="CustomShape 1"/>
          <p:cNvSpPr/>
          <p:nvPr/>
        </p:nvSpPr>
        <p:spPr>
          <a:xfrm>
            <a:off x="504000" y="301320"/>
            <a:ext cx="9070560" cy="126108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latin typeface="Arial"/>
                <a:ea typeface="DejaVu Sans"/>
              </a:rPr>
              <a:t>What is ‘git’</a:t>
            </a:r>
            <a:endParaRPr b="0" lang="en-US" sz="4400" spc="-1" strike="noStrike">
              <a:latin typeface="Arial"/>
            </a:endParaRPr>
          </a:p>
        </p:txBody>
      </p:sp>
      <p:sp>
        <p:nvSpPr>
          <p:cNvPr id="313" name="CustomShape 2"/>
          <p:cNvSpPr/>
          <p:nvPr/>
        </p:nvSpPr>
        <p:spPr>
          <a:xfrm>
            <a:off x="504000" y="1769040"/>
            <a:ext cx="9070560" cy="4383360"/>
          </a:xfrm>
          <a:prstGeom prst="rect">
            <a:avLst/>
          </a:prstGeom>
          <a:noFill/>
          <a:ln>
            <a:noFill/>
          </a:ln>
        </p:spPr>
        <p:style>
          <a:lnRef idx="0"/>
          <a:fillRef idx="0"/>
          <a:effectRef idx="0"/>
          <a:fontRef idx="minor"/>
        </p:style>
        <p:txBody>
          <a:bodyPr lIns="0" rIns="0" tIns="0" bIns="0"/>
          <a:p>
            <a:pPr marL="432000" indent="-322920">
              <a:lnSpc>
                <a:spcPct val="100000"/>
              </a:lnSpc>
              <a:buClr>
                <a:srgbClr val="000000"/>
              </a:buClr>
              <a:buSzPct val="45000"/>
              <a:buFont typeface="Wingdings" charset="2"/>
              <a:buChar char=""/>
            </a:pPr>
            <a:r>
              <a:rPr b="0" lang="en-US" sz="3200" spc="-1" strike="noStrike">
                <a:solidFill>
                  <a:srgbClr val="000000"/>
                </a:solidFill>
                <a:latin typeface="Arial"/>
                <a:ea typeface="DejaVu Sans"/>
              </a:rPr>
              <a:t>‘</a:t>
            </a:r>
            <a:r>
              <a:rPr b="0" lang="en-US" sz="3200" spc="-1" strike="noStrike">
                <a:solidFill>
                  <a:srgbClr val="000000"/>
                </a:solidFill>
                <a:latin typeface="Arial"/>
                <a:ea typeface="DejaVu Sans"/>
              </a:rPr>
              <a:t>git’ is an application you run on your computer.</a:t>
            </a:r>
            <a:endParaRPr b="0" lang="en-US" sz="3200" spc="-1" strike="noStrike">
              <a:latin typeface="Arial"/>
            </a:endParaRPr>
          </a:p>
          <a:p>
            <a:pPr marL="432000" indent="-322920">
              <a:lnSpc>
                <a:spcPct val="100000"/>
              </a:lnSpc>
              <a:buClr>
                <a:srgbClr val="000000"/>
              </a:buClr>
              <a:buSzPct val="45000"/>
              <a:buFont typeface="Wingdings" charset="2"/>
              <a:buChar char=""/>
            </a:pPr>
            <a:r>
              <a:rPr b="0" lang="en-US" sz="3200" spc="-1" strike="noStrike">
                <a:solidFill>
                  <a:srgbClr val="000000"/>
                </a:solidFill>
                <a:latin typeface="Arial"/>
                <a:ea typeface="DejaVu Sans"/>
              </a:rPr>
              <a:t>It helps you manage your source code by putting it in a ‘repository’ (or ‘repo’ for short)</a:t>
            </a:r>
            <a:endParaRPr b="0" lang="en-US" sz="3200" spc="-1" strike="noStrike">
              <a:latin typeface="Arial"/>
            </a:endParaRPr>
          </a:p>
          <a:p>
            <a:pPr marL="432000" indent="-322920">
              <a:lnSpc>
                <a:spcPct val="100000"/>
              </a:lnSpc>
              <a:buClr>
                <a:srgbClr val="000000"/>
              </a:buClr>
              <a:buSzPct val="45000"/>
              <a:buFont typeface="Wingdings" charset="2"/>
              <a:buChar char=""/>
            </a:pPr>
            <a:r>
              <a:rPr b="0" lang="en-US" sz="3200" spc="-1" strike="noStrike">
                <a:solidFill>
                  <a:srgbClr val="000000"/>
                </a:solidFill>
                <a:latin typeface="Arial"/>
                <a:ea typeface="DejaVu Sans"/>
              </a:rPr>
              <a:t>You can create your own ‘repo’, put your source code in it, and ‘commit’ changes as you make them.</a:t>
            </a:r>
            <a:endParaRPr b="0" lang="en-US" sz="3200" spc="-1" strike="noStrike">
              <a:latin typeface="Arial"/>
            </a:endParaRPr>
          </a:p>
          <a:p>
            <a:pPr marL="432000" indent="-322920">
              <a:lnSpc>
                <a:spcPct val="100000"/>
              </a:lnSpc>
              <a:buClr>
                <a:srgbClr val="000000"/>
              </a:buClr>
              <a:buSzPct val="45000"/>
              <a:buFont typeface="Wingdings" charset="2"/>
              <a:buChar char=""/>
            </a:pPr>
            <a:r>
              <a:rPr b="0" lang="en-US" sz="3200" spc="-1" strike="noStrike">
                <a:solidFill>
                  <a:srgbClr val="000000"/>
                </a:solidFill>
                <a:latin typeface="Arial"/>
                <a:ea typeface="DejaVu Sans"/>
              </a:rPr>
              <a:t>Once you’ve committed a change, it is recorded as a point in time.  You can then make changes and go forward/backward in time.</a:t>
            </a:r>
            <a:endParaRPr b="0" lang="en-US" sz="3200" spc="-1" strike="noStrike">
              <a:latin typeface="Arial"/>
            </a:endParaRPr>
          </a:p>
          <a:p>
            <a:pPr marL="432000" indent="-322920">
              <a:lnSpc>
                <a:spcPct val="100000"/>
              </a:lnSpc>
              <a:buClr>
                <a:srgbClr val="000000"/>
              </a:buClr>
              <a:buSzPct val="45000"/>
              <a:buFont typeface="Wingdings" charset="2"/>
              <a:buChar char=""/>
            </a:pPr>
            <a:r>
              <a:rPr b="0" lang="en-US" sz="3200" spc="-1" strike="noStrike">
                <a:solidFill>
                  <a:srgbClr val="000000"/>
                </a:solidFill>
                <a:latin typeface="Arial"/>
                <a:ea typeface="DejaVu Sans"/>
              </a:rPr>
              <a:t>Branches help you work on unstable changes or explore alternative approaches. </a:t>
            </a:r>
            <a:endParaRPr b="0" lang="en-US" sz="3200" spc="-1" strike="noStrike">
              <a:latin typeface="Arial"/>
            </a:endParaRPr>
          </a:p>
        </p:txBody>
      </p:sp>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2137</TotalTime>
  <Application>LibreOffice/5.4.2.2$MacOSX_X86_64 LibreOffice_project/22b09f6418e8c2d508a9eaf86b2399209b0990f4</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2017-09-23T06:37:43Z</dcterms:created>
  <dc:creator>Herb Peyerl</dc:creator>
  <dc:description/>
  <dc:language>en-US</dc:language>
  <cp:lastModifiedBy>Herb Peyerl</cp:lastModifiedBy>
  <dcterms:modified xsi:type="dcterms:W3CDTF">2017-10-22T13:23:19Z</dcterms:modified>
  <cp:revision>30</cp:revision>
  <dc:subject/>
  <dc:title/>
</cp:coreProperties>
</file>