
<file path=[Content_Types].xml><?xml version="1.0" encoding="utf-8"?>
<Types xmlns="http://schemas.openxmlformats.org/package/2006/content-types">
  <Override PartName="/_rels/.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8.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0.xml.rels" ContentType="application/vnd.openxmlformats-package.relationships+xml"/>
  <Override PartName="/ppt/notesSlides/_rels/notesSlide4.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35.xml.rels" ContentType="application/vnd.openxmlformats-package.relationships+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50.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3"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54"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55"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56" name="PlaceHolder 5"/>
          <p:cNvSpPr>
            <a:spLocks noGrp="1"/>
          </p:cNvSpPr>
          <p:nvPr>
            <p:ph type="sldNum"/>
          </p:nvPr>
        </p:nvSpPr>
        <p:spPr>
          <a:xfrm>
            <a:off x="4399200" y="0"/>
            <a:ext cx="3372840" cy="502560"/>
          </a:xfrm>
          <a:prstGeom prst="rect">
            <a:avLst/>
          </a:prstGeom>
        </p:spPr>
        <p:txBody>
          <a:bodyPr lIns="0" rIns="0" tIns="0" bIns="0" anchor="b"/>
          <a:p>
            <a:pPr algn="r"/>
            <a:fld id="{330AEECC-B346-4755-A1AD-19E7074F096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Git is a “source code management” package for software developers.  It was written by the author of the Linux kernel and has become what all the cool kids are using (and me).</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So lets get started.  ‘git’ is primarily a command line tool and of course, the coolest of the cool kids use the command line.  The rest of you who are not so cool or who merely aspire to being cool, can use a GUI to interact with git.</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I’m told one of the easiest ways to use GIT in a GUI is to download the github desktop.</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With git there’s a remote repository and a local repository.  You can’t directly do any work with the remote but you do all of your work locally and occasionally synchronize with the remote.</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So lets backtrack a bit.  It’s useful to work on a repository on your computer.  You can keep track of your own stuff.  But it isn’t much use when you want to collaborate with others or share your code with others.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There’s a place called ‘github’.  People store their repositories on there where other people can get access to them, add features, fix bugs, etc.  It also happens to be where we keep our code too.  Github, the company, is generous enough to provide free repository space to FIRST robotics teams.  We can control access so that code can be private or public.</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To retrieve a remote repository, you ‘clone’ it.</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A local repository has a special directory in it called ‘.git’.  It’s where GIT puts everything it nows about the repository.  That is it’s treasure chest of goodies.</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We’re going to make a change to a file.  Here it is in red.</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If we ask GIT what the status of the repository is in, it’s going to tell us some things.  In this case, what it’s telling us is that this particular file has changed.</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Imagine you’re writing some code.  </a:t>
            </a:r>
            <a:endParaRPr b="0" lang="en-US" sz="2000" spc="-1" strike="noStrike">
              <a:latin typeface="Arial"/>
            </a:endParaRPr>
          </a:p>
          <a:p>
            <a:r>
              <a:rPr b="0" lang="en-US" sz="2000" spc="-1" strike="noStrike">
                <a:solidFill>
                  <a:srgbClr val="000000"/>
                </a:solidFill>
                <a:latin typeface="Arial"/>
              </a:rPr>
              <a:t>You’ve got some stuff working and you’re adding new functionality so you’re making some changes to the stuff that was already working.</a:t>
            </a:r>
            <a:endParaRPr b="0" lang="en-US" sz="2000" spc="-1" strike="noStrike">
              <a:latin typeface="Arial"/>
            </a:endParaRPr>
          </a:p>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body"/>
          </p:nvPr>
        </p:nvSpPr>
        <p:spPr>
          <a:xfrm>
            <a:off x="777240" y="4777560"/>
            <a:ext cx="6216840" cy="4532760"/>
          </a:xfrm>
          <a:prstGeom prst="rect">
            <a:avLst/>
          </a:prstGeom>
        </p:spPr>
        <p:txBody>
          <a:bodyPr lIns="0" rIns="0" tIns="0" bIns="0"/>
          <a:p>
            <a:r>
              <a:rPr b="0" lang="en-US" sz="2000" spc="-1" strike="noStrike">
                <a:solidFill>
                  <a:srgbClr val="000000"/>
                </a:solidFill>
                <a:latin typeface="Arial"/>
              </a:rPr>
              <a:t>- Explain changeset.</a:t>
            </a:r>
            <a:endParaRPr b="0" lang="en-US" sz="2000" spc="-1" strike="noStrike">
              <a:latin typeface="Arial"/>
            </a:endParaRPr>
          </a:p>
          <a:p>
            <a:r>
              <a:rPr b="0" lang="en-US" sz="2000" spc="-1" strike="noStrike">
                <a:solidFill>
                  <a:srgbClr val="000000"/>
                </a:solidFill>
                <a:latin typeface="Arial"/>
              </a:rPr>
              <a:t>- multiple files in a project.  Changes spread all over.</a:t>
            </a:r>
            <a:endParaRPr b="0" lang="en-US" sz="2000" spc="-1" strike="noStrike">
              <a:latin typeface="Arial"/>
            </a:endParaRPr>
          </a:p>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body"/>
          </p:nvPr>
        </p:nvSpPr>
        <p:spPr>
          <a:xfrm>
            <a:off x="777240" y="4777560"/>
            <a:ext cx="6216840" cy="4816080"/>
          </a:xfrm>
          <a:prstGeom prst="rect">
            <a:avLst/>
          </a:prstGeom>
        </p:spPr>
        <p:txBody>
          <a:bodyPr lIns="0" rIns="0" tIns="0" bIns="0"/>
          <a:p>
            <a:r>
              <a:rPr b="0" lang="en-US" sz="2000" spc="-1" strike="noStrike">
                <a:solidFill>
                  <a:srgbClr val="000000"/>
                </a:solidFill>
                <a:latin typeface="Arial"/>
              </a:rPr>
              <a:t>- .gitignore</a:t>
            </a:r>
            <a:endParaRPr b="0" lang="en-US" sz="2000" spc="-1" strike="noStrike">
              <a:latin typeface="Arial"/>
            </a:endParaRPr>
          </a:p>
          <a:p>
            <a:r>
              <a:rPr b="0" lang="en-US" sz="2000" spc="-1" strike="noStrike">
                <a:solidFill>
                  <a:srgbClr val="000000"/>
                </a:solidFill>
                <a:latin typeface="Arial"/>
              </a:rPr>
              <a:t>- git status used all the time.</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 We’ve created a new file.</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 git diff.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We’re happy with that diff so lets commit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git add -p later</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After some extensive changes, you go to test them and you discover that the stuff you had working before is now broken.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Crap.  Now you can’t go back and see what was wrong.</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 git log</a:t>
            </a:r>
            <a:endParaRPr b="0" lang="en-US" sz="2000" spc="-1" strike="noStrike">
              <a:latin typeface="Arial"/>
            </a:endParaRPr>
          </a:p>
          <a:p>
            <a:r>
              <a:rPr b="0" lang="en-US" sz="2000" spc="-1" strike="noStrike">
                <a:solidFill>
                  <a:srgbClr val="000000"/>
                </a:solidFill>
                <a:latin typeface="Arial"/>
              </a:rPr>
              <a:t>- hashes</a:t>
            </a:r>
            <a:endParaRPr b="0" lang="en-US" sz="2000" spc="-1" strike="noStrike">
              <a:latin typeface="Arial"/>
            </a:endParaRPr>
          </a:p>
          <a:p>
            <a:r>
              <a:rPr b="0" lang="en-US" sz="2000" spc="-1" strike="noStrike">
                <a:solidFill>
                  <a:srgbClr val="000000"/>
                </a:solidFill>
                <a:latin typeface="Arial"/>
              </a:rPr>
              <a:t>- first few digits</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 Show a specific commit</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body"/>
          </p:nvPr>
        </p:nvSpPr>
        <p:spPr>
          <a:xfrm>
            <a:off x="777240" y="4777560"/>
            <a:ext cx="6216840" cy="5097240"/>
          </a:xfrm>
          <a:prstGeom prst="rect">
            <a:avLst/>
          </a:prstGeom>
        </p:spPr>
        <p:txBody>
          <a:bodyPr lIns="0" rIns="0" tIns="0" bIns="0"/>
          <a:p>
            <a:r>
              <a:rPr b="0" lang="en-US" sz="1400" spc="-1" strike="noStrike">
                <a:solidFill>
                  <a:srgbClr val="000000"/>
                </a:solidFill>
                <a:latin typeface="Arial"/>
              </a:rPr>
              <a:t>So now we’ve made some changes to our local repository.  We’ve done some committing, and of course, we’ve tested our changes.  The changes aren’t really useful to anyone because they exist only on our local computer.  We want to publish them to the entire team (or the world, as applicable).  So we push the changes to the remote repository which in this case is github.  It’s symbolically called “origin”.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In this case, I have to log in to github so I have to give it my username and password.  But there’s a way to configure git so that your credentials are recorded locally but we’ll address that later.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If nobody has made any changes in the remote repository, then github will accept our changes.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You should have made a copy of the file before you started making changes, you numbskull.</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So you fix that problem. Then make a copy of the file and call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Prime_numbers.java.working”</a:t>
            </a:r>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777240" y="4777560"/>
            <a:ext cx="6216840" cy="5097240"/>
          </a:xfrm>
          <a:prstGeom prst="rect">
            <a:avLst/>
          </a:prstGeom>
        </p:spPr>
        <p:txBody>
          <a:bodyPr lIns="0" rIns="0" tIns="0" bIns="0"/>
          <a:p>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Sometimes we make some changes but by the time we get part way through, we start to think “maybe that’s not the right approach.  But I don’t want to lose it.” or maybe someone else has made some changes that you really want but you’re not ready to commit these changes yet.  You can’t pull the changes you want because you have local modifications.  So what do you do?</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You can either make a branch and commit it to the branch, or you can just temporarily stash the changes away.</a:t>
            </a: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After you’re done whatever you’re doing and you want those changes back, you just pop them off the stack.</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 stash is like a stack of plates.  You push things on the stack and pop them back off the top.</a:t>
            </a:r>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Lets say you’ve made some changes or maybe you’re about to make some changes.  You create a branch.  You can work all you want on your branch without affecting anyone else.  You do a ‘git checkout -b’. The ‘-b’ says “create this branch”.</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Now you have a directory of files named:</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Prime_numbers.java.working</a:t>
            </a:r>
            <a:endParaRPr b="0" lang="en-US" sz="2000" spc="-1" strike="noStrike">
              <a:latin typeface="Arial"/>
            </a:endParaRPr>
          </a:p>
          <a:p>
            <a:r>
              <a:rPr b="0" lang="en-US" sz="2000" spc="-1" strike="noStrike">
                <a:solidFill>
                  <a:srgbClr val="000000"/>
                </a:solidFill>
                <a:latin typeface="Arial"/>
              </a:rPr>
              <a:t>Prime_numbers.java.sorta_working</a:t>
            </a:r>
            <a:endParaRPr b="0" lang="en-US" sz="2000" spc="-1" strike="noStrike">
              <a:latin typeface="Arial"/>
            </a:endParaRPr>
          </a:p>
          <a:p>
            <a:r>
              <a:rPr b="0" lang="en-US" sz="2000" spc="-1" strike="noStrike">
                <a:solidFill>
                  <a:srgbClr val="000000"/>
                </a:solidFill>
                <a:latin typeface="Arial"/>
              </a:rPr>
              <a:t>Prime_numbers.java.works_but_no_printing</a:t>
            </a:r>
            <a:endParaRPr b="0" lang="en-US" sz="2000" spc="-1" strike="noStrike">
              <a:latin typeface="Arial"/>
            </a:endParaRPr>
          </a:p>
          <a:p>
            <a:r>
              <a:rPr b="0" lang="en-US" sz="2000" spc="-1" strike="noStrike">
                <a:solidFill>
                  <a:srgbClr val="000000"/>
                </a:solidFill>
                <a:latin typeface="Arial"/>
              </a:rPr>
              <a:t>Prime_numbers.java.works_faster_but_some_even_numbers</a:t>
            </a:r>
            <a:endParaRPr b="0" lang="en-US" sz="2000" spc="-1" strike="noStrike">
              <a:latin typeface="Arial"/>
            </a:endParaRPr>
          </a:p>
          <a:p>
            <a:r>
              <a:rPr b="0" lang="en-US" sz="2000" spc="-1" strike="noStrike">
                <a:solidFill>
                  <a:srgbClr val="000000"/>
                </a:solidFill>
                <a:latin typeface="Arial"/>
              </a:rPr>
              <a:t>Prime_numbers.java.wth</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...and one of those files has a function that you know is good but you don’t know where it is.  What a mess.</a:t>
            </a:r>
            <a:endParaRPr b="0" lang="en-US" sz="2000" spc="-1" strike="noStrike">
              <a:latin typeface="Arial"/>
            </a:endParaRPr>
          </a:p>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Lets list all the branches in our tree.</a:t>
            </a:r>
            <a:endParaRPr b="0" lang="en-US" sz="20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If we’ve created a branch locally, the remote doesn’t know anything about it.  We have to tell git to specifically push our branch upstream in case others want to use it or take stuff from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t>
            </a:r>
            <a:r>
              <a:rPr b="0" lang="en-US" sz="2000" spc="-1" strike="noStrike">
                <a:solidFill>
                  <a:srgbClr val="000000"/>
                </a:solidFill>
                <a:latin typeface="Arial"/>
              </a:rPr>
              <a:t>-u origin’ says “push this branch to the origin”.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Wish we had some way to manage all this properly.  Writing code like this is just like walking a tight rope across a canyon with sharp pointy rocks at the bottom.</a:t>
            </a:r>
            <a:endParaRPr b="0" lang="en-US" sz="2000" spc="-1" strike="noStrike">
              <a:latin typeface="Arial"/>
            </a:endParaRPr>
          </a:p>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Git is your safety net.  You can rely on it to catch you when you fall into the abyss.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body"/>
          </p:nvPr>
        </p:nvSpPr>
        <p:spPr>
          <a:xfrm>
            <a:off x="777240" y="4777560"/>
            <a:ext cx="6216840" cy="4525200"/>
          </a:xfrm>
          <a:prstGeom prst="rect">
            <a:avLst/>
          </a:prstGeom>
        </p:spPr>
        <p:txBody>
          <a:bodyPr lIns="0" rIns="0" tIns="0" bIns="0"/>
          <a:p>
            <a:r>
              <a:rPr b="0" lang="en-US" sz="2000" spc="-1" strike="noStrike">
                <a:solidFill>
                  <a:srgbClr val="000000"/>
                </a:solidFill>
                <a:latin typeface="Arial"/>
              </a:rPr>
              <a:t>We use git.  These days, most of the rest of the world uses git.  There are lots of other VCS’es out there but it’s not interesting to us.  If you know how to use git, and you have good source code management practices, you are more employable and you write better code.</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body"/>
          </p:nvPr>
        </p:nvSpPr>
        <p:spPr>
          <a:xfrm>
            <a:off x="777240" y="4777560"/>
            <a:ext cx="6216840" cy="4525200"/>
          </a:xfrm>
          <a:prstGeom prst="rect">
            <a:avLst/>
          </a:prstGeom>
        </p:spPr>
        <p:txBody>
          <a:bodyPr lIns="0" rIns="0" tIns="0" bIns="0"/>
          <a:p>
            <a:r>
              <a:rPr b="0" lang="en-US" sz="1300" spc="-1" strike="noStrike">
                <a:solidFill>
                  <a:srgbClr val="000000"/>
                </a:solidFill>
                <a:latin typeface="Arial"/>
              </a:rPr>
              <a:t>- checkout previous versions</a:t>
            </a:r>
            <a:endParaRPr b="0" lang="en-US" sz="1300" spc="-1" strike="noStrike">
              <a:latin typeface="Arial"/>
            </a:endParaRPr>
          </a:p>
          <a:p>
            <a:r>
              <a:rPr b="0" lang="en-US" sz="1300" spc="-1" strike="noStrike">
                <a:solidFill>
                  <a:srgbClr val="000000"/>
                </a:solidFill>
                <a:latin typeface="Arial"/>
              </a:rPr>
              <a:t>- compare previous versions against others</a:t>
            </a:r>
            <a:endParaRPr b="0" lang="en-US" sz="1300" spc="-1" strike="noStrike">
              <a:latin typeface="Arial"/>
            </a:endParaRPr>
          </a:p>
          <a:p>
            <a:r>
              <a:rPr b="0" lang="en-US" sz="1300" spc="-1" strike="noStrike">
                <a:solidFill>
                  <a:srgbClr val="000000"/>
                </a:solidFill>
                <a:latin typeface="Arial"/>
              </a:rPr>
              <a:t>- If you broke something, you can go back and forth and find the break</a:t>
            </a:r>
            <a:endParaRPr b="0" lang="en-US" sz="1300" spc="-1" strike="noStrike">
              <a:latin typeface="Arial"/>
            </a:endParaRPr>
          </a:p>
          <a:p>
            <a:r>
              <a:rPr b="0" lang="en-US" sz="1300" spc="-1" strike="noStrike">
                <a:solidFill>
                  <a:srgbClr val="000000"/>
                </a:solidFill>
                <a:latin typeface="Arial"/>
              </a:rPr>
              <a:t>- go on a side trip into the weeds, make a branch</a:t>
            </a:r>
            <a:endParaRPr b="0" lang="en-US" sz="1300" spc="-1" strike="noStrike">
              <a:latin typeface="Arial"/>
            </a:endParaRPr>
          </a:p>
          <a:p>
            <a:endParaRPr b="0" lang="en-US" sz="1300" spc="-1" strike="noStrike">
              <a:latin typeface="Arial"/>
            </a:endParaRPr>
          </a:p>
          <a:p>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esktop.github.com/" TargetMode="External"/><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msdn.microsoft.com/en-us/commandline/wsl/about" TargetMode="External"/><Relationship Id="rId2" Type="http://schemas.openxmlformats.org/officeDocument/2006/relationships/hyperlink" Target="https://git-for-windows.github.io/" TargetMode="External"/><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for 4627</a:t>
            </a:r>
            <a:endParaRPr b="0" lang="en-US" sz="4400" spc="-1" strike="noStrike">
              <a:latin typeface="Arial"/>
            </a:endParaRPr>
          </a:p>
        </p:txBody>
      </p:sp>
      <p:sp>
        <p:nvSpPr>
          <p:cNvPr id="15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What’s the point?</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get started</a:t>
            </a:r>
            <a:endParaRPr b="0" lang="en-US" sz="4400" spc="-1" strike="noStrike">
              <a:latin typeface="Arial"/>
            </a:endParaRPr>
          </a:p>
        </p:txBody>
      </p:sp>
      <p:sp>
        <p:nvSpPr>
          <p:cNvPr id="31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Two ways to use git</a:t>
            </a:r>
            <a:endParaRPr b="0" lang="en-US" sz="3200" spc="-1" strike="noStrike">
              <a:latin typeface="Arial"/>
            </a:endParaRPr>
          </a:p>
          <a:p>
            <a:pPr lvl="1" marL="864000" indent="-323280">
              <a:lnSpc>
                <a:spcPct val="100000"/>
              </a:lnSpc>
              <a:buClr>
                <a:srgbClr val="000000"/>
              </a:buClr>
              <a:buSzPct val="75000"/>
              <a:buFont typeface="Symbol"/>
              <a:buChar char=""/>
            </a:pPr>
            <a:r>
              <a:rPr b="0" lang="en-US" sz="2800" spc="-1" strike="noStrike">
                <a:solidFill>
                  <a:srgbClr val="000000"/>
                </a:solidFill>
                <a:latin typeface="Arial"/>
                <a:ea typeface="DejaVu Sans"/>
              </a:rPr>
              <a:t>Command line</a:t>
            </a:r>
            <a:endParaRPr b="0" lang="en-US" sz="28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Git commands in a shell (bash)</a:t>
            </a:r>
            <a:endParaRPr b="0" lang="en-US" sz="2400" spc="-1" strike="noStrike">
              <a:latin typeface="Arial"/>
            </a:endParaRPr>
          </a:p>
          <a:p>
            <a:pPr lvl="1" marL="864000" indent="-323280">
              <a:lnSpc>
                <a:spcPct val="100000"/>
              </a:lnSpc>
              <a:buClr>
                <a:srgbClr val="000000"/>
              </a:buClr>
              <a:buSzPct val="75000"/>
              <a:buFont typeface="Symbol"/>
              <a:buChar char=""/>
            </a:pPr>
            <a:r>
              <a:rPr b="0" lang="en-US" sz="2800" spc="-1" strike="noStrike">
                <a:solidFill>
                  <a:srgbClr val="000000"/>
                </a:solidFill>
                <a:latin typeface="Arial"/>
                <a:ea typeface="DejaVu Sans"/>
              </a:rPr>
              <a:t>Gui</a:t>
            </a:r>
            <a:endParaRPr b="0" lang="en-US" sz="28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Download github desktop</a:t>
            </a:r>
            <a:endParaRPr b="0" lang="en-US" sz="24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Eclipse integration</a:t>
            </a:r>
            <a:endParaRPr b="0" lang="en-US" sz="24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Other git clients (tortoise, etc)</a:t>
            </a:r>
            <a:endParaRPr b="0" lang="en-US" sz="2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Github desktop</a:t>
            </a:r>
            <a:endParaRPr b="0" lang="en-US" sz="4400" spc="-1" strike="noStrike">
              <a:latin typeface="Arial"/>
            </a:endParaRPr>
          </a:p>
        </p:txBody>
      </p:sp>
      <p:sp>
        <p:nvSpPr>
          <p:cNvPr id="31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Download from:</a:t>
            </a:r>
            <a:endParaRPr b="0" lang="en-US" sz="3200" spc="-1" strike="noStrike">
              <a:latin typeface="Arial"/>
            </a:endParaRPr>
          </a:p>
          <a:p>
            <a:pPr lvl="1" marL="864000" indent="-323280">
              <a:lnSpc>
                <a:spcPct val="100000"/>
              </a:lnSpc>
              <a:buClr>
                <a:srgbClr val="000000"/>
              </a:buClr>
              <a:buSzPct val="75000"/>
              <a:buFont typeface="Symbol"/>
              <a:buChar char=""/>
            </a:pPr>
            <a:r>
              <a:rPr b="0" lang="en-US" sz="2800" spc="-1" strike="noStrike" u="sng">
                <a:solidFill>
                  <a:srgbClr val="0000ff"/>
                </a:solidFill>
                <a:uFill>
                  <a:solidFill>
                    <a:srgbClr val="ffffff"/>
                  </a:solidFill>
                </a:uFill>
                <a:latin typeface="Arial"/>
                <a:ea typeface="DejaVu Sans"/>
                <a:hlinkClick r:id="rId1"/>
              </a:rPr>
              <a:t>https://desktop.github.com</a:t>
            </a:r>
            <a:endParaRPr b="0" lang="en-US" sz="28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1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First you need a shell.</a:t>
            </a:r>
            <a:endParaRPr b="0" lang="en-US" sz="3200" spc="-1" strike="noStrike">
              <a:latin typeface="Arial"/>
            </a:endParaRPr>
          </a:p>
          <a:p>
            <a:pPr lvl="1" marL="864000" indent="-323280">
              <a:lnSpc>
                <a:spcPct val="100000"/>
              </a:lnSpc>
              <a:buClr>
                <a:srgbClr val="000000"/>
              </a:buClr>
              <a:buSzPct val="75000"/>
              <a:buFont typeface="Symbol"/>
              <a:buChar char=""/>
            </a:pPr>
            <a:r>
              <a:rPr b="0" lang="en-US" sz="2800" spc="-1" strike="noStrike">
                <a:solidFill>
                  <a:srgbClr val="000000"/>
                </a:solidFill>
                <a:latin typeface="Arial"/>
                <a:ea typeface="DejaVu Sans"/>
              </a:rPr>
              <a:t>OS X</a:t>
            </a:r>
            <a:endParaRPr b="0" lang="en-US" sz="28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Terminal.app</a:t>
            </a:r>
            <a:endParaRPr b="0" lang="en-US" sz="2400" spc="-1" strike="noStrike">
              <a:latin typeface="Arial"/>
            </a:endParaRPr>
          </a:p>
          <a:p>
            <a:pPr lvl="1" marL="864000" indent="-323280">
              <a:lnSpc>
                <a:spcPct val="100000"/>
              </a:lnSpc>
              <a:buClr>
                <a:srgbClr val="000000"/>
              </a:buClr>
              <a:buSzPct val="75000"/>
              <a:buFont typeface="Symbol"/>
              <a:buChar char=""/>
            </a:pPr>
            <a:r>
              <a:rPr b="0" lang="en-US" sz="2800" spc="-1" strike="noStrike">
                <a:solidFill>
                  <a:srgbClr val="000000"/>
                </a:solidFill>
                <a:latin typeface="Arial"/>
                <a:ea typeface="DejaVu Sans"/>
              </a:rPr>
              <a:t>Linux</a:t>
            </a:r>
            <a:endParaRPr b="0" lang="en-US" sz="28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a terminal window (alt-shift-T)</a:t>
            </a:r>
            <a:endParaRPr b="0" lang="en-US" sz="2400" spc="-1" strike="noStrike">
              <a:latin typeface="Arial"/>
            </a:endParaRPr>
          </a:p>
          <a:p>
            <a:pPr lvl="1" marL="864000" indent="-323280">
              <a:lnSpc>
                <a:spcPct val="100000"/>
              </a:lnSpc>
              <a:buClr>
                <a:srgbClr val="000000"/>
              </a:buClr>
              <a:buSzPct val="75000"/>
              <a:buFont typeface="Symbol"/>
              <a:buChar char=""/>
            </a:pPr>
            <a:r>
              <a:rPr b="0" lang="en-US" sz="2800" spc="-1" strike="noStrike">
                <a:solidFill>
                  <a:srgbClr val="000000"/>
                </a:solidFill>
                <a:latin typeface="Arial"/>
                <a:ea typeface="DejaVu Sans"/>
              </a:rPr>
              <a:t>Windows</a:t>
            </a:r>
            <a:endParaRPr b="0" lang="en-US" sz="2800" spc="-1" strike="noStrike">
              <a:latin typeface="Arial"/>
            </a:endParaRPr>
          </a:p>
          <a:p>
            <a:pPr lvl="2" marL="1296000" indent="-287280">
              <a:lnSpc>
                <a:spcPct val="100000"/>
              </a:lnSpc>
              <a:buClr>
                <a:srgbClr val="000000"/>
              </a:buClr>
              <a:buSzPct val="45000"/>
              <a:buFont typeface="Wingdings" charset="2"/>
              <a:buChar char=""/>
            </a:pPr>
            <a:r>
              <a:rPr b="0" lang="en-US" sz="2400" spc="-1" strike="noStrike">
                <a:solidFill>
                  <a:srgbClr val="000000"/>
                </a:solidFill>
                <a:latin typeface="Arial"/>
                <a:ea typeface="DejaVu Sans"/>
              </a:rPr>
              <a:t>Install a windows bash client.</a:t>
            </a:r>
            <a:endParaRPr b="0" lang="en-US" sz="2400" spc="-1" strike="noStrike">
              <a:latin typeface="Arial"/>
            </a:endParaRPr>
          </a:p>
          <a:p>
            <a:pPr lvl="3" marL="1728000" indent="-215280">
              <a:lnSpc>
                <a:spcPct val="100000"/>
              </a:lnSpc>
              <a:buClr>
                <a:srgbClr val="000000"/>
              </a:buClr>
              <a:buSzPct val="75000"/>
              <a:buFont typeface="Symbol"/>
              <a:buChar char=""/>
            </a:pPr>
            <a:r>
              <a:rPr b="0" lang="en-US" sz="2000" spc="-1" strike="noStrike">
                <a:solidFill>
                  <a:srgbClr val="000000"/>
                </a:solidFill>
                <a:latin typeface="Arial"/>
                <a:ea typeface="DejaVu Sans"/>
              </a:rPr>
              <a:t>Windows-10: </a:t>
            </a:r>
            <a:r>
              <a:rPr b="0" lang="en-US" sz="2000" spc="-1" strike="noStrike" u="sng">
                <a:solidFill>
                  <a:srgbClr val="0000ff"/>
                </a:solidFill>
                <a:uFill>
                  <a:solidFill>
                    <a:srgbClr val="ffffff"/>
                  </a:solidFill>
                </a:uFill>
                <a:latin typeface="Arial"/>
                <a:ea typeface="DejaVu Sans"/>
                <a:hlinkClick r:id="rId1"/>
              </a:rPr>
              <a:t>https://msdn.microsoft.com/en-us/commandline/wsl/about</a:t>
            </a:r>
            <a:endParaRPr b="0" lang="en-US" sz="2000" spc="-1" strike="noStrike">
              <a:latin typeface="Arial"/>
            </a:endParaRPr>
          </a:p>
          <a:p>
            <a:pPr lvl="3" marL="1728000" indent="-215280">
              <a:lnSpc>
                <a:spcPct val="100000"/>
              </a:lnSpc>
              <a:buClr>
                <a:srgbClr val="000000"/>
              </a:buClr>
              <a:buSzPct val="75000"/>
              <a:buFont typeface="Symbol"/>
              <a:buChar char=""/>
            </a:pPr>
            <a:r>
              <a:rPr b="0" lang="en-US" sz="2000" spc="-1" strike="noStrike">
                <a:solidFill>
                  <a:srgbClr val="000000"/>
                </a:solidFill>
                <a:latin typeface="Arial"/>
                <a:ea typeface="DejaVu Sans"/>
              </a:rPr>
              <a:t>Windows-something else: </a:t>
            </a:r>
            <a:r>
              <a:rPr b="0" lang="en-US" sz="2000" spc="-1" strike="noStrike" u="sng">
                <a:solidFill>
                  <a:srgbClr val="0000ff"/>
                </a:solidFill>
                <a:uFill>
                  <a:solidFill>
                    <a:srgbClr val="ffffff"/>
                  </a:solidFill>
                </a:uFill>
                <a:latin typeface="Arial"/>
                <a:ea typeface="DejaVu Sans"/>
                <a:hlinkClick r:id="rId2"/>
              </a:rPr>
              <a:t>https://git-for-windows.github.io</a:t>
            </a:r>
            <a:endParaRPr b="0" lang="en-US" sz="2000" spc="-1" strike="noStrike">
              <a:latin typeface="Arial"/>
            </a:endParaRPr>
          </a:p>
          <a:p>
            <a:pPr lvl="4" marL="2160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 </a:t>
            </a: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2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It’s what I know best and will help illustrate the concepts.  You GUI people can find the right emojis to click on. </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Someone else fill these slides with pictures of emojis from the GUI apps.</a:t>
            </a: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372320" y="1369440"/>
            <a:ext cx="1632960" cy="1331640"/>
          </a:xfrm>
          <a:prstGeom prst="flowChartMagneticDisk">
            <a:avLst/>
          </a:prstGeom>
          <a:solidFill>
            <a:srgbClr val="729fcf"/>
          </a:solidFill>
          <a:ln>
            <a:solidFill>
              <a:srgbClr val="3465a4"/>
            </a:solidFill>
          </a:ln>
        </p:spPr>
        <p:style>
          <a:lnRef idx="0"/>
          <a:fillRef idx="0"/>
          <a:effectRef idx="0"/>
          <a:fontRef idx="minor"/>
        </p:style>
      </p:sp>
      <p:sp>
        <p:nvSpPr>
          <p:cNvPr id="323" name="CustomShape 2"/>
          <p:cNvSpPr/>
          <p:nvPr/>
        </p:nvSpPr>
        <p:spPr>
          <a:xfrm>
            <a:off x="6991920" y="1369440"/>
            <a:ext cx="1632960" cy="1331640"/>
          </a:xfrm>
          <a:prstGeom prst="flowChartMagneticDisk">
            <a:avLst/>
          </a:prstGeom>
          <a:solidFill>
            <a:srgbClr val="729fcf"/>
          </a:solidFill>
          <a:ln>
            <a:solidFill>
              <a:srgbClr val="3465a4"/>
            </a:solidFill>
          </a:ln>
        </p:spPr>
        <p:style>
          <a:lnRef idx="0"/>
          <a:fillRef idx="0"/>
          <a:effectRef idx="0"/>
          <a:fontRef idx="minor"/>
        </p:style>
      </p:sp>
      <p:sp>
        <p:nvSpPr>
          <p:cNvPr id="324" name="CustomShape 3"/>
          <p:cNvSpPr/>
          <p:nvPr/>
        </p:nvSpPr>
        <p:spPr>
          <a:xfrm>
            <a:off x="1633680" y="851040"/>
            <a:ext cx="104472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25" name="CustomShape 4"/>
          <p:cNvSpPr/>
          <p:nvPr/>
        </p:nvSpPr>
        <p:spPr>
          <a:xfrm>
            <a:off x="7253280" y="844560"/>
            <a:ext cx="124092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2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27" name="CustomShape 6"/>
          <p:cNvSpPr/>
          <p:nvPr/>
        </p:nvSpPr>
        <p:spPr>
          <a:xfrm>
            <a:off x="7253280" y="3916800"/>
            <a:ext cx="124092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2743200"/>
            <a:ext cx="9051840" cy="21376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clone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Cloning into 'example_git_flow'...</a:t>
            </a:r>
            <a:endParaRPr b="0" lang="en-US" sz="1400" spc="-1" strike="noStrike">
              <a:latin typeface="Arial"/>
            </a:endParaRPr>
          </a:p>
          <a:p>
            <a:r>
              <a:rPr b="0" lang="en-US" sz="1400" spc="-1" strike="noStrike">
                <a:solidFill>
                  <a:srgbClr val="000000"/>
                </a:solidFill>
                <a:latin typeface="Courier New"/>
                <a:ea typeface="DejaVu Sans"/>
              </a:rPr>
              <a:t>remote: Counting objects: 3, done.</a:t>
            </a:r>
            <a:endParaRPr b="0" lang="en-US" sz="1400" spc="-1" strike="noStrike">
              <a:latin typeface="Arial"/>
            </a:endParaRPr>
          </a:p>
          <a:p>
            <a:r>
              <a:rPr b="0" lang="en-US" sz="1400" spc="-1" strike="noStrike">
                <a:solidFill>
                  <a:srgbClr val="000000"/>
                </a:solidFill>
                <a:latin typeface="Courier New"/>
                <a:ea typeface="DejaVu Sans"/>
              </a:rPr>
              <a:t>remote: Compressing objects: 100% (2/2), done.</a:t>
            </a:r>
            <a:endParaRPr b="0" lang="en-US" sz="1400" spc="-1" strike="noStrike">
              <a:latin typeface="Arial"/>
            </a:endParaRPr>
          </a:p>
          <a:p>
            <a:r>
              <a:rPr b="0" lang="en-US" sz="1400" spc="-1" strike="noStrike">
                <a:solidFill>
                  <a:srgbClr val="000000"/>
                </a:solidFill>
                <a:latin typeface="Courier New"/>
                <a:ea typeface="DejaVu Sans"/>
              </a:rPr>
              <a:t>remote: Total 3 (delta 0), reused 3 (delta 0), pack-reused 0</a:t>
            </a:r>
            <a:endParaRPr b="0" lang="en-US" sz="1400" spc="-1" strike="noStrike">
              <a:latin typeface="Arial"/>
            </a:endParaRPr>
          </a:p>
          <a:p>
            <a:r>
              <a:rPr b="0" lang="en-US" sz="1400" spc="-1" strike="noStrike">
                <a:solidFill>
                  <a:srgbClr val="000000"/>
                </a:solidFill>
                <a:latin typeface="Courier New"/>
                <a:ea typeface="DejaVu Sans"/>
              </a:rPr>
              <a:t>Unpacking objects: 100% (3/3), done.</a:t>
            </a:r>
            <a:endParaRPr b="0" lang="en-US" sz="1400" spc="-1" strike="noStrike">
              <a:latin typeface="Arial"/>
            </a:endParaRPr>
          </a:p>
          <a:p>
            <a:r>
              <a:rPr b="0" lang="en-US" sz="1400" spc="-1" strike="noStrike">
                <a:solidFill>
                  <a:srgbClr val="000000"/>
                </a:solidFill>
                <a:latin typeface="Courier New"/>
                <a:ea typeface="DejaVu Sans"/>
              </a:rPr>
              <a:t>Checking connectivity... done.</a:t>
            </a:r>
            <a:endParaRPr b="0" lang="en-US" sz="1400" spc="-1" strike="noStrike">
              <a:latin typeface="Arial"/>
            </a:endParaRPr>
          </a:p>
        </p:txBody>
      </p:sp>
      <p:sp>
        <p:nvSpPr>
          <p:cNvPr id="329" name="CustomShape 2"/>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clone</a:t>
            </a:r>
            <a:endParaRPr b="0" lang="en-US" sz="4400" spc="-1" strike="noStrike">
              <a:latin typeface="Arial"/>
            </a:endParaRPr>
          </a:p>
        </p:txBody>
      </p:sp>
      <p:sp>
        <p:nvSpPr>
          <p:cNvPr id="330" name="CustomShape 3"/>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To begin lets retrieve a repository.</a:t>
            </a:r>
            <a:endParaRPr b="0" lang="en-US" sz="3200" spc="-1" strike="noStrike">
              <a:latin typeface="Arial"/>
            </a:endParaRPr>
          </a:p>
        </p:txBody>
      </p:sp>
      <p:sp>
        <p:nvSpPr>
          <p:cNvPr id="331" name="CustomShape 4"/>
          <p:cNvSpPr/>
          <p:nvPr/>
        </p:nvSpPr>
        <p:spPr>
          <a:xfrm>
            <a:off x="548640" y="4754880"/>
            <a:ext cx="9192600" cy="1366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cd 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-l</a:t>
            </a:r>
            <a:endParaRPr b="0" lang="en-US" sz="1400" spc="-1" strike="noStrike">
              <a:latin typeface="Arial"/>
            </a:endParaRPr>
          </a:p>
          <a:p>
            <a:r>
              <a:rPr b="0" lang="en-US" sz="1400" spc="-1" strike="noStrike">
                <a:solidFill>
                  <a:srgbClr val="000000"/>
                </a:solidFill>
                <a:latin typeface="Courier New"/>
                <a:ea typeface="DejaVu Sans"/>
              </a:rPr>
              <a:t>total 4</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README.md</a:t>
            </a:r>
            <a:endParaRPr b="0" lang="en-US" sz="1400" spc="-1" strike="noStrike">
              <a:latin typeface="Arial"/>
            </a:endParaRPr>
          </a:p>
          <a:p>
            <a:r>
              <a:rPr b="0" lang="en-US" sz="1400" spc="-1" strike="noStrike">
                <a:solidFill>
                  <a:srgbClr val="000000"/>
                </a:solidFill>
                <a:latin typeface="Courier New"/>
                <a:ea typeface="DejaVu Sans"/>
              </a:rPr>
              <a:t>A repository full of nonsense to be used in companion with the Git Workflow tutorial</a:t>
            </a:r>
            <a:r>
              <a:rPr b="0" lang="en-US" sz="1400" spc="-1" strike="noStrike">
                <a:solidFill>
                  <a:srgbClr val="000000"/>
                </a:solidFill>
                <a:latin typeface="Arial"/>
                <a:ea typeface="DejaVu Sans"/>
              </a:rPr>
              <a:t>.</a:t>
            </a:r>
            <a:endParaRPr b="0" lang="en-US" sz="1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372320" y="1369440"/>
            <a:ext cx="1632960" cy="1331640"/>
          </a:xfrm>
          <a:prstGeom prst="flowChartMagneticDisk">
            <a:avLst/>
          </a:prstGeom>
          <a:solidFill>
            <a:srgbClr val="729fcf"/>
          </a:solidFill>
          <a:ln>
            <a:solidFill>
              <a:srgbClr val="3465a4"/>
            </a:solidFill>
          </a:ln>
        </p:spPr>
        <p:style>
          <a:lnRef idx="0"/>
          <a:fillRef idx="0"/>
          <a:effectRef idx="0"/>
          <a:fontRef idx="minor"/>
        </p:style>
      </p:sp>
      <p:sp>
        <p:nvSpPr>
          <p:cNvPr id="333" name="CustomShape 2"/>
          <p:cNvSpPr/>
          <p:nvPr/>
        </p:nvSpPr>
        <p:spPr>
          <a:xfrm>
            <a:off x="6991920" y="1369440"/>
            <a:ext cx="1632960" cy="1331640"/>
          </a:xfrm>
          <a:prstGeom prst="flowChartMagneticDisk">
            <a:avLst/>
          </a:prstGeom>
          <a:solidFill>
            <a:srgbClr val="729fcf"/>
          </a:solidFill>
          <a:ln>
            <a:solidFill>
              <a:srgbClr val="3465a4"/>
            </a:solidFill>
          </a:ln>
        </p:spPr>
        <p:style>
          <a:lnRef idx="0"/>
          <a:fillRef idx="0"/>
          <a:effectRef idx="0"/>
          <a:fontRef idx="minor"/>
        </p:style>
      </p:sp>
      <p:sp>
        <p:nvSpPr>
          <p:cNvPr id="334" name="CustomShape 3"/>
          <p:cNvSpPr/>
          <p:nvPr/>
        </p:nvSpPr>
        <p:spPr>
          <a:xfrm>
            <a:off x="1633680" y="851040"/>
            <a:ext cx="104472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35" name="CustomShape 4"/>
          <p:cNvSpPr/>
          <p:nvPr/>
        </p:nvSpPr>
        <p:spPr>
          <a:xfrm>
            <a:off x="7253280" y="844560"/>
            <a:ext cx="124092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3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37" name="CustomShape 6"/>
          <p:cNvSpPr/>
          <p:nvPr/>
        </p:nvSpPr>
        <p:spPr>
          <a:xfrm>
            <a:off x="7253280" y="3916800"/>
            <a:ext cx="124092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
        <p:nvSpPr>
          <p:cNvPr id="338" name="Line 7"/>
          <p:cNvSpPr/>
          <p:nvPr/>
        </p:nvSpPr>
        <p:spPr>
          <a:xfrm flipH="1">
            <a:off x="3463200" y="2035440"/>
            <a:ext cx="3071160" cy="360"/>
          </a:xfrm>
          <a:prstGeom prst="line">
            <a:avLst/>
          </a:prstGeom>
          <a:ln>
            <a:solidFill>
              <a:srgbClr val="000000"/>
            </a:solidFill>
            <a:tailEnd len="med" type="triangle" w="med"/>
          </a:ln>
        </p:spPr>
        <p:style>
          <a:lnRef idx="0"/>
          <a:fillRef idx="0"/>
          <a:effectRef idx="0"/>
          <a:fontRef idx="minor"/>
        </p:style>
      </p:sp>
      <p:sp>
        <p:nvSpPr>
          <p:cNvPr id="339" name="CustomShape 8"/>
          <p:cNvSpPr/>
          <p:nvPr/>
        </p:nvSpPr>
        <p:spPr>
          <a:xfrm>
            <a:off x="4508640" y="1591560"/>
            <a:ext cx="104472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clone</a:t>
            </a:r>
            <a:endParaRPr b="0" lang="en-US" sz="146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But wait. There’s more.</a:t>
            </a:r>
            <a:endParaRPr b="0" lang="en-US" sz="4400" spc="-1" strike="noStrike">
              <a:latin typeface="Arial"/>
            </a:endParaRPr>
          </a:p>
        </p:txBody>
      </p:sp>
      <p:sp>
        <p:nvSpPr>
          <p:cNvPr id="34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There’s actually a special directory that I didn’t show above.</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
        <p:nvSpPr>
          <p:cNvPr id="342" name="CustomShape 3"/>
          <p:cNvSpPr/>
          <p:nvPr/>
        </p:nvSpPr>
        <p:spPr>
          <a:xfrm>
            <a:off x="1503360" y="3146760"/>
            <a:ext cx="6268320" cy="18817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-al</a:t>
            </a:r>
            <a:endParaRPr b="0" lang="en-US" sz="1400" spc="-1" strike="noStrike">
              <a:latin typeface="Arial"/>
            </a:endParaRPr>
          </a:p>
          <a:p>
            <a:r>
              <a:rPr b="0" lang="en-US" sz="1400" spc="-1" strike="noStrike">
                <a:solidFill>
                  <a:srgbClr val="000000"/>
                </a:solidFill>
                <a:latin typeface="Courier New"/>
                <a:ea typeface="DejaVu Sans"/>
              </a:rPr>
              <a:t>total 20</a:t>
            </a:r>
            <a:endParaRPr b="0" lang="en-US" sz="1400" spc="-1" strike="noStrike">
              <a:latin typeface="Arial"/>
            </a:endParaRPr>
          </a:p>
          <a:p>
            <a:r>
              <a:rPr b="0" lang="en-US" sz="1400" spc="-1" strike="noStrike">
                <a:solidFill>
                  <a:srgbClr val="000000"/>
                </a:solidFill>
                <a:latin typeface="Courier New"/>
                <a:ea typeface="DejaVu Sans"/>
              </a:rPr>
              <a:t>drwxrwxr-x 4 hpeyerl hpeyerl 4096 Sep 25 07:15 .</a:t>
            </a:r>
            <a:endParaRPr b="0" lang="en-US" sz="1400" spc="-1" strike="noStrike">
              <a:latin typeface="Arial"/>
            </a:endParaRPr>
          </a:p>
          <a:p>
            <a:r>
              <a:rPr b="0" lang="en-US" sz="1400" spc="-1" strike="noStrike">
                <a:solidFill>
                  <a:srgbClr val="000000"/>
                </a:solidFill>
                <a:latin typeface="Courier New"/>
                <a:ea typeface="DejaVu Sans"/>
              </a:rPr>
              <a:t>drwxrwxr-x 3 hpeyerl hpeyerl 4096 Sep 25 07:07 ..</a:t>
            </a:r>
            <a:endParaRPr b="0" lang="en-US" sz="1400" spc="-1" strike="noStrike">
              <a:latin typeface="Arial"/>
            </a:endParaRPr>
          </a:p>
          <a:p>
            <a:r>
              <a:rPr b="0" lang="en-US" sz="1400" spc="-1" strike="noStrike">
                <a:solidFill>
                  <a:srgbClr val="ff0000"/>
                </a:solidFill>
                <a:latin typeface="Courier New"/>
                <a:ea typeface="DejaVu Sans"/>
              </a:rPr>
              <a:t>drwxrwxr-x 9 hpeyerl hpeyerl 4096 Sep 25 07:17 .git</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edit a file.</a:t>
            </a:r>
            <a:endParaRPr b="0" lang="en-US" sz="4400" spc="-1" strike="noStrike">
              <a:latin typeface="Arial"/>
            </a:endParaRPr>
          </a:p>
        </p:txBody>
      </p:sp>
      <p:sp>
        <p:nvSpPr>
          <p:cNvPr id="344" name="CustomShape 2"/>
          <p:cNvSpPr/>
          <p:nvPr/>
        </p:nvSpPr>
        <p:spPr>
          <a:xfrm>
            <a:off x="1274760" y="1563480"/>
            <a:ext cx="8300160" cy="56203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forgot to add another random thought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did ‘git’ think about that?</a:t>
            </a:r>
            <a:endParaRPr b="0" lang="en-US" sz="4400" spc="-1" strike="noStrike">
              <a:latin typeface="Arial"/>
            </a:endParaRPr>
          </a:p>
        </p:txBody>
      </p:sp>
      <p:sp>
        <p:nvSpPr>
          <p:cNvPr id="346" name="CustomShape 2"/>
          <p:cNvSpPr/>
          <p:nvPr/>
        </p:nvSpPr>
        <p:spPr>
          <a:xfrm>
            <a:off x="1435680" y="2293200"/>
            <a:ext cx="7304400" cy="2905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Line 1"/>
          <p:cNvSpPr/>
          <p:nvPr/>
        </p:nvSpPr>
        <p:spPr>
          <a:xfrm flipH="1">
            <a:off x="7157880" y="1905120"/>
            <a:ext cx="2011680" cy="360"/>
          </a:xfrm>
          <a:prstGeom prst="line">
            <a:avLst/>
          </a:prstGeom>
          <a:ln>
            <a:solidFill>
              <a:srgbClr val="000000"/>
            </a:solidFill>
          </a:ln>
        </p:spPr>
        <p:style>
          <a:lnRef idx="0"/>
          <a:fillRef idx="0"/>
          <a:effectRef idx="0"/>
          <a:fontRef idx="minor"/>
        </p:style>
      </p:sp>
      <p:sp>
        <p:nvSpPr>
          <p:cNvPr id="160" name="Line 2"/>
          <p:cNvSpPr/>
          <p:nvPr/>
        </p:nvSpPr>
        <p:spPr>
          <a:xfrm>
            <a:off x="7157880" y="1905120"/>
            <a:ext cx="365760" cy="5120640"/>
          </a:xfrm>
          <a:prstGeom prst="line">
            <a:avLst/>
          </a:prstGeom>
          <a:ln>
            <a:solidFill>
              <a:srgbClr val="000000"/>
            </a:solidFill>
          </a:ln>
        </p:spPr>
        <p:style>
          <a:lnRef idx="0"/>
          <a:fillRef idx="0"/>
          <a:effectRef idx="0"/>
          <a:fontRef idx="minor"/>
        </p:style>
      </p:sp>
      <p:sp>
        <p:nvSpPr>
          <p:cNvPr id="161" name="Line 3"/>
          <p:cNvSpPr/>
          <p:nvPr/>
        </p:nvSpPr>
        <p:spPr>
          <a:xfrm>
            <a:off x="548640" y="1920240"/>
            <a:ext cx="2011680" cy="360"/>
          </a:xfrm>
          <a:prstGeom prst="line">
            <a:avLst/>
          </a:prstGeom>
          <a:ln>
            <a:solidFill>
              <a:srgbClr val="000000"/>
            </a:solidFill>
          </a:ln>
        </p:spPr>
        <p:style>
          <a:lnRef idx="0"/>
          <a:fillRef idx="0"/>
          <a:effectRef idx="0"/>
          <a:fontRef idx="minor"/>
        </p:style>
      </p:sp>
      <p:sp>
        <p:nvSpPr>
          <p:cNvPr id="162" name="Line 4"/>
          <p:cNvSpPr/>
          <p:nvPr/>
        </p:nvSpPr>
        <p:spPr>
          <a:xfrm flipH="1">
            <a:off x="2194560" y="1920240"/>
            <a:ext cx="365760" cy="5120640"/>
          </a:xfrm>
          <a:prstGeom prst="line">
            <a:avLst/>
          </a:prstGeom>
          <a:ln>
            <a:solidFill>
              <a:srgbClr val="000000"/>
            </a:solidFill>
          </a:ln>
        </p:spPr>
        <p:style>
          <a:lnRef idx="0"/>
          <a:fillRef idx="0"/>
          <a:effectRef idx="0"/>
          <a:fontRef idx="minor"/>
        </p:style>
      </p:sp>
      <p:sp>
        <p:nvSpPr>
          <p:cNvPr id="163" name="CustomShape 5"/>
          <p:cNvSpPr/>
          <p:nvPr/>
        </p:nvSpPr>
        <p:spPr>
          <a:xfrm>
            <a:off x="3749040" y="365760"/>
            <a:ext cx="1462320" cy="34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Git is a VCS</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7271640" y="6676200"/>
            <a:ext cx="587520" cy="332280"/>
          </a:xfrm>
          <a:prstGeom prst="ellipse">
            <a:avLst/>
          </a:prstGeom>
          <a:solidFill>
            <a:srgbClr val="729fcf"/>
          </a:solidFill>
          <a:ln>
            <a:solidFill>
              <a:srgbClr val="3465a4"/>
            </a:solidFill>
          </a:ln>
        </p:spPr>
        <p:style>
          <a:lnRef idx="0"/>
          <a:fillRef idx="0"/>
          <a:effectRef idx="0"/>
          <a:fontRef idx="minor"/>
        </p:style>
      </p:sp>
      <p:sp>
        <p:nvSpPr>
          <p:cNvPr id="348" name="CustomShape 2"/>
          <p:cNvSpPr/>
          <p:nvPr/>
        </p:nvSpPr>
        <p:spPr>
          <a:xfrm>
            <a:off x="7253280" y="5922000"/>
            <a:ext cx="587520" cy="332280"/>
          </a:xfrm>
          <a:prstGeom prst="ellipse">
            <a:avLst/>
          </a:prstGeom>
          <a:solidFill>
            <a:srgbClr val="729fcf"/>
          </a:solidFill>
          <a:ln>
            <a:solidFill>
              <a:srgbClr val="3465a4"/>
            </a:solidFill>
          </a:ln>
        </p:spPr>
        <p:style>
          <a:lnRef idx="0"/>
          <a:fillRef idx="0"/>
          <a:effectRef idx="0"/>
          <a:fontRef idx="minor"/>
        </p:style>
      </p:sp>
      <p:sp>
        <p:nvSpPr>
          <p:cNvPr id="349" name="CustomShape 3"/>
          <p:cNvSpPr/>
          <p:nvPr/>
        </p:nvSpPr>
        <p:spPr>
          <a:xfrm>
            <a:off x="7253280" y="5181840"/>
            <a:ext cx="587520" cy="332280"/>
          </a:xfrm>
          <a:prstGeom prst="ellipse">
            <a:avLst/>
          </a:prstGeom>
          <a:solidFill>
            <a:srgbClr val="729fcf"/>
          </a:solidFill>
          <a:ln>
            <a:solidFill>
              <a:srgbClr val="3465a4"/>
            </a:solidFill>
          </a:ln>
        </p:spPr>
        <p:style>
          <a:lnRef idx="0"/>
          <a:fillRef idx="0"/>
          <a:effectRef idx="0"/>
          <a:fontRef idx="minor"/>
        </p:style>
      </p:sp>
      <p:sp>
        <p:nvSpPr>
          <p:cNvPr id="350" name="CustomShape 4"/>
          <p:cNvSpPr/>
          <p:nvPr/>
        </p:nvSpPr>
        <p:spPr>
          <a:xfrm>
            <a:off x="7253280" y="4441680"/>
            <a:ext cx="587520" cy="332280"/>
          </a:xfrm>
          <a:prstGeom prst="ellipse">
            <a:avLst/>
          </a:prstGeom>
          <a:solidFill>
            <a:srgbClr val="729fcf"/>
          </a:solidFill>
          <a:ln>
            <a:solidFill>
              <a:srgbClr val="3465a4"/>
            </a:solidFill>
          </a:ln>
        </p:spPr>
        <p:style>
          <a:lnRef idx="0"/>
          <a:fillRef idx="0"/>
          <a:effectRef idx="0"/>
          <a:fontRef idx="minor"/>
        </p:style>
      </p:sp>
      <p:sp>
        <p:nvSpPr>
          <p:cNvPr id="351"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52"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53"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54" name="CustomShape 8"/>
          <p:cNvSpPr/>
          <p:nvPr/>
        </p:nvSpPr>
        <p:spPr>
          <a:xfrm>
            <a:off x="2631960" y="6676200"/>
            <a:ext cx="587520" cy="332280"/>
          </a:xfrm>
          <a:prstGeom prst="ellipse">
            <a:avLst/>
          </a:prstGeom>
          <a:solidFill>
            <a:srgbClr val="729fcf"/>
          </a:solidFill>
          <a:ln>
            <a:solidFill>
              <a:srgbClr val="3465a4"/>
            </a:solidFill>
          </a:ln>
        </p:spPr>
        <p:style>
          <a:lnRef idx="0"/>
          <a:fillRef idx="0"/>
          <a:effectRef idx="0"/>
          <a:fontRef idx="minor"/>
        </p:style>
      </p:sp>
      <p:sp>
        <p:nvSpPr>
          <p:cNvPr id="355" name="CustomShape 9"/>
          <p:cNvSpPr/>
          <p:nvPr/>
        </p:nvSpPr>
        <p:spPr>
          <a:xfrm>
            <a:off x="2613600" y="5922000"/>
            <a:ext cx="587520" cy="332280"/>
          </a:xfrm>
          <a:prstGeom prst="ellipse">
            <a:avLst/>
          </a:prstGeom>
          <a:solidFill>
            <a:srgbClr val="729fcf"/>
          </a:solidFill>
          <a:ln>
            <a:solidFill>
              <a:srgbClr val="3465a4"/>
            </a:solidFill>
          </a:ln>
        </p:spPr>
        <p:style>
          <a:lnRef idx="0"/>
          <a:fillRef idx="0"/>
          <a:effectRef idx="0"/>
          <a:fontRef idx="minor"/>
        </p:style>
      </p:sp>
      <p:sp>
        <p:nvSpPr>
          <p:cNvPr id="356" name="CustomShape 10"/>
          <p:cNvSpPr/>
          <p:nvPr/>
        </p:nvSpPr>
        <p:spPr>
          <a:xfrm>
            <a:off x="2613600" y="5181840"/>
            <a:ext cx="587520" cy="332280"/>
          </a:xfrm>
          <a:prstGeom prst="ellipse">
            <a:avLst/>
          </a:prstGeom>
          <a:solidFill>
            <a:srgbClr val="729fcf"/>
          </a:solidFill>
          <a:ln>
            <a:solidFill>
              <a:srgbClr val="3465a4"/>
            </a:solidFill>
          </a:ln>
        </p:spPr>
        <p:style>
          <a:lnRef idx="0"/>
          <a:fillRef idx="0"/>
          <a:effectRef idx="0"/>
          <a:fontRef idx="minor"/>
        </p:style>
      </p:sp>
      <p:sp>
        <p:nvSpPr>
          <p:cNvPr id="357" name="CustomShape 11"/>
          <p:cNvSpPr/>
          <p:nvPr/>
        </p:nvSpPr>
        <p:spPr>
          <a:xfrm>
            <a:off x="2613600" y="4441680"/>
            <a:ext cx="587520" cy="332280"/>
          </a:xfrm>
          <a:prstGeom prst="ellipse">
            <a:avLst/>
          </a:prstGeom>
          <a:solidFill>
            <a:srgbClr val="729fcf"/>
          </a:solidFill>
          <a:ln>
            <a:solidFill>
              <a:srgbClr val="3465a4"/>
            </a:solidFill>
          </a:ln>
        </p:spPr>
        <p:style>
          <a:lnRef idx="0"/>
          <a:fillRef idx="0"/>
          <a:effectRef idx="0"/>
          <a:fontRef idx="minor"/>
        </p:style>
      </p:sp>
      <p:sp>
        <p:nvSpPr>
          <p:cNvPr id="358"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59"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60"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61" name="CustomShape 15"/>
          <p:cNvSpPr/>
          <p:nvPr/>
        </p:nvSpPr>
        <p:spPr>
          <a:xfrm>
            <a:off x="2613600" y="3738240"/>
            <a:ext cx="587520" cy="332280"/>
          </a:xfrm>
          <a:prstGeom prst="ellipse">
            <a:avLst/>
          </a:prstGeom>
          <a:solidFill>
            <a:srgbClr val="ffffff"/>
          </a:solidFill>
          <a:ln w="38160">
            <a:solidFill>
              <a:srgbClr val="000000"/>
            </a:solidFill>
            <a:round/>
          </a:ln>
        </p:spPr>
        <p:style>
          <a:lnRef idx="0"/>
          <a:fillRef idx="0"/>
          <a:effectRef idx="0"/>
          <a:fontRef idx="minor"/>
        </p:style>
      </p:sp>
      <p:sp>
        <p:nvSpPr>
          <p:cNvPr id="362" name="CustomShape 16"/>
          <p:cNvSpPr/>
          <p:nvPr/>
        </p:nvSpPr>
        <p:spPr>
          <a:xfrm>
            <a:off x="130680" y="36270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Change is good.</a:t>
            </a:r>
            <a:endParaRPr b="0" lang="en-US" sz="4400" spc="-1" strike="noStrike">
              <a:latin typeface="Arial"/>
            </a:endParaRPr>
          </a:p>
        </p:txBody>
      </p:sp>
      <p:sp>
        <p:nvSpPr>
          <p:cNvPr id="364" name="CustomShape 2"/>
          <p:cNvSpPr/>
          <p:nvPr/>
        </p:nvSpPr>
        <p:spPr>
          <a:xfrm>
            <a:off x="1920240" y="2103120"/>
            <a:ext cx="5195520" cy="2410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7271640" y="6676200"/>
            <a:ext cx="587520" cy="332280"/>
          </a:xfrm>
          <a:prstGeom prst="ellipse">
            <a:avLst/>
          </a:prstGeom>
          <a:solidFill>
            <a:srgbClr val="729fcf"/>
          </a:solidFill>
          <a:ln>
            <a:solidFill>
              <a:srgbClr val="3465a4"/>
            </a:solidFill>
          </a:ln>
        </p:spPr>
        <p:style>
          <a:lnRef idx="0"/>
          <a:fillRef idx="0"/>
          <a:effectRef idx="0"/>
          <a:fontRef idx="minor"/>
        </p:style>
      </p:sp>
      <p:sp>
        <p:nvSpPr>
          <p:cNvPr id="366" name="CustomShape 2"/>
          <p:cNvSpPr/>
          <p:nvPr/>
        </p:nvSpPr>
        <p:spPr>
          <a:xfrm>
            <a:off x="7253280" y="5922000"/>
            <a:ext cx="587520" cy="332280"/>
          </a:xfrm>
          <a:prstGeom prst="ellipse">
            <a:avLst/>
          </a:prstGeom>
          <a:solidFill>
            <a:srgbClr val="729fcf"/>
          </a:solidFill>
          <a:ln>
            <a:solidFill>
              <a:srgbClr val="3465a4"/>
            </a:solidFill>
          </a:ln>
        </p:spPr>
        <p:style>
          <a:lnRef idx="0"/>
          <a:fillRef idx="0"/>
          <a:effectRef idx="0"/>
          <a:fontRef idx="minor"/>
        </p:style>
      </p:sp>
      <p:sp>
        <p:nvSpPr>
          <p:cNvPr id="367" name="CustomShape 3"/>
          <p:cNvSpPr/>
          <p:nvPr/>
        </p:nvSpPr>
        <p:spPr>
          <a:xfrm>
            <a:off x="7253280" y="5181840"/>
            <a:ext cx="587520" cy="332280"/>
          </a:xfrm>
          <a:prstGeom prst="ellipse">
            <a:avLst/>
          </a:prstGeom>
          <a:solidFill>
            <a:srgbClr val="729fcf"/>
          </a:solidFill>
          <a:ln>
            <a:solidFill>
              <a:srgbClr val="3465a4"/>
            </a:solidFill>
          </a:ln>
        </p:spPr>
        <p:style>
          <a:lnRef idx="0"/>
          <a:fillRef idx="0"/>
          <a:effectRef idx="0"/>
          <a:fontRef idx="minor"/>
        </p:style>
      </p:sp>
      <p:sp>
        <p:nvSpPr>
          <p:cNvPr id="368" name="CustomShape 4"/>
          <p:cNvSpPr/>
          <p:nvPr/>
        </p:nvSpPr>
        <p:spPr>
          <a:xfrm>
            <a:off x="7253280" y="4441680"/>
            <a:ext cx="587520" cy="332280"/>
          </a:xfrm>
          <a:prstGeom prst="ellipse">
            <a:avLst/>
          </a:prstGeom>
          <a:solidFill>
            <a:srgbClr val="729fcf"/>
          </a:solidFill>
          <a:ln>
            <a:solidFill>
              <a:srgbClr val="3465a4"/>
            </a:solidFill>
          </a:ln>
        </p:spPr>
        <p:style>
          <a:lnRef idx="0"/>
          <a:fillRef idx="0"/>
          <a:effectRef idx="0"/>
          <a:fontRef idx="minor"/>
        </p:style>
      </p:sp>
      <p:sp>
        <p:nvSpPr>
          <p:cNvPr id="369"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70"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71"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72" name="CustomShape 8"/>
          <p:cNvSpPr/>
          <p:nvPr/>
        </p:nvSpPr>
        <p:spPr>
          <a:xfrm>
            <a:off x="2631960" y="6676200"/>
            <a:ext cx="587520" cy="332280"/>
          </a:xfrm>
          <a:prstGeom prst="ellipse">
            <a:avLst/>
          </a:prstGeom>
          <a:solidFill>
            <a:srgbClr val="729fcf"/>
          </a:solidFill>
          <a:ln>
            <a:solidFill>
              <a:srgbClr val="3465a4"/>
            </a:solidFill>
          </a:ln>
        </p:spPr>
        <p:style>
          <a:lnRef idx="0"/>
          <a:fillRef idx="0"/>
          <a:effectRef idx="0"/>
          <a:fontRef idx="minor"/>
        </p:style>
      </p:sp>
      <p:sp>
        <p:nvSpPr>
          <p:cNvPr id="373" name="CustomShape 9"/>
          <p:cNvSpPr/>
          <p:nvPr/>
        </p:nvSpPr>
        <p:spPr>
          <a:xfrm>
            <a:off x="2613600" y="5922000"/>
            <a:ext cx="587520" cy="332280"/>
          </a:xfrm>
          <a:prstGeom prst="ellipse">
            <a:avLst/>
          </a:prstGeom>
          <a:solidFill>
            <a:srgbClr val="729fcf"/>
          </a:solidFill>
          <a:ln>
            <a:solidFill>
              <a:srgbClr val="3465a4"/>
            </a:solidFill>
          </a:ln>
        </p:spPr>
        <p:style>
          <a:lnRef idx="0"/>
          <a:fillRef idx="0"/>
          <a:effectRef idx="0"/>
          <a:fontRef idx="minor"/>
        </p:style>
      </p:sp>
      <p:sp>
        <p:nvSpPr>
          <p:cNvPr id="374" name="CustomShape 10"/>
          <p:cNvSpPr/>
          <p:nvPr/>
        </p:nvSpPr>
        <p:spPr>
          <a:xfrm>
            <a:off x="2613600" y="5181840"/>
            <a:ext cx="587520" cy="332280"/>
          </a:xfrm>
          <a:prstGeom prst="ellipse">
            <a:avLst/>
          </a:prstGeom>
          <a:solidFill>
            <a:srgbClr val="729fcf"/>
          </a:solidFill>
          <a:ln>
            <a:solidFill>
              <a:srgbClr val="3465a4"/>
            </a:solidFill>
          </a:ln>
        </p:spPr>
        <p:style>
          <a:lnRef idx="0"/>
          <a:fillRef idx="0"/>
          <a:effectRef idx="0"/>
          <a:fontRef idx="minor"/>
        </p:style>
      </p:sp>
      <p:sp>
        <p:nvSpPr>
          <p:cNvPr id="375" name="CustomShape 11"/>
          <p:cNvSpPr/>
          <p:nvPr/>
        </p:nvSpPr>
        <p:spPr>
          <a:xfrm>
            <a:off x="2613600" y="4441680"/>
            <a:ext cx="587520" cy="332280"/>
          </a:xfrm>
          <a:prstGeom prst="ellipse">
            <a:avLst/>
          </a:prstGeom>
          <a:solidFill>
            <a:srgbClr val="729fcf"/>
          </a:solidFill>
          <a:ln>
            <a:solidFill>
              <a:srgbClr val="3465a4"/>
            </a:solidFill>
          </a:ln>
        </p:spPr>
        <p:style>
          <a:lnRef idx="0"/>
          <a:fillRef idx="0"/>
          <a:effectRef idx="0"/>
          <a:fontRef idx="minor"/>
        </p:style>
      </p:sp>
      <p:sp>
        <p:nvSpPr>
          <p:cNvPr id="376"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77"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78"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79" name="CustomShape 15"/>
          <p:cNvSpPr/>
          <p:nvPr/>
        </p:nvSpPr>
        <p:spPr>
          <a:xfrm>
            <a:off x="2613600" y="3738240"/>
            <a:ext cx="587520" cy="332280"/>
          </a:xfrm>
          <a:prstGeom prst="ellipse">
            <a:avLst/>
          </a:prstGeom>
          <a:solidFill>
            <a:srgbClr val="729fcf"/>
          </a:solidFill>
          <a:ln>
            <a:solidFill>
              <a:srgbClr val="3465a4"/>
            </a:solidFill>
          </a:ln>
        </p:spPr>
        <p:style>
          <a:lnRef idx="0"/>
          <a:fillRef idx="0"/>
          <a:effectRef idx="0"/>
          <a:fontRef idx="minor"/>
        </p:style>
      </p:sp>
      <p:sp>
        <p:nvSpPr>
          <p:cNvPr id="380" name="CustomShape 16"/>
          <p:cNvSpPr/>
          <p:nvPr/>
        </p:nvSpPr>
        <p:spPr>
          <a:xfrm>
            <a:off x="130680" y="36270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all change is good</a:t>
            </a:r>
            <a:endParaRPr b="0" lang="en-US" sz="4400" spc="-1" strike="noStrike">
              <a:latin typeface="Arial"/>
            </a:endParaRPr>
          </a:p>
        </p:txBody>
      </p:sp>
      <p:sp>
        <p:nvSpPr>
          <p:cNvPr id="382" name="CustomShape 2"/>
          <p:cNvSpPr/>
          <p:nvPr/>
        </p:nvSpPr>
        <p:spPr>
          <a:xfrm>
            <a:off x="1993320" y="1985400"/>
            <a:ext cx="6189120" cy="36734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echo "blah blah blah blah" &gt; bad_example.txt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Untracked files: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include in what will be committed)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bad_example.txt</a:t>
            </a:r>
            <a:endParaRPr b="0" lang="en-US" sz="1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271640" y="6676200"/>
            <a:ext cx="587520" cy="332280"/>
          </a:xfrm>
          <a:prstGeom prst="ellipse">
            <a:avLst/>
          </a:prstGeom>
          <a:solidFill>
            <a:srgbClr val="729fcf"/>
          </a:solidFill>
          <a:ln>
            <a:solidFill>
              <a:srgbClr val="3465a4"/>
            </a:solidFill>
          </a:ln>
        </p:spPr>
        <p:style>
          <a:lnRef idx="0"/>
          <a:fillRef idx="0"/>
          <a:effectRef idx="0"/>
          <a:fontRef idx="minor"/>
        </p:style>
      </p:sp>
      <p:sp>
        <p:nvSpPr>
          <p:cNvPr id="384" name="CustomShape 2"/>
          <p:cNvSpPr/>
          <p:nvPr/>
        </p:nvSpPr>
        <p:spPr>
          <a:xfrm>
            <a:off x="7253280" y="5922000"/>
            <a:ext cx="587520" cy="332280"/>
          </a:xfrm>
          <a:prstGeom prst="ellipse">
            <a:avLst/>
          </a:prstGeom>
          <a:solidFill>
            <a:srgbClr val="729fcf"/>
          </a:solidFill>
          <a:ln>
            <a:solidFill>
              <a:srgbClr val="3465a4"/>
            </a:solidFill>
          </a:ln>
        </p:spPr>
        <p:style>
          <a:lnRef idx="0"/>
          <a:fillRef idx="0"/>
          <a:effectRef idx="0"/>
          <a:fontRef idx="minor"/>
        </p:style>
      </p:sp>
      <p:sp>
        <p:nvSpPr>
          <p:cNvPr id="385" name="CustomShape 3"/>
          <p:cNvSpPr/>
          <p:nvPr/>
        </p:nvSpPr>
        <p:spPr>
          <a:xfrm>
            <a:off x="7253280" y="5181840"/>
            <a:ext cx="587520" cy="332280"/>
          </a:xfrm>
          <a:prstGeom prst="ellipse">
            <a:avLst/>
          </a:prstGeom>
          <a:solidFill>
            <a:srgbClr val="729fcf"/>
          </a:solidFill>
          <a:ln>
            <a:solidFill>
              <a:srgbClr val="3465a4"/>
            </a:solidFill>
          </a:ln>
        </p:spPr>
        <p:style>
          <a:lnRef idx="0"/>
          <a:fillRef idx="0"/>
          <a:effectRef idx="0"/>
          <a:fontRef idx="minor"/>
        </p:style>
      </p:sp>
      <p:sp>
        <p:nvSpPr>
          <p:cNvPr id="386" name="CustomShape 4"/>
          <p:cNvSpPr/>
          <p:nvPr/>
        </p:nvSpPr>
        <p:spPr>
          <a:xfrm>
            <a:off x="7253280" y="4441680"/>
            <a:ext cx="587520" cy="332280"/>
          </a:xfrm>
          <a:prstGeom prst="ellipse">
            <a:avLst/>
          </a:prstGeom>
          <a:solidFill>
            <a:srgbClr val="729fcf"/>
          </a:solidFill>
          <a:ln>
            <a:solidFill>
              <a:srgbClr val="3465a4"/>
            </a:solidFill>
          </a:ln>
        </p:spPr>
        <p:style>
          <a:lnRef idx="0"/>
          <a:fillRef idx="0"/>
          <a:effectRef idx="0"/>
          <a:fontRef idx="minor"/>
        </p:style>
      </p:sp>
      <p:sp>
        <p:nvSpPr>
          <p:cNvPr id="387"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88"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89"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90" name="CustomShape 8"/>
          <p:cNvSpPr/>
          <p:nvPr/>
        </p:nvSpPr>
        <p:spPr>
          <a:xfrm>
            <a:off x="2631960" y="6676200"/>
            <a:ext cx="587520" cy="332280"/>
          </a:xfrm>
          <a:prstGeom prst="ellipse">
            <a:avLst/>
          </a:prstGeom>
          <a:solidFill>
            <a:srgbClr val="729fcf"/>
          </a:solidFill>
          <a:ln>
            <a:solidFill>
              <a:srgbClr val="3465a4"/>
            </a:solidFill>
          </a:ln>
        </p:spPr>
        <p:style>
          <a:lnRef idx="0"/>
          <a:fillRef idx="0"/>
          <a:effectRef idx="0"/>
          <a:fontRef idx="minor"/>
        </p:style>
      </p:sp>
      <p:sp>
        <p:nvSpPr>
          <p:cNvPr id="391" name="CustomShape 9"/>
          <p:cNvSpPr/>
          <p:nvPr/>
        </p:nvSpPr>
        <p:spPr>
          <a:xfrm>
            <a:off x="2613600" y="5922000"/>
            <a:ext cx="587520" cy="332280"/>
          </a:xfrm>
          <a:prstGeom prst="ellipse">
            <a:avLst/>
          </a:prstGeom>
          <a:solidFill>
            <a:srgbClr val="729fcf"/>
          </a:solidFill>
          <a:ln>
            <a:solidFill>
              <a:srgbClr val="3465a4"/>
            </a:solidFill>
          </a:ln>
        </p:spPr>
        <p:style>
          <a:lnRef idx="0"/>
          <a:fillRef idx="0"/>
          <a:effectRef idx="0"/>
          <a:fontRef idx="minor"/>
        </p:style>
      </p:sp>
      <p:sp>
        <p:nvSpPr>
          <p:cNvPr id="392" name="CustomShape 10"/>
          <p:cNvSpPr/>
          <p:nvPr/>
        </p:nvSpPr>
        <p:spPr>
          <a:xfrm>
            <a:off x="2613600" y="5181840"/>
            <a:ext cx="587520" cy="332280"/>
          </a:xfrm>
          <a:prstGeom prst="ellipse">
            <a:avLst/>
          </a:prstGeom>
          <a:solidFill>
            <a:srgbClr val="729fcf"/>
          </a:solidFill>
          <a:ln>
            <a:solidFill>
              <a:srgbClr val="3465a4"/>
            </a:solidFill>
          </a:ln>
        </p:spPr>
        <p:style>
          <a:lnRef idx="0"/>
          <a:fillRef idx="0"/>
          <a:effectRef idx="0"/>
          <a:fontRef idx="minor"/>
        </p:style>
      </p:sp>
      <p:sp>
        <p:nvSpPr>
          <p:cNvPr id="393" name="CustomShape 11"/>
          <p:cNvSpPr/>
          <p:nvPr/>
        </p:nvSpPr>
        <p:spPr>
          <a:xfrm>
            <a:off x="2613600" y="4441680"/>
            <a:ext cx="587520" cy="332280"/>
          </a:xfrm>
          <a:prstGeom prst="ellipse">
            <a:avLst/>
          </a:prstGeom>
          <a:solidFill>
            <a:srgbClr val="729fcf"/>
          </a:solidFill>
          <a:ln>
            <a:solidFill>
              <a:srgbClr val="3465a4"/>
            </a:solidFill>
          </a:ln>
        </p:spPr>
        <p:style>
          <a:lnRef idx="0"/>
          <a:fillRef idx="0"/>
          <a:effectRef idx="0"/>
          <a:fontRef idx="minor"/>
        </p:style>
      </p:sp>
      <p:sp>
        <p:nvSpPr>
          <p:cNvPr id="394"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95"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96"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97" name="CustomShape 15"/>
          <p:cNvSpPr/>
          <p:nvPr/>
        </p:nvSpPr>
        <p:spPr>
          <a:xfrm>
            <a:off x="2613600" y="3738240"/>
            <a:ext cx="587520" cy="332280"/>
          </a:xfrm>
          <a:prstGeom prst="ellipse">
            <a:avLst/>
          </a:prstGeom>
          <a:solidFill>
            <a:srgbClr val="729fcf"/>
          </a:solidFill>
          <a:ln>
            <a:solidFill>
              <a:srgbClr val="3465a4"/>
            </a:solidFill>
          </a:ln>
        </p:spPr>
        <p:style>
          <a:lnRef idx="0"/>
          <a:fillRef idx="0"/>
          <a:effectRef idx="0"/>
          <a:fontRef idx="minor"/>
        </p:style>
      </p:sp>
      <p:sp>
        <p:nvSpPr>
          <p:cNvPr id="398" name="CustomShape 16"/>
          <p:cNvSpPr/>
          <p:nvPr/>
        </p:nvSpPr>
        <p:spPr>
          <a:xfrm>
            <a:off x="392040" y="38862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399" name="CustomShape 17"/>
          <p:cNvSpPr/>
          <p:nvPr/>
        </p:nvSpPr>
        <p:spPr>
          <a:xfrm>
            <a:off x="2417760" y="3590280"/>
            <a:ext cx="587520" cy="332280"/>
          </a:xfrm>
          <a:prstGeom prst="ellipse">
            <a:avLst/>
          </a:prstGeom>
          <a:solidFill>
            <a:srgbClr val="ffffff"/>
          </a:solidFill>
          <a:ln>
            <a:solidFill>
              <a:srgbClr val="3465a4"/>
            </a:solidFill>
          </a:ln>
        </p:spPr>
        <p:style>
          <a:lnRef idx="0"/>
          <a:fillRef idx="0"/>
          <a:effectRef idx="0"/>
          <a:fontRef idx="minor"/>
        </p:style>
      </p:sp>
      <p:sp>
        <p:nvSpPr>
          <p:cNvPr id="400" name="CustomShape 18"/>
          <p:cNvSpPr/>
          <p:nvPr/>
        </p:nvSpPr>
        <p:spPr>
          <a:xfrm>
            <a:off x="2613600" y="3738240"/>
            <a:ext cx="587520" cy="332280"/>
          </a:xfrm>
          <a:prstGeom prst="ellipse">
            <a:avLst/>
          </a:prstGeom>
          <a:solidFill>
            <a:srgbClr val="729fcf"/>
          </a:solidFill>
          <a:ln>
            <a:solidFill>
              <a:srgbClr val="3465a4"/>
            </a:solidFill>
          </a:ln>
        </p:spPr>
        <p:style>
          <a:lnRef idx="0"/>
          <a:fillRef idx="0"/>
          <a:effectRef idx="0"/>
          <a:fontRef idx="minor"/>
        </p:style>
      </p:sp>
      <p:sp>
        <p:nvSpPr>
          <p:cNvPr id="401" name="CustomShape 19"/>
          <p:cNvSpPr/>
          <p:nvPr/>
        </p:nvSpPr>
        <p:spPr>
          <a:xfrm>
            <a:off x="0" y="3294000"/>
            <a:ext cx="267840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bad_example.txt</a:t>
            </a:r>
            <a:endParaRPr b="0" lang="en-US" sz="146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institute more change</a:t>
            </a:r>
            <a:endParaRPr b="0" lang="en-US" sz="4400" spc="-1" strike="noStrike">
              <a:latin typeface="Arial"/>
            </a:endParaRPr>
          </a:p>
        </p:txBody>
      </p:sp>
      <p:sp>
        <p:nvSpPr>
          <p:cNvPr id="403" name="CustomShape 2"/>
          <p:cNvSpPr/>
          <p:nvPr/>
        </p:nvSpPr>
        <p:spPr>
          <a:xfrm>
            <a:off x="1645920" y="1678320"/>
            <a:ext cx="7918920" cy="588096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rm bad_example.txt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echo "Here is some darn good change!" &gt;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Untracked files: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add &lt;file&gt;..." to include in what will be committed)</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ff0000"/>
                </a:solidFill>
                <a:latin typeface="Courier New"/>
                <a:ea typeface="DejaVu Sans"/>
              </a:rPr>
              <a:t>another_example.txt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add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new file:   another_example.txt</a:t>
            </a:r>
            <a:endParaRPr b="0" lang="en-US" sz="1200" spc="-1" strike="noStrike">
              <a:latin typeface="Arial"/>
            </a:endParaRPr>
          </a:p>
          <a:p>
            <a:r>
              <a:rPr b="0" lang="en-US" sz="1200" spc="-1" strike="noStrike">
                <a:solidFill>
                  <a:srgbClr val="008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commit -m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[master 7341a5e]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2 files changed, 3 insertions(+)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create mode 100644 example_1/another_example.txt</a:t>
            </a:r>
            <a:endParaRPr b="0" lang="en-US" sz="1200" spc="-1" strike="noStrike">
              <a:latin typeface="Arial"/>
            </a:endParaRPr>
          </a:p>
          <a:p>
            <a:endParaRPr b="0" lang="en-US" sz="1200" spc="-1" strike="noStrike">
              <a:latin typeface="Arial"/>
            </a:endParaRPr>
          </a:p>
          <a:p>
            <a:endParaRPr b="0" lang="en-US" sz="1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7271640" y="6676200"/>
            <a:ext cx="587520" cy="332280"/>
          </a:xfrm>
          <a:prstGeom prst="ellipse">
            <a:avLst/>
          </a:prstGeom>
          <a:solidFill>
            <a:srgbClr val="729fcf"/>
          </a:solidFill>
          <a:ln>
            <a:solidFill>
              <a:srgbClr val="3465a4"/>
            </a:solidFill>
          </a:ln>
        </p:spPr>
        <p:style>
          <a:lnRef idx="0"/>
          <a:fillRef idx="0"/>
          <a:effectRef idx="0"/>
          <a:fontRef idx="minor"/>
        </p:style>
      </p:sp>
      <p:sp>
        <p:nvSpPr>
          <p:cNvPr id="405" name="CustomShape 2"/>
          <p:cNvSpPr/>
          <p:nvPr/>
        </p:nvSpPr>
        <p:spPr>
          <a:xfrm>
            <a:off x="7253280" y="5922000"/>
            <a:ext cx="587520" cy="332280"/>
          </a:xfrm>
          <a:prstGeom prst="ellipse">
            <a:avLst/>
          </a:prstGeom>
          <a:solidFill>
            <a:srgbClr val="729fcf"/>
          </a:solidFill>
          <a:ln>
            <a:solidFill>
              <a:srgbClr val="3465a4"/>
            </a:solidFill>
          </a:ln>
        </p:spPr>
        <p:style>
          <a:lnRef idx="0"/>
          <a:fillRef idx="0"/>
          <a:effectRef idx="0"/>
          <a:fontRef idx="minor"/>
        </p:style>
      </p:sp>
      <p:sp>
        <p:nvSpPr>
          <p:cNvPr id="406" name="CustomShape 3"/>
          <p:cNvSpPr/>
          <p:nvPr/>
        </p:nvSpPr>
        <p:spPr>
          <a:xfrm>
            <a:off x="7253280" y="5181840"/>
            <a:ext cx="587520" cy="332280"/>
          </a:xfrm>
          <a:prstGeom prst="ellipse">
            <a:avLst/>
          </a:prstGeom>
          <a:solidFill>
            <a:srgbClr val="729fcf"/>
          </a:solidFill>
          <a:ln>
            <a:solidFill>
              <a:srgbClr val="3465a4"/>
            </a:solidFill>
          </a:ln>
        </p:spPr>
        <p:style>
          <a:lnRef idx="0"/>
          <a:fillRef idx="0"/>
          <a:effectRef idx="0"/>
          <a:fontRef idx="minor"/>
        </p:style>
      </p:sp>
      <p:sp>
        <p:nvSpPr>
          <p:cNvPr id="407" name="CustomShape 4"/>
          <p:cNvSpPr/>
          <p:nvPr/>
        </p:nvSpPr>
        <p:spPr>
          <a:xfrm>
            <a:off x="7253280" y="4441680"/>
            <a:ext cx="587520" cy="332280"/>
          </a:xfrm>
          <a:prstGeom prst="ellipse">
            <a:avLst/>
          </a:prstGeom>
          <a:solidFill>
            <a:srgbClr val="729fcf"/>
          </a:solidFill>
          <a:ln>
            <a:solidFill>
              <a:srgbClr val="3465a4"/>
            </a:solidFill>
          </a:ln>
        </p:spPr>
        <p:style>
          <a:lnRef idx="0"/>
          <a:fillRef idx="0"/>
          <a:effectRef idx="0"/>
          <a:fontRef idx="minor"/>
        </p:style>
      </p:sp>
      <p:sp>
        <p:nvSpPr>
          <p:cNvPr id="408"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09"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10"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11" name="CustomShape 8"/>
          <p:cNvSpPr/>
          <p:nvPr/>
        </p:nvSpPr>
        <p:spPr>
          <a:xfrm>
            <a:off x="2631960" y="6676200"/>
            <a:ext cx="587520" cy="332280"/>
          </a:xfrm>
          <a:prstGeom prst="ellipse">
            <a:avLst/>
          </a:prstGeom>
          <a:solidFill>
            <a:srgbClr val="729fcf"/>
          </a:solidFill>
          <a:ln>
            <a:solidFill>
              <a:srgbClr val="3465a4"/>
            </a:solidFill>
          </a:ln>
        </p:spPr>
        <p:style>
          <a:lnRef idx="0"/>
          <a:fillRef idx="0"/>
          <a:effectRef idx="0"/>
          <a:fontRef idx="minor"/>
        </p:style>
      </p:sp>
      <p:sp>
        <p:nvSpPr>
          <p:cNvPr id="412" name="CustomShape 9"/>
          <p:cNvSpPr/>
          <p:nvPr/>
        </p:nvSpPr>
        <p:spPr>
          <a:xfrm>
            <a:off x="2613600" y="5922000"/>
            <a:ext cx="587520" cy="332280"/>
          </a:xfrm>
          <a:prstGeom prst="ellipse">
            <a:avLst/>
          </a:prstGeom>
          <a:solidFill>
            <a:srgbClr val="729fcf"/>
          </a:solidFill>
          <a:ln>
            <a:solidFill>
              <a:srgbClr val="3465a4"/>
            </a:solidFill>
          </a:ln>
        </p:spPr>
        <p:style>
          <a:lnRef idx="0"/>
          <a:fillRef idx="0"/>
          <a:effectRef idx="0"/>
          <a:fontRef idx="minor"/>
        </p:style>
      </p:sp>
      <p:sp>
        <p:nvSpPr>
          <p:cNvPr id="413" name="CustomShape 10"/>
          <p:cNvSpPr/>
          <p:nvPr/>
        </p:nvSpPr>
        <p:spPr>
          <a:xfrm>
            <a:off x="2613600" y="5181840"/>
            <a:ext cx="587520" cy="332280"/>
          </a:xfrm>
          <a:prstGeom prst="ellipse">
            <a:avLst/>
          </a:prstGeom>
          <a:solidFill>
            <a:srgbClr val="729fcf"/>
          </a:solidFill>
          <a:ln>
            <a:solidFill>
              <a:srgbClr val="3465a4"/>
            </a:solidFill>
          </a:ln>
        </p:spPr>
        <p:style>
          <a:lnRef idx="0"/>
          <a:fillRef idx="0"/>
          <a:effectRef idx="0"/>
          <a:fontRef idx="minor"/>
        </p:style>
      </p:sp>
      <p:sp>
        <p:nvSpPr>
          <p:cNvPr id="414" name="CustomShape 11"/>
          <p:cNvSpPr/>
          <p:nvPr/>
        </p:nvSpPr>
        <p:spPr>
          <a:xfrm>
            <a:off x="2613600" y="4441680"/>
            <a:ext cx="587520" cy="332280"/>
          </a:xfrm>
          <a:prstGeom prst="ellipse">
            <a:avLst/>
          </a:prstGeom>
          <a:solidFill>
            <a:srgbClr val="729fcf"/>
          </a:solidFill>
          <a:ln>
            <a:solidFill>
              <a:srgbClr val="3465a4"/>
            </a:solidFill>
          </a:ln>
        </p:spPr>
        <p:style>
          <a:lnRef idx="0"/>
          <a:fillRef idx="0"/>
          <a:effectRef idx="0"/>
          <a:fontRef idx="minor"/>
        </p:style>
      </p:sp>
      <p:sp>
        <p:nvSpPr>
          <p:cNvPr id="415"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16"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17"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18" name="CustomShape 15"/>
          <p:cNvSpPr/>
          <p:nvPr/>
        </p:nvSpPr>
        <p:spPr>
          <a:xfrm>
            <a:off x="2613600" y="3738240"/>
            <a:ext cx="587520" cy="332280"/>
          </a:xfrm>
          <a:prstGeom prst="ellipse">
            <a:avLst/>
          </a:prstGeom>
          <a:solidFill>
            <a:srgbClr val="729fcf"/>
          </a:solidFill>
          <a:ln>
            <a:solidFill>
              <a:srgbClr val="3465a4"/>
            </a:solidFill>
          </a:ln>
        </p:spPr>
        <p:style>
          <a:lnRef idx="0"/>
          <a:fillRef idx="0"/>
          <a:effectRef idx="0"/>
          <a:fontRef idx="minor"/>
        </p:style>
      </p:sp>
      <p:sp>
        <p:nvSpPr>
          <p:cNvPr id="419" name="CustomShape 16"/>
          <p:cNvSpPr/>
          <p:nvPr/>
        </p:nvSpPr>
        <p:spPr>
          <a:xfrm>
            <a:off x="0" y="35532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420" name="CustomShape 17"/>
          <p:cNvSpPr/>
          <p:nvPr/>
        </p:nvSpPr>
        <p:spPr>
          <a:xfrm>
            <a:off x="2613600" y="3738240"/>
            <a:ext cx="587520" cy="332280"/>
          </a:xfrm>
          <a:prstGeom prst="ellipse">
            <a:avLst/>
          </a:prstGeom>
          <a:solidFill>
            <a:srgbClr val="729fcf"/>
          </a:solidFill>
          <a:ln>
            <a:solidFill>
              <a:srgbClr val="3465a4"/>
            </a:solidFill>
          </a:ln>
        </p:spPr>
        <p:style>
          <a:lnRef idx="0"/>
          <a:fillRef idx="0"/>
          <a:effectRef idx="0"/>
          <a:fontRef idx="minor"/>
        </p:style>
      </p:sp>
      <p:sp>
        <p:nvSpPr>
          <p:cNvPr id="421" name="CustomShape 18"/>
          <p:cNvSpPr/>
          <p:nvPr/>
        </p:nvSpPr>
        <p:spPr>
          <a:xfrm>
            <a:off x="0" y="3331080"/>
            <a:ext cx="32666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another_example.txt</a:t>
            </a:r>
            <a:endParaRPr b="0" lang="en-US" sz="146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7271640" y="6676200"/>
            <a:ext cx="587520" cy="332280"/>
          </a:xfrm>
          <a:prstGeom prst="ellipse">
            <a:avLst/>
          </a:prstGeom>
          <a:solidFill>
            <a:srgbClr val="729fcf"/>
          </a:solidFill>
          <a:ln>
            <a:solidFill>
              <a:srgbClr val="3465a4"/>
            </a:solidFill>
          </a:ln>
        </p:spPr>
        <p:style>
          <a:lnRef idx="0"/>
          <a:fillRef idx="0"/>
          <a:effectRef idx="0"/>
          <a:fontRef idx="minor"/>
        </p:style>
      </p:sp>
      <p:sp>
        <p:nvSpPr>
          <p:cNvPr id="423" name="CustomShape 2"/>
          <p:cNvSpPr/>
          <p:nvPr/>
        </p:nvSpPr>
        <p:spPr>
          <a:xfrm>
            <a:off x="7253280" y="5922000"/>
            <a:ext cx="587520" cy="332280"/>
          </a:xfrm>
          <a:prstGeom prst="ellipse">
            <a:avLst/>
          </a:prstGeom>
          <a:solidFill>
            <a:srgbClr val="729fcf"/>
          </a:solidFill>
          <a:ln>
            <a:solidFill>
              <a:srgbClr val="3465a4"/>
            </a:solidFill>
          </a:ln>
        </p:spPr>
        <p:style>
          <a:lnRef idx="0"/>
          <a:fillRef idx="0"/>
          <a:effectRef idx="0"/>
          <a:fontRef idx="minor"/>
        </p:style>
      </p:sp>
      <p:sp>
        <p:nvSpPr>
          <p:cNvPr id="424" name="CustomShape 3"/>
          <p:cNvSpPr/>
          <p:nvPr/>
        </p:nvSpPr>
        <p:spPr>
          <a:xfrm>
            <a:off x="7253280" y="5181840"/>
            <a:ext cx="587520" cy="332280"/>
          </a:xfrm>
          <a:prstGeom prst="ellipse">
            <a:avLst/>
          </a:prstGeom>
          <a:solidFill>
            <a:srgbClr val="729fcf"/>
          </a:solidFill>
          <a:ln>
            <a:solidFill>
              <a:srgbClr val="3465a4"/>
            </a:solidFill>
          </a:ln>
        </p:spPr>
        <p:style>
          <a:lnRef idx="0"/>
          <a:fillRef idx="0"/>
          <a:effectRef idx="0"/>
          <a:fontRef idx="minor"/>
        </p:style>
      </p:sp>
      <p:sp>
        <p:nvSpPr>
          <p:cNvPr id="425" name="CustomShape 4"/>
          <p:cNvSpPr/>
          <p:nvPr/>
        </p:nvSpPr>
        <p:spPr>
          <a:xfrm>
            <a:off x="7253280" y="4441680"/>
            <a:ext cx="587520" cy="332280"/>
          </a:xfrm>
          <a:prstGeom prst="ellipse">
            <a:avLst/>
          </a:prstGeom>
          <a:solidFill>
            <a:srgbClr val="729fcf"/>
          </a:solidFill>
          <a:ln>
            <a:solidFill>
              <a:srgbClr val="3465a4"/>
            </a:solidFill>
          </a:ln>
        </p:spPr>
        <p:style>
          <a:lnRef idx="0"/>
          <a:fillRef idx="0"/>
          <a:effectRef idx="0"/>
          <a:fontRef idx="minor"/>
        </p:style>
      </p:sp>
      <p:sp>
        <p:nvSpPr>
          <p:cNvPr id="426"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27"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28"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29" name="CustomShape 8"/>
          <p:cNvSpPr/>
          <p:nvPr/>
        </p:nvSpPr>
        <p:spPr>
          <a:xfrm>
            <a:off x="2631960" y="6676200"/>
            <a:ext cx="587520" cy="332280"/>
          </a:xfrm>
          <a:prstGeom prst="ellipse">
            <a:avLst/>
          </a:prstGeom>
          <a:solidFill>
            <a:srgbClr val="729fcf"/>
          </a:solidFill>
          <a:ln>
            <a:solidFill>
              <a:srgbClr val="3465a4"/>
            </a:solidFill>
          </a:ln>
        </p:spPr>
        <p:style>
          <a:lnRef idx="0"/>
          <a:fillRef idx="0"/>
          <a:effectRef idx="0"/>
          <a:fontRef idx="minor"/>
        </p:style>
      </p:sp>
      <p:sp>
        <p:nvSpPr>
          <p:cNvPr id="430" name="CustomShape 9"/>
          <p:cNvSpPr/>
          <p:nvPr/>
        </p:nvSpPr>
        <p:spPr>
          <a:xfrm>
            <a:off x="2613600" y="5922000"/>
            <a:ext cx="587520" cy="332280"/>
          </a:xfrm>
          <a:prstGeom prst="ellipse">
            <a:avLst/>
          </a:prstGeom>
          <a:solidFill>
            <a:srgbClr val="729fcf"/>
          </a:solidFill>
          <a:ln>
            <a:solidFill>
              <a:srgbClr val="3465a4"/>
            </a:solidFill>
          </a:ln>
        </p:spPr>
        <p:style>
          <a:lnRef idx="0"/>
          <a:fillRef idx="0"/>
          <a:effectRef idx="0"/>
          <a:fontRef idx="minor"/>
        </p:style>
      </p:sp>
      <p:sp>
        <p:nvSpPr>
          <p:cNvPr id="431" name="CustomShape 10"/>
          <p:cNvSpPr/>
          <p:nvPr/>
        </p:nvSpPr>
        <p:spPr>
          <a:xfrm>
            <a:off x="2613600" y="5181840"/>
            <a:ext cx="587520" cy="332280"/>
          </a:xfrm>
          <a:prstGeom prst="ellipse">
            <a:avLst/>
          </a:prstGeom>
          <a:solidFill>
            <a:srgbClr val="729fcf"/>
          </a:solidFill>
          <a:ln>
            <a:solidFill>
              <a:srgbClr val="3465a4"/>
            </a:solidFill>
          </a:ln>
        </p:spPr>
        <p:style>
          <a:lnRef idx="0"/>
          <a:fillRef idx="0"/>
          <a:effectRef idx="0"/>
          <a:fontRef idx="minor"/>
        </p:style>
      </p:sp>
      <p:sp>
        <p:nvSpPr>
          <p:cNvPr id="432" name="CustomShape 11"/>
          <p:cNvSpPr/>
          <p:nvPr/>
        </p:nvSpPr>
        <p:spPr>
          <a:xfrm>
            <a:off x="2613600" y="4441680"/>
            <a:ext cx="587520" cy="332280"/>
          </a:xfrm>
          <a:prstGeom prst="ellipse">
            <a:avLst/>
          </a:prstGeom>
          <a:solidFill>
            <a:srgbClr val="729fcf"/>
          </a:solidFill>
          <a:ln>
            <a:solidFill>
              <a:srgbClr val="3465a4"/>
            </a:solidFill>
          </a:ln>
        </p:spPr>
        <p:style>
          <a:lnRef idx="0"/>
          <a:fillRef idx="0"/>
          <a:effectRef idx="0"/>
          <a:fontRef idx="minor"/>
        </p:style>
      </p:sp>
      <p:sp>
        <p:nvSpPr>
          <p:cNvPr id="433"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34"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35"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36" name="CustomShape 15"/>
          <p:cNvSpPr/>
          <p:nvPr/>
        </p:nvSpPr>
        <p:spPr>
          <a:xfrm>
            <a:off x="2613600" y="3701160"/>
            <a:ext cx="587520" cy="332280"/>
          </a:xfrm>
          <a:prstGeom prst="ellipse">
            <a:avLst/>
          </a:prstGeom>
          <a:solidFill>
            <a:srgbClr val="729fcf"/>
          </a:solidFill>
          <a:ln>
            <a:solidFill>
              <a:srgbClr val="3465a4"/>
            </a:solidFill>
          </a:ln>
        </p:spPr>
        <p:style>
          <a:lnRef idx="0"/>
          <a:fillRef idx="0"/>
          <a:effectRef idx="0"/>
          <a:fontRef idx="minor"/>
        </p:style>
      </p:sp>
      <p:sp>
        <p:nvSpPr>
          <p:cNvPr id="437" name="Line 16"/>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endParaRPr b="0" lang="en-US" sz="4400" spc="-1" strike="noStrike">
              <a:latin typeface="Arial"/>
            </a:endParaRPr>
          </a:p>
        </p:txBody>
      </p:sp>
      <p:sp>
        <p:nvSpPr>
          <p:cNvPr id="439" name="CustomShape 2"/>
          <p:cNvSpPr/>
          <p:nvPr/>
        </p:nvSpPr>
        <p:spPr>
          <a:xfrm>
            <a:off x="2383560" y="3391560"/>
            <a:ext cx="6302520" cy="16257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ahead of 'origin/master' by 1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push" to publish your local commits)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What’s the difference?</a:t>
            </a:r>
            <a:r>
              <a:rPr b="0" lang="en-US" sz="4400" spc="-1" strike="noStrike">
                <a:solidFill>
                  <a:srgbClr val="000000"/>
                </a:solidFill>
                <a:latin typeface="Arial"/>
                <a:ea typeface="DejaVu Sans"/>
              </a:rPr>
              <a:t>	</a:t>
            </a:r>
            <a:endParaRPr b="0" lang="en-US" sz="4400" spc="-1" strike="noStrike">
              <a:latin typeface="Arial"/>
            </a:endParaRPr>
          </a:p>
        </p:txBody>
      </p:sp>
      <p:sp>
        <p:nvSpPr>
          <p:cNvPr id="441" name="CustomShape 2"/>
          <p:cNvSpPr/>
          <p:nvPr/>
        </p:nvSpPr>
        <p:spPr>
          <a:xfrm>
            <a:off x="1111680" y="2369520"/>
            <a:ext cx="7952400" cy="4122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another_example.txt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a/example_1/another_example.txt b/example_1/another_example.txt</a:t>
            </a:r>
            <a:endParaRPr b="0" lang="en-US" sz="1400" spc="-1" strike="noStrike">
              <a:latin typeface="Arial"/>
            </a:endParaRPr>
          </a:p>
          <a:p>
            <a:r>
              <a:rPr b="0" lang="en-US" sz="1400" spc="-1" strike="noStrike">
                <a:solidFill>
                  <a:srgbClr val="ff0000"/>
                </a:solidFill>
                <a:latin typeface="Courier New"/>
                <a:ea typeface="DejaVu Sans"/>
              </a:rPr>
              <a:t>index e94dd63..c2c3fd4 100644</a:t>
            </a:r>
            <a:endParaRPr b="0" lang="en-US" sz="1400" spc="-1" strike="noStrike">
              <a:latin typeface="Arial"/>
            </a:endParaRPr>
          </a:p>
          <a:p>
            <a:r>
              <a:rPr b="0" lang="en-US" sz="1400" spc="-1" strike="noStrike">
                <a:solidFill>
                  <a:srgbClr val="ff0000"/>
                </a:solidFill>
                <a:latin typeface="Courier New"/>
                <a:ea typeface="DejaVu Sans"/>
              </a:rPr>
              <a:t>--- a/example_1/another_example.txt</a:t>
            </a:r>
            <a:endParaRPr b="0" lang="en-US" sz="1400" spc="-1" strike="noStrike">
              <a:latin typeface="Arial"/>
            </a:endParaRPr>
          </a:p>
          <a:p>
            <a:r>
              <a:rPr b="0" lang="en-US" sz="1400" spc="-1" strike="noStrike">
                <a:solidFill>
                  <a:srgbClr val="ff0000"/>
                </a:solidFill>
                <a:latin typeface="Courier New"/>
                <a:ea typeface="DejaVu Sans"/>
              </a:rPr>
              <a:t>+++ b/example_1/another_example.txt</a:t>
            </a:r>
            <a:endParaRPr b="0" lang="en-US" sz="1400" spc="-1" strike="noStrike">
              <a:latin typeface="Arial"/>
            </a:endParaRPr>
          </a:p>
          <a:p>
            <a:r>
              <a:rPr b="0" lang="en-US" sz="1400" spc="-1" strike="noStrike">
                <a:solidFill>
                  <a:srgbClr val="00ffff"/>
                </a:solidFill>
                <a:latin typeface="Courier New"/>
                <a:ea typeface="DejaVu Sans"/>
              </a:rPr>
              <a:t>@@ -1 +1,3 @@</a:t>
            </a:r>
            <a:endParaRPr b="0" lang="en-US" sz="1400" spc="-1" strike="noStrike">
              <a:latin typeface="Arial"/>
            </a:endParaRPr>
          </a:p>
          <a:p>
            <a:r>
              <a:rPr b="0" lang="en-US" sz="1400" spc="-1" strike="noStrike">
                <a:solidFill>
                  <a:srgbClr val="800000"/>
                </a:solidFill>
                <a:latin typeface="Courier New"/>
                <a:ea typeface="DejaVu Sans"/>
              </a:rPr>
              <a:t>-Here is some darn good change!</a:t>
            </a:r>
            <a:endParaRPr b="0" lang="en-US" sz="1400" spc="-1" strike="noStrike">
              <a:latin typeface="Arial"/>
            </a:endParaRPr>
          </a:p>
          <a:p>
            <a:r>
              <a:rPr b="0" lang="en-US" sz="1400" spc="-1" strike="noStrike">
                <a:solidFill>
                  <a:srgbClr val="008000"/>
                </a:solidFill>
                <a:latin typeface="Courier New"/>
                <a:ea typeface="DejaVu Sans"/>
              </a:rPr>
              <a:t>+Here is a darn good change!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8000"/>
                </a:solidFill>
                <a:latin typeface="Courier New"/>
                <a:ea typeface="DejaVu Sans"/>
              </a:rPr>
              <a:t>+Sally writes the best code!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008000"/>
                </a:solidFill>
                <a:latin typeface="Courier New"/>
                <a:ea typeface="DejaVu Sans"/>
              </a:rPr>
              <a:t> </a:t>
            </a:r>
            <a:r>
              <a:rPr b="0" lang="en-US" sz="1400" spc="-1" strike="noStrike">
                <a:solidFill>
                  <a:srgbClr val="800080"/>
                </a:solidFill>
                <a:latin typeface="Courier New"/>
                <a:ea typeface="DejaVu Sans"/>
              </a:rPr>
              <a:t>git add another_example.txt</a:t>
            </a:r>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800080"/>
                </a:solidFill>
                <a:latin typeface="Courier New"/>
                <a:ea typeface="DejaVu Sans"/>
              </a:rPr>
              <a:t> git commit -m "I fixed some attribution"</a:t>
            </a:r>
            <a:endParaRPr b="0" lang="en-US" sz="1400" spc="-1" strike="noStrike">
              <a:latin typeface="Arial"/>
            </a:endParaRPr>
          </a:p>
          <a:p>
            <a:r>
              <a:rPr b="0" lang="en-US" sz="1400" spc="-1" strike="noStrike">
                <a:solidFill>
                  <a:srgbClr val="000000"/>
                </a:solidFill>
                <a:latin typeface="Courier New"/>
                <a:ea typeface="DejaVu Sans"/>
              </a:rPr>
              <a:t>[master 1df9e49] I fixed some attribution</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3 insertions(+), 1 deletion(-)</a:t>
            </a:r>
            <a:endParaRPr b="0" lang="en-US" sz="14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Line 1"/>
          <p:cNvSpPr/>
          <p:nvPr/>
        </p:nvSpPr>
        <p:spPr>
          <a:xfrm flipH="1">
            <a:off x="7158240" y="1905120"/>
            <a:ext cx="2011680" cy="360"/>
          </a:xfrm>
          <a:prstGeom prst="line">
            <a:avLst/>
          </a:prstGeom>
          <a:ln>
            <a:solidFill>
              <a:srgbClr val="000000"/>
            </a:solidFill>
          </a:ln>
        </p:spPr>
        <p:style>
          <a:lnRef idx="0"/>
          <a:fillRef idx="0"/>
          <a:effectRef idx="0"/>
          <a:fontRef idx="minor"/>
        </p:style>
      </p:sp>
      <p:sp>
        <p:nvSpPr>
          <p:cNvPr id="165" name="Line 2"/>
          <p:cNvSpPr/>
          <p:nvPr/>
        </p:nvSpPr>
        <p:spPr>
          <a:xfrm>
            <a:off x="7158240" y="1905120"/>
            <a:ext cx="365760" cy="5120640"/>
          </a:xfrm>
          <a:prstGeom prst="line">
            <a:avLst/>
          </a:prstGeom>
          <a:ln>
            <a:solidFill>
              <a:srgbClr val="000000"/>
            </a:solidFill>
          </a:ln>
        </p:spPr>
        <p:style>
          <a:lnRef idx="0"/>
          <a:fillRef idx="0"/>
          <a:effectRef idx="0"/>
          <a:fontRef idx="minor"/>
        </p:style>
      </p:sp>
      <p:sp>
        <p:nvSpPr>
          <p:cNvPr id="166" name="Line 3"/>
          <p:cNvSpPr/>
          <p:nvPr/>
        </p:nvSpPr>
        <p:spPr>
          <a:xfrm>
            <a:off x="549000" y="1920240"/>
            <a:ext cx="2011680" cy="360"/>
          </a:xfrm>
          <a:prstGeom prst="line">
            <a:avLst/>
          </a:prstGeom>
          <a:ln>
            <a:solidFill>
              <a:srgbClr val="000000"/>
            </a:solidFill>
          </a:ln>
        </p:spPr>
        <p:style>
          <a:lnRef idx="0"/>
          <a:fillRef idx="0"/>
          <a:effectRef idx="0"/>
          <a:fontRef idx="minor"/>
        </p:style>
      </p:sp>
      <p:sp>
        <p:nvSpPr>
          <p:cNvPr id="167" name="Line 4"/>
          <p:cNvSpPr/>
          <p:nvPr/>
        </p:nvSpPr>
        <p:spPr>
          <a:xfrm flipH="1">
            <a:off x="2194920" y="1920240"/>
            <a:ext cx="365760" cy="5120640"/>
          </a:xfrm>
          <a:prstGeom prst="line">
            <a:avLst/>
          </a:prstGeom>
          <a:ln>
            <a:solidFill>
              <a:srgbClr val="000000"/>
            </a:solidFill>
          </a:ln>
        </p:spPr>
        <p:style>
          <a:lnRef idx="0"/>
          <a:fillRef idx="0"/>
          <a:effectRef idx="0"/>
          <a:fontRef idx="minor"/>
        </p:style>
      </p:sp>
      <p:sp>
        <p:nvSpPr>
          <p:cNvPr id="168" name="Line 5"/>
          <p:cNvSpPr/>
          <p:nvPr/>
        </p:nvSpPr>
        <p:spPr>
          <a:xfrm flipH="1" flipV="1">
            <a:off x="4113000" y="6217920"/>
            <a:ext cx="273960" cy="822960"/>
          </a:xfrm>
          <a:prstGeom prst="line">
            <a:avLst/>
          </a:prstGeom>
          <a:ln>
            <a:solidFill>
              <a:srgbClr val="000000"/>
            </a:solidFill>
          </a:ln>
        </p:spPr>
        <p:style>
          <a:lnRef idx="0"/>
          <a:fillRef idx="0"/>
          <a:effectRef idx="0"/>
          <a:fontRef idx="minor"/>
        </p:style>
      </p:sp>
      <p:sp>
        <p:nvSpPr>
          <p:cNvPr id="169" name="Line 6"/>
          <p:cNvSpPr/>
          <p:nvPr/>
        </p:nvSpPr>
        <p:spPr>
          <a:xfrm flipV="1">
            <a:off x="3839040" y="6217920"/>
            <a:ext cx="273960" cy="822960"/>
          </a:xfrm>
          <a:prstGeom prst="line">
            <a:avLst/>
          </a:prstGeom>
          <a:ln>
            <a:solidFill>
              <a:srgbClr val="000000"/>
            </a:solidFill>
          </a:ln>
        </p:spPr>
        <p:style>
          <a:lnRef idx="0"/>
          <a:fillRef idx="0"/>
          <a:effectRef idx="0"/>
          <a:fontRef idx="minor"/>
        </p:style>
      </p:sp>
      <p:sp>
        <p:nvSpPr>
          <p:cNvPr id="170" name="Line 7"/>
          <p:cNvSpPr/>
          <p:nvPr/>
        </p:nvSpPr>
        <p:spPr>
          <a:xfrm flipH="1" flipV="1">
            <a:off x="3565080" y="6217920"/>
            <a:ext cx="273960" cy="822960"/>
          </a:xfrm>
          <a:prstGeom prst="line">
            <a:avLst/>
          </a:prstGeom>
          <a:ln>
            <a:solidFill>
              <a:srgbClr val="000000"/>
            </a:solidFill>
          </a:ln>
        </p:spPr>
        <p:style>
          <a:lnRef idx="0"/>
          <a:fillRef idx="0"/>
          <a:effectRef idx="0"/>
          <a:fontRef idx="minor"/>
        </p:style>
      </p:sp>
      <p:sp>
        <p:nvSpPr>
          <p:cNvPr id="171" name="Line 8"/>
          <p:cNvSpPr/>
          <p:nvPr/>
        </p:nvSpPr>
        <p:spPr>
          <a:xfrm flipV="1">
            <a:off x="3291120" y="6217920"/>
            <a:ext cx="273960" cy="822960"/>
          </a:xfrm>
          <a:prstGeom prst="line">
            <a:avLst/>
          </a:prstGeom>
          <a:ln>
            <a:solidFill>
              <a:srgbClr val="000000"/>
            </a:solidFill>
          </a:ln>
        </p:spPr>
        <p:style>
          <a:lnRef idx="0"/>
          <a:fillRef idx="0"/>
          <a:effectRef idx="0"/>
          <a:fontRef idx="minor"/>
        </p:style>
      </p:sp>
      <p:sp>
        <p:nvSpPr>
          <p:cNvPr id="172" name="Line 9"/>
          <p:cNvSpPr/>
          <p:nvPr/>
        </p:nvSpPr>
        <p:spPr>
          <a:xfrm flipH="1" flipV="1">
            <a:off x="5208840" y="6217920"/>
            <a:ext cx="273960" cy="822960"/>
          </a:xfrm>
          <a:prstGeom prst="line">
            <a:avLst/>
          </a:prstGeom>
          <a:ln>
            <a:solidFill>
              <a:srgbClr val="000000"/>
            </a:solidFill>
          </a:ln>
        </p:spPr>
        <p:style>
          <a:lnRef idx="0"/>
          <a:fillRef idx="0"/>
          <a:effectRef idx="0"/>
          <a:fontRef idx="minor"/>
        </p:style>
      </p:sp>
      <p:sp>
        <p:nvSpPr>
          <p:cNvPr id="173" name="Line 10"/>
          <p:cNvSpPr/>
          <p:nvPr/>
        </p:nvSpPr>
        <p:spPr>
          <a:xfrm flipV="1">
            <a:off x="4934880" y="6217920"/>
            <a:ext cx="273960" cy="822960"/>
          </a:xfrm>
          <a:prstGeom prst="line">
            <a:avLst/>
          </a:prstGeom>
          <a:ln>
            <a:solidFill>
              <a:srgbClr val="000000"/>
            </a:solidFill>
          </a:ln>
        </p:spPr>
        <p:style>
          <a:lnRef idx="0"/>
          <a:fillRef idx="0"/>
          <a:effectRef idx="0"/>
          <a:fontRef idx="minor"/>
        </p:style>
      </p:sp>
      <p:sp>
        <p:nvSpPr>
          <p:cNvPr id="174" name="Line 11"/>
          <p:cNvSpPr/>
          <p:nvPr/>
        </p:nvSpPr>
        <p:spPr>
          <a:xfrm flipH="1" flipV="1">
            <a:off x="4660920" y="6217920"/>
            <a:ext cx="273960" cy="822960"/>
          </a:xfrm>
          <a:prstGeom prst="line">
            <a:avLst/>
          </a:prstGeom>
          <a:ln>
            <a:solidFill>
              <a:srgbClr val="000000"/>
            </a:solidFill>
          </a:ln>
        </p:spPr>
        <p:style>
          <a:lnRef idx="0"/>
          <a:fillRef idx="0"/>
          <a:effectRef idx="0"/>
          <a:fontRef idx="minor"/>
        </p:style>
      </p:sp>
      <p:sp>
        <p:nvSpPr>
          <p:cNvPr id="175" name="Line 12"/>
          <p:cNvSpPr/>
          <p:nvPr/>
        </p:nvSpPr>
        <p:spPr>
          <a:xfrm flipV="1">
            <a:off x="4386960" y="6217920"/>
            <a:ext cx="273960" cy="822960"/>
          </a:xfrm>
          <a:prstGeom prst="line">
            <a:avLst/>
          </a:prstGeom>
          <a:ln>
            <a:solidFill>
              <a:srgbClr val="000000"/>
            </a:solidFill>
          </a:ln>
        </p:spPr>
        <p:style>
          <a:lnRef idx="0"/>
          <a:fillRef idx="0"/>
          <a:effectRef idx="0"/>
          <a:fontRef idx="minor"/>
        </p:style>
      </p:sp>
      <p:sp>
        <p:nvSpPr>
          <p:cNvPr id="176" name="Line 13"/>
          <p:cNvSpPr/>
          <p:nvPr/>
        </p:nvSpPr>
        <p:spPr>
          <a:xfrm flipH="1" flipV="1">
            <a:off x="6309720" y="6217920"/>
            <a:ext cx="273960" cy="822960"/>
          </a:xfrm>
          <a:prstGeom prst="line">
            <a:avLst/>
          </a:prstGeom>
          <a:ln>
            <a:solidFill>
              <a:srgbClr val="000000"/>
            </a:solidFill>
          </a:ln>
        </p:spPr>
        <p:style>
          <a:lnRef idx="0"/>
          <a:fillRef idx="0"/>
          <a:effectRef idx="0"/>
          <a:fontRef idx="minor"/>
        </p:style>
      </p:sp>
      <p:sp>
        <p:nvSpPr>
          <p:cNvPr id="177" name="Line 14"/>
          <p:cNvSpPr/>
          <p:nvPr/>
        </p:nvSpPr>
        <p:spPr>
          <a:xfrm flipV="1">
            <a:off x="6035760" y="6217920"/>
            <a:ext cx="273960" cy="822960"/>
          </a:xfrm>
          <a:prstGeom prst="line">
            <a:avLst/>
          </a:prstGeom>
          <a:ln>
            <a:solidFill>
              <a:srgbClr val="000000"/>
            </a:solidFill>
          </a:ln>
        </p:spPr>
        <p:style>
          <a:lnRef idx="0"/>
          <a:fillRef idx="0"/>
          <a:effectRef idx="0"/>
          <a:fontRef idx="minor"/>
        </p:style>
      </p:sp>
      <p:sp>
        <p:nvSpPr>
          <p:cNvPr id="178" name="Line 15"/>
          <p:cNvSpPr/>
          <p:nvPr/>
        </p:nvSpPr>
        <p:spPr>
          <a:xfrm flipH="1" flipV="1">
            <a:off x="5761800" y="6217920"/>
            <a:ext cx="273960" cy="822960"/>
          </a:xfrm>
          <a:prstGeom prst="line">
            <a:avLst/>
          </a:prstGeom>
          <a:ln>
            <a:solidFill>
              <a:srgbClr val="000000"/>
            </a:solidFill>
          </a:ln>
        </p:spPr>
        <p:style>
          <a:lnRef idx="0"/>
          <a:fillRef idx="0"/>
          <a:effectRef idx="0"/>
          <a:fontRef idx="minor"/>
        </p:style>
      </p:sp>
      <p:sp>
        <p:nvSpPr>
          <p:cNvPr id="179" name="Line 16"/>
          <p:cNvSpPr/>
          <p:nvPr/>
        </p:nvSpPr>
        <p:spPr>
          <a:xfrm flipV="1">
            <a:off x="5487840" y="6217920"/>
            <a:ext cx="273960" cy="822960"/>
          </a:xfrm>
          <a:prstGeom prst="line">
            <a:avLst/>
          </a:prstGeom>
          <a:ln>
            <a:solidFill>
              <a:srgbClr val="000000"/>
            </a:solidFill>
          </a:ln>
        </p:spPr>
        <p:style>
          <a:lnRef idx="0"/>
          <a:fillRef idx="0"/>
          <a:effectRef idx="0"/>
          <a:fontRef idx="minor"/>
        </p:style>
      </p:sp>
      <p:sp>
        <p:nvSpPr>
          <p:cNvPr id="180" name="Line 17"/>
          <p:cNvSpPr/>
          <p:nvPr/>
        </p:nvSpPr>
        <p:spPr>
          <a:xfrm flipV="1">
            <a:off x="7133040" y="6217920"/>
            <a:ext cx="273960" cy="822960"/>
          </a:xfrm>
          <a:prstGeom prst="line">
            <a:avLst/>
          </a:prstGeom>
          <a:ln>
            <a:solidFill>
              <a:srgbClr val="000000"/>
            </a:solidFill>
          </a:ln>
        </p:spPr>
        <p:style>
          <a:lnRef idx="0"/>
          <a:fillRef idx="0"/>
          <a:effectRef idx="0"/>
          <a:fontRef idx="minor"/>
        </p:style>
      </p:sp>
      <p:sp>
        <p:nvSpPr>
          <p:cNvPr id="181" name="Line 18"/>
          <p:cNvSpPr/>
          <p:nvPr/>
        </p:nvSpPr>
        <p:spPr>
          <a:xfrm flipH="1" flipV="1">
            <a:off x="6859080" y="6217920"/>
            <a:ext cx="273960" cy="822960"/>
          </a:xfrm>
          <a:prstGeom prst="line">
            <a:avLst/>
          </a:prstGeom>
          <a:ln>
            <a:solidFill>
              <a:srgbClr val="000000"/>
            </a:solidFill>
          </a:ln>
        </p:spPr>
        <p:style>
          <a:lnRef idx="0"/>
          <a:fillRef idx="0"/>
          <a:effectRef idx="0"/>
          <a:fontRef idx="minor"/>
        </p:style>
      </p:sp>
      <p:sp>
        <p:nvSpPr>
          <p:cNvPr id="182" name="Line 19"/>
          <p:cNvSpPr/>
          <p:nvPr/>
        </p:nvSpPr>
        <p:spPr>
          <a:xfrm flipV="1">
            <a:off x="6585120" y="6217920"/>
            <a:ext cx="273960" cy="822960"/>
          </a:xfrm>
          <a:prstGeom prst="line">
            <a:avLst/>
          </a:prstGeom>
          <a:ln>
            <a:solidFill>
              <a:srgbClr val="000000"/>
            </a:solidFill>
          </a:ln>
        </p:spPr>
        <p:style>
          <a:lnRef idx="0"/>
          <a:fillRef idx="0"/>
          <a:effectRef idx="0"/>
          <a:fontRef idx="minor"/>
        </p:style>
      </p:sp>
      <p:sp>
        <p:nvSpPr>
          <p:cNvPr id="183" name="Line 20"/>
          <p:cNvSpPr/>
          <p:nvPr/>
        </p:nvSpPr>
        <p:spPr>
          <a:xfrm flipH="1" flipV="1">
            <a:off x="3017160" y="6217920"/>
            <a:ext cx="273960" cy="822960"/>
          </a:xfrm>
          <a:prstGeom prst="line">
            <a:avLst/>
          </a:prstGeom>
          <a:ln>
            <a:solidFill>
              <a:srgbClr val="000000"/>
            </a:solidFill>
          </a:ln>
        </p:spPr>
        <p:style>
          <a:lnRef idx="0"/>
          <a:fillRef idx="0"/>
          <a:effectRef idx="0"/>
          <a:fontRef idx="minor"/>
        </p:style>
      </p:sp>
      <p:sp>
        <p:nvSpPr>
          <p:cNvPr id="184" name="Line 21"/>
          <p:cNvSpPr/>
          <p:nvPr/>
        </p:nvSpPr>
        <p:spPr>
          <a:xfrm flipV="1">
            <a:off x="2743200" y="6217920"/>
            <a:ext cx="273960" cy="822960"/>
          </a:xfrm>
          <a:prstGeom prst="line">
            <a:avLst/>
          </a:prstGeom>
          <a:ln>
            <a:solidFill>
              <a:srgbClr val="000000"/>
            </a:solidFill>
          </a:ln>
        </p:spPr>
        <p:style>
          <a:lnRef idx="0"/>
          <a:fillRef idx="0"/>
          <a:effectRef idx="0"/>
          <a:fontRef idx="minor"/>
        </p:style>
      </p:sp>
      <p:sp>
        <p:nvSpPr>
          <p:cNvPr id="185" name="Line 22"/>
          <p:cNvSpPr/>
          <p:nvPr/>
        </p:nvSpPr>
        <p:spPr>
          <a:xfrm flipH="1" flipV="1">
            <a:off x="2469240" y="6217920"/>
            <a:ext cx="273960" cy="822960"/>
          </a:xfrm>
          <a:prstGeom prst="line">
            <a:avLst/>
          </a:prstGeom>
          <a:ln>
            <a:solidFill>
              <a:srgbClr val="000000"/>
            </a:solidFill>
          </a:ln>
        </p:spPr>
        <p:style>
          <a:lnRef idx="0"/>
          <a:fillRef idx="0"/>
          <a:effectRef idx="0"/>
          <a:fontRef idx="minor"/>
        </p:style>
      </p:sp>
      <p:sp>
        <p:nvSpPr>
          <p:cNvPr id="186" name="Line 23"/>
          <p:cNvSpPr/>
          <p:nvPr/>
        </p:nvSpPr>
        <p:spPr>
          <a:xfrm flipV="1">
            <a:off x="2195280" y="6217920"/>
            <a:ext cx="273960" cy="822960"/>
          </a:xfrm>
          <a:prstGeom prst="line">
            <a:avLst/>
          </a:prstGeom>
          <a:ln>
            <a:solidFill>
              <a:srgbClr val="000000"/>
            </a:solidFill>
          </a:ln>
        </p:spPr>
        <p:style>
          <a:lnRef idx="0"/>
          <a:fillRef idx="0"/>
          <a:effectRef idx="0"/>
          <a:fontRef idx="minor"/>
        </p:style>
      </p:sp>
      <p:sp>
        <p:nvSpPr>
          <p:cNvPr id="187" name="Line 24"/>
          <p:cNvSpPr/>
          <p:nvPr/>
        </p:nvSpPr>
        <p:spPr>
          <a:xfrm>
            <a:off x="7407000" y="6217920"/>
            <a:ext cx="91080" cy="457200"/>
          </a:xfrm>
          <a:prstGeom prst="line">
            <a:avLst/>
          </a:prstGeom>
          <a:ln>
            <a:solidFill>
              <a:srgbClr val="000000"/>
            </a:solidFill>
          </a:ln>
        </p:spPr>
        <p:style>
          <a:lnRef idx="0"/>
          <a:fillRef idx="0"/>
          <a:effectRef idx="0"/>
          <a:fontRef idx="minor"/>
        </p:style>
      </p:sp>
      <p:sp>
        <p:nvSpPr>
          <p:cNvPr id="188" name="CustomShape 25"/>
          <p:cNvSpPr/>
          <p:nvPr/>
        </p:nvSpPr>
        <p:spPr>
          <a:xfrm>
            <a:off x="2926080" y="182880"/>
            <a:ext cx="4022640" cy="34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VCS: Version Control System</a:t>
            </a: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r>
              <a:rPr b="0" lang="en-US" sz="4400" spc="-1" strike="noStrike">
                <a:solidFill>
                  <a:srgbClr val="000000"/>
                </a:solidFill>
                <a:latin typeface="Arial"/>
                <a:ea typeface="DejaVu Sans"/>
              </a:rPr>
              <a:t>	</a:t>
            </a:r>
            <a:endParaRPr b="0" lang="en-US" sz="4400" spc="-1" strike="noStrike">
              <a:latin typeface="Arial"/>
            </a:endParaRPr>
          </a:p>
        </p:txBody>
      </p:sp>
      <p:sp>
        <p:nvSpPr>
          <p:cNvPr id="443" name="CustomShape 2"/>
          <p:cNvSpPr/>
          <p:nvPr/>
        </p:nvSpPr>
        <p:spPr>
          <a:xfrm>
            <a:off x="2118960" y="1532880"/>
            <a:ext cx="5937840" cy="45014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log</a:t>
            </a:r>
            <a:endParaRPr b="0" lang="en-US" sz="1400" spc="-1" strike="noStrike">
              <a:latin typeface="Arial"/>
            </a:endParaRPr>
          </a:p>
          <a:p>
            <a:r>
              <a:rPr b="0" lang="en-US" sz="1400" spc="-1" strike="noStrike">
                <a:solidFill>
                  <a:srgbClr val="000000"/>
                </a:solidFill>
                <a:latin typeface="Courier New"/>
                <a:ea typeface="DejaVu Sans"/>
              </a:rPr>
              <a:t>commit 1df9e4970879137ac6b9993a837ab679bf0528ad</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Thu Sep 28 06:52:06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fixed some attribution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7341a5e1a5ef01041e6d42d9f92355101017a838</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08:05:09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made the robot anihilator function correctly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fb1795049cc4b1c515c14daca93062f635601dda</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07:17:48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example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aae93e0ee32071202018f268548e1bd60e2cfc82</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07:05:21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a content-free README</a:t>
            </a:r>
            <a:endParaRPr b="0" lang="en-US" sz="14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7272000" y="6675840"/>
            <a:ext cx="587880" cy="332640"/>
          </a:xfrm>
          <a:prstGeom prst="ellipse">
            <a:avLst/>
          </a:prstGeom>
          <a:solidFill>
            <a:srgbClr val="729fcf"/>
          </a:solidFill>
          <a:ln>
            <a:solidFill>
              <a:srgbClr val="3465a4"/>
            </a:solidFill>
          </a:ln>
        </p:spPr>
        <p:style>
          <a:lnRef idx="0"/>
          <a:fillRef idx="0"/>
          <a:effectRef idx="0"/>
          <a:fontRef idx="minor"/>
        </p:style>
      </p:sp>
      <p:sp>
        <p:nvSpPr>
          <p:cNvPr id="445" name="CustomShape 2"/>
          <p:cNvSpPr/>
          <p:nvPr/>
        </p:nvSpPr>
        <p:spPr>
          <a:xfrm>
            <a:off x="7254000" y="5921640"/>
            <a:ext cx="587880" cy="332640"/>
          </a:xfrm>
          <a:prstGeom prst="ellipse">
            <a:avLst/>
          </a:prstGeom>
          <a:solidFill>
            <a:srgbClr val="729fcf"/>
          </a:solidFill>
          <a:ln>
            <a:solidFill>
              <a:srgbClr val="3465a4"/>
            </a:solidFill>
          </a:ln>
        </p:spPr>
        <p:style>
          <a:lnRef idx="0"/>
          <a:fillRef idx="0"/>
          <a:effectRef idx="0"/>
          <a:fontRef idx="minor"/>
        </p:style>
      </p:sp>
      <p:sp>
        <p:nvSpPr>
          <p:cNvPr id="446" name="CustomShape 3"/>
          <p:cNvSpPr/>
          <p:nvPr/>
        </p:nvSpPr>
        <p:spPr>
          <a:xfrm>
            <a:off x="7254000" y="5181480"/>
            <a:ext cx="587880" cy="332640"/>
          </a:xfrm>
          <a:prstGeom prst="ellipse">
            <a:avLst/>
          </a:prstGeom>
          <a:solidFill>
            <a:srgbClr val="729fcf"/>
          </a:solidFill>
          <a:ln>
            <a:solidFill>
              <a:srgbClr val="3465a4"/>
            </a:solidFill>
          </a:ln>
        </p:spPr>
        <p:style>
          <a:lnRef idx="0"/>
          <a:fillRef idx="0"/>
          <a:effectRef idx="0"/>
          <a:fontRef idx="minor"/>
        </p:style>
      </p:sp>
      <p:sp>
        <p:nvSpPr>
          <p:cNvPr id="447" name="CustomShape 4"/>
          <p:cNvSpPr/>
          <p:nvPr/>
        </p:nvSpPr>
        <p:spPr>
          <a:xfrm>
            <a:off x="7254000" y="4441320"/>
            <a:ext cx="587880" cy="332640"/>
          </a:xfrm>
          <a:prstGeom prst="ellipse">
            <a:avLst/>
          </a:prstGeom>
          <a:solidFill>
            <a:srgbClr val="729fcf"/>
          </a:solidFill>
          <a:ln>
            <a:solidFill>
              <a:srgbClr val="3465a4"/>
            </a:solidFill>
          </a:ln>
        </p:spPr>
        <p:style>
          <a:lnRef idx="0"/>
          <a:fillRef idx="0"/>
          <a:effectRef idx="0"/>
          <a:fontRef idx="minor"/>
        </p:style>
      </p:sp>
      <p:sp>
        <p:nvSpPr>
          <p:cNvPr id="448"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49"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50"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51" name="CustomShape 8"/>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452" name="CustomShape 9"/>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453" name="CustomShape 10"/>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454" name="CustomShape 11"/>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455"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56"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57"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58" name="CustomShape 15"/>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459" name="CustomShape 16"/>
          <p:cNvSpPr/>
          <p:nvPr/>
        </p:nvSpPr>
        <p:spPr>
          <a:xfrm>
            <a:off x="3267360" y="451512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fb179</a:t>
            </a:r>
            <a:endParaRPr b="0" lang="en-US" sz="1460" spc="-1" strike="noStrike">
              <a:latin typeface="Arial"/>
            </a:endParaRPr>
          </a:p>
        </p:txBody>
      </p:sp>
      <p:sp>
        <p:nvSpPr>
          <p:cNvPr id="460" name="CustomShape 17"/>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461"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62" name="CustomShape 19"/>
          <p:cNvSpPr/>
          <p:nvPr/>
        </p:nvSpPr>
        <p:spPr>
          <a:xfrm>
            <a:off x="2613960" y="2997720"/>
            <a:ext cx="587880" cy="332640"/>
          </a:xfrm>
          <a:prstGeom prst="ellipse">
            <a:avLst/>
          </a:prstGeom>
          <a:solidFill>
            <a:srgbClr val="729fcf"/>
          </a:solidFill>
          <a:ln>
            <a:solidFill>
              <a:srgbClr val="3465a4"/>
            </a:solidFill>
          </a:ln>
        </p:spPr>
        <p:style>
          <a:lnRef idx="0"/>
          <a:fillRef idx="0"/>
          <a:effectRef idx="0"/>
          <a:fontRef idx="minor"/>
        </p:style>
      </p:sp>
      <p:sp>
        <p:nvSpPr>
          <p:cNvPr id="463"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64" name="CustomShape 21"/>
          <p:cNvSpPr/>
          <p:nvPr/>
        </p:nvSpPr>
        <p:spPr>
          <a:xfrm>
            <a:off x="3267360" y="381204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7341a</a:t>
            </a:r>
            <a:endParaRPr b="0" lang="en-US" sz="1460" spc="-1" strike="noStrike">
              <a:latin typeface="Arial"/>
            </a:endParaRPr>
          </a:p>
        </p:txBody>
      </p:sp>
      <p:sp>
        <p:nvSpPr>
          <p:cNvPr id="465" name="CustomShape 22"/>
          <p:cNvSpPr/>
          <p:nvPr/>
        </p:nvSpPr>
        <p:spPr>
          <a:xfrm>
            <a:off x="3267360" y="30348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1df9e</a:t>
            </a:r>
            <a:endParaRPr b="0" lang="en-US" sz="146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Where’s our change?</a:t>
            </a:r>
            <a:endParaRPr b="0" lang="en-US" sz="4400" spc="-1" strike="noStrike">
              <a:latin typeface="Arial"/>
            </a:endParaRPr>
          </a:p>
        </p:txBody>
      </p:sp>
      <p:sp>
        <p:nvSpPr>
          <p:cNvPr id="467" name="CustomShape 2"/>
          <p:cNvSpPr/>
          <p:nvPr/>
        </p:nvSpPr>
        <p:spPr>
          <a:xfrm>
            <a:off x="1463040" y="2286000"/>
            <a:ext cx="7954560" cy="33037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 -r fb179 example.txt</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0e262e1..7a90db3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00ffff"/>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8000"/>
                </a:solidFill>
                <a:latin typeface="Courier New"/>
                <a:ea typeface="DejaVu Sans"/>
              </a:rPr>
              <a:t>+I forgot to add another random thought here.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endParaRPr b="0" lang="en-US" sz="14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Undo!</a:t>
            </a:r>
            <a:r>
              <a:rPr b="0" lang="en-US" sz="4400" spc="-1" strike="noStrike">
                <a:solidFill>
                  <a:srgbClr val="000000"/>
                </a:solidFill>
                <a:latin typeface="Arial"/>
                <a:ea typeface="DejaVu Sans"/>
              </a:rPr>
              <a:t>	</a:t>
            </a:r>
            <a:endParaRPr b="0" lang="en-US" sz="4400" spc="-1" strike="noStrike">
              <a:latin typeface="Arial"/>
            </a:endParaRPr>
          </a:p>
        </p:txBody>
      </p:sp>
      <p:sp>
        <p:nvSpPr>
          <p:cNvPr id="469" name="CustomShape 2"/>
          <p:cNvSpPr/>
          <p:nvPr/>
        </p:nvSpPr>
        <p:spPr>
          <a:xfrm>
            <a:off x="1482840" y="1188720"/>
            <a:ext cx="8391960" cy="6308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fb179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"revert random thought"</a:t>
            </a:r>
            <a:endParaRPr b="0" lang="en-US" sz="1400" spc="-1" strike="noStrike">
              <a:latin typeface="Arial"/>
            </a:endParaRPr>
          </a:p>
          <a:p>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deletions(-)</a:t>
            </a:r>
            <a:endParaRPr b="0" lang="en-US" sz="14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7272000" y="6675840"/>
            <a:ext cx="587880" cy="332640"/>
          </a:xfrm>
          <a:prstGeom prst="ellipse">
            <a:avLst/>
          </a:prstGeom>
          <a:solidFill>
            <a:srgbClr val="729fcf"/>
          </a:solidFill>
          <a:ln>
            <a:solidFill>
              <a:srgbClr val="3465a4"/>
            </a:solidFill>
          </a:ln>
        </p:spPr>
        <p:style>
          <a:lnRef idx="0"/>
          <a:fillRef idx="0"/>
          <a:effectRef idx="0"/>
          <a:fontRef idx="minor"/>
        </p:style>
      </p:sp>
      <p:sp>
        <p:nvSpPr>
          <p:cNvPr id="471" name="CustomShape 2"/>
          <p:cNvSpPr/>
          <p:nvPr/>
        </p:nvSpPr>
        <p:spPr>
          <a:xfrm>
            <a:off x="7254000" y="5921640"/>
            <a:ext cx="587880" cy="332640"/>
          </a:xfrm>
          <a:prstGeom prst="ellipse">
            <a:avLst/>
          </a:prstGeom>
          <a:solidFill>
            <a:srgbClr val="729fcf"/>
          </a:solidFill>
          <a:ln>
            <a:solidFill>
              <a:srgbClr val="3465a4"/>
            </a:solidFill>
          </a:ln>
        </p:spPr>
        <p:style>
          <a:lnRef idx="0"/>
          <a:fillRef idx="0"/>
          <a:effectRef idx="0"/>
          <a:fontRef idx="minor"/>
        </p:style>
      </p:sp>
      <p:sp>
        <p:nvSpPr>
          <p:cNvPr id="472" name="CustomShape 3"/>
          <p:cNvSpPr/>
          <p:nvPr/>
        </p:nvSpPr>
        <p:spPr>
          <a:xfrm>
            <a:off x="7254000" y="5181480"/>
            <a:ext cx="587880" cy="332640"/>
          </a:xfrm>
          <a:prstGeom prst="ellipse">
            <a:avLst/>
          </a:prstGeom>
          <a:solidFill>
            <a:srgbClr val="729fcf"/>
          </a:solidFill>
          <a:ln>
            <a:solidFill>
              <a:srgbClr val="3465a4"/>
            </a:solidFill>
          </a:ln>
        </p:spPr>
        <p:style>
          <a:lnRef idx="0"/>
          <a:fillRef idx="0"/>
          <a:effectRef idx="0"/>
          <a:fontRef idx="minor"/>
        </p:style>
      </p:sp>
      <p:sp>
        <p:nvSpPr>
          <p:cNvPr id="473" name="CustomShape 4"/>
          <p:cNvSpPr/>
          <p:nvPr/>
        </p:nvSpPr>
        <p:spPr>
          <a:xfrm>
            <a:off x="7254000" y="4441320"/>
            <a:ext cx="587880" cy="332640"/>
          </a:xfrm>
          <a:prstGeom prst="ellipse">
            <a:avLst/>
          </a:prstGeom>
          <a:solidFill>
            <a:srgbClr val="729fcf"/>
          </a:solidFill>
          <a:ln>
            <a:solidFill>
              <a:srgbClr val="3465a4"/>
            </a:solidFill>
          </a:ln>
        </p:spPr>
        <p:style>
          <a:lnRef idx="0"/>
          <a:fillRef idx="0"/>
          <a:effectRef idx="0"/>
          <a:fontRef idx="minor"/>
        </p:style>
      </p:sp>
      <p:sp>
        <p:nvSpPr>
          <p:cNvPr id="474"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75"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76"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77" name="CustomShape 8"/>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478" name="CustomShape 9"/>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479" name="CustomShape 10"/>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480" name="CustomShape 11"/>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481"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82"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83"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84" name="CustomShape 15"/>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485" name="CustomShape 16"/>
          <p:cNvSpPr/>
          <p:nvPr/>
        </p:nvSpPr>
        <p:spPr>
          <a:xfrm>
            <a:off x="3267360" y="451512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fb179</a:t>
            </a:r>
            <a:endParaRPr b="0" lang="en-US" sz="1460" spc="-1" strike="noStrike">
              <a:latin typeface="Arial"/>
            </a:endParaRPr>
          </a:p>
        </p:txBody>
      </p:sp>
      <p:sp>
        <p:nvSpPr>
          <p:cNvPr id="486" name="CustomShape 17"/>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487"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88" name="CustomShape 19"/>
          <p:cNvSpPr/>
          <p:nvPr/>
        </p:nvSpPr>
        <p:spPr>
          <a:xfrm>
            <a:off x="2679480" y="2997720"/>
            <a:ext cx="587880" cy="332640"/>
          </a:xfrm>
          <a:prstGeom prst="ellipse">
            <a:avLst/>
          </a:prstGeom>
          <a:solidFill>
            <a:srgbClr val="729fcf"/>
          </a:solidFill>
          <a:ln>
            <a:solidFill>
              <a:srgbClr val="3465a4"/>
            </a:solidFill>
          </a:ln>
        </p:spPr>
        <p:style>
          <a:lnRef idx="0"/>
          <a:fillRef idx="0"/>
          <a:effectRef idx="0"/>
          <a:fontRef idx="minor"/>
        </p:style>
      </p:sp>
      <p:sp>
        <p:nvSpPr>
          <p:cNvPr id="489"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90" name="CustomShape 21"/>
          <p:cNvSpPr/>
          <p:nvPr/>
        </p:nvSpPr>
        <p:spPr>
          <a:xfrm>
            <a:off x="3267360" y="381204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7341a</a:t>
            </a:r>
            <a:endParaRPr b="0" lang="en-US" sz="1460" spc="-1" strike="noStrike">
              <a:latin typeface="Arial"/>
            </a:endParaRPr>
          </a:p>
        </p:txBody>
      </p:sp>
      <p:sp>
        <p:nvSpPr>
          <p:cNvPr id="491" name="CustomShape 22"/>
          <p:cNvSpPr/>
          <p:nvPr/>
        </p:nvSpPr>
        <p:spPr>
          <a:xfrm>
            <a:off x="3267360" y="30348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1df9e</a:t>
            </a:r>
            <a:endParaRPr b="0" lang="en-US" sz="1460" spc="-1" strike="noStrike">
              <a:latin typeface="Arial"/>
            </a:endParaRPr>
          </a:p>
        </p:txBody>
      </p:sp>
      <p:sp>
        <p:nvSpPr>
          <p:cNvPr id="492" name="Line 2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493" name="CustomShape 24"/>
          <p:cNvSpPr/>
          <p:nvPr/>
        </p:nvSpPr>
        <p:spPr>
          <a:xfrm>
            <a:off x="195840" y="4441320"/>
            <a:ext cx="2025720" cy="33264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example.txt</a:t>
            </a:r>
            <a:endParaRPr b="0" lang="en-US" sz="1460" spc="-1" strike="noStrike">
              <a:latin typeface="Arial"/>
            </a:endParaRPr>
          </a:p>
        </p:txBody>
      </p:sp>
      <p:sp>
        <p:nvSpPr>
          <p:cNvPr id="494" name="CustomShape 25"/>
          <p:cNvSpPr/>
          <p:nvPr/>
        </p:nvSpPr>
        <p:spPr>
          <a:xfrm>
            <a:off x="2679480" y="2257560"/>
            <a:ext cx="587880" cy="332640"/>
          </a:xfrm>
          <a:prstGeom prst="ellipse">
            <a:avLst/>
          </a:prstGeom>
          <a:solidFill>
            <a:srgbClr val="729fcf"/>
          </a:solidFill>
          <a:ln>
            <a:solidFill>
              <a:srgbClr val="3465a4"/>
            </a:solidFill>
          </a:ln>
        </p:spPr>
        <p:style>
          <a:lnRef idx="0"/>
          <a:fillRef idx="0"/>
          <a:effectRef idx="0"/>
          <a:fontRef idx="minor"/>
        </p:style>
      </p:sp>
      <p:sp>
        <p:nvSpPr>
          <p:cNvPr id="495" name="CustomShape 26"/>
          <p:cNvSpPr/>
          <p:nvPr/>
        </p:nvSpPr>
        <p:spPr>
          <a:xfrm>
            <a:off x="3267360" y="2294640"/>
            <a:ext cx="196020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27399</a:t>
            </a:r>
            <a:endParaRPr b="0" lang="en-US" sz="1460" spc="-1" strike="noStrike">
              <a:latin typeface="Arial"/>
            </a:endParaRPr>
          </a:p>
        </p:txBody>
      </p:sp>
      <p:sp>
        <p:nvSpPr>
          <p:cNvPr id="496" name="CustomShape 27"/>
          <p:cNvSpPr/>
          <p:nvPr/>
        </p:nvSpPr>
        <p:spPr>
          <a:xfrm flipV="1">
            <a:off x="1208880" y="2423520"/>
            <a:ext cx="1470600" cy="20170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Everything is happy!</a:t>
            </a:r>
            <a:endParaRPr b="0" lang="en-US" sz="4400" spc="-1" strike="noStrike">
              <a:latin typeface="Arial"/>
            </a:endParaRPr>
          </a:p>
        </p:txBody>
      </p:sp>
      <p:sp>
        <p:nvSpPr>
          <p:cNvPr id="498" name="CustomShape 2"/>
          <p:cNvSpPr/>
          <p:nvPr/>
        </p:nvSpPr>
        <p:spPr>
          <a:xfrm>
            <a:off x="1463040" y="2122920"/>
            <a:ext cx="7053120" cy="2905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15,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(11/11), done.</a:t>
            </a:r>
            <a:endParaRPr b="0" lang="en-US" sz="1400" spc="-1" strike="noStrike">
              <a:latin typeface="Arial"/>
            </a:endParaRPr>
          </a:p>
          <a:p>
            <a:r>
              <a:rPr b="0" lang="en-US" sz="1400" spc="-1" strike="noStrike">
                <a:solidFill>
                  <a:srgbClr val="000000"/>
                </a:solidFill>
                <a:latin typeface="Courier New"/>
                <a:ea typeface="DejaVu Sans"/>
              </a:rPr>
              <a:t>Writing objects: 100% (12/12), 1.21 KiB | 0 bytes/s, done.</a:t>
            </a:r>
            <a:endParaRPr b="0" lang="en-US" sz="1400" spc="-1" strike="noStrike">
              <a:latin typeface="Arial"/>
            </a:endParaRPr>
          </a:p>
          <a:p>
            <a:r>
              <a:rPr b="0" lang="en-US" sz="1400" spc="-1" strike="noStrike">
                <a:solidFill>
                  <a:srgbClr val="000000"/>
                </a:solidFill>
                <a:latin typeface="Courier New"/>
                <a:ea typeface="DejaVu Sans"/>
              </a:rPr>
              <a:t>Total 12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fb17950..2739922  master -&gt; master</a:t>
            </a:r>
            <a:endParaRPr b="0" lang="en-US" sz="14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500" name="CustomShape 2"/>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501" name="CustomShape 3"/>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502" name="CustomShape 4"/>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503"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04"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05"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06" name="CustomShape 8"/>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507" name="CustomShape 9"/>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508"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09" name="CustomShape 11"/>
          <p:cNvSpPr/>
          <p:nvPr/>
        </p:nvSpPr>
        <p:spPr>
          <a:xfrm>
            <a:off x="2679480" y="2997720"/>
            <a:ext cx="587880" cy="332640"/>
          </a:xfrm>
          <a:prstGeom prst="ellipse">
            <a:avLst/>
          </a:prstGeom>
          <a:solidFill>
            <a:srgbClr val="729fcf"/>
          </a:solidFill>
          <a:ln>
            <a:solidFill>
              <a:srgbClr val="3465a4"/>
            </a:solidFill>
          </a:ln>
        </p:spPr>
        <p:style>
          <a:lnRef idx="0"/>
          <a:fillRef idx="0"/>
          <a:effectRef idx="0"/>
          <a:fontRef idx="minor"/>
        </p:style>
      </p:sp>
      <p:sp>
        <p:nvSpPr>
          <p:cNvPr id="510"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11"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12" name="CustomShape 14"/>
          <p:cNvSpPr/>
          <p:nvPr/>
        </p:nvSpPr>
        <p:spPr>
          <a:xfrm>
            <a:off x="2679480" y="2257560"/>
            <a:ext cx="587880" cy="332640"/>
          </a:xfrm>
          <a:prstGeom prst="ellipse">
            <a:avLst/>
          </a:prstGeom>
          <a:solidFill>
            <a:srgbClr val="729fcf"/>
          </a:solidFill>
          <a:ln>
            <a:solidFill>
              <a:srgbClr val="3465a4"/>
            </a:solidFill>
          </a:ln>
        </p:spPr>
        <p:style>
          <a:lnRef idx="0"/>
          <a:fillRef idx="0"/>
          <a:effectRef idx="0"/>
          <a:fontRef idx="minor"/>
        </p:style>
      </p:sp>
      <p:sp>
        <p:nvSpPr>
          <p:cNvPr id="513" name="CustomShape 15"/>
          <p:cNvSpPr/>
          <p:nvPr/>
        </p:nvSpPr>
        <p:spPr>
          <a:xfrm>
            <a:off x="7206480" y="6698880"/>
            <a:ext cx="587880" cy="332640"/>
          </a:xfrm>
          <a:prstGeom prst="ellipse">
            <a:avLst/>
          </a:prstGeom>
          <a:solidFill>
            <a:srgbClr val="729fcf"/>
          </a:solidFill>
          <a:ln>
            <a:solidFill>
              <a:srgbClr val="3465a4"/>
            </a:solidFill>
          </a:ln>
        </p:spPr>
        <p:style>
          <a:lnRef idx="0"/>
          <a:fillRef idx="0"/>
          <a:effectRef idx="0"/>
          <a:fontRef idx="minor"/>
        </p:style>
      </p:sp>
      <p:sp>
        <p:nvSpPr>
          <p:cNvPr id="514" name="CustomShape 16"/>
          <p:cNvSpPr/>
          <p:nvPr/>
        </p:nvSpPr>
        <p:spPr>
          <a:xfrm>
            <a:off x="7188480" y="5944680"/>
            <a:ext cx="587880" cy="332640"/>
          </a:xfrm>
          <a:prstGeom prst="ellipse">
            <a:avLst/>
          </a:prstGeom>
          <a:solidFill>
            <a:srgbClr val="729fcf"/>
          </a:solidFill>
          <a:ln>
            <a:solidFill>
              <a:srgbClr val="3465a4"/>
            </a:solidFill>
          </a:ln>
        </p:spPr>
        <p:style>
          <a:lnRef idx="0"/>
          <a:fillRef idx="0"/>
          <a:effectRef idx="0"/>
          <a:fontRef idx="minor"/>
        </p:style>
      </p:sp>
      <p:sp>
        <p:nvSpPr>
          <p:cNvPr id="515" name="CustomShape 17"/>
          <p:cNvSpPr/>
          <p:nvPr/>
        </p:nvSpPr>
        <p:spPr>
          <a:xfrm>
            <a:off x="7188480" y="5204520"/>
            <a:ext cx="587880" cy="332640"/>
          </a:xfrm>
          <a:prstGeom prst="ellipse">
            <a:avLst/>
          </a:prstGeom>
          <a:solidFill>
            <a:srgbClr val="729fcf"/>
          </a:solidFill>
          <a:ln>
            <a:solidFill>
              <a:srgbClr val="3465a4"/>
            </a:solidFill>
          </a:ln>
        </p:spPr>
        <p:style>
          <a:lnRef idx="0"/>
          <a:fillRef idx="0"/>
          <a:effectRef idx="0"/>
          <a:fontRef idx="minor"/>
        </p:style>
      </p:sp>
      <p:sp>
        <p:nvSpPr>
          <p:cNvPr id="516" name="CustomShape 18"/>
          <p:cNvSpPr/>
          <p:nvPr/>
        </p:nvSpPr>
        <p:spPr>
          <a:xfrm>
            <a:off x="7188480" y="4464360"/>
            <a:ext cx="587880" cy="332640"/>
          </a:xfrm>
          <a:prstGeom prst="ellipse">
            <a:avLst/>
          </a:prstGeom>
          <a:solidFill>
            <a:srgbClr val="729fcf"/>
          </a:solidFill>
          <a:ln>
            <a:solidFill>
              <a:srgbClr val="3465a4"/>
            </a:solidFill>
          </a:ln>
        </p:spPr>
        <p:style>
          <a:lnRef idx="0"/>
          <a:fillRef idx="0"/>
          <a:effectRef idx="0"/>
          <a:fontRef idx="minor"/>
        </p:style>
      </p:sp>
      <p:sp>
        <p:nvSpPr>
          <p:cNvPr id="517"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18"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19"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20" name="CustomShape 22"/>
          <p:cNvSpPr/>
          <p:nvPr/>
        </p:nvSpPr>
        <p:spPr>
          <a:xfrm>
            <a:off x="7188480" y="3761280"/>
            <a:ext cx="587880" cy="332640"/>
          </a:xfrm>
          <a:prstGeom prst="ellipse">
            <a:avLst/>
          </a:prstGeom>
          <a:solidFill>
            <a:srgbClr val="729fcf"/>
          </a:solidFill>
          <a:ln>
            <a:solidFill>
              <a:srgbClr val="3465a4"/>
            </a:solidFill>
          </a:ln>
        </p:spPr>
        <p:style>
          <a:lnRef idx="0"/>
          <a:fillRef idx="0"/>
          <a:effectRef idx="0"/>
          <a:fontRef idx="minor"/>
        </p:style>
      </p:sp>
      <p:sp>
        <p:nvSpPr>
          <p:cNvPr id="521" name="CustomShape 23"/>
          <p:cNvSpPr/>
          <p:nvPr/>
        </p:nvSpPr>
        <p:spPr>
          <a:xfrm>
            <a:off x="7188480" y="3761280"/>
            <a:ext cx="587880" cy="332640"/>
          </a:xfrm>
          <a:prstGeom prst="ellipse">
            <a:avLst/>
          </a:prstGeom>
          <a:solidFill>
            <a:srgbClr val="729fcf"/>
          </a:solidFill>
          <a:ln>
            <a:solidFill>
              <a:srgbClr val="3465a4"/>
            </a:solidFill>
          </a:ln>
        </p:spPr>
        <p:style>
          <a:lnRef idx="0"/>
          <a:fillRef idx="0"/>
          <a:effectRef idx="0"/>
          <a:fontRef idx="minor"/>
        </p:style>
      </p:sp>
      <p:sp>
        <p:nvSpPr>
          <p:cNvPr id="522" name="Line 24"/>
          <p:cNvSpPr/>
          <p:nvPr/>
        </p:nvSpPr>
        <p:spPr>
          <a:xfrm flipV="1">
            <a:off x="7515360" y="4093920"/>
            <a:ext cx="360" cy="333000"/>
          </a:xfrm>
          <a:prstGeom prst="line">
            <a:avLst/>
          </a:prstGeom>
          <a:ln>
            <a:solidFill>
              <a:srgbClr val="000000"/>
            </a:solidFill>
            <a:tailEnd len="med" type="triangle" w="med"/>
          </a:ln>
        </p:spPr>
        <p:style>
          <a:lnRef idx="0"/>
          <a:fillRef idx="0"/>
          <a:effectRef idx="0"/>
          <a:fontRef idx="minor"/>
        </p:style>
      </p:sp>
      <p:sp>
        <p:nvSpPr>
          <p:cNvPr id="523" name="CustomShape 25"/>
          <p:cNvSpPr/>
          <p:nvPr/>
        </p:nvSpPr>
        <p:spPr>
          <a:xfrm>
            <a:off x="7254000" y="3020760"/>
            <a:ext cx="587880" cy="332640"/>
          </a:xfrm>
          <a:prstGeom prst="ellipse">
            <a:avLst/>
          </a:prstGeom>
          <a:solidFill>
            <a:srgbClr val="729fcf"/>
          </a:solidFill>
          <a:ln>
            <a:solidFill>
              <a:srgbClr val="3465a4"/>
            </a:solidFill>
          </a:ln>
        </p:spPr>
        <p:style>
          <a:lnRef idx="0"/>
          <a:fillRef idx="0"/>
          <a:effectRef idx="0"/>
          <a:fontRef idx="minor"/>
        </p:style>
      </p:sp>
      <p:sp>
        <p:nvSpPr>
          <p:cNvPr id="524" name="Line 26"/>
          <p:cNvSpPr/>
          <p:nvPr/>
        </p:nvSpPr>
        <p:spPr>
          <a:xfrm flipV="1">
            <a:off x="7449840" y="3390840"/>
            <a:ext cx="360" cy="333000"/>
          </a:xfrm>
          <a:prstGeom prst="line">
            <a:avLst/>
          </a:prstGeom>
          <a:ln>
            <a:solidFill>
              <a:srgbClr val="000000"/>
            </a:solidFill>
            <a:tailEnd len="med" type="triangle" w="med"/>
          </a:ln>
        </p:spPr>
        <p:style>
          <a:lnRef idx="0"/>
          <a:fillRef idx="0"/>
          <a:effectRef idx="0"/>
          <a:fontRef idx="minor"/>
        </p:style>
      </p:sp>
      <p:sp>
        <p:nvSpPr>
          <p:cNvPr id="525" name="Line 27"/>
          <p:cNvSpPr/>
          <p:nvPr/>
        </p:nvSpPr>
        <p:spPr>
          <a:xfrm flipV="1">
            <a:off x="7515360" y="2650680"/>
            <a:ext cx="360" cy="333000"/>
          </a:xfrm>
          <a:prstGeom prst="line">
            <a:avLst/>
          </a:prstGeom>
          <a:ln>
            <a:solidFill>
              <a:srgbClr val="000000"/>
            </a:solidFill>
            <a:tailEnd len="med" type="triangle" w="med"/>
          </a:ln>
        </p:spPr>
        <p:style>
          <a:lnRef idx="0"/>
          <a:fillRef idx="0"/>
          <a:effectRef idx="0"/>
          <a:fontRef idx="minor"/>
        </p:style>
      </p:sp>
      <p:sp>
        <p:nvSpPr>
          <p:cNvPr id="526" name="CustomShape 28"/>
          <p:cNvSpPr/>
          <p:nvPr/>
        </p:nvSpPr>
        <p:spPr>
          <a:xfrm>
            <a:off x="7254000" y="2280600"/>
            <a:ext cx="587880" cy="332640"/>
          </a:xfrm>
          <a:prstGeom prst="ellipse">
            <a:avLst/>
          </a:prstGeom>
          <a:solidFill>
            <a:srgbClr val="729fcf"/>
          </a:solidFill>
          <a:ln>
            <a:solidFill>
              <a:srgbClr val="3465a4"/>
            </a:solidFill>
          </a:ln>
        </p:spPr>
        <p:style>
          <a:lnRef idx="0"/>
          <a:fillRef idx="0"/>
          <a:effectRef idx="0"/>
          <a:fontRef idx="minor"/>
        </p:style>
      </p:sp>
      <p:sp>
        <p:nvSpPr>
          <p:cNvPr id="527" name="Line 29"/>
          <p:cNvSpPr/>
          <p:nvPr/>
        </p:nvSpPr>
        <p:spPr>
          <a:xfrm>
            <a:off x="3724920" y="462636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529" name="CustomShape 2"/>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530" name="CustomShape 3"/>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531" name="CustomShape 4"/>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532"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33"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34"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35" name="CustomShape 8"/>
          <p:cNvSpPr/>
          <p:nvPr/>
        </p:nvSpPr>
        <p:spPr>
          <a:xfrm>
            <a:off x="2613960" y="3738240"/>
            <a:ext cx="587880" cy="332640"/>
          </a:xfrm>
          <a:prstGeom prst="ellipse">
            <a:avLst/>
          </a:prstGeom>
          <a:solidFill>
            <a:srgbClr val="729fcf"/>
          </a:solidFill>
          <a:ln>
            <a:solidFill>
              <a:srgbClr val="3465a4"/>
            </a:solidFill>
          </a:ln>
        </p:spPr>
        <p:style>
          <a:lnRef idx="0"/>
          <a:fillRef idx="0"/>
          <a:effectRef idx="0"/>
          <a:fontRef idx="minor"/>
        </p:style>
      </p:sp>
      <p:sp>
        <p:nvSpPr>
          <p:cNvPr id="536" name="CustomShape 9"/>
          <p:cNvSpPr/>
          <p:nvPr/>
        </p:nvSpPr>
        <p:spPr>
          <a:xfrm>
            <a:off x="2613960" y="3738240"/>
            <a:ext cx="587880" cy="332640"/>
          </a:xfrm>
          <a:prstGeom prst="ellipse">
            <a:avLst/>
          </a:prstGeom>
          <a:solidFill>
            <a:srgbClr val="ff9966"/>
          </a:solidFill>
          <a:ln>
            <a:solidFill>
              <a:srgbClr val="3465a4"/>
            </a:solidFill>
          </a:ln>
        </p:spPr>
        <p:style>
          <a:lnRef idx="0"/>
          <a:fillRef idx="0"/>
          <a:effectRef idx="0"/>
          <a:fontRef idx="minor"/>
        </p:style>
      </p:sp>
      <p:sp>
        <p:nvSpPr>
          <p:cNvPr id="537"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38" name="CustomShape 11"/>
          <p:cNvSpPr/>
          <p:nvPr/>
        </p:nvSpPr>
        <p:spPr>
          <a:xfrm>
            <a:off x="2679480" y="2997720"/>
            <a:ext cx="587880" cy="332640"/>
          </a:xfrm>
          <a:prstGeom prst="ellipse">
            <a:avLst/>
          </a:prstGeom>
          <a:solidFill>
            <a:srgbClr val="ff9966"/>
          </a:solidFill>
          <a:ln>
            <a:solidFill>
              <a:srgbClr val="3465a4"/>
            </a:solidFill>
          </a:ln>
        </p:spPr>
        <p:style>
          <a:lnRef idx="0"/>
          <a:fillRef idx="0"/>
          <a:effectRef idx="0"/>
          <a:fontRef idx="minor"/>
        </p:style>
      </p:sp>
      <p:sp>
        <p:nvSpPr>
          <p:cNvPr id="539"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40"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41" name="CustomShape 14"/>
          <p:cNvSpPr/>
          <p:nvPr/>
        </p:nvSpPr>
        <p:spPr>
          <a:xfrm>
            <a:off x="2679480" y="2257560"/>
            <a:ext cx="587880" cy="332640"/>
          </a:xfrm>
          <a:prstGeom prst="ellipse">
            <a:avLst/>
          </a:prstGeom>
          <a:solidFill>
            <a:srgbClr val="ff9966"/>
          </a:solidFill>
          <a:ln>
            <a:solidFill>
              <a:srgbClr val="3465a4"/>
            </a:solidFill>
          </a:ln>
        </p:spPr>
        <p:style>
          <a:lnRef idx="0"/>
          <a:fillRef idx="0"/>
          <a:effectRef idx="0"/>
          <a:fontRef idx="minor"/>
        </p:style>
      </p:sp>
      <p:sp>
        <p:nvSpPr>
          <p:cNvPr id="542" name="CustomShape 15"/>
          <p:cNvSpPr/>
          <p:nvPr/>
        </p:nvSpPr>
        <p:spPr>
          <a:xfrm>
            <a:off x="7206480" y="6698880"/>
            <a:ext cx="587880" cy="332640"/>
          </a:xfrm>
          <a:prstGeom prst="ellipse">
            <a:avLst/>
          </a:prstGeom>
          <a:solidFill>
            <a:srgbClr val="729fcf"/>
          </a:solidFill>
          <a:ln>
            <a:solidFill>
              <a:srgbClr val="3465a4"/>
            </a:solidFill>
          </a:ln>
        </p:spPr>
        <p:style>
          <a:lnRef idx="0"/>
          <a:fillRef idx="0"/>
          <a:effectRef idx="0"/>
          <a:fontRef idx="minor"/>
        </p:style>
      </p:sp>
      <p:sp>
        <p:nvSpPr>
          <p:cNvPr id="543" name="CustomShape 16"/>
          <p:cNvSpPr/>
          <p:nvPr/>
        </p:nvSpPr>
        <p:spPr>
          <a:xfrm>
            <a:off x="7188480" y="5944680"/>
            <a:ext cx="587880" cy="332640"/>
          </a:xfrm>
          <a:prstGeom prst="ellipse">
            <a:avLst/>
          </a:prstGeom>
          <a:solidFill>
            <a:srgbClr val="729fcf"/>
          </a:solidFill>
          <a:ln>
            <a:solidFill>
              <a:srgbClr val="3465a4"/>
            </a:solidFill>
          </a:ln>
        </p:spPr>
        <p:style>
          <a:lnRef idx="0"/>
          <a:fillRef idx="0"/>
          <a:effectRef idx="0"/>
          <a:fontRef idx="minor"/>
        </p:style>
      </p:sp>
      <p:sp>
        <p:nvSpPr>
          <p:cNvPr id="544" name="CustomShape 17"/>
          <p:cNvSpPr/>
          <p:nvPr/>
        </p:nvSpPr>
        <p:spPr>
          <a:xfrm>
            <a:off x="7188480" y="5204520"/>
            <a:ext cx="587880" cy="332640"/>
          </a:xfrm>
          <a:prstGeom prst="ellipse">
            <a:avLst/>
          </a:prstGeom>
          <a:solidFill>
            <a:srgbClr val="729fcf"/>
          </a:solidFill>
          <a:ln>
            <a:solidFill>
              <a:srgbClr val="3465a4"/>
            </a:solidFill>
          </a:ln>
        </p:spPr>
        <p:style>
          <a:lnRef idx="0"/>
          <a:fillRef idx="0"/>
          <a:effectRef idx="0"/>
          <a:fontRef idx="minor"/>
        </p:style>
      </p:sp>
      <p:sp>
        <p:nvSpPr>
          <p:cNvPr id="545" name="CustomShape 18"/>
          <p:cNvSpPr/>
          <p:nvPr/>
        </p:nvSpPr>
        <p:spPr>
          <a:xfrm>
            <a:off x="7188480" y="4464360"/>
            <a:ext cx="587880" cy="332640"/>
          </a:xfrm>
          <a:prstGeom prst="ellipse">
            <a:avLst/>
          </a:prstGeom>
          <a:solidFill>
            <a:srgbClr val="729fcf"/>
          </a:solidFill>
          <a:ln>
            <a:solidFill>
              <a:srgbClr val="3465a4"/>
            </a:solidFill>
          </a:ln>
        </p:spPr>
        <p:style>
          <a:lnRef idx="0"/>
          <a:fillRef idx="0"/>
          <a:effectRef idx="0"/>
          <a:fontRef idx="minor"/>
        </p:style>
      </p:sp>
      <p:sp>
        <p:nvSpPr>
          <p:cNvPr id="546"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47"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48"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49" name="CustomShape 22"/>
          <p:cNvSpPr/>
          <p:nvPr/>
        </p:nvSpPr>
        <p:spPr>
          <a:xfrm>
            <a:off x="7123320" y="3701160"/>
            <a:ext cx="587880" cy="332640"/>
          </a:xfrm>
          <a:prstGeom prst="ellipse">
            <a:avLst/>
          </a:prstGeom>
          <a:solidFill>
            <a:srgbClr val="33a3a3"/>
          </a:solidFill>
          <a:ln>
            <a:solidFill>
              <a:srgbClr val="3465a4"/>
            </a:solidFill>
          </a:ln>
        </p:spPr>
        <p:style>
          <a:lnRef idx="0"/>
          <a:fillRef idx="0"/>
          <a:effectRef idx="0"/>
          <a:fontRef idx="minor"/>
        </p:style>
      </p:sp>
      <p:sp>
        <p:nvSpPr>
          <p:cNvPr id="550" name="CustomShape 23"/>
          <p:cNvSpPr/>
          <p:nvPr/>
        </p:nvSpPr>
        <p:spPr>
          <a:xfrm>
            <a:off x="7123320" y="2961000"/>
            <a:ext cx="587880" cy="332640"/>
          </a:xfrm>
          <a:prstGeom prst="ellipse">
            <a:avLst/>
          </a:prstGeom>
          <a:solidFill>
            <a:srgbClr val="33a3a3"/>
          </a:solidFill>
          <a:ln>
            <a:solidFill>
              <a:srgbClr val="3465a4"/>
            </a:solidFill>
          </a:ln>
        </p:spPr>
        <p:style>
          <a:lnRef idx="0"/>
          <a:fillRef idx="0"/>
          <a:effectRef idx="0"/>
          <a:fontRef idx="minor"/>
        </p:style>
      </p:sp>
      <p:sp>
        <p:nvSpPr>
          <p:cNvPr id="551"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52"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554" name="CustomShape 2"/>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555" name="CustomShape 3"/>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556" name="CustomShape 4"/>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557"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58"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59"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60" name="CustomShape 8"/>
          <p:cNvSpPr/>
          <p:nvPr/>
        </p:nvSpPr>
        <p:spPr>
          <a:xfrm>
            <a:off x="2613960" y="2294640"/>
            <a:ext cx="587880" cy="332640"/>
          </a:xfrm>
          <a:prstGeom prst="ellipse">
            <a:avLst/>
          </a:prstGeom>
          <a:solidFill>
            <a:srgbClr val="729fcf"/>
          </a:solidFill>
          <a:ln>
            <a:solidFill>
              <a:srgbClr val="3465a4"/>
            </a:solidFill>
          </a:ln>
        </p:spPr>
        <p:style>
          <a:lnRef idx="0"/>
          <a:fillRef idx="0"/>
          <a:effectRef idx="0"/>
          <a:fontRef idx="minor"/>
        </p:style>
      </p:sp>
      <p:sp>
        <p:nvSpPr>
          <p:cNvPr id="561" name="CustomShape 9"/>
          <p:cNvSpPr/>
          <p:nvPr/>
        </p:nvSpPr>
        <p:spPr>
          <a:xfrm>
            <a:off x="2613960" y="2294640"/>
            <a:ext cx="587880" cy="332640"/>
          </a:xfrm>
          <a:prstGeom prst="ellipse">
            <a:avLst/>
          </a:prstGeom>
          <a:solidFill>
            <a:srgbClr val="ff9966"/>
          </a:solidFill>
          <a:ln>
            <a:solidFill>
              <a:srgbClr val="3465a4"/>
            </a:solidFill>
          </a:ln>
        </p:spPr>
        <p:style>
          <a:lnRef idx="0"/>
          <a:fillRef idx="0"/>
          <a:effectRef idx="0"/>
          <a:fontRef idx="minor"/>
        </p:style>
      </p:sp>
      <p:sp>
        <p:nvSpPr>
          <p:cNvPr id="562"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63" name="CustomShape 11"/>
          <p:cNvSpPr/>
          <p:nvPr/>
        </p:nvSpPr>
        <p:spPr>
          <a:xfrm>
            <a:off x="2679480" y="1554480"/>
            <a:ext cx="587880" cy="332640"/>
          </a:xfrm>
          <a:prstGeom prst="ellipse">
            <a:avLst/>
          </a:prstGeom>
          <a:solidFill>
            <a:srgbClr val="ff9966"/>
          </a:solidFill>
          <a:ln>
            <a:solidFill>
              <a:srgbClr val="3465a4"/>
            </a:solidFill>
          </a:ln>
        </p:spPr>
        <p:style>
          <a:lnRef idx="0"/>
          <a:fillRef idx="0"/>
          <a:effectRef idx="0"/>
          <a:fontRef idx="minor"/>
        </p:style>
      </p:sp>
      <p:sp>
        <p:nvSpPr>
          <p:cNvPr id="564"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65"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66" name="CustomShape 14"/>
          <p:cNvSpPr/>
          <p:nvPr/>
        </p:nvSpPr>
        <p:spPr>
          <a:xfrm>
            <a:off x="2679480" y="814320"/>
            <a:ext cx="587880" cy="332640"/>
          </a:xfrm>
          <a:prstGeom prst="ellipse">
            <a:avLst/>
          </a:prstGeom>
          <a:solidFill>
            <a:srgbClr val="ff9966"/>
          </a:solidFill>
          <a:ln>
            <a:solidFill>
              <a:srgbClr val="3465a4"/>
            </a:solidFill>
          </a:ln>
        </p:spPr>
        <p:style>
          <a:lnRef idx="0"/>
          <a:fillRef idx="0"/>
          <a:effectRef idx="0"/>
          <a:fontRef idx="minor"/>
        </p:style>
      </p:sp>
      <p:sp>
        <p:nvSpPr>
          <p:cNvPr id="567" name="CustomShape 15"/>
          <p:cNvSpPr/>
          <p:nvPr/>
        </p:nvSpPr>
        <p:spPr>
          <a:xfrm>
            <a:off x="7206480" y="6698880"/>
            <a:ext cx="587880" cy="332640"/>
          </a:xfrm>
          <a:prstGeom prst="ellipse">
            <a:avLst/>
          </a:prstGeom>
          <a:solidFill>
            <a:srgbClr val="729fcf"/>
          </a:solidFill>
          <a:ln>
            <a:solidFill>
              <a:srgbClr val="3465a4"/>
            </a:solidFill>
          </a:ln>
        </p:spPr>
        <p:style>
          <a:lnRef idx="0"/>
          <a:fillRef idx="0"/>
          <a:effectRef idx="0"/>
          <a:fontRef idx="minor"/>
        </p:style>
      </p:sp>
      <p:sp>
        <p:nvSpPr>
          <p:cNvPr id="568" name="CustomShape 16"/>
          <p:cNvSpPr/>
          <p:nvPr/>
        </p:nvSpPr>
        <p:spPr>
          <a:xfrm>
            <a:off x="7188480" y="5944680"/>
            <a:ext cx="587880" cy="332640"/>
          </a:xfrm>
          <a:prstGeom prst="ellipse">
            <a:avLst/>
          </a:prstGeom>
          <a:solidFill>
            <a:srgbClr val="729fcf"/>
          </a:solidFill>
          <a:ln>
            <a:solidFill>
              <a:srgbClr val="3465a4"/>
            </a:solidFill>
          </a:ln>
        </p:spPr>
        <p:style>
          <a:lnRef idx="0"/>
          <a:fillRef idx="0"/>
          <a:effectRef idx="0"/>
          <a:fontRef idx="minor"/>
        </p:style>
      </p:sp>
      <p:sp>
        <p:nvSpPr>
          <p:cNvPr id="569" name="CustomShape 17"/>
          <p:cNvSpPr/>
          <p:nvPr/>
        </p:nvSpPr>
        <p:spPr>
          <a:xfrm>
            <a:off x="7188480" y="5204520"/>
            <a:ext cx="587880" cy="332640"/>
          </a:xfrm>
          <a:prstGeom prst="ellipse">
            <a:avLst/>
          </a:prstGeom>
          <a:solidFill>
            <a:srgbClr val="729fcf"/>
          </a:solidFill>
          <a:ln>
            <a:solidFill>
              <a:srgbClr val="3465a4"/>
            </a:solidFill>
          </a:ln>
        </p:spPr>
        <p:style>
          <a:lnRef idx="0"/>
          <a:fillRef idx="0"/>
          <a:effectRef idx="0"/>
          <a:fontRef idx="minor"/>
        </p:style>
      </p:sp>
      <p:sp>
        <p:nvSpPr>
          <p:cNvPr id="570" name="CustomShape 18"/>
          <p:cNvSpPr/>
          <p:nvPr/>
        </p:nvSpPr>
        <p:spPr>
          <a:xfrm>
            <a:off x="7188480" y="4464360"/>
            <a:ext cx="587880" cy="332640"/>
          </a:xfrm>
          <a:prstGeom prst="ellipse">
            <a:avLst/>
          </a:prstGeom>
          <a:solidFill>
            <a:srgbClr val="729fcf"/>
          </a:solidFill>
          <a:ln>
            <a:solidFill>
              <a:srgbClr val="3465a4"/>
            </a:solidFill>
          </a:ln>
        </p:spPr>
        <p:style>
          <a:lnRef idx="0"/>
          <a:fillRef idx="0"/>
          <a:effectRef idx="0"/>
          <a:fontRef idx="minor"/>
        </p:style>
      </p:sp>
      <p:sp>
        <p:nvSpPr>
          <p:cNvPr id="571"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72"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73"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74" name="CustomShape 22"/>
          <p:cNvSpPr/>
          <p:nvPr/>
        </p:nvSpPr>
        <p:spPr>
          <a:xfrm>
            <a:off x="7123320" y="3701160"/>
            <a:ext cx="587880" cy="332640"/>
          </a:xfrm>
          <a:prstGeom prst="ellipse">
            <a:avLst/>
          </a:prstGeom>
          <a:solidFill>
            <a:srgbClr val="33a3a3"/>
          </a:solidFill>
          <a:ln>
            <a:solidFill>
              <a:srgbClr val="3465a4"/>
            </a:solidFill>
          </a:ln>
        </p:spPr>
        <p:style>
          <a:lnRef idx="0"/>
          <a:fillRef idx="0"/>
          <a:effectRef idx="0"/>
          <a:fontRef idx="minor"/>
        </p:style>
      </p:sp>
      <p:sp>
        <p:nvSpPr>
          <p:cNvPr id="575" name="CustomShape 23"/>
          <p:cNvSpPr/>
          <p:nvPr/>
        </p:nvSpPr>
        <p:spPr>
          <a:xfrm>
            <a:off x="7123320" y="2961000"/>
            <a:ext cx="587880" cy="332640"/>
          </a:xfrm>
          <a:prstGeom prst="ellipse">
            <a:avLst/>
          </a:prstGeom>
          <a:solidFill>
            <a:srgbClr val="33a3a3"/>
          </a:solidFill>
          <a:ln>
            <a:solidFill>
              <a:srgbClr val="3465a4"/>
            </a:solidFill>
          </a:ln>
        </p:spPr>
        <p:style>
          <a:lnRef idx="0"/>
          <a:fillRef idx="0"/>
          <a:effectRef idx="0"/>
          <a:fontRef idx="minor"/>
        </p:style>
      </p:sp>
      <p:sp>
        <p:nvSpPr>
          <p:cNvPr id="576"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77"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578" name="CustomShape 26"/>
          <p:cNvSpPr/>
          <p:nvPr/>
        </p:nvSpPr>
        <p:spPr>
          <a:xfrm>
            <a:off x="2613960" y="3701160"/>
            <a:ext cx="587880" cy="332640"/>
          </a:xfrm>
          <a:prstGeom prst="ellipse">
            <a:avLst/>
          </a:prstGeom>
          <a:solidFill>
            <a:srgbClr val="33a3a3"/>
          </a:solidFill>
          <a:ln>
            <a:solidFill>
              <a:srgbClr val="3465a4"/>
            </a:solidFill>
          </a:ln>
        </p:spPr>
        <p:style>
          <a:lnRef idx="0"/>
          <a:fillRef idx="0"/>
          <a:effectRef idx="0"/>
          <a:fontRef idx="minor"/>
        </p:style>
      </p:sp>
      <p:sp>
        <p:nvSpPr>
          <p:cNvPr id="579" name="CustomShape 27"/>
          <p:cNvSpPr/>
          <p:nvPr/>
        </p:nvSpPr>
        <p:spPr>
          <a:xfrm>
            <a:off x="2613960" y="2961000"/>
            <a:ext cx="587880" cy="332640"/>
          </a:xfrm>
          <a:prstGeom prst="ellipse">
            <a:avLst/>
          </a:prstGeom>
          <a:solidFill>
            <a:srgbClr val="33a3a3"/>
          </a:solidFill>
          <a:ln>
            <a:solidFill>
              <a:srgbClr val="3465a4"/>
            </a:solidFill>
          </a:ln>
        </p:spPr>
        <p:style>
          <a:lnRef idx="0"/>
          <a:fillRef idx="0"/>
          <a:effectRef idx="0"/>
          <a:fontRef idx="minor"/>
        </p:style>
      </p:sp>
      <p:sp>
        <p:nvSpPr>
          <p:cNvPr id="580"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581"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583" name="CustomShape 2"/>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584" name="CustomShape 3"/>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585" name="CustomShape 4"/>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586"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87"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88"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89" name="CustomShape 8"/>
          <p:cNvSpPr/>
          <p:nvPr/>
        </p:nvSpPr>
        <p:spPr>
          <a:xfrm>
            <a:off x="2613960" y="2294640"/>
            <a:ext cx="587880" cy="332640"/>
          </a:xfrm>
          <a:prstGeom prst="ellipse">
            <a:avLst/>
          </a:prstGeom>
          <a:solidFill>
            <a:srgbClr val="729fcf"/>
          </a:solidFill>
          <a:ln>
            <a:solidFill>
              <a:srgbClr val="3465a4"/>
            </a:solidFill>
          </a:ln>
        </p:spPr>
        <p:style>
          <a:lnRef idx="0"/>
          <a:fillRef idx="0"/>
          <a:effectRef idx="0"/>
          <a:fontRef idx="minor"/>
        </p:style>
      </p:sp>
      <p:sp>
        <p:nvSpPr>
          <p:cNvPr id="590" name="CustomShape 9"/>
          <p:cNvSpPr/>
          <p:nvPr/>
        </p:nvSpPr>
        <p:spPr>
          <a:xfrm>
            <a:off x="2613960" y="2294640"/>
            <a:ext cx="587880" cy="332640"/>
          </a:xfrm>
          <a:prstGeom prst="ellipse">
            <a:avLst/>
          </a:prstGeom>
          <a:solidFill>
            <a:srgbClr val="ff9966"/>
          </a:solidFill>
          <a:ln>
            <a:solidFill>
              <a:srgbClr val="3465a4"/>
            </a:solidFill>
          </a:ln>
        </p:spPr>
        <p:style>
          <a:lnRef idx="0"/>
          <a:fillRef idx="0"/>
          <a:effectRef idx="0"/>
          <a:fontRef idx="minor"/>
        </p:style>
      </p:sp>
      <p:sp>
        <p:nvSpPr>
          <p:cNvPr id="591"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92" name="CustomShape 11"/>
          <p:cNvSpPr/>
          <p:nvPr/>
        </p:nvSpPr>
        <p:spPr>
          <a:xfrm>
            <a:off x="2679480" y="1554480"/>
            <a:ext cx="587880" cy="332640"/>
          </a:xfrm>
          <a:prstGeom prst="ellipse">
            <a:avLst/>
          </a:prstGeom>
          <a:solidFill>
            <a:srgbClr val="ff9966"/>
          </a:solidFill>
          <a:ln>
            <a:solidFill>
              <a:srgbClr val="3465a4"/>
            </a:solidFill>
          </a:ln>
        </p:spPr>
        <p:style>
          <a:lnRef idx="0"/>
          <a:fillRef idx="0"/>
          <a:effectRef idx="0"/>
          <a:fontRef idx="minor"/>
        </p:style>
      </p:sp>
      <p:sp>
        <p:nvSpPr>
          <p:cNvPr id="593"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94"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95" name="CustomShape 14"/>
          <p:cNvSpPr/>
          <p:nvPr/>
        </p:nvSpPr>
        <p:spPr>
          <a:xfrm>
            <a:off x="2679480" y="814320"/>
            <a:ext cx="587880" cy="332640"/>
          </a:xfrm>
          <a:prstGeom prst="ellipse">
            <a:avLst/>
          </a:prstGeom>
          <a:solidFill>
            <a:srgbClr val="ff9966"/>
          </a:solidFill>
          <a:ln>
            <a:solidFill>
              <a:srgbClr val="3465a4"/>
            </a:solidFill>
          </a:ln>
        </p:spPr>
        <p:style>
          <a:lnRef idx="0"/>
          <a:fillRef idx="0"/>
          <a:effectRef idx="0"/>
          <a:fontRef idx="minor"/>
        </p:style>
      </p:sp>
      <p:sp>
        <p:nvSpPr>
          <p:cNvPr id="596" name="CustomShape 15"/>
          <p:cNvSpPr/>
          <p:nvPr/>
        </p:nvSpPr>
        <p:spPr>
          <a:xfrm>
            <a:off x="7206480" y="6698880"/>
            <a:ext cx="587880" cy="332640"/>
          </a:xfrm>
          <a:prstGeom prst="ellipse">
            <a:avLst/>
          </a:prstGeom>
          <a:solidFill>
            <a:srgbClr val="729fcf"/>
          </a:solidFill>
          <a:ln>
            <a:solidFill>
              <a:srgbClr val="3465a4"/>
            </a:solidFill>
          </a:ln>
        </p:spPr>
        <p:style>
          <a:lnRef idx="0"/>
          <a:fillRef idx="0"/>
          <a:effectRef idx="0"/>
          <a:fontRef idx="minor"/>
        </p:style>
      </p:sp>
      <p:sp>
        <p:nvSpPr>
          <p:cNvPr id="597" name="CustomShape 16"/>
          <p:cNvSpPr/>
          <p:nvPr/>
        </p:nvSpPr>
        <p:spPr>
          <a:xfrm>
            <a:off x="7188480" y="5944680"/>
            <a:ext cx="587880" cy="332640"/>
          </a:xfrm>
          <a:prstGeom prst="ellipse">
            <a:avLst/>
          </a:prstGeom>
          <a:solidFill>
            <a:srgbClr val="729fcf"/>
          </a:solidFill>
          <a:ln>
            <a:solidFill>
              <a:srgbClr val="3465a4"/>
            </a:solidFill>
          </a:ln>
        </p:spPr>
        <p:style>
          <a:lnRef idx="0"/>
          <a:fillRef idx="0"/>
          <a:effectRef idx="0"/>
          <a:fontRef idx="minor"/>
        </p:style>
      </p:sp>
      <p:sp>
        <p:nvSpPr>
          <p:cNvPr id="598" name="CustomShape 17"/>
          <p:cNvSpPr/>
          <p:nvPr/>
        </p:nvSpPr>
        <p:spPr>
          <a:xfrm>
            <a:off x="7188480" y="5204520"/>
            <a:ext cx="587880" cy="332640"/>
          </a:xfrm>
          <a:prstGeom prst="ellipse">
            <a:avLst/>
          </a:prstGeom>
          <a:solidFill>
            <a:srgbClr val="729fcf"/>
          </a:solidFill>
          <a:ln>
            <a:solidFill>
              <a:srgbClr val="3465a4"/>
            </a:solidFill>
          </a:ln>
        </p:spPr>
        <p:style>
          <a:lnRef idx="0"/>
          <a:fillRef idx="0"/>
          <a:effectRef idx="0"/>
          <a:fontRef idx="minor"/>
        </p:style>
      </p:sp>
      <p:sp>
        <p:nvSpPr>
          <p:cNvPr id="599" name="CustomShape 18"/>
          <p:cNvSpPr/>
          <p:nvPr/>
        </p:nvSpPr>
        <p:spPr>
          <a:xfrm>
            <a:off x="7188480" y="4464360"/>
            <a:ext cx="587880" cy="332640"/>
          </a:xfrm>
          <a:prstGeom prst="ellipse">
            <a:avLst/>
          </a:prstGeom>
          <a:solidFill>
            <a:srgbClr val="729fcf"/>
          </a:solidFill>
          <a:ln>
            <a:solidFill>
              <a:srgbClr val="3465a4"/>
            </a:solidFill>
          </a:ln>
        </p:spPr>
        <p:style>
          <a:lnRef idx="0"/>
          <a:fillRef idx="0"/>
          <a:effectRef idx="0"/>
          <a:fontRef idx="minor"/>
        </p:style>
      </p:sp>
      <p:sp>
        <p:nvSpPr>
          <p:cNvPr id="600"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601"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602"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603" name="CustomShape 22"/>
          <p:cNvSpPr/>
          <p:nvPr/>
        </p:nvSpPr>
        <p:spPr>
          <a:xfrm>
            <a:off x="7123320" y="3701160"/>
            <a:ext cx="587880" cy="332640"/>
          </a:xfrm>
          <a:prstGeom prst="ellipse">
            <a:avLst/>
          </a:prstGeom>
          <a:solidFill>
            <a:srgbClr val="33a3a3"/>
          </a:solidFill>
          <a:ln>
            <a:solidFill>
              <a:srgbClr val="3465a4"/>
            </a:solidFill>
          </a:ln>
        </p:spPr>
        <p:style>
          <a:lnRef idx="0"/>
          <a:fillRef idx="0"/>
          <a:effectRef idx="0"/>
          <a:fontRef idx="minor"/>
        </p:style>
      </p:sp>
      <p:sp>
        <p:nvSpPr>
          <p:cNvPr id="604" name="CustomShape 23"/>
          <p:cNvSpPr/>
          <p:nvPr/>
        </p:nvSpPr>
        <p:spPr>
          <a:xfrm>
            <a:off x="7123320" y="2961000"/>
            <a:ext cx="587880" cy="332640"/>
          </a:xfrm>
          <a:prstGeom prst="ellipse">
            <a:avLst/>
          </a:prstGeom>
          <a:solidFill>
            <a:srgbClr val="33a3a3"/>
          </a:solidFill>
          <a:ln>
            <a:solidFill>
              <a:srgbClr val="3465a4"/>
            </a:solidFill>
          </a:ln>
        </p:spPr>
        <p:style>
          <a:lnRef idx="0"/>
          <a:fillRef idx="0"/>
          <a:effectRef idx="0"/>
          <a:fontRef idx="minor"/>
        </p:style>
      </p:sp>
      <p:sp>
        <p:nvSpPr>
          <p:cNvPr id="605"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606"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607" name="CustomShape 26"/>
          <p:cNvSpPr/>
          <p:nvPr/>
        </p:nvSpPr>
        <p:spPr>
          <a:xfrm>
            <a:off x="2613960" y="3701160"/>
            <a:ext cx="587880" cy="332640"/>
          </a:xfrm>
          <a:prstGeom prst="ellipse">
            <a:avLst/>
          </a:prstGeom>
          <a:solidFill>
            <a:srgbClr val="33a3a3"/>
          </a:solidFill>
          <a:ln>
            <a:solidFill>
              <a:srgbClr val="3465a4"/>
            </a:solidFill>
          </a:ln>
        </p:spPr>
        <p:style>
          <a:lnRef idx="0"/>
          <a:fillRef idx="0"/>
          <a:effectRef idx="0"/>
          <a:fontRef idx="minor"/>
        </p:style>
      </p:sp>
      <p:sp>
        <p:nvSpPr>
          <p:cNvPr id="608" name="CustomShape 27"/>
          <p:cNvSpPr/>
          <p:nvPr/>
        </p:nvSpPr>
        <p:spPr>
          <a:xfrm>
            <a:off x="2613960" y="2961000"/>
            <a:ext cx="587880" cy="332640"/>
          </a:xfrm>
          <a:prstGeom prst="ellipse">
            <a:avLst/>
          </a:prstGeom>
          <a:solidFill>
            <a:srgbClr val="33a3a3"/>
          </a:solidFill>
          <a:ln>
            <a:solidFill>
              <a:srgbClr val="3465a4"/>
            </a:solidFill>
          </a:ln>
        </p:spPr>
        <p:style>
          <a:lnRef idx="0"/>
          <a:fillRef idx="0"/>
          <a:effectRef idx="0"/>
          <a:fontRef idx="minor"/>
        </p:style>
      </p:sp>
      <p:sp>
        <p:nvSpPr>
          <p:cNvPr id="609"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610"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
        <p:nvSpPr>
          <p:cNvPr id="611" name="CustomShape 30"/>
          <p:cNvSpPr/>
          <p:nvPr/>
        </p:nvSpPr>
        <p:spPr>
          <a:xfrm>
            <a:off x="7123320" y="2294640"/>
            <a:ext cx="587880" cy="332640"/>
          </a:xfrm>
          <a:prstGeom prst="ellipse">
            <a:avLst/>
          </a:prstGeom>
          <a:solidFill>
            <a:srgbClr val="729fcf"/>
          </a:solidFill>
          <a:ln>
            <a:solidFill>
              <a:srgbClr val="3465a4"/>
            </a:solidFill>
          </a:ln>
        </p:spPr>
        <p:style>
          <a:lnRef idx="0"/>
          <a:fillRef idx="0"/>
          <a:effectRef idx="0"/>
          <a:fontRef idx="minor"/>
        </p:style>
      </p:sp>
      <p:sp>
        <p:nvSpPr>
          <p:cNvPr id="612" name="CustomShape 31"/>
          <p:cNvSpPr/>
          <p:nvPr/>
        </p:nvSpPr>
        <p:spPr>
          <a:xfrm>
            <a:off x="7123320" y="2294640"/>
            <a:ext cx="587880" cy="332640"/>
          </a:xfrm>
          <a:prstGeom prst="ellipse">
            <a:avLst/>
          </a:prstGeom>
          <a:solidFill>
            <a:srgbClr val="ff9966"/>
          </a:solidFill>
          <a:ln>
            <a:solidFill>
              <a:srgbClr val="3465a4"/>
            </a:solidFill>
          </a:ln>
        </p:spPr>
        <p:style>
          <a:lnRef idx="0"/>
          <a:fillRef idx="0"/>
          <a:effectRef idx="0"/>
          <a:fontRef idx="minor"/>
        </p:style>
      </p:sp>
      <p:sp>
        <p:nvSpPr>
          <p:cNvPr id="613" name="Line 32"/>
          <p:cNvSpPr/>
          <p:nvPr/>
        </p:nvSpPr>
        <p:spPr>
          <a:xfrm flipV="1">
            <a:off x="7449840" y="2627640"/>
            <a:ext cx="360" cy="333000"/>
          </a:xfrm>
          <a:prstGeom prst="line">
            <a:avLst/>
          </a:prstGeom>
          <a:ln>
            <a:solidFill>
              <a:srgbClr val="000000"/>
            </a:solidFill>
            <a:tailEnd len="med" type="triangle" w="med"/>
          </a:ln>
        </p:spPr>
        <p:style>
          <a:lnRef idx="0"/>
          <a:fillRef idx="0"/>
          <a:effectRef idx="0"/>
          <a:fontRef idx="minor"/>
        </p:style>
      </p:sp>
      <p:sp>
        <p:nvSpPr>
          <p:cNvPr id="614" name="CustomShape 33"/>
          <p:cNvSpPr/>
          <p:nvPr/>
        </p:nvSpPr>
        <p:spPr>
          <a:xfrm>
            <a:off x="7188480" y="1554480"/>
            <a:ext cx="587880" cy="332640"/>
          </a:xfrm>
          <a:prstGeom prst="ellipse">
            <a:avLst/>
          </a:prstGeom>
          <a:solidFill>
            <a:srgbClr val="ff9966"/>
          </a:solidFill>
          <a:ln>
            <a:solidFill>
              <a:srgbClr val="3465a4"/>
            </a:solidFill>
          </a:ln>
        </p:spPr>
        <p:style>
          <a:lnRef idx="0"/>
          <a:fillRef idx="0"/>
          <a:effectRef idx="0"/>
          <a:fontRef idx="minor"/>
        </p:style>
      </p:sp>
      <p:sp>
        <p:nvSpPr>
          <p:cNvPr id="615" name="Line 34"/>
          <p:cNvSpPr/>
          <p:nvPr/>
        </p:nvSpPr>
        <p:spPr>
          <a:xfrm flipV="1">
            <a:off x="7384320" y="1924560"/>
            <a:ext cx="360" cy="333000"/>
          </a:xfrm>
          <a:prstGeom prst="line">
            <a:avLst/>
          </a:prstGeom>
          <a:ln>
            <a:solidFill>
              <a:srgbClr val="000000"/>
            </a:solidFill>
            <a:tailEnd len="med" type="triangle" w="med"/>
          </a:ln>
        </p:spPr>
        <p:style>
          <a:lnRef idx="0"/>
          <a:fillRef idx="0"/>
          <a:effectRef idx="0"/>
          <a:fontRef idx="minor"/>
        </p:style>
      </p:sp>
      <p:sp>
        <p:nvSpPr>
          <p:cNvPr id="616" name="Line 35"/>
          <p:cNvSpPr/>
          <p:nvPr/>
        </p:nvSpPr>
        <p:spPr>
          <a:xfrm flipV="1">
            <a:off x="7449840" y="1184040"/>
            <a:ext cx="360" cy="333000"/>
          </a:xfrm>
          <a:prstGeom prst="line">
            <a:avLst/>
          </a:prstGeom>
          <a:ln>
            <a:solidFill>
              <a:srgbClr val="000000"/>
            </a:solidFill>
            <a:tailEnd len="med" type="triangle" w="med"/>
          </a:ln>
        </p:spPr>
        <p:style>
          <a:lnRef idx="0"/>
          <a:fillRef idx="0"/>
          <a:effectRef idx="0"/>
          <a:fontRef idx="minor"/>
        </p:style>
      </p:sp>
      <p:sp>
        <p:nvSpPr>
          <p:cNvPr id="617" name="CustomShape 36"/>
          <p:cNvSpPr/>
          <p:nvPr/>
        </p:nvSpPr>
        <p:spPr>
          <a:xfrm>
            <a:off x="7188480" y="814320"/>
            <a:ext cx="587880" cy="332640"/>
          </a:xfrm>
          <a:prstGeom prst="ellipse">
            <a:avLst/>
          </a:prstGeom>
          <a:solidFill>
            <a:srgbClr val="ff9966"/>
          </a:solidFill>
          <a:ln>
            <a:solidFill>
              <a:srgbClr val="3465a4"/>
            </a:solidFill>
          </a:ln>
        </p:spPr>
        <p:style>
          <a:lnRef idx="0"/>
          <a:fillRef idx="0"/>
          <a:effectRef idx="0"/>
          <a:fontRef idx="minor"/>
        </p:style>
      </p:sp>
      <p:sp>
        <p:nvSpPr>
          <p:cNvPr id="618" name="Line 37"/>
          <p:cNvSpPr/>
          <p:nvPr/>
        </p:nvSpPr>
        <p:spPr>
          <a:xfrm>
            <a:off x="3659760" y="384912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190"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191"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192"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193"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194"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195"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196"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197"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198"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199"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00"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01"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02"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03"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04"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05"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06"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07"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08"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09"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10"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11"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12"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13" name="Line 25"/>
          <p:cNvSpPr/>
          <p:nvPr/>
        </p:nvSpPr>
        <p:spPr>
          <a:xfrm flipV="1">
            <a:off x="2561400" y="1905120"/>
            <a:ext cx="4597560" cy="15120"/>
          </a:xfrm>
          <a:prstGeom prst="line">
            <a:avLst/>
          </a:prstGeom>
          <a:ln>
            <a:solidFill>
              <a:srgbClr val="00ff00"/>
            </a:solidFill>
          </a:ln>
        </p:spPr>
        <p:style>
          <a:lnRef idx="0"/>
          <a:fillRef idx="0"/>
          <a:effectRef idx="0"/>
          <a:fontRef idx="minor"/>
        </p:style>
      </p:sp>
      <p:sp>
        <p:nvSpPr>
          <p:cNvPr id="214" name="CustomShape 26"/>
          <p:cNvSpPr/>
          <p:nvPr/>
        </p:nvSpPr>
        <p:spPr>
          <a:xfrm>
            <a:off x="2103120" y="274320"/>
            <a:ext cx="5942880" cy="3650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Why not just make a copy of the file you’re working 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if it’s not?</a:t>
            </a:r>
            <a:endParaRPr b="0" lang="en-US" sz="4400" spc="-1" strike="noStrike">
              <a:latin typeface="Arial"/>
            </a:endParaRPr>
          </a:p>
        </p:txBody>
      </p:sp>
      <p:sp>
        <p:nvSpPr>
          <p:cNvPr id="620" name="CustomShape 2"/>
          <p:cNvSpPr/>
          <p:nvPr/>
        </p:nvSpPr>
        <p:spPr>
          <a:xfrm>
            <a:off x="1463040" y="1280160"/>
            <a:ext cx="7053120" cy="573732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 [rejected]        master -&gt; master (fetch first)</a:t>
            </a:r>
            <a:endParaRPr b="0" lang="en-US" sz="1000" spc="-1" strike="noStrike">
              <a:latin typeface="Arial"/>
            </a:endParaRPr>
          </a:p>
          <a:p>
            <a:r>
              <a:rPr b="0" lang="en-US" sz="1000" spc="-1" strike="noStrike">
                <a:solidFill>
                  <a:srgbClr val="000000"/>
                </a:solidFill>
                <a:latin typeface="Courier New"/>
                <a:ea typeface="DejaVu Sans"/>
              </a:rPr>
              <a:t>error: failed to push some refs 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hint: Updates were rejected because the remote contains work that you do</a:t>
            </a:r>
            <a:endParaRPr b="0" lang="en-US" sz="1000" spc="-1" strike="noStrike">
              <a:latin typeface="Arial"/>
            </a:endParaRPr>
          </a:p>
          <a:p>
            <a:r>
              <a:rPr b="0" lang="en-US" sz="1000" spc="-1" strike="noStrike">
                <a:solidFill>
                  <a:srgbClr val="000000"/>
                </a:solidFill>
                <a:latin typeface="Courier New"/>
                <a:ea typeface="DejaVu Sans"/>
              </a:rPr>
              <a:t>hint: not have locally. This is usually caused by another repository pushing</a:t>
            </a:r>
            <a:endParaRPr b="0" lang="en-US" sz="1000" spc="-1" strike="noStrike">
              <a:latin typeface="Arial"/>
            </a:endParaRPr>
          </a:p>
          <a:p>
            <a:r>
              <a:rPr b="0" lang="en-US" sz="1000" spc="-1" strike="noStrike">
                <a:solidFill>
                  <a:srgbClr val="000000"/>
                </a:solidFill>
                <a:latin typeface="Courier New"/>
                <a:ea typeface="DejaVu Sans"/>
              </a:rPr>
              <a:t>hint: to the same ref. You may want to first integrate the remote changes</a:t>
            </a:r>
            <a:endParaRPr b="0" lang="en-US" sz="1000" spc="-1" strike="noStrike">
              <a:latin typeface="Arial"/>
            </a:endParaRPr>
          </a:p>
          <a:p>
            <a:r>
              <a:rPr b="0" lang="en-US" sz="1000" spc="-1" strike="noStrike">
                <a:solidFill>
                  <a:srgbClr val="000000"/>
                </a:solidFill>
                <a:latin typeface="Courier New"/>
                <a:ea typeface="DejaVu Sans"/>
              </a:rPr>
              <a:t>hint: (e.g., 'git pull ...') before pushing again.</a:t>
            </a:r>
            <a:endParaRPr b="0" lang="en-US" sz="1000" spc="-1" strike="noStrike">
              <a:latin typeface="Arial"/>
            </a:endParaRPr>
          </a:p>
          <a:p>
            <a:r>
              <a:rPr b="0" lang="en-US" sz="1000" spc="-1" strike="noStrike">
                <a:solidFill>
                  <a:srgbClr val="000000"/>
                </a:solidFill>
                <a:latin typeface="Courier New"/>
                <a:ea typeface="DejaVu Sans"/>
              </a:rPr>
              <a:t>hint: See the 'Note about fast-forwards' in 'git push --help' for details.</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pull</a:t>
            </a:r>
            <a:endParaRPr b="0" lang="en-US" sz="1000" spc="-1" strike="noStrike">
              <a:latin typeface="Arial"/>
            </a:endParaRPr>
          </a:p>
          <a:p>
            <a:r>
              <a:rPr b="0" lang="en-US" sz="1000" spc="-1" strike="noStrike">
                <a:solidFill>
                  <a:srgbClr val="000000"/>
                </a:solidFill>
                <a:latin typeface="Courier New"/>
                <a:ea typeface="DejaVu Sans"/>
              </a:rPr>
              <a:t>remote: Counting objects: 4, done.</a:t>
            </a:r>
            <a:endParaRPr b="0" lang="en-US" sz="1000" spc="-1" strike="noStrike">
              <a:latin typeface="Arial"/>
            </a:endParaRPr>
          </a:p>
          <a:p>
            <a:r>
              <a:rPr b="0" lang="en-US" sz="1000" spc="-1" strike="noStrike">
                <a:solidFill>
                  <a:srgbClr val="000000"/>
                </a:solidFill>
                <a:latin typeface="Courier New"/>
                <a:ea typeface="DejaVu Sans"/>
              </a:rPr>
              <a:t>remote: Compressing objects: 100% (2/2), done.</a:t>
            </a:r>
            <a:endParaRPr b="0" lang="en-US" sz="1000" spc="-1" strike="noStrike">
              <a:latin typeface="Arial"/>
            </a:endParaRPr>
          </a:p>
          <a:p>
            <a:r>
              <a:rPr b="0" lang="en-US" sz="1000" spc="-1" strike="noStrike">
                <a:solidFill>
                  <a:srgbClr val="000000"/>
                </a:solidFill>
                <a:latin typeface="Courier New"/>
                <a:ea typeface="DejaVu Sans"/>
              </a:rPr>
              <a:t>remote: Total 4 (delta 0), reused 4 (delta 0), pack-reused 0</a:t>
            </a:r>
            <a:endParaRPr b="0" lang="en-US" sz="1000" spc="-1" strike="noStrike">
              <a:latin typeface="Arial"/>
            </a:endParaRPr>
          </a:p>
          <a:p>
            <a:r>
              <a:rPr b="0" lang="en-US" sz="1000" spc="-1" strike="noStrike">
                <a:solidFill>
                  <a:srgbClr val="000000"/>
                </a:solidFill>
                <a:latin typeface="Courier New"/>
                <a:ea typeface="DejaVu Sans"/>
              </a:rPr>
              <a:t>Unpacking objects: 100% (4/4), done.</a:t>
            </a:r>
            <a:endParaRPr b="0" lang="en-US" sz="1000" spc="-1" strike="noStrike">
              <a:latin typeface="Arial"/>
            </a:endParaRPr>
          </a:p>
          <a:p>
            <a:r>
              <a:rPr b="0" lang="en-US" sz="1000" spc="-1" strike="noStrike">
                <a:solidFill>
                  <a:srgbClr val="000000"/>
                </a:solidFill>
                <a:latin typeface="Courier New"/>
                <a:ea typeface="DejaVu Sans"/>
              </a:rPr>
              <a:t>From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2739922..7e52187  master     -&gt; origin/master</a:t>
            </a:r>
            <a:endParaRPr b="0" lang="en-US" sz="1000" spc="-1" strike="noStrike">
              <a:latin typeface="Arial"/>
            </a:endParaRPr>
          </a:p>
          <a:p>
            <a:r>
              <a:rPr b="0" lang="en-US" sz="1000" spc="-1" strike="noStrike">
                <a:solidFill>
                  <a:srgbClr val="000000"/>
                </a:solidFill>
                <a:latin typeface="Courier New"/>
                <a:ea typeface="DejaVu Sans"/>
              </a:rPr>
              <a:t>Merge made by the 'recursive' strategy.</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example_2/example.txt | 1 +</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1 file changed, 1 insertion(+)</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create mode 100644 example_2/example.txt</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Counting objects: 12, done.</a:t>
            </a:r>
            <a:endParaRPr b="0" lang="en-US" sz="1000" spc="-1" strike="noStrike">
              <a:latin typeface="Arial"/>
            </a:endParaRPr>
          </a:p>
          <a:p>
            <a:r>
              <a:rPr b="0" lang="en-US" sz="1000" spc="-1" strike="noStrike">
                <a:solidFill>
                  <a:srgbClr val="000000"/>
                </a:solidFill>
                <a:latin typeface="Courier New"/>
                <a:ea typeface="DejaVu Sans"/>
              </a:rPr>
              <a:t>Delta compression using up to 2 threads.</a:t>
            </a:r>
            <a:endParaRPr b="0" lang="en-US" sz="1000" spc="-1" strike="noStrike">
              <a:latin typeface="Arial"/>
            </a:endParaRPr>
          </a:p>
          <a:p>
            <a:r>
              <a:rPr b="0" lang="en-US" sz="1000" spc="-1" strike="noStrike">
                <a:solidFill>
                  <a:srgbClr val="000000"/>
                </a:solidFill>
                <a:latin typeface="Courier New"/>
                <a:ea typeface="DejaVu Sans"/>
              </a:rPr>
              <a:t>Compressing objects: 100% (6/6), done.</a:t>
            </a:r>
            <a:endParaRPr b="0" lang="en-US" sz="1000" spc="-1" strike="noStrike">
              <a:latin typeface="Arial"/>
            </a:endParaRPr>
          </a:p>
          <a:p>
            <a:r>
              <a:rPr b="0" lang="en-US" sz="1000" spc="-1" strike="noStrike">
                <a:solidFill>
                  <a:srgbClr val="000000"/>
                </a:solidFill>
                <a:latin typeface="Courier New"/>
                <a:ea typeface="DejaVu Sans"/>
              </a:rPr>
              <a:t>Writing objects: 100% (6/6), 723 bytes | 0 bytes/s, done.</a:t>
            </a:r>
            <a:endParaRPr b="0" lang="en-US" sz="1000" spc="-1" strike="noStrike">
              <a:latin typeface="Arial"/>
            </a:endParaRPr>
          </a:p>
          <a:p>
            <a:r>
              <a:rPr b="0" lang="en-US" sz="1000" spc="-1" strike="noStrike">
                <a:solidFill>
                  <a:srgbClr val="000000"/>
                </a:solidFill>
                <a:latin typeface="Courier New"/>
                <a:ea typeface="DejaVu Sans"/>
              </a:rPr>
              <a:t>Total 6 (delta 1), reused 0 (delta 0)</a:t>
            </a:r>
            <a:endParaRPr b="0" lang="en-US" sz="1000" spc="-1" strike="noStrike">
              <a:latin typeface="Arial"/>
            </a:endParaRPr>
          </a:p>
          <a:p>
            <a:r>
              <a:rPr b="0" lang="en-US" sz="1000" spc="-1" strike="noStrike">
                <a:solidFill>
                  <a:srgbClr val="000000"/>
                </a:solidFill>
                <a:latin typeface="Courier New"/>
                <a:ea typeface="DejaVu Sans"/>
              </a:rPr>
              <a:t>remote: Resolving deltas: 100% (1/1), done.</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7e52187..8ae9cf6  master -&gt; master</a:t>
            </a:r>
            <a:endParaRPr b="0" lang="en-US" sz="10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2" name="CustomShape 2"/>
          <p:cNvSpPr/>
          <p:nvPr/>
        </p:nvSpPr>
        <p:spPr>
          <a:xfrm>
            <a:off x="1117080" y="1280160"/>
            <a:ext cx="8391960" cy="6308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4" name="CustomShape 2"/>
          <p:cNvSpPr/>
          <p:nvPr/>
        </p:nvSpPr>
        <p:spPr>
          <a:xfrm>
            <a:off x="1117080" y="1463040"/>
            <a:ext cx="83919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sure I’m happy with this.</a:t>
            </a:r>
            <a:endParaRPr b="0" lang="en-US" sz="4400" spc="-1" strike="noStrike">
              <a:latin typeface="Arial"/>
            </a:endParaRPr>
          </a:p>
        </p:txBody>
      </p:sp>
      <p:sp>
        <p:nvSpPr>
          <p:cNvPr id="626" name="CustomShape 2"/>
          <p:cNvSpPr/>
          <p:nvPr/>
        </p:nvSpPr>
        <p:spPr>
          <a:xfrm>
            <a:off x="4572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a:t>
            </a:r>
            <a:endParaRPr b="0" lang="en-US" sz="1400" spc="-1" strike="noStrike">
              <a:latin typeface="Arial"/>
            </a:endParaRPr>
          </a:p>
          <a:p>
            <a:r>
              <a:rPr b="0" lang="en-US" sz="1400" spc="-1" strike="noStrike">
                <a:solidFill>
                  <a:srgbClr val="000000"/>
                </a:solidFill>
                <a:latin typeface="Courier New"/>
                <a:ea typeface="DejaVu Sans"/>
              </a:rPr>
              <a:t>Saved working directory and index state WIP on master: 2739922 revert random thought</a:t>
            </a:r>
            <a:endParaRPr b="0" lang="en-US" sz="1400" spc="-1" strike="noStrike">
              <a:latin typeface="Arial"/>
            </a:endParaRPr>
          </a:p>
          <a:p>
            <a:r>
              <a:rPr b="0" lang="en-US" sz="1400" spc="-1" strike="noStrike">
                <a:solidFill>
                  <a:srgbClr val="000000"/>
                </a:solidFill>
                <a:latin typeface="Courier New"/>
                <a:ea typeface="DejaVu Sans"/>
              </a:rPr>
              <a:t>HEAD is now at 2739922 revert random thought</a:t>
            </a:r>
            <a:endParaRPr b="0" lang="en-US" sz="1400" spc="-1" strike="noStrike">
              <a:latin typeface="Arial"/>
            </a:endParaRPr>
          </a:p>
          <a:p>
            <a:r>
              <a:rPr b="0" lang="en-US" sz="1400" spc="-1" strike="noStrike">
                <a:solidFill>
                  <a:srgbClr val="000000"/>
                </a:solidFill>
                <a:latin typeface="Courier New"/>
                <a:ea typeface="DejaVu Sans"/>
              </a:rPr>
              <a:t>$ 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Okay, maybe I am.</a:t>
            </a:r>
            <a:endParaRPr b="0" lang="en-US" sz="4400" spc="-1" strike="noStrike">
              <a:latin typeface="Arial"/>
            </a:endParaRPr>
          </a:p>
        </p:txBody>
      </p:sp>
      <p:sp>
        <p:nvSpPr>
          <p:cNvPr id="628"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 pop</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Dropped refs/stash@{0} (66a561dcd1d65c7f068c01426dbe8c5b0863b2ce)</a:t>
            </a:r>
            <a:endParaRPr b="0" lang="en-US" sz="14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30"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-b ball_launcher</a:t>
            </a:r>
            <a:endParaRPr b="0" lang="en-US" sz="1400" spc="-1" strike="noStrike">
              <a:latin typeface="Arial"/>
            </a:endParaRPr>
          </a:p>
          <a:p>
            <a:r>
              <a:rPr b="0" lang="en-US" sz="1400" spc="-1" strike="noStrike">
                <a:solidFill>
                  <a:srgbClr val="000000"/>
                </a:solidFill>
                <a:latin typeface="Courier New"/>
                <a:ea typeface="DejaVu Sans"/>
              </a:rPr>
              <a:t>M</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example_1/example.txt</a:t>
            </a:r>
            <a:endParaRPr b="0" lang="en-US" sz="1400" spc="-1" strike="noStrike">
              <a:latin typeface="Arial"/>
            </a:endParaRPr>
          </a:p>
          <a:p>
            <a:r>
              <a:rPr b="0" lang="en-US" sz="1400" spc="-1" strike="noStrike">
                <a:solidFill>
                  <a:srgbClr val="000000"/>
                </a:solidFill>
                <a:latin typeface="Courier New"/>
                <a:ea typeface="DejaVu Sans"/>
              </a:rPr>
              <a:t>Switched to a new branch 'ball_launcher'</a:t>
            </a:r>
            <a:endParaRPr b="0" lang="en-US" sz="1400" spc="-1" strike="noStrike">
              <a:latin typeface="Arial"/>
            </a:endParaRPr>
          </a:p>
          <a:p>
            <a:endParaRPr b="0" lang="en-US" sz="14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7272000" y="6675840"/>
            <a:ext cx="587880" cy="332640"/>
          </a:xfrm>
          <a:prstGeom prst="ellipse">
            <a:avLst/>
          </a:prstGeom>
          <a:solidFill>
            <a:srgbClr val="729fcf"/>
          </a:solidFill>
          <a:ln>
            <a:solidFill>
              <a:srgbClr val="3465a4"/>
            </a:solidFill>
          </a:ln>
        </p:spPr>
        <p:style>
          <a:lnRef idx="0"/>
          <a:fillRef idx="0"/>
          <a:effectRef idx="0"/>
          <a:fontRef idx="minor"/>
        </p:style>
      </p:sp>
      <p:sp>
        <p:nvSpPr>
          <p:cNvPr id="632" name="CustomShape 2"/>
          <p:cNvSpPr/>
          <p:nvPr/>
        </p:nvSpPr>
        <p:spPr>
          <a:xfrm>
            <a:off x="7254000" y="5921640"/>
            <a:ext cx="587880" cy="332640"/>
          </a:xfrm>
          <a:prstGeom prst="ellipse">
            <a:avLst/>
          </a:prstGeom>
          <a:solidFill>
            <a:srgbClr val="729fcf"/>
          </a:solidFill>
          <a:ln>
            <a:solidFill>
              <a:srgbClr val="3465a4"/>
            </a:solidFill>
          </a:ln>
        </p:spPr>
        <p:style>
          <a:lnRef idx="0"/>
          <a:fillRef idx="0"/>
          <a:effectRef idx="0"/>
          <a:fontRef idx="minor"/>
        </p:style>
      </p:sp>
      <p:sp>
        <p:nvSpPr>
          <p:cNvPr id="633" name="CustomShape 3"/>
          <p:cNvSpPr/>
          <p:nvPr/>
        </p:nvSpPr>
        <p:spPr>
          <a:xfrm>
            <a:off x="7254000" y="5181480"/>
            <a:ext cx="587880" cy="332640"/>
          </a:xfrm>
          <a:prstGeom prst="ellipse">
            <a:avLst/>
          </a:prstGeom>
          <a:solidFill>
            <a:srgbClr val="729fcf"/>
          </a:solidFill>
          <a:ln>
            <a:solidFill>
              <a:srgbClr val="3465a4"/>
            </a:solidFill>
          </a:ln>
        </p:spPr>
        <p:style>
          <a:lnRef idx="0"/>
          <a:fillRef idx="0"/>
          <a:effectRef idx="0"/>
          <a:fontRef idx="minor"/>
        </p:style>
      </p:sp>
      <p:sp>
        <p:nvSpPr>
          <p:cNvPr id="634" name="CustomShape 4"/>
          <p:cNvSpPr/>
          <p:nvPr/>
        </p:nvSpPr>
        <p:spPr>
          <a:xfrm>
            <a:off x="7254000" y="4441320"/>
            <a:ext cx="587880" cy="332640"/>
          </a:xfrm>
          <a:prstGeom prst="ellipse">
            <a:avLst/>
          </a:prstGeom>
          <a:solidFill>
            <a:srgbClr val="729fcf"/>
          </a:solidFill>
          <a:ln>
            <a:solidFill>
              <a:srgbClr val="3465a4"/>
            </a:solidFill>
          </a:ln>
        </p:spPr>
        <p:style>
          <a:lnRef idx="0"/>
          <a:fillRef idx="0"/>
          <a:effectRef idx="0"/>
          <a:fontRef idx="minor"/>
        </p:style>
      </p:sp>
      <p:sp>
        <p:nvSpPr>
          <p:cNvPr id="635"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36"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37"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38" name="CustomShape 8"/>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639" name="CustomShape 9"/>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640" name="CustomShape 10"/>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641" name="CustomShape 11"/>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642"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43"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44"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45" name="CustomShape 15"/>
          <p:cNvSpPr/>
          <p:nvPr/>
        </p:nvSpPr>
        <p:spPr>
          <a:xfrm>
            <a:off x="8364960" y="45892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46" name="CustomShape 16"/>
          <p:cNvSpPr/>
          <p:nvPr/>
        </p:nvSpPr>
        <p:spPr>
          <a:xfrm>
            <a:off x="3398040" y="455220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47" name="CustomShape 17"/>
          <p:cNvSpPr/>
          <p:nvPr/>
        </p:nvSpPr>
        <p:spPr>
          <a:xfrm>
            <a:off x="3398040" y="4271760"/>
            <a:ext cx="23522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ball_launcher</a:t>
            </a:r>
            <a:endParaRPr b="0" lang="en-US" sz="146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49"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Add a change to our branch</a:t>
            </a:r>
            <a:endParaRPr b="0" lang="en-US" sz="4400" spc="-1" strike="noStrike">
              <a:latin typeface="Arial"/>
            </a:endParaRPr>
          </a:p>
        </p:txBody>
      </p:sp>
      <p:sp>
        <p:nvSpPr>
          <p:cNvPr id="651" name="CustomShape 2"/>
          <p:cNvSpPr/>
          <p:nvPr/>
        </p:nvSpPr>
        <p:spPr>
          <a:xfrm>
            <a:off x="640080" y="137160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ball_launcher          </a:t>
            </a:r>
            <a:r>
              <a:rPr b="0" lang="en-US" sz="1400" spc="-1" strike="noStrike">
                <a:solidFill>
                  <a:srgbClr val="ff00ff"/>
                </a:solidFill>
                <a:latin typeface="Courier New"/>
                <a:ea typeface="DejaVu Sans"/>
              </a:rPr>
              <a:t>←Note what branch we’re on.</a:t>
            </a:r>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0e262e1..aa0c670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ff0000"/>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r>
              <a:rPr b="0" lang="en-US" sz="1400" spc="-1" strike="noStrike">
                <a:solidFill>
                  <a:srgbClr val="000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"Added a good sentence"</a:t>
            </a:r>
            <a:endParaRPr b="0" lang="en-US" sz="1400" spc="-1" strike="noStrike">
              <a:latin typeface="Arial"/>
            </a:endParaRPr>
          </a:p>
          <a:p>
            <a:r>
              <a:rPr b="0" lang="en-US" sz="1400" spc="-1" strike="noStrike">
                <a:solidFill>
                  <a:srgbClr val="000000"/>
                </a:solidFill>
                <a:latin typeface="Courier New"/>
                <a:ea typeface="DejaVu Sans"/>
              </a:rPr>
              <a:t>[ball_launcher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insertions(+)</a:t>
            </a:r>
            <a:endParaRPr b="0" lang="en-US" sz="1400" spc="-1" strike="noStrike">
              <a:latin typeface="Arial"/>
            </a:endParaRPr>
          </a:p>
          <a:p>
            <a:endParaRPr b="0" lang="en-US" sz="14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7272000" y="6675840"/>
            <a:ext cx="587880" cy="332640"/>
          </a:xfrm>
          <a:prstGeom prst="ellipse">
            <a:avLst/>
          </a:prstGeom>
          <a:solidFill>
            <a:srgbClr val="729fcf"/>
          </a:solidFill>
          <a:ln>
            <a:solidFill>
              <a:srgbClr val="3465a4"/>
            </a:solidFill>
          </a:ln>
        </p:spPr>
        <p:style>
          <a:lnRef idx="0"/>
          <a:fillRef idx="0"/>
          <a:effectRef idx="0"/>
          <a:fontRef idx="minor"/>
        </p:style>
      </p:sp>
      <p:sp>
        <p:nvSpPr>
          <p:cNvPr id="653" name="CustomShape 2"/>
          <p:cNvSpPr/>
          <p:nvPr/>
        </p:nvSpPr>
        <p:spPr>
          <a:xfrm>
            <a:off x="7254000" y="5921640"/>
            <a:ext cx="587880" cy="332640"/>
          </a:xfrm>
          <a:prstGeom prst="ellipse">
            <a:avLst/>
          </a:prstGeom>
          <a:solidFill>
            <a:srgbClr val="729fcf"/>
          </a:solidFill>
          <a:ln>
            <a:solidFill>
              <a:srgbClr val="3465a4"/>
            </a:solidFill>
          </a:ln>
        </p:spPr>
        <p:style>
          <a:lnRef idx="0"/>
          <a:fillRef idx="0"/>
          <a:effectRef idx="0"/>
          <a:fontRef idx="minor"/>
        </p:style>
      </p:sp>
      <p:sp>
        <p:nvSpPr>
          <p:cNvPr id="654" name="CustomShape 3"/>
          <p:cNvSpPr/>
          <p:nvPr/>
        </p:nvSpPr>
        <p:spPr>
          <a:xfrm>
            <a:off x="7254000" y="5181480"/>
            <a:ext cx="587880" cy="332640"/>
          </a:xfrm>
          <a:prstGeom prst="ellipse">
            <a:avLst/>
          </a:prstGeom>
          <a:solidFill>
            <a:srgbClr val="729fcf"/>
          </a:solidFill>
          <a:ln>
            <a:solidFill>
              <a:srgbClr val="3465a4"/>
            </a:solidFill>
          </a:ln>
        </p:spPr>
        <p:style>
          <a:lnRef idx="0"/>
          <a:fillRef idx="0"/>
          <a:effectRef idx="0"/>
          <a:fontRef idx="minor"/>
        </p:style>
      </p:sp>
      <p:sp>
        <p:nvSpPr>
          <p:cNvPr id="655" name="CustomShape 4"/>
          <p:cNvSpPr/>
          <p:nvPr/>
        </p:nvSpPr>
        <p:spPr>
          <a:xfrm>
            <a:off x="7254000" y="4441320"/>
            <a:ext cx="587880" cy="332640"/>
          </a:xfrm>
          <a:prstGeom prst="ellipse">
            <a:avLst/>
          </a:prstGeom>
          <a:solidFill>
            <a:srgbClr val="729fcf"/>
          </a:solidFill>
          <a:ln>
            <a:solidFill>
              <a:srgbClr val="3465a4"/>
            </a:solidFill>
          </a:ln>
        </p:spPr>
        <p:style>
          <a:lnRef idx="0"/>
          <a:fillRef idx="0"/>
          <a:effectRef idx="0"/>
          <a:fontRef idx="minor"/>
        </p:style>
      </p:sp>
      <p:sp>
        <p:nvSpPr>
          <p:cNvPr id="656"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57"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58"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59" name="CustomShape 8"/>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660" name="CustomShape 9"/>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661" name="CustomShape 10"/>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662" name="CustomShape 11"/>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663"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64"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65"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66" name="CustomShape 15"/>
          <p:cNvSpPr/>
          <p:nvPr/>
        </p:nvSpPr>
        <p:spPr>
          <a:xfrm>
            <a:off x="8364960" y="45892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67" name="CustomShape 16"/>
          <p:cNvSpPr/>
          <p:nvPr/>
        </p:nvSpPr>
        <p:spPr>
          <a:xfrm>
            <a:off x="849240" y="44938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68" name="CustomShape 17"/>
          <p:cNvSpPr/>
          <p:nvPr/>
        </p:nvSpPr>
        <p:spPr>
          <a:xfrm>
            <a:off x="3659400" y="4234680"/>
            <a:ext cx="23522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ball_launcher</a:t>
            </a:r>
            <a:endParaRPr b="0" lang="en-US" sz="1460" spc="-1" strike="noStrike">
              <a:latin typeface="Arial"/>
            </a:endParaRPr>
          </a:p>
        </p:txBody>
      </p:sp>
      <p:sp>
        <p:nvSpPr>
          <p:cNvPr id="669" name="CustomShape 18"/>
          <p:cNvSpPr/>
          <p:nvPr/>
        </p:nvSpPr>
        <p:spPr>
          <a:xfrm>
            <a:off x="3986280" y="3774960"/>
            <a:ext cx="587880" cy="332640"/>
          </a:xfrm>
          <a:prstGeom prst="ellipse">
            <a:avLst/>
          </a:prstGeom>
          <a:solidFill>
            <a:srgbClr val="729fcf"/>
          </a:solidFill>
          <a:ln>
            <a:solidFill>
              <a:srgbClr val="3465a4"/>
            </a:solidFill>
          </a:ln>
        </p:spPr>
        <p:style>
          <a:lnRef idx="0"/>
          <a:fillRef idx="0"/>
          <a:effectRef idx="0"/>
          <a:fontRef idx="minor"/>
        </p:style>
      </p:sp>
      <p:sp>
        <p:nvSpPr>
          <p:cNvPr id="670"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Line 1"/>
          <p:cNvSpPr/>
          <p:nvPr/>
        </p:nvSpPr>
        <p:spPr>
          <a:xfrm flipH="1">
            <a:off x="7158600" y="1905120"/>
            <a:ext cx="2011680" cy="360"/>
          </a:xfrm>
          <a:prstGeom prst="line">
            <a:avLst/>
          </a:prstGeom>
          <a:ln>
            <a:solidFill>
              <a:srgbClr val="000000"/>
            </a:solidFill>
          </a:ln>
        </p:spPr>
        <p:style>
          <a:lnRef idx="0"/>
          <a:fillRef idx="0"/>
          <a:effectRef idx="0"/>
          <a:fontRef idx="minor"/>
        </p:style>
      </p:sp>
      <p:sp>
        <p:nvSpPr>
          <p:cNvPr id="216" name="Line 2"/>
          <p:cNvSpPr/>
          <p:nvPr/>
        </p:nvSpPr>
        <p:spPr>
          <a:xfrm>
            <a:off x="7158600" y="1905120"/>
            <a:ext cx="365760" cy="5120640"/>
          </a:xfrm>
          <a:prstGeom prst="line">
            <a:avLst/>
          </a:prstGeom>
          <a:ln>
            <a:solidFill>
              <a:srgbClr val="000000"/>
            </a:solidFill>
          </a:ln>
        </p:spPr>
        <p:style>
          <a:lnRef idx="0"/>
          <a:fillRef idx="0"/>
          <a:effectRef idx="0"/>
          <a:fontRef idx="minor"/>
        </p:style>
      </p:sp>
      <p:sp>
        <p:nvSpPr>
          <p:cNvPr id="217" name="Line 3"/>
          <p:cNvSpPr/>
          <p:nvPr/>
        </p:nvSpPr>
        <p:spPr>
          <a:xfrm>
            <a:off x="549360" y="1920240"/>
            <a:ext cx="2011680" cy="360"/>
          </a:xfrm>
          <a:prstGeom prst="line">
            <a:avLst/>
          </a:prstGeom>
          <a:ln>
            <a:solidFill>
              <a:srgbClr val="000000"/>
            </a:solidFill>
          </a:ln>
        </p:spPr>
        <p:style>
          <a:lnRef idx="0"/>
          <a:fillRef idx="0"/>
          <a:effectRef idx="0"/>
          <a:fontRef idx="minor"/>
        </p:style>
      </p:sp>
      <p:sp>
        <p:nvSpPr>
          <p:cNvPr id="218" name="Line 4"/>
          <p:cNvSpPr/>
          <p:nvPr/>
        </p:nvSpPr>
        <p:spPr>
          <a:xfrm flipH="1">
            <a:off x="2195280" y="1920240"/>
            <a:ext cx="365760" cy="5120640"/>
          </a:xfrm>
          <a:prstGeom prst="line">
            <a:avLst/>
          </a:prstGeom>
          <a:ln>
            <a:solidFill>
              <a:srgbClr val="000000"/>
            </a:solidFill>
          </a:ln>
        </p:spPr>
        <p:style>
          <a:lnRef idx="0"/>
          <a:fillRef idx="0"/>
          <a:effectRef idx="0"/>
          <a:fontRef idx="minor"/>
        </p:style>
      </p:sp>
      <p:sp>
        <p:nvSpPr>
          <p:cNvPr id="219" name="Line 5"/>
          <p:cNvSpPr/>
          <p:nvPr/>
        </p:nvSpPr>
        <p:spPr>
          <a:xfrm flipH="1" flipV="1">
            <a:off x="4113360" y="6217920"/>
            <a:ext cx="273960" cy="822960"/>
          </a:xfrm>
          <a:prstGeom prst="line">
            <a:avLst/>
          </a:prstGeom>
          <a:ln>
            <a:solidFill>
              <a:srgbClr val="000000"/>
            </a:solidFill>
          </a:ln>
        </p:spPr>
        <p:style>
          <a:lnRef idx="0"/>
          <a:fillRef idx="0"/>
          <a:effectRef idx="0"/>
          <a:fontRef idx="minor"/>
        </p:style>
      </p:sp>
      <p:sp>
        <p:nvSpPr>
          <p:cNvPr id="220" name="Line 6"/>
          <p:cNvSpPr/>
          <p:nvPr/>
        </p:nvSpPr>
        <p:spPr>
          <a:xfrm flipV="1">
            <a:off x="3839400" y="6217920"/>
            <a:ext cx="273960" cy="822960"/>
          </a:xfrm>
          <a:prstGeom prst="line">
            <a:avLst/>
          </a:prstGeom>
          <a:ln>
            <a:solidFill>
              <a:srgbClr val="000000"/>
            </a:solidFill>
          </a:ln>
        </p:spPr>
        <p:style>
          <a:lnRef idx="0"/>
          <a:fillRef idx="0"/>
          <a:effectRef idx="0"/>
          <a:fontRef idx="minor"/>
        </p:style>
      </p:sp>
      <p:sp>
        <p:nvSpPr>
          <p:cNvPr id="221" name="Line 7"/>
          <p:cNvSpPr/>
          <p:nvPr/>
        </p:nvSpPr>
        <p:spPr>
          <a:xfrm flipH="1" flipV="1">
            <a:off x="3565440" y="6217920"/>
            <a:ext cx="273960" cy="822960"/>
          </a:xfrm>
          <a:prstGeom prst="line">
            <a:avLst/>
          </a:prstGeom>
          <a:ln>
            <a:solidFill>
              <a:srgbClr val="000000"/>
            </a:solidFill>
          </a:ln>
        </p:spPr>
        <p:style>
          <a:lnRef idx="0"/>
          <a:fillRef idx="0"/>
          <a:effectRef idx="0"/>
          <a:fontRef idx="minor"/>
        </p:style>
      </p:sp>
      <p:sp>
        <p:nvSpPr>
          <p:cNvPr id="222" name="Line 8"/>
          <p:cNvSpPr/>
          <p:nvPr/>
        </p:nvSpPr>
        <p:spPr>
          <a:xfrm flipV="1">
            <a:off x="3291480" y="6217920"/>
            <a:ext cx="273960" cy="822960"/>
          </a:xfrm>
          <a:prstGeom prst="line">
            <a:avLst/>
          </a:prstGeom>
          <a:ln>
            <a:solidFill>
              <a:srgbClr val="000000"/>
            </a:solidFill>
          </a:ln>
        </p:spPr>
        <p:style>
          <a:lnRef idx="0"/>
          <a:fillRef idx="0"/>
          <a:effectRef idx="0"/>
          <a:fontRef idx="minor"/>
        </p:style>
      </p:sp>
      <p:sp>
        <p:nvSpPr>
          <p:cNvPr id="223" name="Line 9"/>
          <p:cNvSpPr/>
          <p:nvPr/>
        </p:nvSpPr>
        <p:spPr>
          <a:xfrm flipH="1" flipV="1">
            <a:off x="5209200" y="6217920"/>
            <a:ext cx="273960" cy="822960"/>
          </a:xfrm>
          <a:prstGeom prst="line">
            <a:avLst/>
          </a:prstGeom>
          <a:ln>
            <a:solidFill>
              <a:srgbClr val="000000"/>
            </a:solidFill>
          </a:ln>
        </p:spPr>
        <p:style>
          <a:lnRef idx="0"/>
          <a:fillRef idx="0"/>
          <a:effectRef idx="0"/>
          <a:fontRef idx="minor"/>
        </p:style>
      </p:sp>
      <p:sp>
        <p:nvSpPr>
          <p:cNvPr id="224" name="Line 10"/>
          <p:cNvSpPr/>
          <p:nvPr/>
        </p:nvSpPr>
        <p:spPr>
          <a:xfrm flipV="1">
            <a:off x="4935240" y="6217920"/>
            <a:ext cx="273960" cy="822960"/>
          </a:xfrm>
          <a:prstGeom prst="line">
            <a:avLst/>
          </a:prstGeom>
          <a:ln>
            <a:solidFill>
              <a:srgbClr val="000000"/>
            </a:solidFill>
          </a:ln>
        </p:spPr>
        <p:style>
          <a:lnRef idx="0"/>
          <a:fillRef idx="0"/>
          <a:effectRef idx="0"/>
          <a:fontRef idx="minor"/>
        </p:style>
      </p:sp>
      <p:sp>
        <p:nvSpPr>
          <p:cNvPr id="225" name="Line 11"/>
          <p:cNvSpPr/>
          <p:nvPr/>
        </p:nvSpPr>
        <p:spPr>
          <a:xfrm flipH="1" flipV="1">
            <a:off x="4661280" y="6217920"/>
            <a:ext cx="273960" cy="822960"/>
          </a:xfrm>
          <a:prstGeom prst="line">
            <a:avLst/>
          </a:prstGeom>
          <a:ln>
            <a:solidFill>
              <a:srgbClr val="000000"/>
            </a:solidFill>
          </a:ln>
        </p:spPr>
        <p:style>
          <a:lnRef idx="0"/>
          <a:fillRef idx="0"/>
          <a:effectRef idx="0"/>
          <a:fontRef idx="minor"/>
        </p:style>
      </p:sp>
      <p:sp>
        <p:nvSpPr>
          <p:cNvPr id="226" name="Line 12"/>
          <p:cNvSpPr/>
          <p:nvPr/>
        </p:nvSpPr>
        <p:spPr>
          <a:xfrm flipV="1">
            <a:off x="4387320" y="6217920"/>
            <a:ext cx="273960" cy="822960"/>
          </a:xfrm>
          <a:prstGeom prst="line">
            <a:avLst/>
          </a:prstGeom>
          <a:ln>
            <a:solidFill>
              <a:srgbClr val="000000"/>
            </a:solidFill>
          </a:ln>
        </p:spPr>
        <p:style>
          <a:lnRef idx="0"/>
          <a:fillRef idx="0"/>
          <a:effectRef idx="0"/>
          <a:fontRef idx="minor"/>
        </p:style>
      </p:sp>
      <p:sp>
        <p:nvSpPr>
          <p:cNvPr id="227" name="Line 13"/>
          <p:cNvSpPr/>
          <p:nvPr/>
        </p:nvSpPr>
        <p:spPr>
          <a:xfrm flipH="1" flipV="1">
            <a:off x="6310080" y="6217920"/>
            <a:ext cx="273960" cy="822960"/>
          </a:xfrm>
          <a:prstGeom prst="line">
            <a:avLst/>
          </a:prstGeom>
          <a:ln>
            <a:solidFill>
              <a:srgbClr val="000000"/>
            </a:solidFill>
          </a:ln>
        </p:spPr>
        <p:style>
          <a:lnRef idx="0"/>
          <a:fillRef idx="0"/>
          <a:effectRef idx="0"/>
          <a:fontRef idx="minor"/>
        </p:style>
      </p:sp>
      <p:sp>
        <p:nvSpPr>
          <p:cNvPr id="228" name="Line 14"/>
          <p:cNvSpPr/>
          <p:nvPr/>
        </p:nvSpPr>
        <p:spPr>
          <a:xfrm flipV="1">
            <a:off x="6036120" y="6217920"/>
            <a:ext cx="273960" cy="822960"/>
          </a:xfrm>
          <a:prstGeom prst="line">
            <a:avLst/>
          </a:prstGeom>
          <a:ln>
            <a:solidFill>
              <a:srgbClr val="000000"/>
            </a:solidFill>
          </a:ln>
        </p:spPr>
        <p:style>
          <a:lnRef idx="0"/>
          <a:fillRef idx="0"/>
          <a:effectRef idx="0"/>
          <a:fontRef idx="minor"/>
        </p:style>
      </p:sp>
      <p:sp>
        <p:nvSpPr>
          <p:cNvPr id="229" name="Line 15"/>
          <p:cNvSpPr/>
          <p:nvPr/>
        </p:nvSpPr>
        <p:spPr>
          <a:xfrm flipH="1" flipV="1">
            <a:off x="5762160" y="6217920"/>
            <a:ext cx="273960" cy="822960"/>
          </a:xfrm>
          <a:prstGeom prst="line">
            <a:avLst/>
          </a:prstGeom>
          <a:ln>
            <a:solidFill>
              <a:srgbClr val="000000"/>
            </a:solidFill>
          </a:ln>
        </p:spPr>
        <p:style>
          <a:lnRef idx="0"/>
          <a:fillRef idx="0"/>
          <a:effectRef idx="0"/>
          <a:fontRef idx="minor"/>
        </p:style>
      </p:sp>
      <p:sp>
        <p:nvSpPr>
          <p:cNvPr id="230" name="Line 16"/>
          <p:cNvSpPr/>
          <p:nvPr/>
        </p:nvSpPr>
        <p:spPr>
          <a:xfrm flipV="1">
            <a:off x="5488200" y="6217920"/>
            <a:ext cx="273960" cy="822960"/>
          </a:xfrm>
          <a:prstGeom prst="line">
            <a:avLst/>
          </a:prstGeom>
          <a:ln>
            <a:solidFill>
              <a:srgbClr val="000000"/>
            </a:solidFill>
          </a:ln>
        </p:spPr>
        <p:style>
          <a:lnRef idx="0"/>
          <a:fillRef idx="0"/>
          <a:effectRef idx="0"/>
          <a:fontRef idx="minor"/>
        </p:style>
      </p:sp>
      <p:sp>
        <p:nvSpPr>
          <p:cNvPr id="231" name="Line 17"/>
          <p:cNvSpPr/>
          <p:nvPr/>
        </p:nvSpPr>
        <p:spPr>
          <a:xfrm flipV="1">
            <a:off x="7133400" y="6217920"/>
            <a:ext cx="273960" cy="822960"/>
          </a:xfrm>
          <a:prstGeom prst="line">
            <a:avLst/>
          </a:prstGeom>
          <a:ln>
            <a:solidFill>
              <a:srgbClr val="000000"/>
            </a:solidFill>
          </a:ln>
        </p:spPr>
        <p:style>
          <a:lnRef idx="0"/>
          <a:fillRef idx="0"/>
          <a:effectRef idx="0"/>
          <a:fontRef idx="minor"/>
        </p:style>
      </p:sp>
      <p:sp>
        <p:nvSpPr>
          <p:cNvPr id="232" name="Line 18"/>
          <p:cNvSpPr/>
          <p:nvPr/>
        </p:nvSpPr>
        <p:spPr>
          <a:xfrm flipH="1" flipV="1">
            <a:off x="6859440" y="6217920"/>
            <a:ext cx="273960" cy="822960"/>
          </a:xfrm>
          <a:prstGeom prst="line">
            <a:avLst/>
          </a:prstGeom>
          <a:ln>
            <a:solidFill>
              <a:srgbClr val="000000"/>
            </a:solidFill>
          </a:ln>
        </p:spPr>
        <p:style>
          <a:lnRef idx="0"/>
          <a:fillRef idx="0"/>
          <a:effectRef idx="0"/>
          <a:fontRef idx="minor"/>
        </p:style>
      </p:sp>
      <p:sp>
        <p:nvSpPr>
          <p:cNvPr id="233" name="Line 19"/>
          <p:cNvSpPr/>
          <p:nvPr/>
        </p:nvSpPr>
        <p:spPr>
          <a:xfrm flipV="1">
            <a:off x="6585480" y="6217920"/>
            <a:ext cx="273960" cy="822960"/>
          </a:xfrm>
          <a:prstGeom prst="line">
            <a:avLst/>
          </a:prstGeom>
          <a:ln>
            <a:solidFill>
              <a:srgbClr val="000000"/>
            </a:solidFill>
          </a:ln>
        </p:spPr>
        <p:style>
          <a:lnRef idx="0"/>
          <a:fillRef idx="0"/>
          <a:effectRef idx="0"/>
          <a:fontRef idx="minor"/>
        </p:style>
      </p:sp>
      <p:sp>
        <p:nvSpPr>
          <p:cNvPr id="234" name="Line 20"/>
          <p:cNvSpPr/>
          <p:nvPr/>
        </p:nvSpPr>
        <p:spPr>
          <a:xfrm flipH="1" flipV="1">
            <a:off x="3017520" y="6217920"/>
            <a:ext cx="273960" cy="822960"/>
          </a:xfrm>
          <a:prstGeom prst="line">
            <a:avLst/>
          </a:prstGeom>
          <a:ln>
            <a:solidFill>
              <a:srgbClr val="000000"/>
            </a:solidFill>
          </a:ln>
        </p:spPr>
        <p:style>
          <a:lnRef idx="0"/>
          <a:fillRef idx="0"/>
          <a:effectRef idx="0"/>
          <a:fontRef idx="minor"/>
        </p:style>
      </p:sp>
      <p:sp>
        <p:nvSpPr>
          <p:cNvPr id="235" name="Line 21"/>
          <p:cNvSpPr/>
          <p:nvPr/>
        </p:nvSpPr>
        <p:spPr>
          <a:xfrm flipV="1">
            <a:off x="2743560" y="6217920"/>
            <a:ext cx="273960" cy="822960"/>
          </a:xfrm>
          <a:prstGeom prst="line">
            <a:avLst/>
          </a:prstGeom>
          <a:ln>
            <a:solidFill>
              <a:srgbClr val="000000"/>
            </a:solidFill>
          </a:ln>
        </p:spPr>
        <p:style>
          <a:lnRef idx="0"/>
          <a:fillRef idx="0"/>
          <a:effectRef idx="0"/>
          <a:fontRef idx="minor"/>
        </p:style>
      </p:sp>
      <p:sp>
        <p:nvSpPr>
          <p:cNvPr id="236" name="Line 22"/>
          <p:cNvSpPr/>
          <p:nvPr/>
        </p:nvSpPr>
        <p:spPr>
          <a:xfrm flipH="1" flipV="1">
            <a:off x="2469600" y="6217920"/>
            <a:ext cx="273960" cy="822960"/>
          </a:xfrm>
          <a:prstGeom prst="line">
            <a:avLst/>
          </a:prstGeom>
          <a:ln>
            <a:solidFill>
              <a:srgbClr val="000000"/>
            </a:solidFill>
          </a:ln>
        </p:spPr>
        <p:style>
          <a:lnRef idx="0"/>
          <a:fillRef idx="0"/>
          <a:effectRef idx="0"/>
          <a:fontRef idx="minor"/>
        </p:style>
      </p:sp>
      <p:sp>
        <p:nvSpPr>
          <p:cNvPr id="237" name="Line 23"/>
          <p:cNvSpPr/>
          <p:nvPr/>
        </p:nvSpPr>
        <p:spPr>
          <a:xfrm flipV="1">
            <a:off x="2195640" y="6217920"/>
            <a:ext cx="273960" cy="822960"/>
          </a:xfrm>
          <a:prstGeom prst="line">
            <a:avLst/>
          </a:prstGeom>
          <a:ln>
            <a:solidFill>
              <a:srgbClr val="000000"/>
            </a:solidFill>
          </a:ln>
        </p:spPr>
        <p:style>
          <a:lnRef idx="0"/>
          <a:fillRef idx="0"/>
          <a:effectRef idx="0"/>
          <a:fontRef idx="minor"/>
        </p:style>
      </p:sp>
      <p:sp>
        <p:nvSpPr>
          <p:cNvPr id="238" name="Line 24"/>
          <p:cNvSpPr/>
          <p:nvPr/>
        </p:nvSpPr>
        <p:spPr>
          <a:xfrm>
            <a:off x="7407360" y="6217920"/>
            <a:ext cx="91080" cy="457200"/>
          </a:xfrm>
          <a:prstGeom prst="line">
            <a:avLst/>
          </a:prstGeom>
          <a:ln>
            <a:solidFill>
              <a:srgbClr val="000000"/>
            </a:solidFill>
          </a:ln>
        </p:spPr>
        <p:style>
          <a:lnRef idx="0"/>
          <a:fillRef idx="0"/>
          <a:effectRef idx="0"/>
          <a:fontRef idx="minor"/>
        </p:style>
      </p:sp>
      <p:sp>
        <p:nvSpPr>
          <p:cNvPr id="239" name="Line 25"/>
          <p:cNvSpPr/>
          <p:nvPr/>
        </p:nvSpPr>
        <p:spPr>
          <a:xfrm flipV="1">
            <a:off x="2561760" y="1905120"/>
            <a:ext cx="4597560" cy="15120"/>
          </a:xfrm>
          <a:prstGeom prst="line">
            <a:avLst/>
          </a:prstGeom>
          <a:ln>
            <a:solidFill>
              <a:srgbClr val="00ff00"/>
            </a:solidFill>
          </a:ln>
        </p:spPr>
        <p:style>
          <a:lnRef idx="0"/>
          <a:fillRef idx="0"/>
          <a:effectRef idx="0"/>
          <a:fontRef idx="minor"/>
        </p:style>
      </p:sp>
      <p:sp>
        <p:nvSpPr>
          <p:cNvPr id="240" name="CustomShape 26"/>
          <p:cNvSpPr/>
          <p:nvPr/>
        </p:nvSpPr>
        <p:spPr>
          <a:xfrm>
            <a:off x="3049560" y="1486800"/>
            <a:ext cx="90720" cy="90720"/>
          </a:xfrm>
          <a:prstGeom prst="ellipse">
            <a:avLst/>
          </a:prstGeom>
          <a:solidFill>
            <a:srgbClr val="729fcf"/>
          </a:solidFill>
          <a:ln>
            <a:solidFill>
              <a:srgbClr val="3465a4"/>
            </a:solidFill>
          </a:ln>
        </p:spPr>
        <p:style>
          <a:lnRef idx="0"/>
          <a:fillRef idx="0"/>
          <a:effectRef idx="0"/>
          <a:fontRef idx="minor"/>
        </p:style>
      </p:sp>
      <p:sp>
        <p:nvSpPr>
          <p:cNvPr id="241" name="Line 27"/>
          <p:cNvSpPr/>
          <p:nvPr/>
        </p:nvSpPr>
        <p:spPr>
          <a:xfrm>
            <a:off x="3081600" y="1578240"/>
            <a:ext cx="360" cy="182880"/>
          </a:xfrm>
          <a:prstGeom prst="line">
            <a:avLst/>
          </a:prstGeom>
          <a:ln>
            <a:solidFill>
              <a:srgbClr val="000000"/>
            </a:solidFill>
          </a:ln>
        </p:spPr>
        <p:style>
          <a:lnRef idx="0"/>
          <a:fillRef idx="0"/>
          <a:effectRef idx="0"/>
          <a:fontRef idx="minor"/>
        </p:style>
      </p:sp>
      <p:sp>
        <p:nvSpPr>
          <p:cNvPr id="242" name="Line 28"/>
          <p:cNvSpPr/>
          <p:nvPr/>
        </p:nvSpPr>
        <p:spPr>
          <a:xfrm>
            <a:off x="3081600" y="1761120"/>
            <a:ext cx="91080" cy="159120"/>
          </a:xfrm>
          <a:prstGeom prst="line">
            <a:avLst/>
          </a:prstGeom>
          <a:ln>
            <a:solidFill>
              <a:srgbClr val="000000"/>
            </a:solidFill>
          </a:ln>
        </p:spPr>
        <p:style>
          <a:lnRef idx="0"/>
          <a:fillRef idx="0"/>
          <a:effectRef idx="0"/>
          <a:fontRef idx="minor"/>
        </p:style>
      </p:sp>
      <p:sp>
        <p:nvSpPr>
          <p:cNvPr id="243" name="Line 29"/>
          <p:cNvSpPr/>
          <p:nvPr/>
        </p:nvSpPr>
        <p:spPr>
          <a:xfrm flipH="1">
            <a:off x="2990520" y="1746000"/>
            <a:ext cx="91080" cy="159120"/>
          </a:xfrm>
          <a:prstGeom prst="line">
            <a:avLst/>
          </a:prstGeom>
          <a:ln>
            <a:solidFill>
              <a:srgbClr val="000000"/>
            </a:solidFill>
          </a:ln>
        </p:spPr>
        <p:style>
          <a:lnRef idx="0"/>
          <a:fillRef idx="0"/>
          <a:effectRef idx="0"/>
          <a:fontRef idx="minor"/>
        </p:style>
      </p:sp>
      <p:sp>
        <p:nvSpPr>
          <p:cNvPr id="244" name="Line 30"/>
          <p:cNvSpPr/>
          <p:nvPr/>
        </p:nvSpPr>
        <p:spPr>
          <a:xfrm>
            <a:off x="2930760" y="1673280"/>
            <a:ext cx="322920" cy="360"/>
          </a:xfrm>
          <a:prstGeom prst="line">
            <a:avLst/>
          </a:prstGeom>
          <a:ln>
            <a:solidFill>
              <a:srgbClr val="000000"/>
            </a:solidFill>
          </a:ln>
        </p:spPr>
        <p:style>
          <a:lnRef idx="0"/>
          <a:fillRef idx="0"/>
          <a:effectRef idx="0"/>
          <a:fontRef idx="minor"/>
        </p:style>
      </p:sp>
      <p:sp>
        <p:nvSpPr>
          <p:cNvPr id="245" name="CustomShape 31"/>
          <p:cNvSpPr/>
          <p:nvPr/>
        </p:nvSpPr>
        <p:spPr>
          <a:xfrm>
            <a:off x="1737360" y="91440"/>
            <a:ext cx="6948720" cy="34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Because you can’t find that one function you wrote a few days ago</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Now what does it look like?</a:t>
            </a:r>
            <a:endParaRPr b="0" lang="en-US" sz="4400" spc="-1" strike="noStrike">
              <a:latin typeface="Arial"/>
            </a:endParaRPr>
          </a:p>
        </p:txBody>
      </p:sp>
      <p:sp>
        <p:nvSpPr>
          <p:cNvPr id="672"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CustomShape 1"/>
          <p:cNvSpPr/>
          <p:nvPr/>
        </p:nvSpPr>
        <p:spPr>
          <a:xfrm>
            <a:off x="7272000" y="6675840"/>
            <a:ext cx="587880" cy="332640"/>
          </a:xfrm>
          <a:prstGeom prst="ellipse">
            <a:avLst/>
          </a:prstGeom>
          <a:solidFill>
            <a:srgbClr val="729fcf"/>
          </a:solidFill>
          <a:ln>
            <a:solidFill>
              <a:srgbClr val="3465a4"/>
            </a:solidFill>
          </a:ln>
        </p:spPr>
        <p:style>
          <a:lnRef idx="0"/>
          <a:fillRef idx="0"/>
          <a:effectRef idx="0"/>
          <a:fontRef idx="minor"/>
        </p:style>
      </p:sp>
      <p:sp>
        <p:nvSpPr>
          <p:cNvPr id="674" name="CustomShape 2"/>
          <p:cNvSpPr/>
          <p:nvPr/>
        </p:nvSpPr>
        <p:spPr>
          <a:xfrm>
            <a:off x="7254000" y="5921640"/>
            <a:ext cx="587880" cy="332640"/>
          </a:xfrm>
          <a:prstGeom prst="ellipse">
            <a:avLst/>
          </a:prstGeom>
          <a:solidFill>
            <a:srgbClr val="729fcf"/>
          </a:solidFill>
          <a:ln>
            <a:solidFill>
              <a:srgbClr val="3465a4"/>
            </a:solidFill>
          </a:ln>
        </p:spPr>
        <p:style>
          <a:lnRef idx="0"/>
          <a:fillRef idx="0"/>
          <a:effectRef idx="0"/>
          <a:fontRef idx="minor"/>
        </p:style>
      </p:sp>
      <p:sp>
        <p:nvSpPr>
          <p:cNvPr id="675" name="CustomShape 3"/>
          <p:cNvSpPr/>
          <p:nvPr/>
        </p:nvSpPr>
        <p:spPr>
          <a:xfrm>
            <a:off x="7254000" y="5181480"/>
            <a:ext cx="587880" cy="332640"/>
          </a:xfrm>
          <a:prstGeom prst="ellipse">
            <a:avLst/>
          </a:prstGeom>
          <a:solidFill>
            <a:srgbClr val="729fcf"/>
          </a:solidFill>
          <a:ln>
            <a:solidFill>
              <a:srgbClr val="3465a4"/>
            </a:solidFill>
          </a:ln>
        </p:spPr>
        <p:style>
          <a:lnRef idx="0"/>
          <a:fillRef idx="0"/>
          <a:effectRef idx="0"/>
          <a:fontRef idx="minor"/>
        </p:style>
      </p:sp>
      <p:sp>
        <p:nvSpPr>
          <p:cNvPr id="676" name="CustomShape 4"/>
          <p:cNvSpPr/>
          <p:nvPr/>
        </p:nvSpPr>
        <p:spPr>
          <a:xfrm>
            <a:off x="7254000" y="4441320"/>
            <a:ext cx="587880" cy="332640"/>
          </a:xfrm>
          <a:prstGeom prst="ellipse">
            <a:avLst/>
          </a:prstGeom>
          <a:solidFill>
            <a:srgbClr val="729fcf"/>
          </a:solidFill>
          <a:ln>
            <a:solidFill>
              <a:srgbClr val="3465a4"/>
            </a:solidFill>
          </a:ln>
        </p:spPr>
        <p:style>
          <a:lnRef idx="0"/>
          <a:fillRef idx="0"/>
          <a:effectRef idx="0"/>
          <a:fontRef idx="minor"/>
        </p:style>
      </p:sp>
      <p:sp>
        <p:nvSpPr>
          <p:cNvPr id="677"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78"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79"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80" name="CustomShape 8"/>
          <p:cNvSpPr/>
          <p:nvPr/>
        </p:nvSpPr>
        <p:spPr>
          <a:xfrm>
            <a:off x="2631960" y="6675840"/>
            <a:ext cx="587880" cy="332640"/>
          </a:xfrm>
          <a:prstGeom prst="ellipse">
            <a:avLst/>
          </a:prstGeom>
          <a:solidFill>
            <a:srgbClr val="729fcf"/>
          </a:solidFill>
          <a:ln>
            <a:solidFill>
              <a:srgbClr val="3465a4"/>
            </a:solidFill>
          </a:ln>
        </p:spPr>
        <p:style>
          <a:lnRef idx="0"/>
          <a:fillRef idx="0"/>
          <a:effectRef idx="0"/>
          <a:fontRef idx="minor"/>
        </p:style>
      </p:sp>
      <p:sp>
        <p:nvSpPr>
          <p:cNvPr id="681" name="CustomShape 9"/>
          <p:cNvSpPr/>
          <p:nvPr/>
        </p:nvSpPr>
        <p:spPr>
          <a:xfrm>
            <a:off x="2613960" y="5921640"/>
            <a:ext cx="587880" cy="332640"/>
          </a:xfrm>
          <a:prstGeom prst="ellipse">
            <a:avLst/>
          </a:prstGeom>
          <a:solidFill>
            <a:srgbClr val="729fcf"/>
          </a:solidFill>
          <a:ln>
            <a:solidFill>
              <a:srgbClr val="3465a4"/>
            </a:solidFill>
          </a:ln>
        </p:spPr>
        <p:style>
          <a:lnRef idx="0"/>
          <a:fillRef idx="0"/>
          <a:effectRef idx="0"/>
          <a:fontRef idx="minor"/>
        </p:style>
      </p:sp>
      <p:sp>
        <p:nvSpPr>
          <p:cNvPr id="682" name="CustomShape 10"/>
          <p:cNvSpPr/>
          <p:nvPr/>
        </p:nvSpPr>
        <p:spPr>
          <a:xfrm>
            <a:off x="2613960" y="5181480"/>
            <a:ext cx="587880" cy="332640"/>
          </a:xfrm>
          <a:prstGeom prst="ellipse">
            <a:avLst/>
          </a:prstGeom>
          <a:solidFill>
            <a:srgbClr val="729fcf"/>
          </a:solidFill>
          <a:ln>
            <a:solidFill>
              <a:srgbClr val="3465a4"/>
            </a:solidFill>
          </a:ln>
        </p:spPr>
        <p:style>
          <a:lnRef idx="0"/>
          <a:fillRef idx="0"/>
          <a:effectRef idx="0"/>
          <a:fontRef idx="minor"/>
        </p:style>
      </p:sp>
      <p:sp>
        <p:nvSpPr>
          <p:cNvPr id="683" name="CustomShape 11"/>
          <p:cNvSpPr/>
          <p:nvPr/>
        </p:nvSpPr>
        <p:spPr>
          <a:xfrm>
            <a:off x="2613960" y="4441320"/>
            <a:ext cx="587880" cy="332640"/>
          </a:xfrm>
          <a:prstGeom prst="ellipse">
            <a:avLst/>
          </a:prstGeom>
          <a:solidFill>
            <a:srgbClr val="729fcf"/>
          </a:solidFill>
          <a:ln>
            <a:solidFill>
              <a:srgbClr val="3465a4"/>
            </a:solidFill>
          </a:ln>
        </p:spPr>
        <p:style>
          <a:lnRef idx="0"/>
          <a:fillRef idx="0"/>
          <a:effectRef idx="0"/>
          <a:fontRef idx="minor"/>
        </p:style>
      </p:sp>
      <p:sp>
        <p:nvSpPr>
          <p:cNvPr id="684"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85"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86"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87" name="CustomShape 15"/>
          <p:cNvSpPr/>
          <p:nvPr/>
        </p:nvSpPr>
        <p:spPr>
          <a:xfrm>
            <a:off x="8364960" y="45892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88" name="CustomShape 16"/>
          <p:cNvSpPr/>
          <p:nvPr/>
        </p:nvSpPr>
        <p:spPr>
          <a:xfrm>
            <a:off x="849240" y="44938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689" name="CustomShape 17"/>
          <p:cNvSpPr/>
          <p:nvPr/>
        </p:nvSpPr>
        <p:spPr>
          <a:xfrm>
            <a:off x="65160" y="3774960"/>
            <a:ext cx="23522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ball_launcher</a:t>
            </a:r>
            <a:endParaRPr b="0" lang="en-US" sz="1460" spc="-1" strike="noStrike">
              <a:latin typeface="Arial"/>
            </a:endParaRPr>
          </a:p>
        </p:txBody>
      </p:sp>
      <p:sp>
        <p:nvSpPr>
          <p:cNvPr id="690" name="CustomShape 18"/>
          <p:cNvSpPr/>
          <p:nvPr/>
        </p:nvSpPr>
        <p:spPr>
          <a:xfrm>
            <a:off x="3986280" y="3774960"/>
            <a:ext cx="587880" cy="332640"/>
          </a:xfrm>
          <a:prstGeom prst="ellipse">
            <a:avLst/>
          </a:prstGeom>
          <a:solidFill>
            <a:srgbClr val="729fcf"/>
          </a:solidFill>
          <a:ln>
            <a:solidFill>
              <a:srgbClr val="3465a4"/>
            </a:solidFill>
          </a:ln>
        </p:spPr>
        <p:style>
          <a:lnRef idx="0"/>
          <a:fillRef idx="0"/>
          <a:effectRef idx="0"/>
          <a:fontRef idx="minor"/>
        </p:style>
      </p:sp>
      <p:sp>
        <p:nvSpPr>
          <p:cNvPr id="691"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
        <p:nvSpPr>
          <p:cNvPr id="692" name="CustomShape 20"/>
          <p:cNvSpPr/>
          <p:nvPr/>
        </p:nvSpPr>
        <p:spPr>
          <a:xfrm>
            <a:off x="4705200" y="3790800"/>
            <a:ext cx="163332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4a5d420</a:t>
            </a:r>
            <a:endParaRPr b="0" lang="en-US" sz="1460" spc="-1" strike="noStrike">
              <a:latin typeface="Arial"/>
            </a:endParaRPr>
          </a:p>
        </p:txBody>
      </p:sp>
      <p:sp>
        <p:nvSpPr>
          <p:cNvPr id="693" name="CustomShape 21"/>
          <p:cNvSpPr/>
          <p:nvPr/>
        </p:nvSpPr>
        <p:spPr>
          <a:xfrm>
            <a:off x="4639680" y="4508640"/>
            <a:ext cx="1633320" cy="30204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2739922</a:t>
            </a:r>
            <a:endParaRPr b="0" lang="en-US" sz="146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Branch and Master are different</a:t>
            </a:r>
            <a:endParaRPr b="0" lang="en-US" sz="4400" spc="-1" strike="noStrike">
              <a:latin typeface="Arial"/>
            </a:endParaRPr>
          </a:p>
        </p:txBody>
      </p:sp>
      <p:sp>
        <p:nvSpPr>
          <p:cNvPr id="695"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master</a:t>
            </a:r>
            <a:endParaRPr b="0" lang="en-US" sz="1400" spc="-1" strike="noStrike">
              <a:latin typeface="Arial"/>
            </a:endParaRPr>
          </a:p>
          <a:p>
            <a:r>
              <a:rPr b="0" lang="en-US" sz="1400" spc="-1" strike="noStrike">
                <a:solidFill>
                  <a:srgbClr val="000000"/>
                </a:solidFill>
                <a:latin typeface="Courier New"/>
                <a:ea typeface="DejaVu Sans"/>
              </a:rPr>
              <a:t>Switched to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talk origins</a:t>
            </a:r>
            <a:endParaRPr b="0" lang="en-US" sz="4400" spc="-1" strike="noStrike">
              <a:latin typeface="Arial"/>
            </a:endParaRPr>
          </a:p>
        </p:txBody>
      </p:sp>
      <p:sp>
        <p:nvSpPr>
          <p:cNvPr id="697"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remote -v</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(fetch)</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(push)</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ffff"/>
                </a:solidFill>
                <a:latin typeface="Courier New"/>
                <a:ea typeface="DejaVu Sans"/>
              </a:rPr>
              <a:t>‘</a:t>
            </a:r>
            <a:r>
              <a:rPr b="0" lang="en-US" sz="1400" spc="-1" strike="noStrike">
                <a:solidFill>
                  <a:srgbClr val="00ffff"/>
                </a:solidFill>
                <a:latin typeface="Courier New"/>
                <a:ea typeface="DejaVu Sans"/>
              </a:rPr>
              <a:t>origin’ is the upstream repository.  We can add other repositories and then choose which to push to later. But that’s outside of our scope here.</a:t>
            </a:r>
            <a:endParaRPr b="0" lang="en-US" sz="14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Push our branch</a:t>
            </a:r>
            <a:endParaRPr b="0" lang="en-US" sz="4400" spc="-1" strike="noStrike">
              <a:latin typeface="Arial"/>
            </a:endParaRPr>
          </a:p>
        </p:txBody>
      </p:sp>
      <p:sp>
        <p:nvSpPr>
          <p:cNvPr id="699" name="CustomShape 2"/>
          <p:cNvSpPr/>
          <p:nvPr/>
        </p:nvSpPr>
        <p:spPr>
          <a:xfrm>
            <a:off x="504000" y="1463040"/>
            <a:ext cx="9326160" cy="5760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 -u origin ball_launcher</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7,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(4/4), done.</a:t>
            </a:r>
            <a:endParaRPr b="0" lang="en-US" sz="1400" spc="-1" strike="noStrike">
              <a:latin typeface="Arial"/>
            </a:endParaRPr>
          </a:p>
          <a:p>
            <a:r>
              <a:rPr b="0" lang="en-US" sz="1400" spc="-1" strike="noStrike">
                <a:solidFill>
                  <a:srgbClr val="000000"/>
                </a:solidFill>
                <a:latin typeface="Courier New"/>
                <a:ea typeface="DejaVu Sans"/>
              </a:rPr>
              <a:t>Writing objects: 100% (4/4), 446 bytes | 0 bytes/s, done.</a:t>
            </a:r>
            <a:endParaRPr b="0" lang="en-US" sz="1400" spc="-1" strike="noStrike">
              <a:latin typeface="Arial"/>
            </a:endParaRPr>
          </a:p>
          <a:p>
            <a:r>
              <a:rPr b="0" lang="en-US" sz="1400" spc="-1" strike="noStrike">
                <a:solidFill>
                  <a:srgbClr val="000000"/>
                </a:solidFill>
                <a:latin typeface="Courier New"/>
                <a:ea typeface="DejaVu Sans"/>
              </a:rPr>
              <a:t>Total 4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[new branch]      ball_launcher -&gt; ball_launcher</a:t>
            </a:r>
            <a:endParaRPr b="0" lang="en-US" sz="1400" spc="-1" strike="noStrike">
              <a:latin typeface="Arial"/>
            </a:endParaRPr>
          </a:p>
          <a:p>
            <a:r>
              <a:rPr b="0" lang="en-US" sz="1400" spc="-1" strike="noStrike">
                <a:solidFill>
                  <a:srgbClr val="000000"/>
                </a:solidFill>
                <a:latin typeface="Courier New"/>
                <a:ea typeface="DejaVu Sans"/>
              </a:rPr>
              <a:t>Branch ball_launcher set up to track remote branch ball_launcher from origin.</a:t>
            </a:r>
            <a:endParaRPr b="0" lang="en-US" sz="14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5358600" y="6675840"/>
            <a:ext cx="587880" cy="332640"/>
          </a:xfrm>
          <a:prstGeom prst="ellipse">
            <a:avLst/>
          </a:prstGeom>
          <a:solidFill>
            <a:srgbClr val="729fcf"/>
          </a:solidFill>
          <a:ln>
            <a:solidFill>
              <a:srgbClr val="3465a4"/>
            </a:solidFill>
          </a:ln>
        </p:spPr>
        <p:style>
          <a:lnRef idx="0"/>
          <a:fillRef idx="0"/>
          <a:effectRef idx="0"/>
          <a:fontRef idx="minor"/>
        </p:style>
      </p:sp>
      <p:sp>
        <p:nvSpPr>
          <p:cNvPr id="701" name="CustomShape 2"/>
          <p:cNvSpPr/>
          <p:nvPr/>
        </p:nvSpPr>
        <p:spPr>
          <a:xfrm>
            <a:off x="5340600" y="5921640"/>
            <a:ext cx="587880" cy="332640"/>
          </a:xfrm>
          <a:prstGeom prst="ellipse">
            <a:avLst/>
          </a:prstGeom>
          <a:solidFill>
            <a:srgbClr val="729fcf"/>
          </a:solidFill>
          <a:ln>
            <a:solidFill>
              <a:srgbClr val="3465a4"/>
            </a:solidFill>
          </a:ln>
        </p:spPr>
        <p:style>
          <a:lnRef idx="0"/>
          <a:fillRef idx="0"/>
          <a:effectRef idx="0"/>
          <a:fontRef idx="minor"/>
        </p:style>
      </p:sp>
      <p:sp>
        <p:nvSpPr>
          <p:cNvPr id="702" name="CustomShape 3"/>
          <p:cNvSpPr/>
          <p:nvPr/>
        </p:nvSpPr>
        <p:spPr>
          <a:xfrm>
            <a:off x="5340600" y="5181480"/>
            <a:ext cx="587880" cy="332640"/>
          </a:xfrm>
          <a:prstGeom prst="ellipse">
            <a:avLst/>
          </a:prstGeom>
          <a:solidFill>
            <a:srgbClr val="729fcf"/>
          </a:solidFill>
          <a:ln>
            <a:solidFill>
              <a:srgbClr val="3465a4"/>
            </a:solidFill>
          </a:ln>
        </p:spPr>
        <p:style>
          <a:lnRef idx="0"/>
          <a:fillRef idx="0"/>
          <a:effectRef idx="0"/>
          <a:fontRef idx="minor"/>
        </p:style>
      </p:sp>
      <p:sp>
        <p:nvSpPr>
          <p:cNvPr id="703" name="CustomShape 4"/>
          <p:cNvSpPr/>
          <p:nvPr/>
        </p:nvSpPr>
        <p:spPr>
          <a:xfrm>
            <a:off x="5340600" y="4441320"/>
            <a:ext cx="587880" cy="332640"/>
          </a:xfrm>
          <a:prstGeom prst="ellipse">
            <a:avLst/>
          </a:prstGeom>
          <a:solidFill>
            <a:srgbClr val="729fcf"/>
          </a:solidFill>
          <a:ln>
            <a:solidFill>
              <a:srgbClr val="3465a4"/>
            </a:solidFill>
          </a:ln>
        </p:spPr>
        <p:style>
          <a:lnRef idx="0"/>
          <a:fillRef idx="0"/>
          <a:effectRef idx="0"/>
          <a:fontRef idx="minor"/>
        </p:style>
      </p:sp>
      <p:sp>
        <p:nvSpPr>
          <p:cNvPr id="704" name="Line 5"/>
          <p:cNvSpPr/>
          <p:nvPr/>
        </p:nvSpPr>
        <p:spPr>
          <a:xfrm flipV="1">
            <a:off x="5667480" y="6254640"/>
            <a:ext cx="360" cy="407160"/>
          </a:xfrm>
          <a:prstGeom prst="line">
            <a:avLst/>
          </a:prstGeom>
          <a:ln>
            <a:solidFill>
              <a:srgbClr val="000000"/>
            </a:solidFill>
            <a:tailEnd len="med" type="triangle" w="med"/>
          </a:ln>
        </p:spPr>
        <p:style>
          <a:lnRef idx="0"/>
          <a:fillRef idx="0"/>
          <a:effectRef idx="0"/>
          <a:fontRef idx="minor"/>
        </p:style>
      </p:sp>
      <p:sp>
        <p:nvSpPr>
          <p:cNvPr id="705" name="Line 6"/>
          <p:cNvSpPr/>
          <p:nvPr/>
        </p:nvSpPr>
        <p:spPr>
          <a:xfrm flipV="1">
            <a:off x="5667480" y="5514480"/>
            <a:ext cx="360" cy="407160"/>
          </a:xfrm>
          <a:prstGeom prst="line">
            <a:avLst/>
          </a:prstGeom>
          <a:ln>
            <a:solidFill>
              <a:srgbClr val="000000"/>
            </a:solidFill>
            <a:tailEnd len="med" type="triangle" w="med"/>
          </a:ln>
        </p:spPr>
        <p:style>
          <a:lnRef idx="0"/>
          <a:fillRef idx="0"/>
          <a:effectRef idx="0"/>
          <a:fontRef idx="minor"/>
        </p:style>
      </p:sp>
      <p:sp>
        <p:nvSpPr>
          <p:cNvPr id="706" name="Line 7"/>
          <p:cNvSpPr/>
          <p:nvPr/>
        </p:nvSpPr>
        <p:spPr>
          <a:xfrm flipV="1">
            <a:off x="5667480" y="4774320"/>
            <a:ext cx="360" cy="407160"/>
          </a:xfrm>
          <a:prstGeom prst="line">
            <a:avLst/>
          </a:prstGeom>
          <a:ln>
            <a:solidFill>
              <a:srgbClr val="000000"/>
            </a:solidFill>
            <a:tailEnd len="med" type="triangle" w="med"/>
          </a:ln>
        </p:spPr>
        <p:style>
          <a:lnRef idx="0"/>
          <a:fillRef idx="0"/>
          <a:effectRef idx="0"/>
          <a:fontRef idx="minor"/>
        </p:style>
      </p:sp>
      <p:sp>
        <p:nvSpPr>
          <p:cNvPr id="707" name="CustomShape 8"/>
          <p:cNvSpPr/>
          <p:nvPr/>
        </p:nvSpPr>
        <p:spPr>
          <a:xfrm>
            <a:off x="2174400" y="6662160"/>
            <a:ext cx="587880" cy="332640"/>
          </a:xfrm>
          <a:prstGeom prst="ellipse">
            <a:avLst/>
          </a:prstGeom>
          <a:solidFill>
            <a:srgbClr val="729fcf"/>
          </a:solidFill>
          <a:ln>
            <a:solidFill>
              <a:srgbClr val="3465a4"/>
            </a:solidFill>
          </a:ln>
        </p:spPr>
        <p:style>
          <a:lnRef idx="0"/>
          <a:fillRef idx="0"/>
          <a:effectRef idx="0"/>
          <a:fontRef idx="minor"/>
        </p:style>
      </p:sp>
      <p:sp>
        <p:nvSpPr>
          <p:cNvPr id="708" name="CustomShape 9"/>
          <p:cNvSpPr/>
          <p:nvPr/>
        </p:nvSpPr>
        <p:spPr>
          <a:xfrm>
            <a:off x="2156400" y="5907960"/>
            <a:ext cx="587880" cy="332640"/>
          </a:xfrm>
          <a:prstGeom prst="ellipse">
            <a:avLst/>
          </a:prstGeom>
          <a:solidFill>
            <a:srgbClr val="729fcf"/>
          </a:solidFill>
          <a:ln>
            <a:solidFill>
              <a:srgbClr val="3465a4"/>
            </a:solidFill>
          </a:ln>
        </p:spPr>
        <p:style>
          <a:lnRef idx="0"/>
          <a:fillRef idx="0"/>
          <a:effectRef idx="0"/>
          <a:fontRef idx="minor"/>
        </p:style>
      </p:sp>
      <p:sp>
        <p:nvSpPr>
          <p:cNvPr id="709" name="CustomShape 10"/>
          <p:cNvSpPr/>
          <p:nvPr/>
        </p:nvSpPr>
        <p:spPr>
          <a:xfrm>
            <a:off x="2156400" y="5167440"/>
            <a:ext cx="587880" cy="332640"/>
          </a:xfrm>
          <a:prstGeom prst="ellipse">
            <a:avLst/>
          </a:prstGeom>
          <a:solidFill>
            <a:srgbClr val="729fcf"/>
          </a:solidFill>
          <a:ln>
            <a:solidFill>
              <a:srgbClr val="3465a4"/>
            </a:solidFill>
          </a:ln>
        </p:spPr>
        <p:style>
          <a:lnRef idx="0"/>
          <a:fillRef idx="0"/>
          <a:effectRef idx="0"/>
          <a:fontRef idx="minor"/>
        </p:style>
      </p:sp>
      <p:sp>
        <p:nvSpPr>
          <p:cNvPr id="710" name="CustomShape 11"/>
          <p:cNvSpPr/>
          <p:nvPr/>
        </p:nvSpPr>
        <p:spPr>
          <a:xfrm>
            <a:off x="2156400" y="4427280"/>
            <a:ext cx="587880" cy="332640"/>
          </a:xfrm>
          <a:prstGeom prst="ellipse">
            <a:avLst/>
          </a:prstGeom>
          <a:solidFill>
            <a:srgbClr val="729fcf"/>
          </a:solidFill>
          <a:ln>
            <a:solidFill>
              <a:srgbClr val="3465a4"/>
            </a:solidFill>
          </a:ln>
        </p:spPr>
        <p:style>
          <a:lnRef idx="0"/>
          <a:fillRef idx="0"/>
          <a:effectRef idx="0"/>
          <a:fontRef idx="minor"/>
        </p:style>
      </p:sp>
      <p:sp>
        <p:nvSpPr>
          <p:cNvPr id="711" name="Line 12"/>
          <p:cNvSpPr/>
          <p:nvPr/>
        </p:nvSpPr>
        <p:spPr>
          <a:xfrm flipV="1">
            <a:off x="2482920" y="6240600"/>
            <a:ext cx="360" cy="407160"/>
          </a:xfrm>
          <a:prstGeom prst="line">
            <a:avLst/>
          </a:prstGeom>
          <a:ln>
            <a:solidFill>
              <a:srgbClr val="000000"/>
            </a:solidFill>
            <a:tailEnd len="med" type="triangle" w="med"/>
          </a:ln>
        </p:spPr>
        <p:style>
          <a:lnRef idx="0"/>
          <a:fillRef idx="0"/>
          <a:effectRef idx="0"/>
          <a:fontRef idx="minor"/>
        </p:style>
      </p:sp>
      <p:sp>
        <p:nvSpPr>
          <p:cNvPr id="712" name="Line 13"/>
          <p:cNvSpPr/>
          <p:nvPr/>
        </p:nvSpPr>
        <p:spPr>
          <a:xfrm flipV="1">
            <a:off x="2482920" y="5500440"/>
            <a:ext cx="360" cy="407160"/>
          </a:xfrm>
          <a:prstGeom prst="line">
            <a:avLst/>
          </a:prstGeom>
          <a:ln>
            <a:solidFill>
              <a:srgbClr val="000000"/>
            </a:solidFill>
            <a:tailEnd len="med" type="triangle" w="med"/>
          </a:ln>
        </p:spPr>
        <p:style>
          <a:lnRef idx="0"/>
          <a:fillRef idx="0"/>
          <a:effectRef idx="0"/>
          <a:fontRef idx="minor"/>
        </p:style>
      </p:sp>
      <p:sp>
        <p:nvSpPr>
          <p:cNvPr id="713" name="Line 14"/>
          <p:cNvSpPr/>
          <p:nvPr/>
        </p:nvSpPr>
        <p:spPr>
          <a:xfrm flipV="1">
            <a:off x="2482920" y="4760280"/>
            <a:ext cx="360" cy="407160"/>
          </a:xfrm>
          <a:prstGeom prst="line">
            <a:avLst/>
          </a:prstGeom>
          <a:ln>
            <a:solidFill>
              <a:srgbClr val="000000"/>
            </a:solidFill>
            <a:tailEnd len="med" type="triangle" w="med"/>
          </a:ln>
        </p:spPr>
        <p:style>
          <a:lnRef idx="0"/>
          <a:fillRef idx="0"/>
          <a:effectRef idx="0"/>
          <a:fontRef idx="minor"/>
        </p:style>
      </p:sp>
      <p:sp>
        <p:nvSpPr>
          <p:cNvPr id="714" name="CustomShape 15"/>
          <p:cNvSpPr/>
          <p:nvPr/>
        </p:nvSpPr>
        <p:spPr>
          <a:xfrm>
            <a:off x="6338880" y="44938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715" name="CustomShape 16"/>
          <p:cNvSpPr/>
          <p:nvPr/>
        </p:nvSpPr>
        <p:spPr>
          <a:xfrm>
            <a:off x="849240" y="4493880"/>
            <a:ext cx="15026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master</a:t>
            </a:r>
            <a:endParaRPr b="0" lang="en-US" sz="1460" spc="-1" strike="noStrike">
              <a:latin typeface="Arial"/>
            </a:endParaRPr>
          </a:p>
        </p:txBody>
      </p:sp>
      <p:sp>
        <p:nvSpPr>
          <p:cNvPr id="716" name="CustomShape 17"/>
          <p:cNvSpPr/>
          <p:nvPr/>
        </p:nvSpPr>
        <p:spPr>
          <a:xfrm>
            <a:off x="65160" y="3774960"/>
            <a:ext cx="23522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ball_launcher</a:t>
            </a:r>
            <a:endParaRPr b="0" lang="en-US" sz="1460" spc="-1" strike="noStrike">
              <a:latin typeface="Arial"/>
            </a:endParaRPr>
          </a:p>
        </p:txBody>
      </p:sp>
      <p:sp>
        <p:nvSpPr>
          <p:cNvPr id="717" name="CustomShape 18"/>
          <p:cNvSpPr/>
          <p:nvPr/>
        </p:nvSpPr>
        <p:spPr>
          <a:xfrm>
            <a:off x="3528720" y="3761280"/>
            <a:ext cx="587880" cy="332640"/>
          </a:xfrm>
          <a:prstGeom prst="ellipse">
            <a:avLst/>
          </a:prstGeom>
          <a:solidFill>
            <a:srgbClr val="729fcf"/>
          </a:solidFill>
          <a:ln>
            <a:solidFill>
              <a:srgbClr val="3465a4"/>
            </a:solidFill>
          </a:ln>
        </p:spPr>
        <p:style>
          <a:lnRef idx="0"/>
          <a:fillRef idx="0"/>
          <a:effectRef idx="0"/>
          <a:fontRef idx="minor"/>
        </p:style>
      </p:sp>
      <p:sp>
        <p:nvSpPr>
          <p:cNvPr id="718" name="Line 19"/>
          <p:cNvSpPr/>
          <p:nvPr/>
        </p:nvSpPr>
        <p:spPr>
          <a:xfrm flipV="1">
            <a:off x="2417760" y="4057200"/>
            <a:ext cx="1242000" cy="370080"/>
          </a:xfrm>
          <a:prstGeom prst="line">
            <a:avLst/>
          </a:prstGeom>
          <a:ln>
            <a:solidFill>
              <a:srgbClr val="000000"/>
            </a:solidFill>
            <a:tailEnd len="med" type="triangle" w="med"/>
          </a:ln>
        </p:spPr>
        <p:style>
          <a:lnRef idx="0"/>
          <a:fillRef idx="0"/>
          <a:effectRef idx="0"/>
          <a:fontRef idx="minor"/>
        </p:style>
      </p:sp>
      <p:sp>
        <p:nvSpPr>
          <p:cNvPr id="719" name="CustomShape 20"/>
          <p:cNvSpPr/>
          <p:nvPr/>
        </p:nvSpPr>
        <p:spPr>
          <a:xfrm>
            <a:off x="7646040" y="3812040"/>
            <a:ext cx="2352240" cy="297360"/>
          </a:xfrm>
          <a:prstGeom prst="rect">
            <a:avLst/>
          </a:prstGeom>
          <a:noFill/>
          <a:ln>
            <a:noFill/>
          </a:ln>
        </p:spPr>
        <p:style>
          <a:lnRef idx="0"/>
          <a:fillRef idx="0"/>
          <a:effectRef idx="0"/>
          <a:fontRef idx="minor"/>
        </p:style>
        <p:txBody>
          <a:bodyPr lIns="90000" rIns="90000" tIns="45000" bIns="45000"/>
          <a:p>
            <a:r>
              <a:rPr b="0" lang="en-US" sz="1460" spc="-1" strike="noStrike">
                <a:latin typeface="Arial"/>
              </a:rPr>
              <a:t>ball_launcher</a:t>
            </a:r>
            <a:endParaRPr b="0" lang="en-US" sz="1460" spc="-1" strike="noStrike">
              <a:latin typeface="Arial"/>
            </a:endParaRPr>
          </a:p>
        </p:txBody>
      </p:sp>
      <p:sp>
        <p:nvSpPr>
          <p:cNvPr id="720" name="CustomShape 21"/>
          <p:cNvSpPr/>
          <p:nvPr/>
        </p:nvSpPr>
        <p:spPr>
          <a:xfrm>
            <a:off x="6927120" y="3812040"/>
            <a:ext cx="587880" cy="332640"/>
          </a:xfrm>
          <a:prstGeom prst="ellipse">
            <a:avLst/>
          </a:prstGeom>
          <a:solidFill>
            <a:srgbClr val="729fcf"/>
          </a:solidFill>
          <a:ln>
            <a:solidFill>
              <a:srgbClr val="3465a4"/>
            </a:solidFill>
          </a:ln>
        </p:spPr>
        <p:style>
          <a:lnRef idx="0"/>
          <a:fillRef idx="0"/>
          <a:effectRef idx="0"/>
          <a:fontRef idx="minor"/>
        </p:style>
      </p:sp>
      <p:sp>
        <p:nvSpPr>
          <p:cNvPr id="721" name="Line 22"/>
          <p:cNvSpPr/>
          <p:nvPr/>
        </p:nvSpPr>
        <p:spPr>
          <a:xfrm flipV="1">
            <a:off x="5816160" y="4107960"/>
            <a:ext cx="1242000" cy="370080"/>
          </a:xfrm>
          <a:prstGeom prst="line">
            <a:avLst/>
          </a:prstGeom>
          <a:ln>
            <a:solidFill>
              <a:srgbClr val="000000"/>
            </a:solidFill>
            <a:tailEnd len="med" type="triangle" w="med"/>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The view from ‘github’</a:t>
            </a:r>
            <a:endParaRPr b="0" lang="en-US" sz="4400" spc="-1" strike="noStrike">
              <a:latin typeface="Arial"/>
            </a:endParaRPr>
          </a:p>
        </p:txBody>
      </p:sp>
      <p:pic>
        <p:nvPicPr>
          <p:cNvPr id="723" name="" descr=""/>
          <p:cNvPicPr/>
          <p:nvPr/>
        </p:nvPicPr>
        <p:blipFill>
          <a:blip r:embed="rId1"/>
          <a:stretch/>
        </p:blipFill>
        <p:spPr>
          <a:xfrm>
            <a:off x="822960" y="1645920"/>
            <a:ext cx="8320320" cy="540504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goals</a:t>
            </a:r>
            <a:endParaRPr b="0" lang="en-US" sz="4400" spc="-1" strike="noStrike">
              <a:latin typeface="Arial"/>
            </a:endParaRPr>
          </a:p>
        </p:txBody>
      </p:sp>
      <p:sp>
        <p:nvSpPr>
          <p:cNvPr id="725" name="CustomShape 2"/>
          <p:cNvSpPr/>
          <p:nvPr/>
        </p:nvSpPr>
        <p:spPr>
          <a:xfrm>
            <a:off x="621000" y="1563480"/>
            <a:ext cx="9070920" cy="547668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should always be able to drive a robot.</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Autonomous team needs to be able to iterate through their design.</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Programming team needs to be able to add features and test them.</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Vision team needs to be able to iterate and test their code.</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All of this code needs to come together.</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needs some soak-time after we are feature complete.</a:t>
            </a:r>
            <a:endParaRPr b="0" lang="en-US" sz="3200" spc="-1" strike="noStrike">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workflow</a:t>
            </a:r>
            <a:endParaRPr b="0" lang="en-US" sz="4400" spc="-1" strike="noStrike">
              <a:latin typeface="Arial"/>
            </a:endParaRPr>
          </a:p>
        </p:txBody>
      </p:sp>
      <p:sp>
        <p:nvSpPr>
          <p:cNvPr id="72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master’ should always work.</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Only mentors and team leads can push to ‘master’.</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else works on feature branches.</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usually uses ‘master’ but can switch to feature branches for testing and feedback.</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commits all the time.</a:t>
            </a:r>
            <a:endParaRPr b="0" lang="en-US" sz="32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Workflow issues</a:t>
            </a:r>
            <a:endParaRPr b="0" lang="en-US" sz="4400" spc="-1" strike="noStrike">
              <a:latin typeface="Arial"/>
            </a:endParaRPr>
          </a:p>
        </p:txBody>
      </p:sp>
      <p:sp>
        <p:nvSpPr>
          <p:cNvPr id="72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Work on your feature branches methodically and with a plan.</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 need to experiment with something, then create a new branch. Once you’re done, either abandon it or merge it into your feature branch.</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your feature branch has gone out of control, create a new branch and start stripping things back. Optionally cherry-pick from previous commits.  Then merge back into your feature branch.</a:t>
            </a:r>
            <a:endParaRPr b="0" lang="en-US" sz="3200" spc="-1" strike="noStrike">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47"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48"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49"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50"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51"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52"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53"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54"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55"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56"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57"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58"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59"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60"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61"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62"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63"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64"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65"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66"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67"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68"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69"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70"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271" name="CustomShape 26"/>
          <p:cNvSpPr/>
          <p:nvPr/>
        </p:nvSpPr>
        <p:spPr>
          <a:xfrm>
            <a:off x="3049920" y="1486800"/>
            <a:ext cx="90720" cy="90720"/>
          </a:xfrm>
          <a:prstGeom prst="ellipse">
            <a:avLst/>
          </a:prstGeom>
          <a:solidFill>
            <a:srgbClr val="729fcf"/>
          </a:solidFill>
          <a:ln>
            <a:solidFill>
              <a:srgbClr val="3465a4"/>
            </a:solidFill>
          </a:ln>
        </p:spPr>
        <p:style>
          <a:lnRef idx="0"/>
          <a:fillRef idx="0"/>
          <a:effectRef idx="0"/>
          <a:fontRef idx="minor"/>
        </p:style>
      </p:sp>
      <p:sp>
        <p:nvSpPr>
          <p:cNvPr id="272"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273"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274"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275"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276" name="CustomShape 31"/>
          <p:cNvSpPr/>
          <p:nvPr/>
        </p:nvSpPr>
        <p:spPr>
          <a:xfrm>
            <a:off x="3108960" y="1005840"/>
            <a:ext cx="365040" cy="273600"/>
          </a:xfrm>
          <a:custGeom>
            <a:avLst/>
            <a:gdLst/>
            <a:ahLst/>
            <a:rect l="l" t="t" r="r" b="b"/>
            <a:pathLst>
              <a:path w="1017" h="1163">
                <a:moveTo>
                  <a:pt x="294" y="727"/>
                </a:moveTo>
                <a:lnTo>
                  <a:pt x="272" y="718"/>
                </a:lnTo>
                <a:lnTo>
                  <a:pt x="249" y="709"/>
                </a:lnTo>
                <a:lnTo>
                  <a:pt x="228" y="699"/>
                </a:lnTo>
                <a:lnTo>
                  <a:pt x="207" y="688"/>
                </a:lnTo>
                <a:lnTo>
                  <a:pt x="187" y="676"/>
                </a:lnTo>
                <a:lnTo>
                  <a:pt x="168" y="664"/>
                </a:lnTo>
                <a:lnTo>
                  <a:pt x="150" y="651"/>
                </a:lnTo>
                <a:lnTo>
                  <a:pt x="132" y="637"/>
                </a:lnTo>
                <a:lnTo>
                  <a:pt x="115" y="623"/>
                </a:lnTo>
                <a:lnTo>
                  <a:pt x="100" y="608"/>
                </a:lnTo>
                <a:lnTo>
                  <a:pt x="85" y="592"/>
                </a:lnTo>
                <a:lnTo>
                  <a:pt x="72" y="576"/>
                </a:lnTo>
                <a:lnTo>
                  <a:pt x="59" y="560"/>
                </a:lnTo>
                <a:lnTo>
                  <a:pt x="48" y="543"/>
                </a:lnTo>
                <a:lnTo>
                  <a:pt x="38" y="525"/>
                </a:lnTo>
                <a:lnTo>
                  <a:pt x="29" y="508"/>
                </a:lnTo>
                <a:lnTo>
                  <a:pt x="21" y="490"/>
                </a:lnTo>
                <a:lnTo>
                  <a:pt x="14" y="471"/>
                </a:lnTo>
                <a:lnTo>
                  <a:pt x="9" y="453"/>
                </a:lnTo>
                <a:lnTo>
                  <a:pt x="5" y="434"/>
                </a:lnTo>
                <a:lnTo>
                  <a:pt x="2" y="415"/>
                </a:lnTo>
                <a:lnTo>
                  <a:pt x="0" y="396"/>
                </a:lnTo>
                <a:lnTo>
                  <a:pt x="0" y="377"/>
                </a:lnTo>
                <a:lnTo>
                  <a:pt x="1" y="358"/>
                </a:lnTo>
                <a:lnTo>
                  <a:pt x="3" y="339"/>
                </a:lnTo>
                <a:lnTo>
                  <a:pt x="6" y="320"/>
                </a:lnTo>
                <a:lnTo>
                  <a:pt x="11" y="302"/>
                </a:lnTo>
                <a:lnTo>
                  <a:pt x="17" y="283"/>
                </a:lnTo>
                <a:lnTo>
                  <a:pt x="24" y="265"/>
                </a:lnTo>
                <a:lnTo>
                  <a:pt x="32" y="247"/>
                </a:lnTo>
                <a:lnTo>
                  <a:pt x="42" y="229"/>
                </a:lnTo>
                <a:lnTo>
                  <a:pt x="53" y="212"/>
                </a:lnTo>
                <a:lnTo>
                  <a:pt x="64" y="195"/>
                </a:lnTo>
                <a:lnTo>
                  <a:pt x="77" y="179"/>
                </a:lnTo>
                <a:lnTo>
                  <a:pt x="91" y="163"/>
                </a:lnTo>
                <a:lnTo>
                  <a:pt x="106" y="148"/>
                </a:lnTo>
                <a:lnTo>
                  <a:pt x="122" y="133"/>
                </a:lnTo>
                <a:lnTo>
                  <a:pt x="139" y="119"/>
                </a:lnTo>
                <a:lnTo>
                  <a:pt x="157" y="106"/>
                </a:lnTo>
                <a:lnTo>
                  <a:pt x="176" y="93"/>
                </a:lnTo>
                <a:lnTo>
                  <a:pt x="195" y="81"/>
                </a:lnTo>
                <a:lnTo>
                  <a:pt x="216" y="69"/>
                </a:lnTo>
                <a:lnTo>
                  <a:pt x="237" y="59"/>
                </a:lnTo>
                <a:lnTo>
                  <a:pt x="259" y="49"/>
                </a:lnTo>
                <a:lnTo>
                  <a:pt x="281" y="40"/>
                </a:lnTo>
                <a:lnTo>
                  <a:pt x="304" y="32"/>
                </a:lnTo>
                <a:lnTo>
                  <a:pt x="327" y="25"/>
                </a:lnTo>
                <a:lnTo>
                  <a:pt x="351" y="19"/>
                </a:lnTo>
                <a:lnTo>
                  <a:pt x="375" y="13"/>
                </a:lnTo>
                <a:lnTo>
                  <a:pt x="400" y="9"/>
                </a:lnTo>
                <a:lnTo>
                  <a:pt x="425" y="5"/>
                </a:lnTo>
                <a:lnTo>
                  <a:pt x="450" y="2"/>
                </a:lnTo>
                <a:lnTo>
                  <a:pt x="475" y="1"/>
                </a:lnTo>
                <a:lnTo>
                  <a:pt x="501" y="0"/>
                </a:lnTo>
                <a:lnTo>
                  <a:pt x="526" y="0"/>
                </a:lnTo>
                <a:lnTo>
                  <a:pt x="551" y="1"/>
                </a:lnTo>
                <a:lnTo>
                  <a:pt x="576" y="3"/>
                </a:lnTo>
                <a:lnTo>
                  <a:pt x="601" y="6"/>
                </a:lnTo>
                <a:lnTo>
                  <a:pt x="626" y="10"/>
                </a:lnTo>
                <a:lnTo>
                  <a:pt x="651" y="15"/>
                </a:lnTo>
                <a:lnTo>
                  <a:pt x="675" y="21"/>
                </a:lnTo>
                <a:lnTo>
                  <a:pt x="698" y="28"/>
                </a:lnTo>
                <a:lnTo>
                  <a:pt x="722" y="35"/>
                </a:lnTo>
                <a:lnTo>
                  <a:pt x="744" y="44"/>
                </a:lnTo>
                <a:lnTo>
                  <a:pt x="766" y="53"/>
                </a:lnTo>
                <a:lnTo>
                  <a:pt x="788" y="63"/>
                </a:lnTo>
                <a:lnTo>
                  <a:pt x="809" y="74"/>
                </a:lnTo>
                <a:lnTo>
                  <a:pt x="829" y="86"/>
                </a:lnTo>
                <a:lnTo>
                  <a:pt x="848" y="98"/>
                </a:lnTo>
                <a:lnTo>
                  <a:pt x="866" y="111"/>
                </a:lnTo>
                <a:lnTo>
                  <a:pt x="884" y="125"/>
                </a:lnTo>
                <a:lnTo>
                  <a:pt x="900" y="139"/>
                </a:lnTo>
                <a:lnTo>
                  <a:pt x="916" y="154"/>
                </a:lnTo>
                <a:lnTo>
                  <a:pt x="931" y="170"/>
                </a:lnTo>
                <a:lnTo>
                  <a:pt x="944" y="186"/>
                </a:lnTo>
                <a:lnTo>
                  <a:pt x="957" y="202"/>
                </a:lnTo>
                <a:lnTo>
                  <a:pt x="968" y="219"/>
                </a:lnTo>
                <a:lnTo>
                  <a:pt x="978" y="237"/>
                </a:lnTo>
                <a:lnTo>
                  <a:pt x="987" y="254"/>
                </a:lnTo>
                <a:lnTo>
                  <a:pt x="995" y="272"/>
                </a:lnTo>
                <a:lnTo>
                  <a:pt x="1002" y="291"/>
                </a:lnTo>
                <a:lnTo>
                  <a:pt x="1007" y="309"/>
                </a:lnTo>
                <a:lnTo>
                  <a:pt x="1011" y="328"/>
                </a:lnTo>
                <a:lnTo>
                  <a:pt x="1014" y="347"/>
                </a:lnTo>
                <a:lnTo>
                  <a:pt x="1016" y="366"/>
                </a:lnTo>
                <a:lnTo>
                  <a:pt x="1016" y="385"/>
                </a:lnTo>
                <a:lnTo>
                  <a:pt x="1015" y="404"/>
                </a:lnTo>
                <a:lnTo>
                  <a:pt x="1013" y="423"/>
                </a:lnTo>
                <a:lnTo>
                  <a:pt x="1010" y="442"/>
                </a:lnTo>
                <a:lnTo>
                  <a:pt x="1005" y="460"/>
                </a:lnTo>
                <a:lnTo>
                  <a:pt x="999" y="479"/>
                </a:lnTo>
                <a:lnTo>
                  <a:pt x="992" y="497"/>
                </a:lnTo>
                <a:lnTo>
                  <a:pt x="984" y="515"/>
                </a:lnTo>
                <a:lnTo>
                  <a:pt x="974" y="532"/>
                </a:lnTo>
                <a:lnTo>
                  <a:pt x="963" y="550"/>
                </a:lnTo>
                <a:lnTo>
                  <a:pt x="952" y="567"/>
                </a:lnTo>
                <a:lnTo>
                  <a:pt x="939" y="583"/>
                </a:lnTo>
                <a:lnTo>
                  <a:pt x="925" y="599"/>
                </a:lnTo>
                <a:lnTo>
                  <a:pt x="910" y="614"/>
                </a:lnTo>
                <a:lnTo>
                  <a:pt x="894" y="629"/>
                </a:lnTo>
                <a:lnTo>
                  <a:pt x="877" y="643"/>
                </a:lnTo>
                <a:lnTo>
                  <a:pt x="859" y="656"/>
                </a:lnTo>
                <a:lnTo>
                  <a:pt x="840" y="669"/>
                </a:lnTo>
                <a:lnTo>
                  <a:pt x="821" y="681"/>
                </a:lnTo>
                <a:lnTo>
                  <a:pt x="800" y="693"/>
                </a:lnTo>
                <a:lnTo>
                  <a:pt x="779" y="703"/>
                </a:lnTo>
                <a:lnTo>
                  <a:pt x="758" y="713"/>
                </a:lnTo>
                <a:lnTo>
                  <a:pt x="735" y="722"/>
                </a:lnTo>
                <a:lnTo>
                  <a:pt x="712" y="730"/>
                </a:lnTo>
                <a:lnTo>
                  <a:pt x="689" y="737"/>
                </a:lnTo>
                <a:lnTo>
                  <a:pt x="665" y="743"/>
                </a:lnTo>
                <a:lnTo>
                  <a:pt x="641" y="749"/>
                </a:lnTo>
                <a:lnTo>
                  <a:pt x="616" y="753"/>
                </a:lnTo>
                <a:lnTo>
                  <a:pt x="591" y="757"/>
                </a:lnTo>
                <a:lnTo>
                  <a:pt x="566" y="759"/>
                </a:lnTo>
                <a:lnTo>
                  <a:pt x="541" y="761"/>
                </a:lnTo>
                <a:lnTo>
                  <a:pt x="516" y="762"/>
                </a:lnTo>
                <a:lnTo>
                  <a:pt x="490" y="762"/>
                </a:lnTo>
                <a:lnTo>
                  <a:pt x="465" y="761"/>
                </a:lnTo>
                <a:lnTo>
                  <a:pt x="232" y="1162"/>
                </a:lnTo>
                <a:lnTo>
                  <a:pt x="294" y="727"/>
                </a:lnTo>
              </a:path>
            </a:pathLst>
          </a:custGeom>
          <a:solidFill>
            <a:srgbClr val="729fcf">
              <a:alpha val="6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sp>
        <p:nvSpPr>
          <p:cNvPr id="277" name="CustomShape 32"/>
          <p:cNvSpPr/>
          <p:nvPr/>
        </p:nvSpPr>
        <p:spPr>
          <a:xfrm>
            <a:off x="4023360" y="365760"/>
            <a:ext cx="5485680" cy="34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Software development without a VCS</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Example</a:t>
            </a:r>
            <a:endParaRPr b="0" lang="en-US" sz="4400" spc="-1" strike="noStrike">
              <a:latin typeface="Arial"/>
            </a:endParaRPr>
          </a:p>
        </p:txBody>
      </p:sp>
      <p:sp>
        <p:nvSpPr>
          <p:cNvPr id="731" name="CustomShape 2"/>
          <p:cNvSpPr/>
          <p:nvPr/>
        </p:nvSpPr>
        <p:spPr>
          <a:xfrm>
            <a:off x="1463040" y="1371600"/>
            <a:ext cx="7954560" cy="5526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my_new_feature     </a:t>
            </a:r>
            <a:r>
              <a:rPr b="0" lang="en-US" sz="1400" spc="-1" strike="noStrike">
                <a:solidFill>
                  <a:srgbClr val="00ffff"/>
                </a:solidFill>
                <a:latin typeface="Courier New"/>
                <a:ea typeface="DejaVu Sans"/>
              </a:rPr>
              <a:t>← Create a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etc.</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“I made some changes”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again.  OHOH, Not sure I’m happy about this code.</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an_experiment      </a:t>
            </a:r>
            <a:r>
              <a:rPr b="0" lang="en-US" sz="1400" spc="-1" strike="noStrike">
                <a:solidFill>
                  <a:srgbClr val="00ffff"/>
                </a:solidFill>
                <a:latin typeface="Courier New"/>
                <a:ea typeface="DejaVu Sans"/>
              </a:rPr>
              <a:t>← Create a branch of a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 and_that_other_file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“This is an experiment. I’m not sure how good it is.”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Test. Clean up.  Ok, I’m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merge an_experiment         </a:t>
            </a:r>
            <a:r>
              <a:rPr b="0" lang="en-US" sz="1400" spc="-1" strike="noStrike">
                <a:solidFill>
                  <a:srgbClr val="00ffff"/>
                </a:solidFill>
                <a:latin typeface="Courier New"/>
                <a:ea typeface="DejaVu Sans"/>
              </a:rPr>
              <a:t>← Merge the experimental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Alternatively, I’m not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a:t>
            </a:r>
            <a:r>
              <a:rPr b="0" lang="en-US" sz="1400" spc="-1" strike="noStrike">
                <a:solidFill>
                  <a:srgbClr val="800080"/>
                </a:solidFill>
                <a:latin typeface="Courier New"/>
                <a:ea typeface="DejaVu Sans"/>
              </a:rPr>
              <a:t> 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Keep working and just ignore the ‘an_experiment’ branch.</a:t>
            </a:r>
            <a:endParaRPr b="0" lang="en-US" sz="1800" spc="-1" strike="noStrike">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79"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80"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81"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82"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83"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84"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85"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86"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87"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88"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89"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90"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91"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92"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93"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94"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95"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96"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97"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98"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99"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300"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301"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302"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303" name="CustomShape 26"/>
          <p:cNvSpPr/>
          <p:nvPr/>
        </p:nvSpPr>
        <p:spPr>
          <a:xfrm>
            <a:off x="3049920" y="1486800"/>
            <a:ext cx="90720" cy="90720"/>
          </a:xfrm>
          <a:prstGeom prst="ellipse">
            <a:avLst/>
          </a:prstGeom>
          <a:solidFill>
            <a:srgbClr val="729fcf"/>
          </a:solidFill>
          <a:ln>
            <a:solidFill>
              <a:srgbClr val="3465a4"/>
            </a:solidFill>
          </a:ln>
        </p:spPr>
        <p:style>
          <a:lnRef idx="0"/>
          <a:fillRef idx="0"/>
          <a:effectRef idx="0"/>
          <a:fontRef idx="minor"/>
        </p:style>
      </p:sp>
      <p:sp>
        <p:nvSpPr>
          <p:cNvPr id="304"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305"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306"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307"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308" name="CustomShape 31"/>
          <p:cNvSpPr/>
          <p:nvPr/>
        </p:nvSpPr>
        <p:spPr>
          <a:xfrm>
            <a:off x="4206240" y="274320"/>
            <a:ext cx="4479840" cy="34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The VCS is your safety net</a:t>
            </a:r>
            <a:endParaRPr b="0" lang="en-US" sz="1800" spc="-1" strike="noStrike">
              <a:latin typeface="Arial"/>
            </a:endParaRPr>
          </a:p>
        </p:txBody>
      </p:sp>
      <p:sp>
        <p:nvSpPr>
          <p:cNvPr id="309" name="CustomShape 32"/>
          <p:cNvSpPr/>
          <p:nvPr/>
        </p:nvSpPr>
        <p:spPr>
          <a:xfrm>
            <a:off x="2468880" y="2651760"/>
            <a:ext cx="4781880" cy="365040"/>
          </a:xfrm>
          <a:prstGeom prst="ellipse">
            <a:avLst/>
          </a:pr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a:t>
            </a:r>
            <a:endParaRPr b="0" lang="en-US" sz="4400" spc="-1" strike="noStrike">
              <a:latin typeface="Arial"/>
            </a:endParaRPr>
          </a:p>
        </p:txBody>
      </p:sp>
      <p:sp>
        <p:nvSpPr>
          <p:cNvPr id="31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We use git.  </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Most of the rest of the world uses git.</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is ‘git’</a:t>
            </a:r>
            <a:endParaRPr b="0" lang="en-US" sz="4400" spc="-1" strike="noStrike">
              <a:latin typeface="Arial"/>
            </a:endParaRPr>
          </a:p>
        </p:txBody>
      </p:sp>
      <p:sp>
        <p:nvSpPr>
          <p:cNvPr id="31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git’ is an application you run on your computer.</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 helps you manage your source code by putting it in a ‘repository’ (or ‘repo’ for short)</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You can create your own ‘repo’, put your source code in it, and ‘commit’ changes as you make them.</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Once you’ve committed a change, it is recorded as a point in time.  You can then make changes and go forward/backward in time.</a:t>
            </a:r>
            <a:endParaRPr b="0" lang="en-US" sz="3200" spc="-1" strike="noStrike">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Branches help you work on unstable changes or explore alternative approaches. </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2130</TotalTime>
  <Application>LibreOffice/5.4.1.2$MacOSX_X86_64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2017-09-23T06:37:43Z</dcterms:created>
  <dc:creator>Herb Peyerl</dc:creator>
  <dc:description/>
  <dc:language>en-US</dc:language>
  <cp:lastModifiedBy/>
  <dcterms:modified xsi:type="dcterms:W3CDTF">2017-10-22T10:02:02Z</dcterms:modified>
  <cp:revision>29</cp:revision>
  <dc:subject/>
  <dc:title/>
</cp:coreProperties>
</file>