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notesMasterIdLst>
    <p:notesMasterId r:id="rId54"/>
  </p:notesMasterIdLst>
  <p:handoutMasterIdLst>
    <p:handoutMasterId r:id="rId55"/>
  </p:handoutMasterIdLst>
  <p:sldIdLst>
    <p:sldId id="257" r:id="rId3"/>
    <p:sldId id="263" r:id="rId4"/>
    <p:sldId id="269" r:id="rId5"/>
    <p:sldId id="261" r:id="rId6"/>
    <p:sldId id="262" r:id="rId7"/>
    <p:sldId id="259" r:id="rId8"/>
    <p:sldId id="264" r:id="rId9"/>
    <p:sldId id="260" r:id="rId10"/>
    <p:sldId id="272" r:id="rId11"/>
    <p:sldId id="273" r:id="rId12"/>
    <p:sldId id="274" r:id="rId13"/>
    <p:sldId id="275" r:id="rId14"/>
    <p:sldId id="276" r:id="rId15"/>
    <p:sldId id="277" r:id="rId16"/>
    <p:sldId id="278" r:id="rId17"/>
    <p:sldId id="296" r:id="rId18"/>
    <p:sldId id="297" r:id="rId19"/>
    <p:sldId id="298" r:id="rId20"/>
    <p:sldId id="299" r:id="rId21"/>
    <p:sldId id="300" r:id="rId22"/>
    <p:sldId id="304" r:id="rId23"/>
    <p:sldId id="302" r:id="rId24"/>
    <p:sldId id="303" r:id="rId25"/>
    <p:sldId id="279" r:id="rId26"/>
    <p:sldId id="280" r:id="rId27"/>
    <p:sldId id="281" r:id="rId28"/>
    <p:sldId id="282" r:id="rId29"/>
    <p:sldId id="284" r:id="rId30"/>
    <p:sldId id="285" r:id="rId31"/>
    <p:sldId id="287" r:id="rId32"/>
    <p:sldId id="288" r:id="rId33"/>
    <p:sldId id="289" r:id="rId34"/>
    <p:sldId id="290" r:id="rId35"/>
    <p:sldId id="291" r:id="rId36"/>
    <p:sldId id="292" r:id="rId37"/>
    <p:sldId id="293" r:id="rId38"/>
    <p:sldId id="305" r:id="rId39"/>
    <p:sldId id="306" r:id="rId40"/>
    <p:sldId id="307" r:id="rId41"/>
    <p:sldId id="294" r:id="rId42"/>
    <p:sldId id="295" r:id="rId43"/>
    <p:sldId id="301" r:id="rId44"/>
    <p:sldId id="308" r:id="rId45"/>
    <p:sldId id="309" r:id="rId46"/>
    <p:sldId id="310" r:id="rId47"/>
    <p:sldId id="311" r:id="rId48"/>
    <p:sldId id="314" r:id="rId49"/>
    <p:sldId id="315" r:id="rId50"/>
    <p:sldId id="316" r:id="rId51"/>
    <p:sldId id="317" r:id="rId52"/>
    <p:sldId id="318" r:id="rId53"/>
  </p:sldIdLst>
  <p:sldSz cx="12192000" cy="6858000"/>
  <p:notesSz cx="7023100"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8" autoAdjust="0"/>
    <p:restoredTop sz="82424" autoAdjust="0"/>
  </p:normalViewPr>
  <p:slideViewPr>
    <p:cSldViewPr snapToGrid="0">
      <p:cViewPr varScale="1">
        <p:scale>
          <a:sx n="104" d="100"/>
          <a:sy n="104" d="100"/>
        </p:scale>
        <p:origin x="144" y="324"/>
      </p:cViewPr>
      <p:guideLst/>
    </p:cSldViewPr>
  </p:slideViewPr>
  <p:notesTextViewPr>
    <p:cViewPr>
      <p:scale>
        <a:sx n="1" d="1"/>
        <a:sy n="1" d="1"/>
      </p:scale>
      <p:origin x="0" y="0"/>
    </p:cViewPr>
  </p:notesTextViewPr>
  <p:sorterViewPr>
    <p:cViewPr>
      <p:scale>
        <a:sx n="100" d="100"/>
        <a:sy n="100" d="100"/>
      </p:scale>
      <p:origin x="0" y="-154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61"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吴思楠" userId="0ebe5304ff3e024d" providerId="LiveId" clId="{C0606ED0-3DBC-45C1-8D1C-CEC228F896CA}"/>
    <pc:docChg chg="custSel delSld modSld">
      <pc:chgData name="吴思楠" userId="0ebe5304ff3e024d" providerId="LiveId" clId="{C0606ED0-3DBC-45C1-8D1C-CEC228F896CA}" dt="2017-10-26T06:23:53.925" v="189" actId="1076"/>
      <pc:docMkLst>
        <pc:docMk/>
      </pc:docMkLst>
      <pc:sldChg chg="modSp">
        <pc:chgData name="吴思楠" userId="0ebe5304ff3e024d" providerId="LiveId" clId="{C0606ED0-3DBC-45C1-8D1C-CEC228F896CA}" dt="2017-10-26T05:49:18.554" v="181" actId="1076"/>
        <pc:sldMkLst>
          <pc:docMk/>
          <pc:sldMk cId="1421594582" sldId="276"/>
        </pc:sldMkLst>
        <pc:spChg chg="mod">
          <ac:chgData name="吴思楠" userId="0ebe5304ff3e024d" providerId="LiveId" clId="{C0606ED0-3DBC-45C1-8D1C-CEC228F896CA}" dt="2017-10-26T05:49:18.554" v="181" actId="1076"/>
          <ac:spMkLst>
            <pc:docMk/>
            <pc:sldMk cId="1421594582" sldId="276"/>
            <ac:spMk id="3" creationId="{00000000-0000-0000-0000-000000000000}"/>
          </ac:spMkLst>
        </pc:spChg>
      </pc:sldChg>
      <pc:sldChg chg="del">
        <pc:chgData name="吴思楠" userId="0ebe5304ff3e024d" providerId="LiveId" clId="{C0606ED0-3DBC-45C1-8D1C-CEC228F896CA}" dt="2017-10-26T05:48:06.652" v="133" actId="2696"/>
        <pc:sldMkLst>
          <pc:docMk/>
          <pc:sldMk cId="3003001845" sldId="286"/>
        </pc:sldMkLst>
      </pc:sldChg>
      <pc:sldChg chg="modSp">
        <pc:chgData name="吴思楠" userId="0ebe5304ff3e024d" providerId="LiveId" clId="{C0606ED0-3DBC-45C1-8D1C-CEC228F896CA}" dt="2017-10-26T05:47:39.040" v="132" actId="1076"/>
        <pc:sldMkLst>
          <pc:docMk/>
          <pc:sldMk cId="468249684" sldId="289"/>
        </pc:sldMkLst>
        <pc:graphicFrameChg chg="mod modGraphic">
          <ac:chgData name="吴思楠" userId="0ebe5304ff3e024d" providerId="LiveId" clId="{C0606ED0-3DBC-45C1-8D1C-CEC228F896CA}" dt="2017-10-26T05:47:39.040" v="132" actId="1076"/>
          <ac:graphicFrameMkLst>
            <pc:docMk/>
            <pc:sldMk cId="468249684" sldId="289"/>
            <ac:graphicFrameMk id="2" creationId="{00000000-0000-0000-0000-000000000000}"/>
          </ac:graphicFrameMkLst>
        </pc:graphicFrameChg>
      </pc:sldChg>
      <pc:sldChg chg="addSp delSp modSp">
        <pc:chgData name="吴思楠" userId="0ebe5304ff3e024d" providerId="LiveId" clId="{C0606ED0-3DBC-45C1-8D1C-CEC228F896CA}" dt="2017-10-26T06:23:53.925" v="189" actId="1076"/>
        <pc:sldMkLst>
          <pc:docMk/>
          <pc:sldMk cId="1469544104" sldId="300"/>
        </pc:sldMkLst>
        <pc:spChg chg="add del mod">
          <ac:chgData name="吴思楠" userId="0ebe5304ff3e024d" providerId="LiveId" clId="{C0606ED0-3DBC-45C1-8D1C-CEC228F896CA}" dt="2017-10-26T06:23:32.004" v="183" actId="1076"/>
          <ac:spMkLst>
            <pc:docMk/>
            <pc:sldMk cId="1469544104" sldId="300"/>
            <ac:spMk id="4" creationId="{2584AAD5-5F5D-424F-95E8-5752B58127BE}"/>
          </ac:spMkLst>
        </pc:spChg>
        <pc:picChg chg="add mod modCrop">
          <ac:chgData name="吴思楠" userId="0ebe5304ff3e024d" providerId="LiveId" clId="{C0606ED0-3DBC-45C1-8D1C-CEC228F896CA}" dt="2017-10-26T06:23:53.925" v="189" actId="1076"/>
          <ac:picMkLst>
            <pc:docMk/>
            <pc:sldMk cId="1469544104" sldId="300"/>
            <ac:picMk id="5" creationId="{316C0F9C-41AA-4A78-9F2A-BC4F9EB57317}"/>
          </ac:picMkLst>
        </pc:picChg>
        <pc:picChg chg="del">
          <ac:chgData name="吴思楠" userId="0ebe5304ff3e024d" providerId="LiveId" clId="{C0606ED0-3DBC-45C1-8D1C-CEC228F896CA}" dt="2017-10-26T06:23:15.724" v="182" actId="478"/>
          <ac:picMkLst>
            <pc:docMk/>
            <pc:sldMk cId="1469544104" sldId="300"/>
            <ac:picMk id="1026" creationId="{00000000-0000-0000-0000-000000000000}"/>
          </ac:picMkLst>
        </pc:picChg>
      </pc:sldChg>
      <pc:sldChg chg="modSp">
        <pc:chgData name="吴思楠" userId="0ebe5304ff3e024d" providerId="LiveId" clId="{C0606ED0-3DBC-45C1-8D1C-CEC228F896CA}" dt="2017-10-26T05:48:41.390" v="152" actId="1076"/>
        <pc:sldMkLst>
          <pc:docMk/>
          <pc:sldMk cId="703654866" sldId="317"/>
        </pc:sldMkLst>
        <pc:spChg chg="mod">
          <ac:chgData name="吴思楠" userId="0ebe5304ff3e024d" providerId="LiveId" clId="{C0606ED0-3DBC-45C1-8D1C-CEC228F896CA}" dt="2017-10-26T05:48:41.390" v="152" actId="1076"/>
          <ac:spMkLst>
            <pc:docMk/>
            <pc:sldMk cId="703654866" sldId="317"/>
            <ac:spMk id="4" creationId="{00BC4346-2A34-4211-89A7-4BB48D5913EA}"/>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43343" cy="467072"/>
          </a:xfrm>
          <a:prstGeom prst="rect">
            <a:avLst/>
          </a:prstGeom>
        </p:spPr>
        <p:txBody>
          <a:bodyPr vert="horz" lIns="93324" tIns="46662" rIns="93324" bIns="46662" rtlCol="0"/>
          <a:lstStyle>
            <a:lvl1pPr algn="l" latinLnBrk="0">
              <a:defRPr lang="zh-CN" sz="1200"/>
            </a:lvl1pPr>
          </a:lstStyle>
          <a:p>
            <a:endParaRPr lang="zh-CN"/>
          </a:p>
        </p:txBody>
      </p:sp>
      <p:sp>
        <p:nvSpPr>
          <p:cNvPr id="3" name="日期占位符 2"/>
          <p:cNvSpPr>
            <a:spLocks noGrp="1"/>
          </p:cNvSpPr>
          <p:nvPr>
            <p:ph type="dt" sz="quarter" idx="1"/>
          </p:nvPr>
        </p:nvSpPr>
        <p:spPr>
          <a:xfrm>
            <a:off x="3978132" y="0"/>
            <a:ext cx="3043343" cy="467072"/>
          </a:xfrm>
          <a:prstGeom prst="rect">
            <a:avLst/>
          </a:prstGeom>
        </p:spPr>
        <p:txBody>
          <a:bodyPr vert="horz" lIns="93324" tIns="46662" rIns="93324" bIns="46662" rtlCol="0"/>
          <a:lstStyle>
            <a:lvl1pPr algn="r" latinLnBrk="0">
              <a:defRPr lang="zh-CN" sz="1200"/>
            </a:lvl1pPr>
          </a:lstStyle>
          <a:p>
            <a:fld id="{2BCAFC7A-71DD-4C2C-B63D-60FDC7DD5449}" type="datetimeFigureOut">
              <a:rPr lang="en-US" altLang="zh-CN" smtClean="0"/>
              <a:t>10/26/2017</a:t>
            </a:fld>
            <a:endParaRPr lang="zh-CN"/>
          </a:p>
        </p:txBody>
      </p:sp>
      <p:sp>
        <p:nvSpPr>
          <p:cNvPr id="4" name="页脚占位符 3"/>
          <p:cNvSpPr>
            <a:spLocks noGrp="1"/>
          </p:cNvSpPr>
          <p:nvPr>
            <p:ph type="ftr" sz="quarter" idx="2"/>
          </p:nvPr>
        </p:nvSpPr>
        <p:spPr>
          <a:xfrm>
            <a:off x="0" y="8842030"/>
            <a:ext cx="3043343" cy="467071"/>
          </a:xfrm>
          <a:prstGeom prst="rect">
            <a:avLst/>
          </a:prstGeom>
        </p:spPr>
        <p:txBody>
          <a:bodyPr vert="horz" lIns="93324" tIns="46662" rIns="93324" bIns="46662" rtlCol="0" anchor="b"/>
          <a:lstStyle>
            <a:lvl1pPr algn="l" latinLnBrk="0">
              <a:defRPr lang="zh-CN" sz="1200"/>
            </a:lvl1pPr>
          </a:lstStyle>
          <a:p>
            <a:endParaRPr lang="zh-CN"/>
          </a:p>
        </p:txBody>
      </p:sp>
      <p:sp>
        <p:nvSpPr>
          <p:cNvPr id="5" name="幻灯片编号占位符 4"/>
          <p:cNvSpPr>
            <a:spLocks noGrp="1"/>
          </p:cNvSpPr>
          <p:nvPr>
            <p:ph type="sldNum" sz="quarter" idx="3"/>
          </p:nvPr>
        </p:nvSpPr>
        <p:spPr>
          <a:xfrm>
            <a:off x="3978132" y="8842030"/>
            <a:ext cx="3043343" cy="467071"/>
          </a:xfrm>
          <a:prstGeom prst="rect">
            <a:avLst/>
          </a:prstGeom>
        </p:spPr>
        <p:txBody>
          <a:bodyPr vert="horz" lIns="93324" tIns="46662" rIns="93324" bIns="46662" rtlCol="0" anchor="b"/>
          <a:lstStyle>
            <a:lvl1pPr algn="r" latinLnBrk="0">
              <a:defRPr lang="zh-CN" sz="1200"/>
            </a:lvl1pPr>
          </a:lstStyle>
          <a:p>
            <a:fld id="{DA6FC261-E491-4C42-A663-B95247CC46D9}" type="slidenum">
              <a:rPr lang="zh-CN" smtClean="0"/>
              <a:t>‹#›</a:t>
            </a:fld>
            <a:endParaRPr lang="zh-CN"/>
          </a:p>
        </p:txBody>
      </p:sp>
    </p:spTree>
    <p:extLst>
      <p:ext uri="{BB962C8B-B14F-4D97-AF65-F5344CB8AC3E}">
        <p14:creationId xmlns:p14="http://schemas.microsoft.com/office/powerpoint/2010/main" val="16220316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43343" cy="467072"/>
          </a:xfrm>
          <a:prstGeom prst="rect">
            <a:avLst/>
          </a:prstGeom>
        </p:spPr>
        <p:txBody>
          <a:bodyPr vert="horz" lIns="93324" tIns="46662" rIns="93324" bIns="46662" rtlCol="0"/>
          <a:lstStyle>
            <a:lvl1pPr algn="l" latinLnBrk="0">
              <a:defRPr lang="zh-CN" sz="1200"/>
            </a:lvl1pPr>
          </a:lstStyle>
          <a:p>
            <a:endParaRPr lang="zh-CN"/>
          </a:p>
        </p:txBody>
      </p:sp>
      <p:sp>
        <p:nvSpPr>
          <p:cNvPr id="3" name="日期占位符 2"/>
          <p:cNvSpPr>
            <a:spLocks noGrp="1"/>
          </p:cNvSpPr>
          <p:nvPr>
            <p:ph type="dt" idx="1"/>
          </p:nvPr>
        </p:nvSpPr>
        <p:spPr>
          <a:xfrm>
            <a:off x="3978132" y="0"/>
            <a:ext cx="3043343" cy="467072"/>
          </a:xfrm>
          <a:prstGeom prst="rect">
            <a:avLst/>
          </a:prstGeom>
        </p:spPr>
        <p:txBody>
          <a:bodyPr vert="horz" lIns="93324" tIns="46662" rIns="93324" bIns="46662" rtlCol="0"/>
          <a:lstStyle>
            <a:lvl1pPr algn="r" latinLnBrk="0">
              <a:defRPr lang="zh-CN" sz="1200"/>
            </a:lvl1pPr>
          </a:lstStyle>
          <a:p>
            <a:fld id="{D85ECAFD-F005-4163-B10D-85806DC43F93}" type="datetimeFigureOut">
              <a:t>2017/10/26</a:t>
            </a:fld>
            <a:endParaRPr lang="zh-CN"/>
          </a:p>
        </p:txBody>
      </p:sp>
      <p:sp>
        <p:nvSpPr>
          <p:cNvPr id="4" name="幻灯片图像占位符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zh-CN"/>
          </a:p>
        </p:txBody>
      </p:sp>
      <p:sp>
        <p:nvSpPr>
          <p:cNvPr id="5" name="备注占位符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latinLnBrk="0">
              <a:defRPr lang="zh-CN" sz="1200"/>
            </a:lvl1pPr>
          </a:lstStyle>
          <a:p>
            <a:fld id="{333E963C-1534-4F8D-B2A7-66D81AA25953}" type="slidenum">
              <a:t>‹#›</a:t>
            </a:fld>
            <a:endParaRPr lang="zh-CN"/>
          </a:p>
        </p:txBody>
      </p:sp>
    </p:spTree>
    <p:extLst>
      <p:ext uri="{BB962C8B-B14F-4D97-AF65-F5344CB8AC3E}">
        <p14:creationId xmlns:p14="http://schemas.microsoft.com/office/powerpoint/2010/main" val="2811850599"/>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zh-CN" smtClean="0"/>
              <a:pPr/>
              <a:t>1</a:t>
            </a:fld>
            <a:endParaRPr lang="zh-CN"/>
          </a:p>
        </p:txBody>
      </p:sp>
    </p:spTree>
    <p:extLst>
      <p:ext uri="{BB962C8B-B14F-4D97-AF65-F5344CB8AC3E}">
        <p14:creationId xmlns:p14="http://schemas.microsoft.com/office/powerpoint/2010/main" val="987926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12</a:t>
            </a:fld>
            <a:endParaRPr lang="zh-CN"/>
          </a:p>
        </p:txBody>
      </p:sp>
    </p:spTree>
    <p:extLst>
      <p:ext uri="{BB962C8B-B14F-4D97-AF65-F5344CB8AC3E}">
        <p14:creationId xmlns:p14="http://schemas.microsoft.com/office/powerpoint/2010/main" val="6183220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13</a:t>
            </a:fld>
            <a:endParaRPr lang="zh-CN"/>
          </a:p>
        </p:txBody>
      </p:sp>
    </p:spTree>
    <p:extLst>
      <p:ext uri="{BB962C8B-B14F-4D97-AF65-F5344CB8AC3E}">
        <p14:creationId xmlns:p14="http://schemas.microsoft.com/office/powerpoint/2010/main" val="35783155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14</a:t>
            </a:fld>
            <a:endParaRPr lang="zh-CN"/>
          </a:p>
        </p:txBody>
      </p:sp>
    </p:spTree>
    <p:extLst>
      <p:ext uri="{BB962C8B-B14F-4D97-AF65-F5344CB8AC3E}">
        <p14:creationId xmlns:p14="http://schemas.microsoft.com/office/powerpoint/2010/main" val="42618586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15</a:t>
            </a:fld>
            <a:endParaRPr lang="zh-CN"/>
          </a:p>
        </p:txBody>
      </p:sp>
    </p:spTree>
    <p:extLst>
      <p:ext uri="{BB962C8B-B14F-4D97-AF65-F5344CB8AC3E}">
        <p14:creationId xmlns:p14="http://schemas.microsoft.com/office/powerpoint/2010/main" val="1383021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25</a:t>
            </a:fld>
            <a:endParaRPr lang="zh-CN"/>
          </a:p>
        </p:txBody>
      </p:sp>
    </p:spTree>
    <p:extLst>
      <p:ext uri="{BB962C8B-B14F-4D97-AF65-F5344CB8AC3E}">
        <p14:creationId xmlns:p14="http://schemas.microsoft.com/office/powerpoint/2010/main" val="4681909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26</a:t>
            </a:fld>
            <a:endParaRPr lang="zh-CN"/>
          </a:p>
        </p:txBody>
      </p:sp>
    </p:spTree>
    <p:extLst>
      <p:ext uri="{BB962C8B-B14F-4D97-AF65-F5344CB8AC3E}">
        <p14:creationId xmlns:p14="http://schemas.microsoft.com/office/powerpoint/2010/main" val="22546535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27</a:t>
            </a:fld>
            <a:endParaRPr lang="zh-CN"/>
          </a:p>
        </p:txBody>
      </p:sp>
    </p:spTree>
    <p:extLst>
      <p:ext uri="{BB962C8B-B14F-4D97-AF65-F5344CB8AC3E}">
        <p14:creationId xmlns:p14="http://schemas.microsoft.com/office/powerpoint/2010/main" val="13893142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28</a:t>
            </a:fld>
            <a:endParaRPr lang="zh-CN"/>
          </a:p>
        </p:txBody>
      </p:sp>
    </p:spTree>
    <p:extLst>
      <p:ext uri="{BB962C8B-B14F-4D97-AF65-F5344CB8AC3E}">
        <p14:creationId xmlns:p14="http://schemas.microsoft.com/office/powerpoint/2010/main" val="12268219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29</a:t>
            </a:fld>
            <a:endParaRPr lang="zh-CN"/>
          </a:p>
        </p:txBody>
      </p:sp>
    </p:spTree>
    <p:extLst>
      <p:ext uri="{BB962C8B-B14F-4D97-AF65-F5344CB8AC3E}">
        <p14:creationId xmlns:p14="http://schemas.microsoft.com/office/powerpoint/2010/main" val="18957229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30</a:t>
            </a:fld>
            <a:endParaRPr lang="zh-CN"/>
          </a:p>
        </p:txBody>
      </p:sp>
    </p:spTree>
    <p:extLst>
      <p:ext uri="{BB962C8B-B14F-4D97-AF65-F5344CB8AC3E}">
        <p14:creationId xmlns:p14="http://schemas.microsoft.com/office/powerpoint/2010/main" val="3749102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zh-CN" smtClean="0"/>
              <a:pPr/>
              <a:t>2</a:t>
            </a:fld>
            <a:endParaRPr lang="zh-CN"/>
          </a:p>
        </p:txBody>
      </p:sp>
    </p:spTree>
    <p:extLst>
      <p:ext uri="{BB962C8B-B14F-4D97-AF65-F5344CB8AC3E}">
        <p14:creationId xmlns:p14="http://schemas.microsoft.com/office/powerpoint/2010/main" val="732057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zh-CN" smtClean="0"/>
              <a:pPr/>
              <a:t>4</a:t>
            </a:fld>
            <a:endParaRPr lang="zh-CN"/>
          </a:p>
        </p:txBody>
      </p:sp>
    </p:spTree>
    <p:extLst>
      <p:ext uri="{BB962C8B-B14F-4D97-AF65-F5344CB8AC3E}">
        <p14:creationId xmlns:p14="http://schemas.microsoft.com/office/powerpoint/2010/main" val="3937284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zh-CN" smtClean="0"/>
              <a:pPr/>
              <a:t>5</a:t>
            </a:fld>
            <a:endParaRPr lang="zh-CN"/>
          </a:p>
        </p:txBody>
      </p:sp>
    </p:spTree>
    <p:extLst>
      <p:ext uri="{BB962C8B-B14F-4D97-AF65-F5344CB8AC3E}">
        <p14:creationId xmlns:p14="http://schemas.microsoft.com/office/powerpoint/2010/main" val="3822894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zh-CN" smtClean="0"/>
              <a:pPr/>
              <a:t>6</a:t>
            </a:fld>
            <a:endParaRPr lang="zh-CN"/>
          </a:p>
        </p:txBody>
      </p:sp>
    </p:spTree>
    <p:extLst>
      <p:ext uri="{BB962C8B-B14F-4D97-AF65-F5344CB8AC3E}">
        <p14:creationId xmlns:p14="http://schemas.microsoft.com/office/powerpoint/2010/main" val="1524450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zh-CN" smtClean="0"/>
              <a:pPr/>
              <a:t>7</a:t>
            </a:fld>
            <a:endParaRPr lang="zh-CN"/>
          </a:p>
        </p:txBody>
      </p:sp>
    </p:spTree>
    <p:extLst>
      <p:ext uri="{BB962C8B-B14F-4D97-AF65-F5344CB8AC3E}">
        <p14:creationId xmlns:p14="http://schemas.microsoft.com/office/powerpoint/2010/main" val="2124427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zh-CN" smtClean="0"/>
              <a:pPr/>
              <a:t>8</a:t>
            </a:fld>
            <a:endParaRPr lang="zh-CN"/>
          </a:p>
        </p:txBody>
      </p:sp>
    </p:spTree>
    <p:extLst>
      <p:ext uri="{BB962C8B-B14F-4D97-AF65-F5344CB8AC3E}">
        <p14:creationId xmlns:p14="http://schemas.microsoft.com/office/powerpoint/2010/main" val="1983063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10</a:t>
            </a:fld>
            <a:endParaRPr lang="zh-CN"/>
          </a:p>
        </p:txBody>
      </p:sp>
    </p:spTree>
    <p:extLst>
      <p:ext uri="{BB962C8B-B14F-4D97-AF65-F5344CB8AC3E}">
        <p14:creationId xmlns:p14="http://schemas.microsoft.com/office/powerpoint/2010/main" val="39721767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11</a:t>
            </a:fld>
            <a:endParaRPr lang="zh-CN"/>
          </a:p>
        </p:txBody>
      </p:sp>
    </p:spTree>
    <p:extLst>
      <p:ext uri="{BB962C8B-B14F-4D97-AF65-F5344CB8AC3E}">
        <p14:creationId xmlns:p14="http://schemas.microsoft.com/office/powerpoint/2010/main" val="1769530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54955" y="1447800"/>
            <a:ext cx="8825658" cy="3329581"/>
          </a:xfrm>
        </p:spPr>
        <p:txBody>
          <a:bodyPr anchor="b"/>
          <a:lstStyle>
            <a:lvl1pPr latinLnBrk="0">
              <a:defRPr lang="zh-CN" sz="7200"/>
            </a:lvl1pPr>
          </a:lstStyle>
          <a:p>
            <a:r>
              <a:rPr lang="zh-CN" altLang="en-US"/>
              <a:t>单击此处编辑母版标题样式</a:t>
            </a:r>
            <a:endParaRPr lang="zh-CN"/>
          </a:p>
        </p:txBody>
      </p:sp>
      <p:sp>
        <p:nvSpPr>
          <p:cNvPr id="3" name="副标题 2"/>
          <p:cNvSpPr>
            <a:spLocks noGrp="1"/>
          </p:cNvSpPr>
          <p:nvPr>
            <p:ph type="subTitle" idx="1"/>
          </p:nvPr>
        </p:nvSpPr>
        <p:spPr>
          <a:xfrm>
            <a:off x="1154955" y="4777380"/>
            <a:ext cx="8825658" cy="861420"/>
          </a:xfrm>
        </p:spPr>
        <p:txBody>
          <a:bodyPr anchor="t"/>
          <a:lstStyle>
            <a:lvl1pPr marL="0" indent="0" algn="l" latinLnBrk="0">
              <a:buNone/>
              <a:defRPr lang="zh-CN" cap="all">
                <a:solidFill>
                  <a:schemeClr val="bg2">
                    <a:lumMod val="40000"/>
                    <a:lumOff val="60000"/>
                  </a:schemeClr>
                </a:solidFill>
              </a:defRPr>
            </a:lvl1pPr>
            <a:lvl2pPr marL="457200" indent="0" algn="ctr" latinLnBrk="0">
              <a:buNone/>
              <a:defRPr lang="zh-CN">
                <a:solidFill>
                  <a:schemeClr val="tx1">
                    <a:tint val="75000"/>
                  </a:schemeClr>
                </a:solidFill>
              </a:defRPr>
            </a:lvl2pPr>
            <a:lvl3pPr marL="914400" indent="0" algn="ctr" latinLnBrk="0">
              <a:buNone/>
              <a:defRPr lang="zh-CN">
                <a:solidFill>
                  <a:schemeClr val="tx1">
                    <a:tint val="75000"/>
                  </a:schemeClr>
                </a:solidFill>
              </a:defRPr>
            </a:lvl3pPr>
            <a:lvl4pPr marL="1371600" indent="0" algn="ctr" latinLnBrk="0">
              <a:buNone/>
              <a:defRPr lang="zh-CN">
                <a:solidFill>
                  <a:schemeClr val="tx1">
                    <a:tint val="75000"/>
                  </a:schemeClr>
                </a:solidFill>
              </a:defRPr>
            </a:lvl4pPr>
            <a:lvl5pPr marL="1828800" indent="0" algn="ctr" latinLnBrk="0">
              <a:buNone/>
              <a:defRPr lang="zh-CN">
                <a:solidFill>
                  <a:schemeClr val="tx1">
                    <a:tint val="75000"/>
                  </a:schemeClr>
                </a:solidFill>
              </a:defRPr>
            </a:lvl5pPr>
            <a:lvl6pPr marL="2286000" indent="0" algn="ctr" latinLnBrk="0">
              <a:buNone/>
              <a:defRPr lang="zh-CN">
                <a:solidFill>
                  <a:schemeClr val="tx1">
                    <a:tint val="75000"/>
                  </a:schemeClr>
                </a:solidFill>
              </a:defRPr>
            </a:lvl6pPr>
            <a:lvl7pPr marL="2743200" indent="0" algn="ctr" latinLnBrk="0">
              <a:buNone/>
              <a:defRPr lang="zh-CN">
                <a:solidFill>
                  <a:schemeClr val="tx1">
                    <a:tint val="75000"/>
                  </a:schemeClr>
                </a:solidFill>
              </a:defRPr>
            </a:lvl7pPr>
            <a:lvl8pPr marL="3200400" indent="0" algn="ctr" latinLnBrk="0">
              <a:buNone/>
              <a:defRPr lang="zh-CN">
                <a:solidFill>
                  <a:schemeClr val="tx1">
                    <a:tint val="75000"/>
                  </a:schemeClr>
                </a:solidFill>
              </a:defRPr>
            </a:lvl8pPr>
            <a:lvl9pPr marL="3657600" indent="0" algn="ctr" latinLnBrk="0">
              <a:buNone/>
              <a:defRPr lang="zh-CN">
                <a:solidFill>
                  <a:schemeClr val="tx1">
                    <a:tint val="75000"/>
                  </a:schemeClr>
                </a:solidFill>
              </a:defRPr>
            </a:lvl9pPr>
          </a:lstStyle>
          <a:p>
            <a:r>
              <a:rPr lang="zh-CN" altLang="en-US"/>
              <a:t>单击此处编辑母版副标题样式</a:t>
            </a:r>
            <a:endParaRPr lang="zh-CN"/>
          </a:p>
        </p:txBody>
      </p:sp>
      <p:sp>
        <p:nvSpPr>
          <p:cNvPr id="4" name="日期占位符 3"/>
          <p:cNvSpPr>
            <a:spLocks noGrp="1"/>
          </p:cNvSpPr>
          <p:nvPr>
            <p:ph type="dt" sz="half" idx="10"/>
          </p:nvPr>
        </p:nvSpPr>
        <p:spPr/>
        <p:txBody>
          <a:bodyPr/>
          <a:lstStyle/>
          <a:p>
            <a:fld id="{4AAD347D-5ACD-4C99-B74B-A9C85AD731AF}" type="datetimeFigureOut">
              <a:t>2017/10/26</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全景图片与题注">
    <p:spTree>
      <p:nvGrpSpPr>
        <p:cNvPr id="1" name=""/>
        <p:cNvGrpSpPr/>
        <p:nvPr/>
      </p:nvGrpSpPr>
      <p:grpSpPr>
        <a:xfrm>
          <a:off x="0" y="0"/>
          <a:ext cx="0" cy="0"/>
          <a:chOff x="0" y="0"/>
          <a:chExt cx="0" cy="0"/>
        </a:xfrm>
      </p:grpSpPr>
      <p:sp>
        <p:nvSpPr>
          <p:cNvPr id="2" name="标题 1"/>
          <p:cNvSpPr>
            <a:spLocks noGrp="1"/>
          </p:cNvSpPr>
          <p:nvPr>
            <p:ph type="title"/>
          </p:nvPr>
        </p:nvSpPr>
        <p:spPr>
          <a:xfrm>
            <a:off x="1154956" y="4800587"/>
            <a:ext cx="8825657" cy="566738"/>
          </a:xfrm>
        </p:spPr>
        <p:txBody>
          <a:bodyPr anchor="b">
            <a:normAutofit/>
          </a:bodyPr>
          <a:lstStyle>
            <a:lvl1pPr algn="l" latinLnBrk="0">
              <a:defRPr lang="zh-CN" sz="2400" b="0"/>
            </a:lvl1pPr>
          </a:lstStyle>
          <a:p>
            <a:r>
              <a:rPr lang="zh-CN" altLang="en-US"/>
              <a:t>单击此处编辑母版标题样式</a:t>
            </a:r>
            <a:endParaRPr lang="zh-CN"/>
          </a:p>
        </p:txBody>
      </p:sp>
      <p:sp>
        <p:nvSpPr>
          <p:cNvPr id="3" name="图片占位符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latinLnBrk="0">
              <a:buNone/>
              <a:defRPr lang="zh-CN" sz="16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a:p>
        </p:txBody>
      </p:sp>
      <p:sp>
        <p:nvSpPr>
          <p:cNvPr id="4" name="文本占位符 3"/>
          <p:cNvSpPr>
            <a:spLocks noGrp="1"/>
          </p:cNvSpPr>
          <p:nvPr>
            <p:ph type="body" sz="half" idx="2"/>
          </p:nvPr>
        </p:nvSpPr>
        <p:spPr>
          <a:xfrm>
            <a:off x="1154956" y="5367325"/>
            <a:ext cx="8825656" cy="493712"/>
          </a:xfrm>
        </p:spPr>
        <p:txBody>
          <a:bodyPr>
            <a:normAutofit/>
          </a:bodyPr>
          <a:lstStyle>
            <a:lvl1pPr marL="0" indent="0" latinLnBrk="0">
              <a:buNone/>
              <a:defRPr lang="zh-CN" sz="12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5" name="日期占位符 4"/>
          <p:cNvSpPr>
            <a:spLocks noGrp="1"/>
          </p:cNvSpPr>
          <p:nvPr>
            <p:ph type="dt" sz="half" idx="10"/>
          </p:nvPr>
        </p:nvSpPr>
        <p:spPr/>
        <p:txBody>
          <a:bodyPr/>
          <a:lstStyle/>
          <a:p>
            <a:fld id="{4509A250-FF31-4206-8172-F9D3106AACB1}" type="datetimeFigureOut">
              <a:t>2017/10/26</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sp>
        <p:nvSpPr>
          <p:cNvPr id="2" name="标题 1"/>
          <p:cNvSpPr>
            <a:spLocks noGrp="1"/>
          </p:cNvSpPr>
          <p:nvPr>
            <p:ph type="title"/>
          </p:nvPr>
        </p:nvSpPr>
        <p:spPr>
          <a:xfrm>
            <a:off x="1154954" y="1447800"/>
            <a:ext cx="8825659" cy="1981200"/>
          </a:xfrm>
        </p:spPr>
        <p:txBody>
          <a:bodyPr/>
          <a:lstStyle>
            <a:lvl1pPr latinLnBrk="0">
              <a:defRPr lang="zh-CN" sz="4800"/>
            </a:lvl1pPr>
          </a:lstStyle>
          <a:p>
            <a:r>
              <a:rPr lang="zh-CN" altLang="en-US"/>
              <a:t>单击此处编辑母版标题样式</a:t>
            </a:r>
            <a:endParaRPr lang="zh-CN"/>
          </a:p>
        </p:txBody>
      </p:sp>
      <p:sp>
        <p:nvSpPr>
          <p:cNvPr id="4" name="日期占位符 3"/>
          <p:cNvSpPr>
            <a:spLocks noGrp="1"/>
          </p:cNvSpPr>
          <p:nvPr>
            <p:ph type="dt" sz="half" idx="10"/>
          </p:nvPr>
        </p:nvSpPr>
        <p:spPr/>
        <p:txBody>
          <a:bodyPr/>
          <a:lstStyle/>
          <a:p>
            <a:fld id="{4509A250-FF31-4206-8172-F9D3106AACB1}" type="datetimeFigureOut">
              <a:t>2017/10/26</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
        <p:nvSpPr>
          <p:cNvPr id="8" name="文本占位符 3"/>
          <p:cNvSpPr>
            <a:spLocks noGrp="1"/>
          </p:cNvSpPr>
          <p:nvPr>
            <p:ph type="body" sz="half" idx="2"/>
          </p:nvPr>
        </p:nvSpPr>
        <p:spPr>
          <a:xfrm>
            <a:off x="1154954" y="3657600"/>
            <a:ext cx="8825659" cy="2362200"/>
          </a:xfrm>
        </p:spPr>
        <p:txBody>
          <a:bodyPr anchor="ctr">
            <a:normAutofit/>
          </a:bodyPr>
          <a:lstStyle>
            <a:lvl1pPr marL="0" indent="0" latinLnBrk="0">
              <a:buNone/>
              <a:defRPr lang="zh-CN" sz="18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言与题注">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574801" y="1447800"/>
            <a:ext cx="7999315" cy="2323374"/>
          </a:xfrm>
        </p:spPr>
        <p:txBody>
          <a:bodyPr/>
          <a:lstStyle>
            <a:lvl1pPr latinLnBrk="0">
              <a:defRPr lang="zh-CN" sz="4800">
                <a:latin typeface="Microsoft YaHei UI" panose="020B0503020204020204" pitchFamily="34" charset="-122"/>
                <a:ea typeface="Microsoft YaHei UI" panose="020B0503020204020204" pitchFamily="34" charset="-122"/>
              </a:defRPr>
            </a:lvl1pPr>
          </a:lstStyle>
          <a:p>
            <a:br>
              <a:rPr lang="en-US" altLang="zh-CN" dirty="0"/>
            </a:br>
            <a:r>
              <a:rPr lang="zh-CN" dirty="0"/>
              <a:t>单击此处编辑母版标题样式</a:t>
            </a:r>
          </a:p>
        </p:txBody>
      </p:sp>
      <p:sp>
        <p:nvSpPr>
          <p:cNvPr id="4" name="日期占位符 3"/>
          <p:cNvSpPr>
            <a:spLocks noGrp="1"/>
          </p:cNvSpPr>
          <p:nvPr>
            <p:ph type="dt" sz="half" idx="10"/>
          </p:nvPr>
        </p:nvSpPr>
        <p:spPr/>
        <p:txBody>
          <a:bodyPr/>
          <a:lstStyle>
            <a:lvl1pPr>
              <a:defRPr>
                <a:latin typeface="Microsoft YaHei UI" panose="020B0503020204020204" pitchFamily="34" charset="-122"/>
                <a:ea typeface="Microsoft YaHei UI" panose="020B0503020204020204" pitchFamily="34" charset="-122"/>
              </a:defRPr>
            </a:lvl1pPr>
          </a:lstStyle>
          <a:p>
            <a:fld id="{4509A250-FF31-4206-8172-F9D3106AACB1}" type="datetimeFigureOut">
              <a:rPr lang="en-US" altLang="zh-CN" smtClean="0"/>
              <a:pPr/>
              <a:t>10/26/2017</a:t>
            </a:fld>
            <a:endParaRPr lang="zh-CN" altLang="en-US"/>
          </a:p>
        </p:txBody>
      </p:sp>
      <p:sp>
        <p:nvSpPr>
          <p:cNvPr id="5" name="页脚占位符 4"/>
          <p:cNvSpPr>
            <a:spLocks noGrp="1"/>
          </p:cNvSpPr>
          <p:nvPr>
            <p:ph type="ftr" sz="quarter" idx="11"/>
          </p:nvPr>
        </p:nvSpPr>
        <p:spPr/>
        <p:txBody>
          <a:bodyPr/>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12"/>
          </p:nvPr>
        </p:nvSpPr>
        <p:spPr/>
        <p:txBody>
          <a:bodyPr/>
          <a:lstStyle>
            <a:lvl1pPr>
              <a:defRPr>
                <a:latin typeface="Microsoft YaHei UI" panose="020B0503020204020204" pitchFamily="34" charset="-122"/>
                <a:ea typeface="Microsoft YaHei UI" panose="020B0503020204020204" pitchFamily="34" charset="-122"/>
              </a:defRPr>
            </a:lvl1pPr>
          </a:lstStyle>
          <a:p>
            <a:fld id="{D57F1E4F-1CFF-5643-939E-02111984F565}" type="slidenum">
              <a:rPr lang="en-US" altLang="zh-CN" smtClean="0"/>
              <a:pPr/>
              <a:t>‹#›</a:t>
            </a:fld>
            <a:endParaRPr lang="en-US" altLang="zh-CN"/>
          </a:p>
        </p:txBody>
      </p:sp>
      <p:sp>
        <p:nvSpPr>
          <p:cNvPr id="10" name="文本占位符 3"/>
          <p:cNvSpPr>
            <a:spLocks noGrp="1"/>
          </p:cNvSpPr>
          <p:nvPr>
            <p:ph type="body" sz="half" idx="2"/>
          </p:nvPr>
        </p:nvSpPr>
        <p:spPr>
          <a:xfrm>
            <a:off x="1154954" y="4350657"/>
            <a:ext cx="8825659" cy="1676400"/>
          </a:xfrm>
        </p:spPr>
        <p:txBody>
          <a:bodyPr anchor="ctr">
            <a:normAutofit/>
          </a:bodyPr>
          <a:lstStyle>
            <a:lvl1pPr marL="0" indent="0" latinLnBrk="0">
              <a:buNone/>
              <a:defRPr lang="zh-CN" sz="1800">
                <a:latin typeface="Microsoft YaHei UI" panose="020B0503020204020204" pitchFamily="34" charset="-122"/>
                <a:ea typeface="Microsoft YaHei UI" panose="020B0503020204020204" pitchFamily="34" charset="-122"/>
              </a:defRPr>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11" name="文本占位符 3"/>
          <p:cNvSpPr>
            <a:spLocks noGrp="1"/>
          </p:cNvSpPr>
          <p:nvPr>
            <p:ph type="body" sz="half" idx="14"/>
          </p:nvPr>
        </p:nvSpPr>
        <p:spPr>
          <a:xfrm>
            <a:off x="1930400" y="3771174"/>
            <a:ext cx="7279649" cy="342174"/>
          </a:xfrm>
        </p:spPr>
        <p:txBody>
          <a:bodyPr vert="horz" lIns="91440" tIns="45720" rIns="91440" bIns="45720" rtlCol="0" anchor="t">
            <a:normAutofit/>
          </a:bodyPr>
          <a:lstStyle>
            <a:lvl1pPr latinLnBrk="0">
              <a:defRPr lang="zh-CN" sz="1400" cap="small">
                <a:solidFill>
                  <a:schemeClr val="bg2">
                    <a:lumMod val="40000"/>
                    <a:lumOff val="60000"/>
                  </a:schemeClr>
                </a:solidFill>
                <a:latin typeface="Microsoft YaHei UI" panose="020B0503020204020204" pitchFamily="34" charset="-122"/>
                <a:ea typeface="Microsoft YaHei UI" panose="020B0503020204020204" pitchFamily="34" charset="-122"/>
                <a:cs typeface="+mj-cs"/>
              </a:defRPr>
            </a:lvl1pPr>
          </a:lstStyle>
          <a:p>
            <a:pPr marL="0" lvl="0" indent="0">
              <a:buNone/>
            </a:pPr>
            <a:r>
              <a:rPr lang="zh-CN" altLang="en-US"/>
              <a:t>编辑母版文本样式</a:t>
            </a:r>
          </a:p>
        </p:txBody>
      </p:sp>
      <p:sp>
        <p:nvSpPr>
          <p:cNvPr id="12" name="文本框 11"/>
          <p:cNvSpPr txBox="1"/>
          <p:nvPr/>
        </p:nvSpPr>
        <p:spPr>
          <a:xfrm>
            <a:off x="898295" y="1624602"/>
            <a:ext cx="801912" cy="1969770"/>
          </a:xfrm>
          <a:prstGeom prst="rect">
            <a:avLst/>
          </a:prstGeom>
          <a:noFill/>
        </p:spPr>
        <p:txBody>
          <a:bodyPr wrap="square" rtlCol="0">
            <a:spAutoFit/>
          </a:bodyPr>
          <a:lstStyle>
            <a:defPPr>
              <a:defRPr lang="zh-CN"/>
            </a:defPPr>
            <a:lvl1pPr algn="r" latinLnBrk="0">
              <a:defRPr lang="zh-CN" sz="12200" b="0">
                <a:solidFill>
                  <a:schemeClr val="bg2">
                    <a:lumMod val="40000"/>
                    <a:lumOff val="60000"/>
                  </a:schemeClr>
                </a:solidFill>
                <a:latin typeface="Arial"/>
                <a:ea typeface="+mj-ea"/>
                <a:cs typeface="+mj-cs"/>
              </a:defRPr>
            </a:lvl1pPr>
          </a:lstStyle>
          <a:p>
            <a:pPr lvl="0"/>
            <a:r>
              <a:rPr lang="zh-CN" dirty="0">
                <a:latin typeface="Microsoft YaHei UI" panose="020B0503020204020204" pitchFamily="34" charset="-122"/>
                <a:ea typeface="Microsoft YaHei UI" panose="020B0503020204020204" pitchFamily="34" charset="-122"/>
              </a:rPr>
              <a:t>“</a:t>
            </a:r>
          </a:p>
        </p:txBody>
      </p:sp>
      <p:sp>
        <p:nvSpPr>
          <p:cNvPr id="15" name="文本框 14"/>
          <p:cNvSpPr txBox="1"/>
          <p:nvPr/>
        </p:nvSpPr>
        <p:spPr>
          <a:xfrm>
            <a:off x="9330490" y="2438400"/>
            <a:ext cx="801912" cy="1969770"/>
          </a:xfrm>
          <a:prstGeom prst="rect">
            <a:avLst/>
          </a:prstGeom>
          <a:noFill/>
        </p:spPr>
        <p:txBody>
          <a:bodyPr wrap="square" rtlCol="0">
            <a:spAutoFit/>
          </a:bodyPr>
          <a:lstStyle>
            <a:defPPr>
              <a:defRPr lang="zh-CN"/>
            </a:defPPr>
            <a:lvl1pPr algn="r" latinLnBrk="0">
              <a:defRPr lang="zh-CN" sz="12200" b="0">
                <a:solidFill>
                  <a:schemeClr val="bg2">
                    <a:lumMod val="40000"/>
                    <a:lumOff val="60000"/>
                  </a:schemeClr>
                </a:solidFill>
                <a:latin typeface="Arial"/>
                <a:ea typeface="+mj-ea"/>
                <a:cs typeface="+mj-cs"/>
              </a:defRPr>
            </a:lvl1pPr>
          </a:lstStyle>
          <a:p>
            <a:pPr lvl="0"/>
            <a:r>
              <a:rPr lang="zh-CN" dirty="0">
                <a:latin typeface="Microsoft YaHei UI" panose="020B0503020204020204" pitchFamily="34" charset="-122"/>
                <a:ea typeface="Microsoft YaHei UI" panose="020B0503020204020204" pitchFamily="34" charset="-122"/>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名片">
    <p:spTree>
      <p:nvGrpSpPr>
        <p:cNvPr id="1" name=""/>
        <p:cNvGrpSpPr/>
        <p:nvPr/>
      </p:nvGrpSpPr>
      <p:grpSpPr>
        <a:xfrm>
          <a:off x="0" y="0"/>
          <a:ext cx="0" cy="0"/>
          <a:chOff x="0" y="0"/>
          <a:chExt cx="0" cy="0"/>
        </a:xfrm>
      </p:grpSpPr>
      <p:sp>
        <p:nvSpPr>
          <p:cNvPr id="2" name="标题 1"/>
          <p:cNvSpPr>
            <a:spLocks noGrp="1"/>
          </p:cNvSpPr>
          <p:nvPr>
            <p:ph type="title"/>
          </p:nvPr>
        </p:nvSpPr>
        <p:spPr>
          <a:xfrm>
            <a:off x="1154954" y="3124201"/>
            <a:ext cx="8825660" cy="1653180"/>
          </a:xfrm>
        </p:spPr>
        <p:txBody>
          <a:bodyPr anchor="b"/>
          <a:lstStyle>
            <a:lvl1pPr algn="l" latinLnBrk="0">
              <a:defRPr lang="zh-CN" sz="4000" b="0" cap="none"/>
            </a:lvl1pPr>
          </a:lstStyle>
          <a:p>
            <a:r>
              <a:rPr lang="zh-CN" altLang="en-US"/>
              <a:t>单击此处编辑母版标题样式</a:t>
            </a:r>
            <a:endParaRPr lang="zh-CN"/>
          </a:p>
        </p:txBody>
      </p:sp>
      <p:sp>
        <p:nvSpPr>
          <p:cNvPr id="3" name="文本占位符 2"/>
          <p:cNvSpPr>
            <a:spLocks noGrp="1"/>
          </p:cNvSpPr>
          <p:nvPr>
            <p:ph type="body" idx="1"/>
          </p:nvPr>
        </p:nvSpPr>
        <p:spPr>
          <a:xfrm>
            <a:off x="1154954" y="4777381"/>
            <a:ext cx="8825659" cy="860400"/>
          </a:xfrm>
        </p:spPr>
        <p:txBody>
          <a:bodyPr anchor="t"/>
          <a:lstStyle>
            <a:lvl1pPr marL="0" indent="0" algn="l" latinLnBrk="0">
              <a:buNone/>
              <a:defRPr lang="zh-CN" sz="2000" cap="none">
                <a:solidFill>
                  <a:schemeClr val="bg2">
                    <a:lumMod val="40000"/>
                    <a:lumOff val="60000"/>
                  </a:schemeClr>
                </a:solidFill>
              </a:defRPr>
            </a:lvl1pPr>
            <a:lvl2pPr marL="457200" indent="0" latinLnBrk="0">
              <a:buNone/>
              <a:defRPr lang="zh-CN" sz="1800">
                <a:solidFill>
                  <a:schemeClr val="tx1">
                    <a:tint val="75000"/>
                  </a:schemeClr>
                </a:solidFill>
              </a:defRPr>
            </a:lvl2pPr>
            <a:lvl3pPr marL="914400" indent="0" latinLnBrk="0">
              <a:buNone/>
              <a:defRPr lang="zh-CN" sz="1600">
                <a:solidFill>
                  <a:schemeClr val="tx1">
                    <a:tint val="75000"/>
                  </a:schemeClr>
                </a:solidFill>
              </a:defRPr>
            </a:lvl3pPr>
            <a:lvl4pPr marL="1371600" indent="0" latinLnBrk="0">
              <a:buNone/>
              <a:defRPr lang="zh-CN" sz="1400">
                <a:solidFill>
                  <a:schemeClr val="tx1">
                    <a:tint val="75000"/>
                  </a:schemeClr>
                </a:solidFill>
              </a:defRPr>
            </a:lvl4pPr>
            <a:lvl5pPr marL="1828800" indent="0" latinLnBrk="0">
              <a:buNone/>
              <a:defRPr lang="zh-CN" sz="1400">
                <a:solidFill>
                  <a:schemeClr val="tx1">
                    <a:tint val="75000"/>
                  </a:schemeClr>
                </a:solidFill>
              </a:defRPr>
            </a:lvl5pPr>
            <a:lvl6pPr marL="2286000" indent="0" latinLnBrk="0">
              <a:buNone/>
              <a:defRPr lang="zh-CN" sz="1400">
                <a:solidFill>
                  <a:schemeClr val="tx1">
                    <a:tint val="75000"/>
                  </a:schemeClr>
                </a:solidFill>
              </a:defRPr>
            </a:lvl6pPr>
            <a:lvl7pPr marL="2743200" indent="0" latinLnBrk="0">
              <a:buNone/>
              <a:defRPr lang="zh-CN" sz="1400">
                <a:solidFill>
                  <a:schemeClr val="tx1">
                    <a:tint val="75000"/>
                  </a:schemeClr>
                </a:solidFill>
              </a:defRPr>
            </a:lvl7pPr>
            <a:lvl8pPr marL="3200400" indent="0" latinLnBrk="0">
              <a:buNone/>
              <a:defRPr lang="zh-CN" sz="1400">
                <a:solidFill>
                  <a:schemeClr val="tx1">
                    <a:tint val="75000"/>
                  </a:schemeClr>
                </a:solidFill>
              </a:defRPr>
            </a:lvl8pPr>
            <a:lvl9pPr marL="3657600" indent="0" latinLnBrk="0">
              <a:buNone/>
              <a:defRPr lang="zh-CN" sz="14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509A250-FF31-4206-8172-F9D3106AACB1}" type="datetimeFigureOut">
              <a:t>2017/10/26</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574801" y="1447800"/>
            <a:ext cx="7999315" cy="3276600"/>
          </a:xfrm>
        </p:spPr>
        <p:txBody>
          <a:bodyPr/>
          <a:lstStyle>
            <a:lvl1pPr latinLnBrk="0">
              <a:defRPr lang="zh-CN" sz="4800">
                <a:latin typeface="Microsoft YaHei UI" panose="020B0503020204020204" pitchFamily="34" charset="-122"/>
                <a:ea typeface="Microsoft YaHei UI" panose="020B0503020204020204" pitchFamily="34" charset="-122"/>
              </a:defRPr>
            </a:lvl1pPr>
          </a:lstStyle>
          <a:p>
            <a:br>
              <a:rPr lang="en-US" altLang="zh-CN" dirty="0"/>
            </a:br>
            <a:r>
              <a:rPr lang="zh-CN" dirty="0"/>
              <a:t>单击此处编辑母版标题样式</a:t>
            </a:r>
          </a:p>
        </p:txBody>
      </p:sp>
      <p:sp>
        <p:nvSpPr>
          <p:cNvPr id="4" name="日期占位符 3"/>
          <p:cNvSpPr>
            <a:spLocks noGrp="1"/>
          </p:cNvSpPr>
          <p:nvPr>
            <p:ph type="dt" sz="half" idx="10"/>
          </p:nvPr>
        </p:nvSpPr>
        <p:spPr/>
        <p:txBody>
          <a:bodyPr/>
          <a:lstStyle>
            <a:lvl1pPr>
              <a:defRPr>
                <a:latin typeface="Microsoft YaHei UI" panose="020B0503020204020204" pitchFamily="34" charset="-122"/>
                <a:ea typeface="Microsoft YaHei UI" panose="020B0503020204020204" pitchFamily="34" charset="-122"/>
              </a:defRPr>
            </a:lvl1pPr>
          </a:lstStyle>
          <a:p>
            <a:fld id="{4509A250-FF31-4206-8172-F9D3106AACB1}" type="datetimeFigureOut">
              <a:rPr lang="en-US" altLang="zh-CN" smtClean="0"/>
              <a:pPr/>
              <a:t>10/26/2017</a:t>
            </a:fld>
            <a:endParaRPr lang="zh-CN" altLang="en-US"/>
          </a:p>
        </p:txBody>
      </p:sp>
      <p:sp>
        <p:nvSpPr>
          <p:cNvPr id="5" name="页脚占位符 4"/>
          <p:cNvSpPr>
            <a:spLocks noGrp="1"/>
          </p:cNvSpPr>
          <p:nvPr>
            <p:ph type="ftr" sz="quarter" idx="11"/>
          </p:nvPr>
        </p:nvSpPr>
        <p:spPr/>
        <p:txBody>
          <a:bodyPr/>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12"/>
          </p:nvPr>
        </p:nvSpPr>
        <p:spPr/>
        <p:txBody>
          <a:bodyPr/>
          <a:lstStyle>
            <a:lvl1pPr>
              <a:defRPr>
                <a:latin typeface="Microsoft YaHei UI" panose="020B0503020204020204" pitchFamily="34" charset="-122"/>
                <a:ea typeface="Microsoft YaHei UI" panose="020B0503020204020204" pitchFamily="34" charset="-122"/>
              </a:defRPr>
            </a:lvl1pPr>
          </a:lstStyle>
          <a:p>
            <a:fld id="{D57F1E4F-1CFF-5643-939E-02111984F565}" type="slidenum">
              <a:rPr lang="en-US" altLang="zh-CN" smtClean="0"/>
              <a:pPr/>
              <a:t>‹#›</a:t>
            </a:fld>
            <a:endParaRPr lang="en-US" altLang="zh-CN"/>
          </a:p>
        </p:txBody>
      </p:sp>
      <p:sp>
        <p:nvSpPr>
          <p:cNvPr id="8" name="文本占位符 3"/>
          <p:cNvSpPr>
            <a:spLocks noGrp="1"/>
          </p:cNvSpPr>
          <p:nvPr>
            <p:ph type="body" sz="half" idx="2"/>
          </p:nvPr>
        </p:nvSpPr>
        <p:spPr>
          <a:xfrm>
            <a:off x="1574801" y="4953000"/>
            <a:ext cx="7999315" cy="1074057"/>
          </a:xfrm>
        </p:spPr>
        <p:txBody>
          <a:bodyPr anchor="t">
            <a:normAutofit/>
          </a:bodyPr>
          <a:lstStyle>
            <a:lvl1pPr marL="0" indent="0" latinLnBrk="0">
              <a:buNone/>
              <a:defRPr lang="zh-CN" sz="1800" b="0" kern="1200">
                <a:solidFill>
                  <a:schemeClr val="bg2">
                    <a:lumMod val="40000"/>
                    <a:lumOff val="60000"/>
                  </a:schemeClr>
                </a:solidFill>
                <a:latin typeface="Microsoft YaHei UI" panose="020B0503020204020204" pitchFamily="34" charset="-122"/>
                <a:ea typeface="Microsoft YaHei UI" panose="020B0503020204020204" pitchFamily="34" charset="-122"/>
                <a:cs typeface="+mj-cs"/>
              </a:defRPr>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9" name="文本框 8"/>
          <p:cNvSpPr txBox="1"/>
          <p:nvPr/>
        </p:nvSpPr>
        <p:spPr>
          <a:xfrm>
            <a:off x="898295" y="1346743"/>
            <a:ext cx="801912" cy="1969770"/>
          </a:xfrm>
          <a:prstGeom prst="rect">
            <a:avLst/>
          </a:prstGeom>
          <a:noFill/>
        </p:spPr>
        <p:txBody>
          <a:bodyPr wrap="square" rtlCol="0">
            <a:spAutoFit/>
          </a:bodyPr>
          <a:lstStyle>
            <a:defPPr>
              <a:defRPr lang="zh-CN"/>
            </a:defPPr>
            <a:lvl1pPr algn="r" latinLnBrk="0">
              <a:defRPr lang="zh-CN" sz="12200" b="0">
                <a:solidFill>
                  <a:schemeClr val="bg2">
                    <a:lumMod val="40000"/>
                    <a:lumOff val="60000"/>
                  </a:schemeClr>
                </a:solidFill>
                <a:latin typeface="Arial"/>
                <a:ea typeface="+mj-ea"/>
                <a:cs typeface="+mj-cs"/>
              </a:defRPr>
            </a:lvl1pPr>
          </a:lstStyle>
          <a:p>
            <a:pPr lvl="0"/>
            <a:r>
              <a:rPr lang="zh-CN" dirty="0">
                <a:latin typeface="Microsoft YaHei UI" panose="020B0503020204020204" pitchFamily="34" charset="-122"/>
                <a:ea typeface="Microsoft YaHei UI" panose="020B0503020204020204" pitchFamily="34" charset="-122"/>
              </a:rPr>
              <a:t>“</a:t>
            </a:r>
          </a:p>
        </p:txBody>
      </p:sp>
      <p:sp>
        <p:nvSpPr>
          <p:cNvPr id="15" name="文本框 14"/>
          <p:cNvSpPr txBox="1"/>
          <p:nvPr/>
        </p:nvSpPr>
        <p:spPr>
          <a:xfrm>
            <a:off x="9209405" y="2595461"/>
            <a:ext cx="801912" cy="1969770"/>
          </a:xfrm>
          <a:prstGeom prst="rect">
            <a:avLst/>
          </a:prstGeom>
          <a:noFill/>
        </p:spPr>
        <p:txBody>
          <a:bodyPr wrap="square" rtlCol="0">
            <a:spAutoFit/>
          </a:bodyPr>
          <a:lstStyle>
            <a:defPPr>
              <a:defRPr lang="zh-CN"/>
            </a:defPPr>
            <a:lvl1pPr lvl="0" algn="r" latinLnBrk="0">
              <a:defRPr lang="zh-CN" sz="12200" b="0">
                <a:solidFill>
                  <a:schemeClr val="bg2">
                    <a:lumMod val="40000"/>
                    <a:lumOff val="60000"/>
                  </a:schemeClr>
                </a:solidFill>
                <a:latin typeface="Arial"/>
                <a:ea typeface="+mj-ea"/>
                <a:cs typeface="+mj-cs"/>
              </a:defRPr>
            </a:lvl1pPr>
          </a:lstStyle>
          <a:p>
            <a:pPr lvl="0"/>
            <a:r>
              <a:rPr lang="zh-CN" dirty="0">
                <a:latin typeface="Microsoft YaHei UI" panose="020B0503020204020204" pitchFamily="34" charset="-122"/>
                <a:ea typeface="Microsoft YaHei UI" panose="020B0503020204020204" pitchFamily="34" charset="-122"/>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标题 1"/>
          <p:cNvSpPr>
            <a:spLocks noGrp="1"/>
          </p:cNvSpPr>
          <p:nvPr>
            <p:ph type="title"/>
          </p:nvPr>
        </p:nvSpPr>
        <p:spPr>
          <a:xfrm>
            <a:off x="1154954" y="1447800"/>
            <a:ext cx="8825659" cy="1981200"/>
          </a:xfrm>
        </p:spPr>
        <p:txBody>
          <a:bodyPr/>
          <a:lstStyle>
            <a:lvl1pPr latinLnBrk="0">
              <a:defRPr lang="zh-CN" sz="4800">
                <a:latin typeface="Microsoft YaHei UI" panose="020B0503020204020204" pitchFamily="34" charset="-122"/>
                <a:ea typeface="Microsoft YaHei UI" panose="020B0503020204020204" pitchFamily="34" charset="-122"/>
              </a:defRPr>
            </a:lvl1pPr>
          </a:lstStyle>
          <a:p>
            <a:r>
              <a:rPr lang="zh-CN" altLang="en-US"/>
              <a:t>单击此处编辑母版标题样式</a:t>
            </a:r>
            <a:endParaRPr lang="zh-CN"/>
          </a:p>
        </p:txBody>
      </p:sp>
      <p:sp>
        <p:nvSpPr>
          <p:cNvPr id="4" name="日期占位符 3"/>
          <p:cNvSpPr>
            <a:spLocks noGrp="1"/>
          </p:cNvSpPr>
          <p:nvPr>
            <p:ph type="dt" sz="half" idx="10"/>
          </p:nvPr>
        </p:nvSpPr>
        <p:spPr/>
        <p:txBody>
          <a:bodyPr/>
          <a:lstStyle>
            <a:lvl1pPr>
              <a:defRPr>
                <a:latin typeface="Microsoft YaHei UI" panose="020B0503020204020204" pitchFamily="34" charset="-122"/>
                <a:ea typeface="Microsoft YaHei UI" panose="020B0503020204020204" pitchFamily="34" charset="-122"/>
              </a:defRPr>
            </a:lvl1pPr>
          </a:lstStyle>
          <a:p>
            <a:fld id="{4509A250-FF31-4206-8172-F9D3106AACB1}" type="datetimeFigureOut">
              <a:rPr lang="en-US" altLang="zh-CN" smtClean="0"/>
              <a:pPr/>
              <a:t>10/26/2017</a:t>
            </a:fld>
            <a:endParaRPr lang="zh-CN" altLang="en-US"/>
          </a:p>
        </p:txBody>
      </p:sp>
      <p:sp>
        <p:nvSpPr>
          <p:cNvPr id="5" name="页脚占位符 4"/>
          <p:cNvSpPr>
            <a:spLocks noGrp="1"/>
          </p:cNvSpPr>
          <p:nvPr>
            <p:ph type="ftr" sz="quarter" idx="11"/>
          </p:nvPr>
        </p:nvSpPr>
        <p:spPr/>
        <p:txBody>
          <a:bodyPr/>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12"/>
          </p:nvPr>
        </p:nvSpPr>
        <p:spPr/>
        <p:txBody>
          <a:bodyPr/>
          <a:lstStyle>
            <a:lvl1pPr>
              <a:defRPr>
                <a:latin typeface="Microsoft YaHei UI" panose="020B0503020204020204" pitchFamily="34" charset="-122"/>
                <a:ea typeface="Microsoft YaHei UI" panose="020B0503020204020204" pitchFamily="34" charset="-122"/>
              </a:defRPr>
            </a:lvl1pPr>
          </a:lstStyle>
          <a:p>
            <a:fld id="{D57F1E4F-1CFF-5643-939E-02111984F565}" type="slidenum">
              <a:rPr lang="en-US" altLang="zh-CN" smtClean="0"/>
              <a:pPr/>
              <a:t>‹#›</a:t>
            </a:fld>
            <a:endParaRPr lang="en-US" altLang="zh-CN"/>
          </a:p>
        </p:txBody>
      </p:sp>
      <p:sp>
        <p:nvSpPr>
          <p:cNvPr id="10" name="文本占位符 3"/>
          <p:cNvSpPr>
            <a:spLocks noGrp="1"/>
          </p:cNvSpPr>
          <p:nvPr>
            <p:ph type="body" sz="half" idx="2"/>
          </p:nvPr>
        </p:nvSpPr>
        <p:spPr>
          <a:xfrm>
            <a:off x="1154954" y="4350657"/>
            <a:ext cx="8825659" cy="1676400"/>
          </a:xfrm>
        </p:spPr>
        <p:txBody>
          <a:bodyPr anchor="t">
            <a:normAutofit/>
          </a:bodyPr>
          <a:lstStyle>
            <a:lvl1pPr marL="0" indent="0" latinLnBrk="0">
              <a:buNone/>
              <a:defRPr lang="zh-CN" sz="1800">
                <a:latin typeface="Microsoft YaHei UI" panose="020B0503020204020204" pitchFamily="34" charset="-122"/>
                <a:ea typeface="Microsoft YaHei UI" panose="020B0503020204020204" pitchFamily="34" charset="-122"/>
              </a:defRPr>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13" name="文本占位符 3"/>
          <p:cNvSpPr>
            <a:spLocks noGrp="1"/>
          </p:cNvSpPr>
          <p:nvPr>
            <p:ph type="body" sz="half" idx="13"/>
          </p:nvPr>
        </p:nvSpPr>
        <p:spPr>
          <a:xfrm>
            <a:off x="1154953" y="3848610"/>
            <a:ext cx="8825659" cy="588517"/>
          </a:xfrm>
        </p:spPr>
        <p:txBody>
          <a:bodyPr anchor="b">
            <a:normAutofit/>
          </a:bodyPr>
          <a:lstStyle>
            <a:lvl1pPr marL="0" indent="0" algn="l" defTabSz="457200" rtl="0" eaLnBrk="1" latinLnBrk="0" hangingPunct="1">
              <a:buNone/>
              <a:defRPr lang="zh-CN" sz="3600" b="0" kern="1200" cap="none">
                <a:solidFill>
                  <a:schemeClr val="bg2">
                    <a:lumMod val="40000"/>
                    <a:lumOff val="60000"/>
                  </a:schemeClr>
                </a:solidFill>
                <a:latin typeface="Microsoft YaHei UI" panose="020B0503020204020204" pitchFamily="34" charset="-122"/>
                <a:ea typeface="Microsoft YaHei UI" panose="020B0503020204020204" pitchFamily="34" charset="-122"/>
                <a:cs typeface="+mj-cs"/>
              </a:defRPr>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latinLnBrk="0">
              <a:defRPr lang="zh-CN" sz="4000"/>
            </a:lvl1pPr>
          </a:lstStyle>
          <a:p>
            <a:r>
              <a:rPr lang="zh-CN" altLang="en-US"/>
              <a:t>单击此处编辑母版标题样式</a:t>
            </a:r>
            <a:endParaRPr lang="zh-CN"/>
          </a:p>
        </p:txBody>
      </p:sp>
      <p:sp>
        <p:nvSpPr>
          <p:cNvPr id="3" name="文本占位符 2"/>
          <p:cNvSpPr>
            <a:spLocks noGrp="1"/>
          </p:cNvSpPr>
          <p:nvPr>
            <p:ph type="body" idx="1"/>
          </p:nvPr>
        </p:nvSpPr>
        <p:spPr>
          <a:xfrm>
            <a:off x="632947" y="1981200"/>
            <a:ext cx="2946866" cy="576262"/>
          </a:xfrm>
        </p:spPr>
        <p:txBody>
          <a:bodyPr anchor="b">
            <a:noAutofit/>
          </a:bodyPr>
          <a:lstStyle>
            <a:lvl1pPr marL="0" indent="0" latinLnBrk="0">
              <a:buNone/>
              <a:defRPr lang="zh-CN" sz="18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5" name="文本占位符 4"/>
          <p:cNvSpPr>
            <a:spLocks noGrp="1"/>
          </p:cNvSpPr>
          <p:nvPr>
            <p:ph type="body" sz="quarter" idx="3"/>
          </p:nvPr>
        </p:nvSpPr>
        <p:spPr>
          <a:xfrm>
            <a:off x="3883659" y="1981200"/>
            <a:ext cx="2936241" cy="576262"/>
          </a:xfrm>
        </p:spPr>
        <p:txBody>
          <a:bodyPr anchor="b">
            <a:noAutofit/>
          </a:bodyPr>
          <a:lstStyle>
            <a:lvl1pPr marL="0" indent="0" latinLnBrk="0">
              <a:buNone/>
              <a:defRPr lang="zh-CN" sz="18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14" name="文本占位符 4"/>
          <p:cNvSpPr>
            <a:spLocks noGrp="1"/>
          </p:cNvSpPr>
          <p:nvPr>
            <p:ph type="body" sz="quarter" idx="13"/>
          </p:nvPr>
        </p:nvSpPr>
        <p:spPr>
          <a:xfrm>
            <a:off x="7124700" y="1981200"/>
            <a:ext cx="2932113" cy="576262"/>
          </a:xfrm>
        </p:spPr>
        <p:txBody>
          <a:bodyPr anchor="b">
            <a:noAutofit/>
          </a:bodyPr>
          <a:lstStyle>
            <a:lvl1pPr marL="0" indent="0" latinLnBrk="0">
              <a:buNone/>
              <a:defRPr lang="zh-CN" sz="18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cxnSp>
        <p:nvCxnSpPr>
          <p:cNvPr id="17" name="直线连接线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直线连接线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16" name="文本占位符 3"/>
          <p:cNvSpPr>
            <a:spLocks noGrp="1"/>
          </p:cNvSpPr>
          <p:nvPr>
            <p:ph type="body" sz="half" idx="15"/>
          </p:nvPr>
        </p:nvSpPr>
        <p:spPr>
          <a:xfrm>
            <a:off x="652463" y="2667000"/>
            <a:ext cx="2927350" cy="3589338"/>
          </a:xfrm>
        </p:spPr>
        <p:txBody>
          <a:bodyPr anchor="t">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19" name="文本占位符 3"/>
          <p:cNvSpPr>
            <a:spLocks noGrp="1"/>
          </p:cNvSpPr>
          <p:nvPr>
            <p:ph type="body" sz="half" idx="16"/>
          </p:nvPr>
        </p:nvSpPr>
        <p:spPr>
          <a:xfrm>
            <a:off x="3873106" y="2667000"/>
            <a:ext cx="2946794" cy="3589338"/>
          </a:xfrm>
        </p:spPr>
        <p:txBody>
          <a:bodyPr anchor="t">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20" name="文本占位符 3"/>
          <p:cNvSpPr>
            <a:spLocks noGrp="1"/>
          </p:cNvSpPr>
          <p:nvPr>
            <p:ph type="body" sz="half" idx="17"/>
          </p:nvPr>
        </p:nvSpPr>
        <p:spPr>
          <a:xfrm>
            <a:off x="7124700" y="2667000"/>
            <a:ext cx="2932113" cy="3589338"/>
          </a:xfrm>
        </p:spPr>
        <p:txBody>
          <a:bodyPr anchor="t">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7" name="日期占位符 3"/>
          <p:cNvSpPr>
            <a:spLocks noGrp="1"/>
          </p:cNvSpPr>
          <p:nvPr>
            <p:ph type="dt" sz="half" idx="10"/>
          </p:nvPr>
        </p:nvSpPr>
        <p:spPr/>
        <p:txBody>
          <a:bodyPr/>
          <a:lstStyle/>
          <a:p>
            <a:fld id="{4509A250-FF31-4206-8172-F9D3106AACB1}" type="datetimeFigureOut">
              <a:t>2017/10/26</a:t>
            </a:fld>
            <a:endParaRPr lang="zh-CN"/>
          </a:p>
        </p:txBody>
      </p:sp>
      <p:sp>
        <p:nvSpPr>
          <p:cNvPr id="4"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latinLnBrk="0">
              <a:defRPr lang="zh-CN" sz="4000"/>
            </a:lvl1pPr>
          </a:lstStyle>
          <a:p>
            <a:r>
              <a:rPr lang="zh-CN" altLang="en-US"/>
              <a:t>单击此处编辑母版标题样式</a:t>
            </a:r>
            <a:endParaRPr lang="zh-CN"/>
          </a:p>
        </p:txBody>
      </p:sp>
      <p:sp>
        <p:nvSpPr>
          <p:cNvPr id="3" name="文本占位符 2"/>
          <p:cNvSpPr>
            <a:spLocks noGrp="1"/>
          </p:cNvSpPr>
          <p:nvPr>
            <p:ph type="body" idx="1"/>
          </p:nvPr>
        </p:nvSpPr>
        <p:spPr>
          <a:xfrm>
            <a:off x="652463" y="4250949"/>
            <a:ext cx="2940050" cy="576262"/>
          </a:xfrm>
        </p:spPr>
        <p:txBody>
          <a:bodyPr anchor="b">
            <a:noAutofit/>
          </a:bodyPr>
          <a:lstStyle>
            <a:lvl1pPr marL="0" indent="0" latinLnBrk="0">
              <a:buNone/>
              <a:defRPr lang="zh-CN" sz="18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5" name="文本占位符 4"/>
          <p:cNvSpPr>
            <a:spLocks noGrp="1"/>
          </p:cNvSpPr>
          <p:nvPr>
            <p:ph type="body" sz="quarter" idx="3"/>
          </p:nvPr>
        </p:nvSpPr>
        <p:spPr>
          <a:xfrm>
            <a:off x="3889375" y="4250949"/>
            <a:ext cx="2930525" cy="576262"/>
          </a:xfrm>
        </p:spPr>
        <p:txBody>
          <a:bodyPr anchor="b">
            <a:noAutofit/>
          </a:bodyPr>
          <a:lstStyle>
            <a:lvl1pPr marL="0" indent="0" latinLnBrk="0">
              <a:buNone/>
              <a:defRPr lang="zh-CN" sz="18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14" name="文本占位符 4"/>
          <p:cNvSpPr>
            <a:spLocks noGrp="1"/>
          </p:cNvSpPr>
          <p:nvPr>
            <p:ph type="body" sz="quarter" idx="13"/>
          </p:nvPr>
        </p:nvSpPr>
        <p:spPr>
          <a:xfrm>
            <a:off x="7124700" y="4250949"/>
            <a:ext cx="2932113" cy="576262"/>
          </a:xfrm>
        </p:spPr>
        <p:txBody>
          <a:bodyPr anchor="b">
            <a:noAutofit/>
          </a:bodyPr>
          <a:lstStyle>
            <a:lvl1pPr marL="0" indent="0" latinLnBrk="0">
              <a:buNone/>
              <a:defRPr lang="zh-CN" sz="18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22" name="文本占位符 3"/>
          <p:cNvSpPr>
            <a:spLocks noGrp="1"/>
          </p:cNvSpPr>
          <p:nvPr>
            <p:ph type="body" sz="half" idx="18"/>
          </p:nvPr>
        </p:nvSpPr>
        <p:spPr>
          <a:xfrm>
            <a:off x="652463" y="4827211"/>
            <a:ext cx="2940050" cy="659189"/>
          </a:xfrm>
        </p:spPr>
        <p:txBody>
          <a:bodyPr anchor="t">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23" name="文本占位符 3"/>
          <p:cNvSpPr>
            <a:spLocks noGrp="1"/>
          </p:cNvSpPr>
          <p:nvPr>
            <p:ph type="body" sz="half" idx="19"/>
          </p:nvPr>
        </p:nvSpPr>
        <p:spPr>
          <a:xfrm>
            <a:off x="3888022" y="4827210"/>
            <a:ext cx="2934406" cy="659189"/>
          </a:xfrm>
        </p:spPr>
        <p:txBody>
          <a:bodyPr anchor="t">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24" name="文本占位符 3"/>
          <p:cNvSpPr>
            <a:spLocks noGrp="1"/>
          </p:cNvSpPr>
          <p:nvPr>
            <p:ph type="body" sz="half" idx="20"/>
          </p:nvPr>
        </p:nvSpPr>
        <p:spPr>
          <a:xfrm>
            <a:off x="7124575" y="4827208"/>
            <a:ext cx="2935997" cy="659189"/>
          </a:xfrm>
        </p:spPr>
        <p:txBody>
          <a:bodyPr anchor="t">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29" name="图片占位符 2"/>
          <p:cNvSpPr>
            <a:spLocks noGrp="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latinLnBrk="0">
              <a:buNone/>
              <a:defRPr lang="zh-CN" sz="16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dirty="0"/>
          </a:p>
        </p:txBody>
      </p:sp>
      <p:sp>
        <p:nvSpPr>
          <p:cNvPr id="30" name="图片占位符 2"/>
          <p:cNvSpPr>
            <a:spLocks noGrp="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latinLnBrk="0">
              <a:buNone/>
              <a:defRPr lang="zh-CN" sz="16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a:p>
        </p:txBody>
      </p:sp>
      <p:sp>
        <p:nvSpPr>
          <p:cNvPr id="31" name="图片占位符 2"/>
          <p:cNvSpPr>
            <a:spLocks noGrp="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latinLnBrk="0">
              <a:buNone/>
              <a:defRPr lang="zh-CN" sz="16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a:p>
        </p:txBody>
      </p:sp>
      <p:cxnSp>
        <p:nvCxnSpPr>
          <p:cNvPr id="19" name="直线连接线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直线连接线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日期占位符 3"/>
          <p:cNvSpPr>
            <a:spLocks noGrp="1"/>
          </p:cNvSpPr>
          <p:nvPr>
            <p:ph type="dt" sz="half" idx="10"/>
          </p:nvPr>
        </p:nvSpPr>
        <p:spPr/>
        <p:txBody>
          <a:bodyPr/>
          <a:lstStyle/>
          <a:p>
            <a:fld id="{4509A250-FF31-4206-8172-F9D3106AACB1}" type="datetimeFigureOut">
              <a:t>2017/10/26</a:t>
            </a:fld>
            <a:endParaRPr lang="zh-CN"/>
          </a:p>
        </p:txBody>
      </p:sp>
      <p:sp>
        <p:nvSpPr>
          <p:cNvPr id="4"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3" name="竖排文字占位符 2"/>
          <p:cNvSpPr>
            <a:spLocks noGrp="1"/>
          </p:cNvSpPr>
          <p:nvPr>
            <p:ph type="body" orient="vert" idx="1"/>
          </p:nvPr>
        </p:nvSpPr>
        <p:spPr/>
        <p:txBody>
          <a:bodyPr vert="eaVert" anchor="t" anchorCtr="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日期占位符 3"/>
          <p:cNvSpPr>
            <a:spLocks noGrp="1"/>
          </p:cNvSpPr>
          <p:nvPr>
            <p:ph type="dt" sz="half" idx="10"/>
          </p:nvPr>
        </p:nvSpPr>
        <p:spPr/>
        <p:txBody>
          <a:bodyPr/>
          <a:lstStyle/>
          <a:p>
            <a:fld id="{4509A250-FF31-4206-8172-F9D3106AACB1}" type="datetimeFigureOut">
              <a:t>2017/10/26</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304212" y="430213"/>
            <a:ext cx="1752601" cy="5826125"/>
          </a:xfrm>
        </p:spPr>
        <p:txBody>
          <a:bodyPr vert="eaVert" anchor="b" anchorCtr="0"/>
          <a:lstStyle/>
          <a:p>
            <a:r>
              <a:rPr lang="zh-CN" altLang="en-US"/>
              <a:t>单击此处编辑母版标题样式</a:t>
            </a:r>
            <a:endParaRPr lang="zh-CN" dirty="0"/>
          </a:p>
        </p:txBody>
      </p:sp>
      <p:sp>
        <p:nvSpPr>
          <p:cNvPr id="3" name="竖排文字占位符 2"/>
          <p:cNvSpPr>
            <a:spLocks noGrp="1"/>
          </p:cNvSpPr>
          <p:nvPr>
            <p:ph type="body" orient="vert" idx="1"/>
          </p:nvPr>
        </p:nvSpPr>
        <p:spPr>
          <a:xfrm>
            <a:off x="652463" y="430213"/>
            <a:ext cx="7423149" cy="582612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dirty="0"/>
          </a:p>
        </p:txBody>
      </p:sp>
      <p:sp>
        <p:nvSpPr>
          <p:cNvPr id="4" name="日期占位符 3"/>
          <p:cNvSpPr>
            <a:spLocks noGrp="1"/>
          </p:cNvSpPr>
          <p:nvPr>
            <p:ph type="dt" sz="half" idx="10"/>
          </p:nvPr>
        </p:nvSpPr>
        <p:spPr/>
        <p:txBody>
          <a:bodyPr/>
          <a:lstStyle/>
          <a:p>
            <a:fld id="{4509A250-FF31-4206-8172-F9D3106AACB1}" type="datetimeFigureOut">
              <a:t>2017/10/26</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7" name="日期占位符 3"/>
          <p:cNvSpPr>
            <a:spLocks noGrp="1"/>
          </p:cNvSpPr>
          <p:nvPr>
            <p:ph type="dt" sz="half" idx="10"/>
          </p:nvPr>
        </p:nvSpPr>
        <p:spPr/>
        <p:txBody>
          <a:bodyPr/>
          <a:lstStyle/>
          <a:p>
            <a:fld id="{4509A250-FF31-4206-8172-F9D3106AACB1}" type="datetimeFigureOut">
              <a:t>2017/10/26</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154956" y="2861733"/>
            <a:ext cx="8825657" cy="1915647"/>
          </a:xfrm>
        </p:spPr>
        <p:txBody>
          <a:bodyPr anchor="b"/>
          <a:lstStyle>
            <a:lvl1pPr algn="l" latinLnBrk="0">
              <a:defRPr lang="zh-CN" sz="4000" b="0" cap="none"/>
            </a:lvl1pPr>
          </a:lstStyle>
          <a:p>
            <a:r>
              <a:rPr lang="zh-CN" altLang="en-US"/>
              <a:t>单击此处编辑母版标题样式</a:t>
            </a:r>
            <a:endParaRPr lang="zh-CN"/>
          </a:p>
        </p:txBody>
      </p:sp>
      <p:sp>
        <p:nvSpPr>
          <p:cNvPr id="3" name="文本占位符 2"/>
          <p:cNvSpPr>
            <a:spLocks noGrp="1"/>
          </p:cNvSpPr>
          <p:nvPr>
            <p:ph type="body" idx="1"/>
          </p:nvPr>
        </p:nvSpPr>
        <p:spPr>
          <a:xfrm>
            <a:off x="1154955" y="4777381"/>
            <a:ext cx="8825658" cy="860400"/>
          </a:xfrm>
        </p:spPr>
        <p:txBody>
          <a:bodyPr anchor="t"/>
          <a:lstStyle>
            <a:lvl1pPr marL="0" indent="0" algn="l" latinLnBrk="0">
              <a:buNone/>
              <a:defRPr lang="zh-CN" sz="2000" cap="all">
                <a:solidFill>
                  <a:schemeClr val="bg2">
                    <a:lumMod val="40000"/>
                    <a:lumOff val="60000"/>
                  </a:schemeClr>
                </a:solidFill>
              </a:defRPr>
            </a:lvl1pPr>
            <a:lvl2pPr marL="457200" indent="0" latinLnBrk="0">
              <a:buNone/>
              <a:defRPr lang="zh-CN" sz="1800">
                <a:solidFill>
                  <a:schemeClr val="tx1">
                    <a:tint val="75000"/>
                  </a:schemeClr>
                </a:solidFill>
              </a:defRPr>
            </a:lvl2pPr>
            <a:lvl3pPr marL="914400" indent="0" latinLnBrk="0">
              <a:buNone/>
              <a:defRPr lang="zh-CN" sz="1600">
                <a:solidFill>
                  <a:schemeClr val="tx1">
                    <a:tint val="75000"/>
                  </a:schemeClr>
                </a:solidFill>
              </a:defRPr>
            </a:lvl3pPr>
            <a:lvl4pPr marL="1371600" indent="0" latinLnBrk="0">
              <a:buNone/>
              <a:defRPr lang="zh-CN" sz="1400">
                <a:solidFill>
                  <a:schemeClr val="tx1">
                    <a:tint val="75000"/>
                  </a:schemeClr>
                </a:solidFill>
              </a:defRPr>
            </a:lvl4pPr>
            <a:lvl5pPr marL="1828800" indent="0" latinLnBrk="0">
              <a:buNone/>
              <a:defRPr lang="zh-CN" sz="1400">
                <a:solidFill>
                  <a:schemeClr val="tx1">
                    <a:tint val="75000"/>
                  </a:schemeClr>
                </a:solidFill>
              </a:defRPr>
            </a:lvl5pPr>
            <a:lvl6pPr marL="2286000" indent="0" latinLnBrk="0">
              <a:buNone/>
              <a:defRPr lang="zh-CN" sz="1400">
                <a:solidFill>
                  <a:schemeClr val="tx1">
                    <a:tint val="75000"/>
                  </a:schemeClr>
                </a:solidFill>
              </a:defRPr>
            </a:lvl6pPr>
            <a:lvl7pPr marL="2743200" indent="0" latinLnBrk="0">
              <a:buNone/>
              <a:defRPr lang="zh-CN" sz="1400">
                <a:solidFill>
                  <a:schemeClr val="tx1">
                    <a:tint val="75000"/>
                  </a:schemeClr>
                </a:solidFill>
              </a:defRPr>
            </a:lvl7pPr>
            <a:lvl8pPr marL="3200400" indent="0" latinLnBrk="0">
              <a:buNone/>
              <a:defRPr lang="zh-CN" sz="1400">
                <a:solidFill>
                  <a:schemeClr val="tx1">
                    <a:tint val="75000"/>
                  </a:schemeClr>
                </a:solidFill>
              </a:defRPr>
            </a:lvl8pPr>
            <a:lvl9pPr marL="3657600" indent="0" latinLnBrk="0">
              <a:buNone/>
              <a:defRPr lang="zh-CN" sz="14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9796027F-7875-4030-9381-8BD8C4F21935}" type="datetimeFigureOut">
              <a:t>2017/10/26</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3" name="内容占位符 2"/>
          <p:cNvSpPr>
            <a:spLocks noGrp="1"/>
          </p:cNvSpPr>
          <p:nvPr>
            <p:ph sz="half" idx="1"/>
          </p:nvPr>
        </p:nvSpPr>
        <p:spPr>
          <a:xfrm>
            <a:off x="1103312" y="2060575"/>
            <a:ext cx="4396339" cy="4195763"/>
          </a:xfrm>
        </p:spPr>
        <p:txBody>
          <a:bodyPr>
            <a:normAutofit/>
          </a:bodyPr>
          <a:lstStyle>
            <a:lvl1pPr latinLnBrk="0">
              <a:defRPr lang="zh-CN" sz="1800"/>
            </a:lvl1pPr>
            <a:lvl2pPr latinLnBrk="0">
              <a:defRPr lang="zh-CN" sz="1600"/>
            </a:lvl2pPr>
            <a:lvl3pPr latinLnBrk="0">
              <a:defRPr lang="zh-CN" sz="1400"/>
            </a:lvl3pPr>
            <a:lvl4pPr latinLnBrk="0">
              <a:defRPr lang="zh-CN" sz="1200"/>
            </a:lvl4pPr>
            <a:lvl5pPr latinLnBrk="0">
              <a:defRPr lang="zh-CN" sz="1200"/>
            </a:lvl5pPr>
            <a:lvl6pPr latinLnBrk="0">
              <a:defRPr lang="zh-CN" sz="1200"/>
            </a:lvl6pPr>
            <a:lvl7pPr latinLnBrk="0">
              <a:defRPr lang="zh-CN" sz="1200"/>
            </a:lvl7pPr>
            <a:lvl8pPr latinLnBrk="0">
              <a:defRPr lang="zh-CN" sz="1200"/>
            </a:lvl8pPr>
            <a:lvl9pPr latinLnBrk="0">
              <a:defRPr lang="zh-CN"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内容占位符 3"/>
          <p:cNvSpPr>
            <a:spLocks noGrp="1"/>
          </p:cNvSpPr>
          <p:nvPr>
            <p:ph sz="half" idx="2"/>
          </p:nvPr>
        </p:nvSpPr>
        <p:spPr>
          <a:xfrm>
            <a:off x="5654493" y="2056092"/>
            <a:ext cx="4396341" cy="4200245"/>
          </a:xfrm>
        </p:spPr>
        <p:txBody>
          <a:bodyPr>
            <a:normAutofit/>
          </a:bodyPr>
          <a:lstStyle>
            <a:lvl1pPr latinLnBrk="0">
              <a:defRPr lang="zh-CN" sz="1800"/>
            </a:lvl1pPr>
            <a:lvl2pPr latinLnBrk="0">
              <a:defRPr lang="zh-CN" sz="1600"/>
            </a:lvl2pPr>
            <a:lvl3pPr latinLnBrk="0">
              <a:defRPr lang="zh-CN" sz="1400"/>
            </a:lvl3pPr>
            <a:lvl4pPr latinLnBrk="0">
              <a:defRPr lang="zh-CN" sz="1200"/>
            </a:lvl4pPr>
            <a:lvl5pPr latinLnBrk="0">
              <a:defRPr lang="zh-CN" sz="1200"/>
            </a:lvl5pPr>
            <a:lvl6pPr latinLnBrk="0">
              <a:defRPr lang="zh-CN" sz="1200"/>
            </a:lvl6pPr>
            <a:lvl7pPr latinLnBrk="0">
              <a:defRPr lang="zh-CN" sz="1200"/>
            </a:lvl7pPr>
            <a:lvl8pPr latinLnBrk="0">
              <a:defRPr lang="zh-CN" sz="1200"/>
            </a:lvl8pPr>
            <a:lvl9pPr latinLnBrk="0">
              <a:defRPr lang="zh-CN"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5" name="日期占位符 4"/>
          <p:cNvSpPr>
            <a:spLocks noGrp="1"/>
          </p:cNvSpPr>
          <p:nvPr>
            <p:ph type="dt" sz="half" idx="10"/>
          </p:nvPr>
        </p:nvSpPr>
        <p:spPr/>
        <p:txBody>
          <a:bodyPr/>
          <a:lstStyle/>
          <a:p>
            <a:fld id="{9796027F-7875-4030-9381-8BD8C4F21935}" type="datetimeFigureOut">
              <a:t>2017/10/26</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latinLnBrk="0">
              <a:defRPr lang="zh-CN"/>
            </a:lvl1pPr>
          </a:lstStyle>
          <a:p>
            <a:r>
              <a:rPr lang="zh-CN" altLang="en-US"/>
              <a:t>单击此处编辑母版标题样式</a:t>
            </a:r>
            <a:endParaRPr lang="zh-CN"/>
          </a:p>
        </p:txBody>
      </p:sp>
      <p:sp>
        <p:nvSpPr>
          <p:cNvPr id="3" name="文本占位符 2"/>
          <p:cNvSpPr>
            <a:spLocks noGrp="1"/>
          </p:cNvSpPr>
          <p:nvPr>
            <p:ph type="body" idx="1"/>
          </p:nvPr>
        </p:nvSpPr>
        <p:spPr>
          <a:xfrm>
            <a:off x="1103313" y="1905000"/>
            <a:ext cx="4396338" cy="576262"/>
          </a:xfrm>
        </p:spPr>
        <p:txBody>
          <a:bodyPr anchor="b">
            <a:noAutofit/>
          </a:bodyPr>
          <a:lstStyle>
            <a:lvl1pPr marL="0" indent="0" latinLnBrk="0">
              <a:buNone/>
              <a:defRPr lang="zh-CN" sz="24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4" name="内容占位符 3"/>
          <p:cNvSpPr>
            <a:spLocks noGrp="1"/>
          </p:cNvSpPr>
          <p:nvPr>
            <p:ph sz="half" idx="2"/>
          </p:nvPr>
        </p:nvSpPr>
        <p:spPr>
          <a:xfrm>
            <a:off x="1103312" y="2514600"/>
            <a:ext cx="4396339" cy="3741738"/>
          </a:xfrm>
        </p:spPr>
        <p:txBody>
          <a:bodyPr>
            <a:normAutofit/>
          </a:bodyPr>
          <a:lstStyle>
            <a:lvl1pPr latinLnBrk="0">
              <a:defRPr lang="zh-CN" sz="1800"/>
            </a:lvl1pPr>
            <a:lvl2pPr latinLnBrk="0">
              <a:defRPr lang="zh-CN" sz="1600"/>
            </a:lvl2pPr>
            <a:lvl3pPr latinLnBrk="0">
              <a:defRPr lang="zh-CN" sz="1400"/>
            </a:lvl3pPr>
            <a:lvl4pPr latinLnBrk="0">
              <a:defRPr lang="zh-CN" sz="1200"/>
            </a:lvl4pPr>
            <a:lvl5pPr latinLnBrk="0">
              <a:defRPr lang="zh-CN" sz="1200"/>
            </a:lvl5pPr>
            <a:lvl6pPr latinLnBrk="0">
              <a:defRPr lang="zh-CN" sz="1200"/>
            </a:lvl6pPr>
            <a:lvl7pPr latinLnBrk="0">
              <a:defRPr lang="zh-CN" sz="1200"/>
            </a:lvl7pPr>
            <a:lvl8pPr latinLnBrk="0">
              <a:defRPr lang="zh-CN" sz="1200"/>
            </a:lvl8pPr>
            <a:lvl9pPr latinLnBrk="0">
              <a:defRPr lang="zh-CN"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5" name="文本占位符 4"/>
          <p:cNvSpPr>
            <a:spLocks noGrp="1"/>
          </p:cNvSpPr>
          <p:nvPr>
            <p:ph type="body" sz="quarter" idx="3"/>
          </p:nvPr>
        </p:nvSpPr>
        <p:spPr>
          <a:xfrm>
            <a:off x="5654495" y="1905000"/>
            <a:ext cx="4396339" cy="576262"/>
          </a:xfrm>
        </p:spPr>
        <p:txBody>
          <a:bodyPr anchor="b">
            <a:noAutofit/>
          </a:bodyPr>
          <a:lstStyle>
            <a:lvl1pPr marL="0" indent="0" latinLnBrk="0">
              <a:buNone/>
              <a:defRPr lang="zh-CN" sz="24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6" name="内容占位符 5"/>
          <p:cNvSpPr>
            <a:spLocks noGrp="1"/>
          </p:cNvSpPr>
          <p:nvPr>
            <p:ph sz="quarter" idx="4"/>
          </p:nvPr>
        </p:nvSpPr>
        <p:spPr>
          <a:xfrm>
            <a:off x="5654495" y="2514600"/>
            <a:ext cx="4396339" cy="3741738"/>
          </a:xfrm>
        </p:spPr>
        <p:txBody>
          <a:bodyPr>
            <a:normAutofit/>
          </a:bodyPr>
          <a:lstStyle>
            <a:lvl1pPr latinLnBrk="0">
              <a:defRPr lang="zh-CN" sz="1800"/>
            </a:lvl1pPr>
            <a:lvl2pPr latinLnBrk="0">
              <a:defRPr lang="zh-CN" sz="1600"/>
            </a:lvl2pPr>
            <a:lvl3pPr latinLnBrk="0">
              <a:defRPr lang="zh-CN" sz="1400"/>
            </a:lvl3pPr>
            <a:lvl4pPr latinLnBrk="0">
              <a:defRPr lang="zh-CN" sz="1200"/>
            </a:lvl4pPr>
            <a:lvl5pPr latinLnBrk="0">
              <a:defRPr lang="zh-CN" sz="1200"/>
            </a:lvl5pPr>
            <a:lvl6pPr latinLnBrk="0">
              <a:defRPr lang="zh-CN" sz="1200"/>
            </a:lvl6pPr>
            <a:lvl7pPr latinLnBrk="0">
              <a:defRPr lang="zh-CN" sz="1200"/>
            </a:lvl7pPr>
            <a:lvl8pPr latinLnBrk="0">
              <a:defRPr lang="zh-CN" sz="1200"/>
            </a:lvl8pPr>
            <a:lvl9pPr latinLnBrk="0">
              <a:defRPr lang="zh-CN"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7" name="日期占位符 6"/>
          <p:cNvSpPr>
            <a:spLocks noGrp="1"/>
          </p:cNvSpPr>
          <p:nvPr>
            <p:ph type="dt" sz="half" idx="10"/>
          </p:nvPr>
        </p:nvSpPr>
        <p:spPr/>
        <p:txBody>
          <a:bodyPr/>
          <a:lstStyle/>
          <a:p>
            <a:fld id="{9796027F-7875-4030-9381-8BD8C4F21935}" type="datetimeFigureOut">
              <a:t>2017/10/26</a:t>
            </a:fld>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7" name="日期占位符 2"/>
          <p:cNvSpPr>
            <a:spLocks noGrp="1"/>
          </p:cNvSpPr>
          <p:nvPr>
            <p:ph type="dt" sz="half" idx="10"/>
          </p:nvPr>
        </p:nvSpPr>
        <p:spPr/>
        <p:txBody>
          <a:bodyPr/>
          <a:lstStyle/>
          <a:p>
            <a:fld id="{4509A250-FF31-4206-8172-F9D3106AACB1}" type="datetimeFigureOut">
              <a:t>2017/10/26</a:t>
            </a:fld>
            <a:endParaRPr lang="zh-CN"/>
          </a:p>
        </p:txBody>
      </p:sp>
      <p:sp>
        <p:nvSpPr>
          <p:cNvPr id="5" name="页脚占位符 3"/>
          <p:cNvSpPr>
            <a:spLocks noGrp="1"/>
          </p:cNvSpPr>
          <p:nvPr>
            <p:ph type="ftr" sz="quarter" idx="11"/>
          </p:nvPr>
        </p:nvSpPr>
        <p:spPr/>
        <p:txBody>
          <a:bodyPr/>
          <a:lstStyle/>
          <a:p>
            <a:endParaRPr lang="zh-CN"/>
          </a:p>
        </p:txBody>
      </p:sp>
      <p:sp>
        <p:nvSpPr>
          <p:cNvPr id="6" name="幻灯片编号占位符 4"/>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日期占位符 1"/>
          <p:cNvSpPr>
            <a:spLocks noGrp="1"/>
          </p:cNvSpPr>
          <p:nvPr>
            <p:ph type="dt" sz="half" idx="10"/>
          </p:nvPr>
        </p:nvSpPr>
        <p:spPr/>
        <p:txBody>
          <a:bodyPr/>
          <a:lstStyle/>
          <a:p>
            <a:fld id="{4509A250-FF31-4206-8172-F9D3106AACB1}" type="datetimeFigureOut">
              <a:t>2017/10/26</a:t>
            </a:fld>
            <a:endParaRPr lang="zh-CN"/>
          </a:p>
        </p:txBody>
      </p:sp>
      <p:sp>
        <p:nvSpPr>
          <p:cNvPr id="5" name="页脚占位符 2"/>
          <p:cNvSpPr>
            <a:spLocks noGrp="1"/>
          </p:cNvSpPr>
          <p:nvPr>
            <p:ph type="ftr" sz="quarter" idx="11"/>
          </p:nvPr>
        </p:nvSpPr>
        <p:spPr/>
        <p:txBody>
          <a:bodyPr/>
          <a:lstStyle/>
          <a:p>
            <a:endParaRPr lang="zh-CN"/>
          </a:p>
        </p:txBody>
      </p:sp>
      <p:sp>
        <p:nvSpPr>
          <p:cNvPr id="6" name="幻灯片编号占位符 3"/>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题注">
    <p:spTree>
      <p:nvGrpSpPr>
        <p:cNvPr id="1" name=""/>
        <p:cNvGrpSpPr/>
        <p:nvPr/>
      </p:nvGrpSpPr>
      <p:grpSpPr>
        <a:xfrm>
          <a:off x="0" y="0"/>
          <a:ext cx="0" cy="0"/>
          <a:chOff x="0" y="0"/>
          <a:chExt cx="0" cy="0"/>
        </a:xfrm>
      </p:grpSpPr>
      <p:sp>
        <p:nvSpPr>
          <p:cNvPr id="2" name="标题 1"/>
          <p:cNvSpPr>
            <a:spLocks noGrp="1"/>
          </p:cNvSpPr>
          <p:nvPr>
            <p:ph type="title"/>
          </p:nvPr>
        </p:nvSpPr>
        <p:spPr>
          <a:xfrm>
            <a:off x="1154953" y="1447800"/>
            <a:ext cx="3401064" cy="1447800"/>
          </a:xfrm>
        </p:spPr>
        <p:txBody>
          <a:bodyPr anchor="b"/>
          <a:lstStyle>
            <a:lvl1pPr algn="l" latinLnBrk="0">
              <a:defRPr lang="zh-CN" sz="2400" b="0"/>
            </a:lvl1pPr>
          </a:lstStyle>
          <a:p>
            <a:r>
              <a:rPr lang="zh-CN" altLang="en-US"/>
              <a:t>单击此处编辑母版标题样式</a:t>
            </a:r>
            <a:endParaRPr lang="zh-CN"/>
          </a:p>
        </p:txBody>
      </p:sp>
      <p:sp>
        <p:nvSpPr>
          <p:cNvPr id="3" name="内容占位符 2"/>
          <p:cNvSpPr>
            <a:spLocks noGrp="1"/>
          </p:cNvSpPr>
          <p:nvPr>
            <p:ph idx="1"/>
          </p:nvPr>
        </p:nvSpPr>
        <p:spPr>
          <a:xfrm>
            <a:off x="4784616" y="1447800"/>
            <a:ext cx="5195997" cy="4572000"/>
          </a:xfrm>
        </p:spPr>
        <p:txBody>
          <a:bodyPr anchor="ct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400"/>
            </a:lvl6pPr>
            <a:lvl7pPr latinLnBrk="0">
              <a:defRPr lang="zh-CN" sz="1400"/>
            </a:lvl7pPr>
            <a:lvl8pPr latinLnBrk="0">
              <a:defRPr lang="zh-CN" sz="1400"/>
            </a:lvl8pPr>
            <a:lvl9pPr latinLnBrk="0">
              <a:defRPr lang="zh-CN"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文本占位符 3"/>
          <p:cNvSpPr>
            <a:spLocks noGrp="1"/>
          </p:cNvSpPr>
          <p:nvPr>
            <p:ph type="body" sz="half" idx="2"/>
          </p:nvPr>
        </p:nvSpPr>
        <p:spPr>
          <a:xfrm>
            <a:off x="1154953" y="3129280"/>
            <a:ext cx="3401063" cy="2895599"/>
          </a:xfrm>
        </p:spPr>
        <p:txBody>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7" name="日期占位符 4"/>
          <p:cNvSpPr>
            <a:spLocks noGrp="1"/>
          </p:cNvSpPr>
          <p:nvPr>
            <p:ph type="dt" sz="half" idx="10"/>
          </p:nvPr>
        </p:nvSpPr>
        <p:spPr/>
        <p:txBody>
          <a:bodyPr/>
          <a:lstStyle/>
          <a:p>
            <a:fld id="{4509A250-FF31-4206-8172-F9D3106AACB1}" type="datetimeFigureOut">
              <a:t>2017/10/26</a:t>
            </a:fld>
            <a:endParaRPr lang="zh-CN"/>
          </a:p>
        </p:txBody>
      </p:sp>
      <p:sp>
        <p:nvSpPr>
          <p:cNvPr id="5" name="页脚占位符 5"/>
          <p:cNvSpPr>
            <a:spLocks noGrp="1"/>
          </p:cNvSpPr>
          <p:nvPr>
            <p:ph type="ftr" sz="quarter" idx="11"/>
          </p:nvPr>
        </p:nvSpPr>
        <p:spPr/>
        <p:txBody>
          <a:bodyPr/>
          <a:lstStyle/>
          <a:p>
            <a:endParaRPr lang="zh-CN"/>
          </a:p>
        </p:txBody>
      </p:sp>
      <p:sp>
        <p:nvSpPr>
          <p:cNvPr id="6" name="幻灯片编号占位符 6"/>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题注">
    <p:spTree>
      <p:nvGrpSpPr>
        <p:cNvPr id="1" name=""/>
        <p:cNvGrpSpPr/>
        <p:nvPr/>
      </p:nvGrpSpPr>
      <p:grpSpPr>
        <a:xfrm>
          <a:off x="0" y="0"/>
          <a:ext cx="0" cy="0"/>
          <a:chOff x="0" y="0"/>
          <a:chExt cx="0" cy="0"/>
        </a:xfrm>
      </p:grpSpPr>
      <p:sp>
        <p:nvSpPr>
          <p:cNvPr id="2" name="标题 1"/>
          <p:cNvSpPr>
            <a:spLocks noGrp="1"/>
          </p:cNvSpPr>
          <p:nvPr>
            <p:ph type="title"/>
          </p:nvPr>
        </p:nvSpPr>
        <p:spPr>
          <a:xfrm>
            <a:off x="1153907" y="1854192"/>
            <a:ext cx="5092906" cy="1574808"/>
          </a:xfrm>
        </p:spPr>
        <p:txBody>
          <a:bodyPr anchor="b">
            <a:normAutofit/>
          </a:bodyPr>
          <a:lstStyle>
            <a:lvl1pPr algn="l" latinLnBrk="0">
              <a:defRPr lang="zh-CN" sz="3600" b="0"/>
            </a:lvl1pPr>
          </a:lstStyle>
          <a:p>
            <a:r>
              <a:rPr lang="zh-CN" altLang="en-US"/>
              <a:t>单击此处编辑母版标题样式</a:t>
            </a:r>
            <a:endParaRPr lang="zh-CN"/>
          </a:p>
        </p:txBody>
      </p:sp>
      <p:sp>
        <p:nvSpPr>
          <p:cNvPr id="3" name="图片占位符 2"/>
          <p:cNvSpPr>
            <a:spLocks noGrp="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latinLnBrk="0">
              <a:buNone/>
              <a:defRPr lang="zh-CN" sz="16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a:p>
        </p:txBody>
      </p:sp>
      <p:sp>
        <p:nvSpPr>
          <p:cNvPr id="4" name="文本占位符 3"/>
          <p:cNvSpPr>
            <a:spLocks noGrp="1"/>
          </p:cNvSpPr>
          <p:nvPr>
            <p:ph type="body" sz="half" idx="2"/>
          </p:nvPr>
        </p:nvSpPr>
        <p:spPr>
          <a:xfrm>
            <a:off x="1154954" y="3657600"/>
            <a:ext cx="5084979" cy="1371600"/>
          </a:xfrm>
        </p:spPr>
        <p:txBody>
          <a:bodyPr>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5" name="日期占位符 4"/>
          <p:cNvSpPr>
            <a:spLocks noGrp="1"/>
          </p:cNvSpPr>
          <p:nvPr>
            <p:ph type="dt" sz="half" idx="10"/>
          </p:nvPr>
        </p:nvSpPr>
        <p:spPr/>
        <p:txBody>
          <a:bodyPr/>
          <a:lstStyle/>
          <a:p>
            <a:fld id="{4509A250-FF31-4206-8172-F9D3106AACB1}" type="datetimeFigureOut">
              <a:t>2017/10/26</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1">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图片 6"/>
          <p:cNvPicPr>
            <a:picLocks noChangeAspect="1"/>
          </p:cNvPicPr>
          <p:nvPr/>
        </p:nvPicPr>
        <p:blipFill rotWithShape="1">
          <a:blip r:embed="rId22">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椭圆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atin typeface="Microsoft YaHei UI" panose="020B0503020204020204" pitchFamily="34" charset="-122"/>
              <a:ea typeface="Microsoft YaHei UI" panose="020B0503020204020204" pitchFamily="34" charset="-122"/>
            </a:endParaRPr>
          </a:p>
        </p:txBody>
      </p:sp>
      <p:pic>
        <p:nvPicPr>
          <p:cNvPr id="9" name="图片 8"/>
          <p:cNvPicPr>
            <a:picLocks noChangeAspect="1"/>
          </p:cNvPicPr>
          <p:nvPr/>
        </p:nvPicPr>
        <p:blipFill rotWithShape="1">
          <a:blip r:embed="rId23">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图片 9"/>
          <p:cNvPicPr>
            <a:picLocks noChangeAspect="1"/>
          </p:cNvPicPr>
          <p:nvPr/>
        </p:nvPicPr>
        <p:blipFill rotWithShape="1">
          <a:blip r:embed="rId24">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矩形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atin typeface="Microsoft YaHei UI" panose="020B0503020204020204" pitchFamily="34" charset="-122"/>
              <a:ea typeface="Microsoft YaHei UI" panose="020B0503020204020204" pitchFamily="34" charset="-122"/>
            </a:endParaRPr>
          </a:p>
        </p:txBody>
      </p:sp>
      <p:sp>
        <p:nvSpPr>
          <p:cNvPr id="2" name="标题占位符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t>单击此处编辑母版标题样式</a:t>
            </a:r>
          </a:p>
        </p:txBody>
      </p:sp>
      <p:sp>
        <p:nvSpPr>
          <p:cNvPr id="3" name="文本占位符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日期占位符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latinLnBrk="0">
              <a:defRPr lang="zh-CN" sz="1100" b="0">
                <a:solidFill>
                  <a:schemeClr val="tx1">
                    <a:tint val="75000"/>
                    <a:alpha val="60000"/>
                  </a:schemeClr>
                </a:solidFill>
                <a:latin typeface="Microsoft YaHei UI" panose="020B0503020204020204" pitchFamily="34" charset="-122"/>
                <a:ea typeface="Microsoft YaHei UI" panose="020B0503020204020204" pitchFamily="34" charset="-122"/>
              </a:defRPr>
            </a:lvl1pPr>
          </a:lstStyle>
          <a:p>
            <a:fld id="{4AAD347D-5ACD-4C99-B74B-A9C85AD731AF}" type="datetimeFigureOut">
              <a:rPr lang="en-US" altLang="zh-CN" smtClean="0"/>
              <a:pPr/>
              <a:t>10/26/2017</a:t>
            </a:fld>
            <a:endParaRPr lang="zh-CN" altLang="en-US"/>
          </a:p>
        </p:txBody>
      </p:sp>
      <p:sp>
        <p:nvSpPr>
          <p:cNvPr id="5" name="页脚占位符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latinLnBrk="0">
              <a:defRPr lang="zh-CN" sz="1100" b="0">
                <a:solidFill>
                  <a:schemeClr val="tx1">
                    <a:tint val="75000"/>
                    <a:alpha val="60000"/>
                  </a:schemeClr>
                </a:solidFill>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latinLnBrk="0">
              <a:defRPr lang="zh-CN" sz="2800" b="0">
                <a:solidFill>
                  <a:schemeClr val="tx1">
                    <a:tint val="75000"/>
                  </a:schemeClr>
                </a:solidFill>
                <a:latin typeface="Microsoft YaHei UI" panose="020B0503020204020204" pitchFamily="34" charset="-122"/>
                <a:ea typeface="Microsoft YaHei UI" panose="020B0503020204020204" pitchFamily="34" charset="-122"/>
              </a:defRPr>
            </a:lvl1pPr>
          </a:lstStyle>
          <a:p>
            <a:fld id="{D57F1E4F-1CFF-5643-939E-02111984F565}" type="slidenum">
              <a:rPr lang="en-US" altLang="zh-CN" smtClean="0"/>
              <a:pPr/>
              <a:t>‹#›</a:t>
            </a:fld>
            <a:endParaRPr lang="en-US" altLang="zh-C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3" r:id="rId14"/>
    <p:sldLayoutId id="2147483665" r:id="rId15"/>
    <p:sldLayoutId id="2147483669" r:id="rId16"/>
    <p:sldLayoutId id="2147483670" r:id="rId17"/>
    <p:sldLayoutId id="2147483658" r:id="rId18"/>
    <p:sldLayoutId id="2147483659" r:id="rId19"/>
  </p:sldLayoutIdLst>
  <p:hf sldNum="0" hdr="0" ftr="0" dt="0"/>
  <p:txStyles>
    <p:titleStyle>
      <a:lvl1pPr algn="l" defTabSz="457200" rtl="0" eaLnBrk="1" latinLnBrk="0" hangingPunct="1">
        <a:spcBef>
          <a:spcPct val="0"/>
        </a:spcBef>
        <a:buNone/>
        <a:defRPr lang="zh-CN" sz="4200" b="0" kern="1200">
          <a:solidFill>
            <a:schemeClr val="tx2"/>
          </a:solidFill>
          <a:latin typeface="Microsoft YaHei UI" panose="020B0503020204020204" pitchFamily="34" charset="-122"/>
          <a:ea typeface="Microsoft YaHei UI" panose="020B0503020204020204" pitchFamily="34" charset="-122"/>
          <a:cs typeface="+mj-cs"/>
        </a:defRPr>
      </a:lvl1pPr>
      <a:lvl2pPr eaLnBrk="1" latinLnBrk="0" hangingPunct="1">
        <a:defRPr lang="zh-CN">
          <a:solidFill>
            <a:schemeClr val="tx2"/>
          </a:solidFill>
        </a:defRPr>
      </a:lvl2pPr>
      <a:lvl3pPr eaLnBrk="1" latinLnBrk="0" hangingPunct="1">
        <a:defRPr lang="zh-CN">
          <a:solidFill>
            <a:schemeClr val="tx2"/>
          </a:solidFill>
        </a:defRPr>
      </a:lvl3pPr>
      <a:lvl4pPr eaLnBrk="1" latinLnBrk="0" hangingPunct="1">
        <a:defRPr lang="zh-CN">
          <a:solidFill>
            <a:schemeClr val="tx2"/>
          </a:solidFill>
        </a:defRPr>
      </a:lvl4pPr>
      <a:lvl5pPr eaLnBrk="1" latinLnBrk="0" hangingPunct="1">
        <a:defRPr lang="zh-CN">
          <a:solidFill>
            <a:schemeClr val="tx2"/>
          </a:solidFill>
        </a:defRPr>
      </a:lvl5pPr>
      <a:lvl6pPr eaLnBrk="1" latinLnBrk="0" hangingPunct="1">
        <a:defRPr lang="zh-CN">
          <a:solidFill>
            <a:schemeClr val="tx2"/>
          </a:solidFill>
        </a:defRPr>
      </a:lvl6pPr>
      <a:lvl7pPr eaLnBrk="1" latinLnBrk="0" hangingPunct="1">
        <a:defRPr lang="zh-CN">
          <a:solidFill>
            <a:schemeClr val="tx2"/>
          </a:solidFill>
        </a:defRPr>
      </a:lvl7pPr>
      <a:lvl8pPr eaLnBrk="1" latinLnBrk="0" hangingPunct="1">
        <a:defRPr lang="zh-CN">
          <a:solidFill>
            <a:schemeClr val="tx2"/>
          </a:solidFill>
        </a:defRPr>
      </a:lvl8pPr>
      <a:lvl9pPr eaLnBrk="1" latinLnBrk="0" hangingPunct="1">
        <a:defRPr lang="zh-CN">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2000" b="0" kern="1200">
          <a:solidFill>
            <a:schemeClr val="tx1"/>
          </a:solidFill>
          <a:latin typeface="Microsoft YaHei UI" panose="020B0503020204020204" pitchFamily="34" charset="-122"/>
          <a:ea typeface="Microsoft YaHei UI" panose="020B0503020204020204" pitchFamily="34" charset="-122"/>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1800" b="0" kern="1200">
          <a:solidFill>
            <a:schemeClr val="tx1"/>
          </a:solidFill>
          <a:latin typeface="Microsoft YaHei UI" panose="020B0503020204020204" pitchFamily="34" charset="-122"/>
          <a:ea typeface="Microsoft YaHei UI" panose="020B0503020204020204" pitchFamily="34" charset="-122"/>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1600" b="0" kern="1200">
          <a:solidFill>
            <a:schemeClr val="tx1"/>
          </a:solidFill>
          <a:latin typeface="Microsoft YaHei UI" panose="020B0503020204020204" pitchFamily="34" charset="-122"/>
          <a:ea typeface="Microsoft YaHei UI" panose="020B0503020204020204" pitchFamily="34" charset="-122"/>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1400" b="0" kern="1200">
          <a:solidFill>
            <a:schemeClr val="tx1"/>
          </a:solidFill>
          <a:latin typeface="Microsoft YaHei UI" panose="020B0503020204020204" pitchFamily="34" charset="-122"/>
          <a:ea typeface="Microsoft YaHei UI" panose="020B0503020204020204" pitchFamily="34" charset="-122"/>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1400" b="0" kern="1200">
          <a:solidFill>
            <a:schemeClr val="tx1"/>
          </a:solidFill>
          <a:latin typeface="Microsoft YaHei UI" panose="020B0503020204020204" pitchFamily="34" charset="-122"/>
          <a:ea typeface="Microsoft YaHei UI" panose="020B0503020204020204" pitchFamily="34" charset="-122"/>
          <a:cs typeface="+mj-cs"/>
        </a:defRPr>
      </a:lvl5pPr>
      <a:lvl6pPr marL="25146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lang="zh-CN" sz="1200" b="0" kern="1200">
          <a:solidFill>
            <a:schemeClr val="tx1"/>
          </a:solidFill>
          <a:latin typeface="+mj-lt"/>
          <a:ea typeface="+mj-ea"/>
          <a:cs typeface="+mj-cs"/>
        </a:defRPr>
      </a:lvl6pPr>
      <a:lvl7pPr marL="29718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lang="zh-CN" sz="1200" b="0" kern="1200">
          <a:solidFill>
            <a:schemeClr val="tx1"/>
          </a:solidFill>
          <a:latin typeface="+mj-lt"/>
          <a:ea typeface="+mj-ea"/>
          <a:cs typeface="+mj-cs"/>
        </a:defRPr>
      </a:lvl7pPr>
      <a:lvl8pPr marL="34290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lang="zh-CN" sz="1200" b="0" kern="1200">
          <a:solidFill>
            <a:schemeClr val="tx1"/>
          </a:solidFill>
          <a:latin typeface="+mj-lt"/>
          <a:ea typeface="+mj-ea"/>
          <a:cs typeface="+mj-cs"/>
        </a:defRPr>
      </a:lvl8pPr>
      <a:lvl9pPr marL="38862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lang="zh-CN" sz="1200" b="0" kern="1200">
          <a:solidFill>
            <a:schemeClr val="tx1"/>
          </a:solidFill>
          <a:latin typeface="+mj-lt"/>
          <a:ea typeface="+mj-ea"/>
          <a:cs typeface="+mj-cs"/>
        </a:defRPr>
      </a:lvl9pPr>
    </p:bodyStyle>
    <p:otherStyle>
      <a:defPPr>
        <a:defRPr lang="zh-CN"/>
      </a:defPPr>
      <a:lvl1pPr marL="0" algn="l" defTabSz="457200" rtl="0" eaLnBrk="1" latinLnBrk="0" hangingPunct="1">
        <a:defRPr lang="zh-CN" sz="1800" kern="1200">
          <a:solidFill>
            <a:schemeClr val="tx1"/>
          </a:solidFill>
          <a:latin typeface="+mn-lt"/>
          <a:ea typeface="+mn-ea"/>
          <a:cs typeface="+mn-cs"/>
        </a:defRPr>
      </a:lvl1pPr>
      <a:lvl2pPr marL="457200" algn="l" defTabSz="457200" rtl="0" eaLnBrk="1" latinLnBrk="0" hangingPunct="1">
        <a:defRPr lang="zh-CN" sz="1800" kern="1200">
          <a:solidFill>
            <a:schemeClr val="tx1"/>
          </a:solidFill>
          <a:latin typeface="+mn-lt"/>
          <a:ea typeface="+mn-ea"/>
          <a:cs typeface="+mn-cs"/>
        </a:defRPr>
      </a:lvl2pPr>
      <a:lvl3pPr marL="914400" algn="l" defTabSz="457200" rtl="0" eaLnBrk="1" latinLnBrk="0" hangingPunct="1">
        <a:defRPr lang="zh-CN" sz="1800" kern="1200">
          <a:solidFill>
            <a:schemeClr val="tx1"/>
          </a:solidFill>
          <a:latin typeface="+mn-lt"/>
          <a:ea typeface="+mn-ea"/>
          <a:cs typeface="+mn-cs"/>
        </a:defRPr>
      </a:lvl3pPr>
      <a:lvl4pPr marL="1371600" algn="l" defTabSz="457200" rtl="0" eaLnBrk="1" latinLnBrk="0" hangingPunct="1">
        <a:defRPr lang="zh-CN" sz="1800" kern="1200">
          <a:solidFill>
            <a:schemeClr val="tx1"/>
          </a:solidFill>
          <a:latin typeface="+mn-lt"/>
          <a:ea typeface="+mn-ea"/>
          <a:cs typeface="+mn-cs"/>
        </a:defRPr>
      </a:lvl4pPr>
      <a:lvl5pPr marL="1828800" algn="l" defTabSz="457200" rtl="0" eaLnBrk="1" latinLnBrk="0" hangingPunct="1">
        <a:defRPr lang="zh-CN" sz="1800" kern="1200">
          <a:solidFill>
            <a:schemeClr val="tx1"/>
          </a:solidFill>
          <a:latin typeface="+mn-lt"/>
          <a:ea typeface="+mn-ea"/>
          <a:cs typeface="+mn-cs"/>
        </a:defRPr>
      </a:lvl5pPr>
      <a:lvl6pPr marL="2286000" algn="l" defTabSz="457200" rtl="0" eaLnBrk="1" latinLnBrk="0" hangingPunct="1">
        <a:defRPr lang="zh-CN" sz="1800" kern="1200">
          <a:solidFill>
            <a:schemeClr val="tx1"/>
          </a:solidFill>
          <a:latin typeface="+mn-lt"/>
          <a:ea typeface="+mn-ea"/>
          <a:cs typeface="+mn-cs"/>
        </a:defRPr>
      </a:lvl6pPr>
      <a:lvl7pPr marL="2743200" algn="l" defTabSz="457200" rtl="0" eaLnBrk="1" latinLnBrk="0" hangingPunct="1">
        <a:defRPr lang="zh-CN" sz="1800" kern="1200">
          <a:solidFill>
            <a:schemeClr val="tx1"/>
          </a:solidFill>
          <a:latin typeface="+mn-lt"/>
          <a:ea typeface="+mn-ea"/>
          <a:cs typeface="+mn-cs"/>
        </a:defRPr>
      </a:lvl7pPr>
      <a:lvl8pPr marL="3200400" algn="l" defTabSz="457200" rtl="0" eaLnBrk="1" latinLnBrk="0" hangingPunct="1">
        <a:defRPr lang="zh-CN" sz="1800" kern="1200">
          <a:solidFill>
            <a:schemeClr val="tx1"/>
          </a:solidFill>
          <a:latin typeface="+mn-lt"/>
          <a:ea typeface="+mn-ea"/>
          <a:cs typeface="+mn-cs"/>
        </a:defRPr>
      </a:lvl8pPr>
      <a:lvl9pPr marL="3657600" algn="l" defTabSz="457200" rtl="0" eaLnBrk="1" latinLnBrk="0" hangingPunct="1">
        <a:defRPr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9.emf"/></Relationships>
</file>

<file path=ppt/slides/_rels/slide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hyperlink" Target="http://wenku.baidu.com/link?url=2vQ4d4SoRVorLmbRLWlgyanScSDFLph_oTwHyUZJQJx_lYmBWJlpidjMQoBUDnEFyY70nIqXFBGoLw77N1IZtTMqHRXNv_Ao82EOBp9lCDi&#65292;20150929"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a:spLocks noGrp="1"/>
          </p:cNvSpPr>
          <p:nvPr>
            <p:ph type="ctrTitle"/>
          </p:nvPr>
        </p:nvSpPr>
        <p:spPr/>
        <p:txBody>
          <a:bodyPr/>
          <a:lstStyle/>
          <a:p>
            <a:r>
              <a:rPr lang="zh-CN" altLang="en-US" dirty="0">
                <a:latin typeface="Microsoft YaHei UI" panose="020B0503020204020204" pitchFamily="34" charset="-122"/>
                <a:ea typeface="Microsoft YaHei UI" panose="020B0503020204020204" pitchFamily="34" charset="-122"/>
              </a:rPr>
              <a:t>需求工程计划</a:t>
            </a:r>
            <a:endParaRPr lang="zh-CN" dirty="0">
              <a:latin typeface="Microsoft YaHei UI" panose="020B0503020204020204" pitchFamily="34" charset="-122"/>
              <a:ea typeface="Microsoft YaHei UI" panose="020B0503020204020204" pitchFamily="34" charset="-122"/>
            </a:endParaRPr>
          </a:p>
        </p:txBody>
      </p:sp>
      <p:sp>
        <p:nvSpPr>
          <p:cNvPr id="5" name="矩形 4"/>
          <p:cNvSpPr>
            <a:spLocks noGrp="1"/>
          </p:cNvSpPr>
          <p:nvPr>
            <p:ph type="subTitle" idx="1"/>
          </p:nvPr>
        </p:nvSpPr>
        <p:spPr/>
        <p:txBody>
          <a:bodyPr/>
          <a:lstStyle/>
          <a:p>
            <a:r>
              <a:rPr lang="zh-CN" altLang="en-US" dirty="0">
                <a:latin typeface="Microsoft YaHei UI" panose="020B0503020204020204" pitchFamily="34" charset="-122"/>
                <a:ea typeface="Microsoft YaHei UI" panose="020B0503020204020204" pitchFamily="34" charset="-122"/>
              </a:rPr>
              <a:t>沈舸帆 沈家豪 汤志东 吴思楠 姚天恒 叶家威</a:t>
            </a:r>
            <a:endParaRPr lang="zh-CN" dirty="0">
              <a:latin typeface="Microsoft YaHei UI" panose="020B0503020204020204" pitchFamily="34" charset="-122"/>
              <a:ea typeface="Microsoft YaHei UI" panose="020B0503020204020204" pitchFamily="34" charset="-122"/>
            </a:endParaRPr>
          </a:p>
        </p:txBody>
      </p:sp>
      <p:pic>
        <p:nvPicPr>
          <p:cNvPr id="3" name="图片 2">
            <a:extLst>
              <a:ext uri="{FF2B5EF4-FFF2-40B4-BE49-F238E27FC236}">
                <a16:creationId xmlns:a16="http://schemas.microsoft.com/office/drawing/2014/main" id="{5CB96DE6-AFEF-444B-BBFF-48727D763EE4}"/>
              </a:ext>
            </a:extLst>
          </p:cNvPr>
          <p:cNvPicPr>
            <a:picLocks noChangeAspect="1"/>
          </p:cNvPicPr>
          <p:nvPr/>
        </p:nvPicPr>
        <p:blipFill>
          <a:blip r:embed="rId3"/>
          <a:stretch>
            <a:fillRect/>
          </a:stretch>
        </p:blipFill>
        <p:spPr>
          <a:xfrm>
            <a:off x="9057984" y="1447800"/>
            <a:ext cx="2091988" cy="156899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2.1 </a:t>
            </a:r>
            <a:r>
              <a:rPr lang="zh-CN" altLang="en-US" dirty="0"/>
              <a:t>工作内容</a:t>
            </a:r>
          </a:p>
        </p:txBody>
      </p:sp>
      <p:sp>
        <p:nvSpPr>
          <p:cNvPr id="3" name="矩形 2"/>
          <p:cNvSpPr>
            <a:spLocks noGrp="1"/>
          </p:cNvSpPr>
          <p:nvPr>
            <p:ph idx="1"/>
          </p:nvPr>
        </p:nvSpPr>
        <p:spPr/>
        <p:txBody>
          <a:bodyPr>
            <a:normAutofit/>
          </a:bodyPr>
          <a:lstStyle/>
          <a:p>
            <a:r>
              <a:rPr lang="zh-CN" altLang="en-US" sz="2400" dirty="0"/>
              <a:t>需求的获取对于一个项目的开发是极为重要的，我们所必须要做的，就是定义需求开发过程，编写前景的范围文档，确定我们的目标用户，以及他们身上的特质，为每类用户选择用户代言人，建立典型的用户小组，和用户代表接触，交流，确定用例系统事件和响应，召开专门的的需求获取研讨会，调研用户的工作流程，在检查当前的系统，进一步完善需求，跨项目重用需求。</a:t>
            </a:r>
            <a:endParaRPr lang="en-US" altLang="zh-CN" sz="2400" dirty="0"/>
          </a:p>
          <a:p>
            <a:r>
              <a:rPr lang="zh-CN" altLang="en-US" sz="2400" dirty="0"/>
              <a:t>需求的获取，也是这门课程的重点，因此将会把注意力集中在这部分，得到了需求以后，开始项目的估计，进度计划，项目跟踪，完成策划这一步后，开始建模与设计。</a:t>
            </a:r>
            <a:endParaRPr lang="zh-CN" sz="2400" dirty="0"/>
          </a:p>
        </p:txBody>
      </p:sp>
    </p:spTree>
    <p:extLst>
      <p:ext uri="{BB962C8B-B14F-4D97-AF65-F5344CB8AC3E}">
        <p14:creationId xmlns:p14="http://schemas.microsoft.com/office/powerpoint/2010/main" val="839766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2.2 </a:t>
            </a:r>
            <a:r>
              <a:rPr lang="zh-CN" altLang="en-US" dirty="0"/>
              <a:t>开发人员</a:t>
            </a:r>
          </a:p>
        </p:txBody>
      </p:sp>
      <p:graphicFrame>
        <p:nvGraphicFramePr>
          <p:cNvPr id="4" name="内容占位符 3">
            <a:extLst>
              <a:ext uri="{FF2B5EF4-FFF2-40B4-BE49-F238E27FC236}">
                <a16:creationId xmlns:a16="http://schemas.microsoft.com/office/drawing/2014/main" id="{BC14B49E-57FB-4971-BC9A-979A5B21D6EA}"/>
              </a:ext>
            </a:extLst>
          </p:cNvPr>
          <p:cNvGraphicFramePr>
            <a:graphicFrameLocks noGrp="1"/>
          </p:cNvGraphicFramePr>
          <p:nvPr>
            <p:ph idx="1"/>
            <p:extLst>
              <p:ext uri="{D42A27DB-BD31-4B8C-83A1-F6EECF244321}">
                <p14:modId xmlns:p14="http://schemas.microsoft.com/office/powerpoint/2010/main" val="4233372373"/>
              </p:ext>
            </p:extLst>
          </p:nvPr>
        </p:nvGraphicFramePr>
        <p:xfrm>
          <a:off x="1103313" y="2052638"/>
          <a:ext cx="8947150" cy="4480560"/>
        </p:xfrm>
        <a:graphic>
          <a:graphicData uri="http://schemas.openxmlformats.org/drawingml/2006/table">
            <a:tbl>
              <a:tblPr firstRow="1" bandRow="1">
                <a:tableStyleId>{5C22544A-7EE6-4342-B048-85BDC9FD1C3A}</a:tableStyleId>
              </a:tblPr>
              <a:tblGrid>
                <a:gridCol w="1068387">
                  <a:extLst>
                    <a:ext uri="{9D8B030D-6E8A-4147-A177-3AD203B41FA5}">
                      <a16:colId xmlns:a16="http://schemas.microsoft.com/office/drawing/2014/main" val="4111890239"/>
                    </a:ext>
                  </a:extLst>
                </a:gridCol>
                <a:gridCol w="2692400">
                  <a:extLst>
                    <a:ext uri="{9D8B030D-6E8A-4147-A177-3AD203B41FA5}">
                      <a16:colId xmlns:a16="http://schemas.microsoft.com/office/drawing/2014/main" val="1168930913"/>
                    </a:ext>
                  </a:extLst>
                </a:gridCol>
                <a:gridCol w="1607503">
                  <a:extLst>
                    <a:ext uri="{9D8B030D-6E8A-4147-A177-3AD203B41FA5}">
                      <a16:colId xmlns:a16="http://schemas.microsoft.com/office/drawing/2014/main" val="3150715293"/>
                    </a:ext>
                  </a:extLst>
                </a:gridCol>
                <a:gridCol w="1789430">
                  <a:extLst>
                    <a:ext uri="{9D8B030D-6E8A-4147-A177-3AD203B41FA5}">
                      <a16:colId xmlns:a16="http://schemas.microsoft.com/office/drawing/2014/main" val="1097014568"/>
                    </a:ext>
                  </a:extLst>
                </a:gridCol>
                <a:gridCol w="1789430">
                  <a:extLst>
                    <a:ext uri="{9D8B030D-6E8A-4147-A177-3AD203B41FA5}">
                      <a16:colId xmlns:a16="http://schemas.microsoft.com/office/drawing/2014/main" val="3209933199"/>
                    </a:ext>
                  </a:extLst>
                </a:gridCol>
              </a:tblGrid>
              <a:tr h="631560">
                <a:tc>
                  <a:txBody>
                    <a:bodyPr/>
                    <a:lstStyle/>
                    <a:p>
                      <a:r>
                        <a:rPr lang="zh-CN" altLang="en-US" dirty="0">
                          <a:solidFill>
                            <a:schemeClr val="tx1"/>
                          </a:solidFill>
                        </a:rPr>
                        <a:t>开发人员</a:t>
                      </a:r>
                    </a:p>
                  </a:txBody>
                  <a:tcPr>
                    <a:solidFill>
                      <a:schemeClr val="bg2"/>
                    </a:solidFill>
                  </a:tcPr>
                </a:tc>
                <a:tc>
                  <a:txBody>
                    <a:bodyPr/>
                    <a:lstStyle/>
                    <a:p>
                      <a:r>
                        <a:rPr lang="zh-CN" altLang="en-US" dirty="0">
                          <a:solidFill>
                            <a:schemeClr val="tx1"/>
                          </a:solidFill>
                        </a:rPr>
                        <a:t>学院</a:t>
                      </a:r>
                    </a:p>
                  </a:txBody>
                  <a:tcPr>
                    <a:solidFill>
                      <a:schemeClr val="bg2"/>
                    </a:solidFill>
                  </a:tcPr>
                </a:tc>
                <a:tc>
                  <a:txBody>
                    <a:bodyPr/>
                    <a:lstStyle/>
                    <a:p>
                      <a:r>
                        <a:rPr lang="zh-CN" altLang="en-US" dirty="0">
                          <a:solidFill>
                            <a:schemeClr val="tx1"/>
                          </a:solidFill>
                        </a:rPr>
                        <a:t>专业</a:t>
                      </a:r>
                    </a:p>
                  </a:txBody>
                  <a:tcPr>
                    <a:solidFill>
                      <a:schemeClr val="bg2"/>
                    </a:solidFill>
                  </a:tcPr>
                </a:tc>
                <a:tc>
                  <a:txBody>
                    <a:bodyPr/>
                    <a:lstStyle/>
                    <a:p>
                      <a:r>
                        <a:rPr lang="zh-CN" altLang="en-US" dirty="0">
                          <a:solidFill>
                            <a:schemeClr val="tx1"/>
                          </a:solidFill>
                        </a:rPr>
                        <a:t>组内地位</a:t>
                      </a:r>
                    </a:p>
                  </a:txBody>
                  <a:tcPr>
                    <a:solidFill>
                      <a:schemeClr val="bg2"/>
                    </a:solidFill>
                  </a:tcPr>
                </a:tc>
                <a:tc>
                  <a:txBody>
                    <a:bodyPr/>
                    <a:lstStyle/>
                    <a:p>
                      <a:r>
                        <a:rPr lang="zh-CN" altLang="en-US" dirty="0">
                          <a:solidFill>
                            <a:schemeClr val="tx1"/>
                          </a:solidFill>
                        </a:rPr>
                        <a:t>技能水平</a:t>
                      </a:r>
                    </a:p>
                  </a:txBody>
                  <a:tcPr>
                    <a:solidFill>
                      <a:schemeClr val="bg2"/>
                    </a:solidFill>
                  </a:tcPr>
                </a:tc>
                <a:extLst>
                  <a:ext uri="{0D108BD9-81ED-4DB2-BD59-A6C34878D82A}">
                    <a16:rowId xmlns:a16="http://schemas.microsoft.com/office/drawing/2014/main" val="2657205878"/>
                  </a:ext>
                </a:extLst>
              </a:tr>
              <a:tr h="631560">
                <a:tc>
                  <a:txBody>
                    <a:bodyPr/>
                    <a:lstStyle/>
                    <a:p>
                      <a:r>
                        <a:rPr lang="zh-CN" altLang="en-US" dirty="0">
                          <a:solidFill>
                            <a:schemeClr val="tx1"/>
                          </a:solidFill>
                        </a:rPr>
                        <a:t>吴思楠</a:t>
                      </a:r>
                    </a:p>
                  </a:txBody>
                  <a:tcPr>
                    <a:solidFill>
                      <a:schemeClr val="bg2"/>
                    </a:solidFill>
                  </a:tcPr>
                </a:tc>
                <a:tc>
                  <a:txBody>
                    <a:bodyPr/>
                    <a:lstStyle/>
                    <a:p>
                      <a:r>
                        <a:rPr lang="zh-CN" altLang="en-US" dirty="0">
                          <a:solidFill>
                            <a:schemeClr val="tx1"/>
                          </a:solidFill>
                        </a:rPr>
                        <a:t>计算机科学与技术学院</a:t>
                      </a:r>
                    </a:p>
                    <a:p>
                      <a:endParaRPr lang="zh-CN" altLang="en-US" dirty="0">
                        <a:solidFill>
                          <a:schemeClr val="tx1"/>
                        </a:solidFill>
                      </a:endParaRPr>
                    </a:p>
                  </a:txBody>
                  <a:tcPr>
                    <a:solidFill>
                      <a:schemeClr val="bg2"/>
                    </a:solidFill>
                  </a:tcPr>
                </a:tc>
                <a:tc>
                  <a:txBody>
                    <a:bodyPr/>
                    <a:lstStyle/>
                    <a:p>
                      <a:r>
                        <a:rPr lang="zh-CN" altLang="en-US" dirty="0">
                          <a:solidFill>
                            <a:schemeClr val="tx1"/>
                          </a:solidFill>
                        </a:rPr>
                        <a:t>软件工程</a:t>
                      </a:r>
                    </a:p>
                  </a:txBody>
                  <a:tcPr>
                    <a:solidFill>
                      <a:schemeClr val="bg2"/>
                    </a:solidFill>
                  </a:tcPr>
                </a:tc>
                <a:tc>
                  <a:txBody>
                    <a:bodyPr/>
                    <a:lstStyle/>
                    <a:p>
                      <a:r>
                        <a:rPr lang="zh-CN" altLang="en-US" dirty="0">
                          <a:solidFill>
                            <a:schemeClr val="tx1"/>
                          </a:solidFill>
                        </a:rPr>
                        <a:t>组长</a:t>
                      </a:r>
                    </a:p>
                  </a:txBody>
                  <a:tcPr>
                    <a:solidFill>
                      <a:schemeClr val="bg2"/>
                    </a:solidFill>
                  </a:tcPr>
                </a:tc>
                <a:tc>
                  <a:txBody>
                    <a:bodyPr/>
                    <a:lstStyle/>
                    <a:p>
                      <a:r>
                        <a:rPr lang="zh-CN" altLang="en-US" dirty="0">
                          <a:solidFill>
                            <a:schemeClr val="tx1"/>
                          </a:solidFill>
                        </a:rPr>
                        <a:t>中等</a:t>
                      </a:r>
                    </a:p>
                  </a:txBody>
                  <a:tcPr>
                    <a:solidFill>
                      <a:schemeClr val="bg2"/>
                    </a:solidFill>
                  </a:tcPr>
                </a:tc>
                <a:extLst>
                  <a:ext uri="{0D108BD9-81ED-4DB2-BD59-A6C34878D82A}">
                    <a16:rowId xmlns:a16="http://schemas.microsoft.com/office/drawing/2014/main" val="407170266"/>
                  </a:ext>
                </a:extLst>
              </a:tr>
              <a:tr h="631560">
                <a:tc>
                  <a:txBody>
                    <a:bodyPr/>
                    <a:lstStyle/>
                    <a:p>
                      <a:r>
                        <a:rPr lang="zh-CN" altLang="en-US" dirty="0">
                          <a:solidFill>
                            <a:schemeClr val="tx1"/>
                          </a:solidFill>
                        </a:rPr>
                        <a:t>沈舸帆</a:t>
                      </a: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计算机科学与技术学院</a:t>
                      </a:r>
                    </a:p>
                    <a:p>
                      <a:endParaRPr lang="zh-CN" altLang="en-US" dirty="0">
                        <a:solidFill>
                          <a:schemeClr val="tx1"/>
                        </a:solidFill>
                      </a:endParaRP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软件工程</a:t>
                      </a:r>
                    </a:p>
                    <a:p>
                      <a:endParaRPr lang="zh-CN" altLang="en-US" dirty="0">
                        <a:solidFill>
                          <a:schemeClr val="tx1"/>
                        </a:solidFill>
                      </a:endParaRPr>
                    </a:p>
                  </a:txBody>
                  <a:tcPr>
                    <a:solidFill>
                      <a:schemeClr val="bg2"/>
                    </a:solidFill>
                  </a:tcPr>
                </a:tc>
                <a:tc>
                  <a:txBody>
                    <a:bodyPr/>
                    <a:lstStyle/>
                    <a:p>
                      <a:r>
                        <a:rPr lang="zh-CN" altLang="en-US" dirty="0">
                          <a:solidFill>
                            <a:schemeClr val="tx1"/>
                          </a:solidFill>
                        </a:rPr>
                        <a:t>组员</a:t>
                      </a: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中等</a:t>
                      </a:r>
                    </a:p>
                    <a:p>
                      <a:endParaRPr lang="zh-CN" altLang="en-US" dirty="0">
                        <a:solidFill>
                          <a:schemeClr val="tx1"/>
                        </a:solidFill>
                      </a:endParaRPr>
                    </a:p>
                  </a:txBody>
                  <a:tcPr>
                    <a:solidFill>
                      <a:schemeClr val="bg2"/>
                    </a:solidFill>
                  </a:tcPr>
                </a:tc>
                <a:extLst>
                  <a:ext uri="{0D108BD9-81ED-4DB2-BD59-A6C34878D82A}">
                    <a16:rowId xmlns:a16="http://schemas.microsoft.com/office/drawing/2014/main" val="510460193"/>
                  </a:ext>
                </a:extLst>
              </a:tr>
              <a:tr h="631560">
                <a:tc>
                  <a:txBody>
                    <a:bodyPr/>
                    <a:lstStyle/>
                    <a:p>
                      <a:r>
                        <a:rPr lang="zh-CN" altLang="en-US" dirty="0">
                          <a:solidFill>
                            <a:schemeClr val="tx1"/>
                          </a:solidFill>
                        </a:rPr>
                        <a:t>沈家豪</a:t>
                      </a: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计算机科学与技术学院</a:t>
                      </a:r>
                    </a:p>
                    <a:p>
                      <a:endParaRPr lang="zh-CN" altLang="en-US" dirty="0">
                        <a:solidFill>
                          <a:schemeClr val="tx1"/>
                        </a:solidFill>
                      </a:endParaRP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软件工程</a:t>
                      </a:r>
                    </a:p>
                    <a:p>
                      <a:endParaRPr lang="zh-CN" altLang="en-US" dirty="0">
                        <a:solidFill>
                          <a:schemeClr val="tx1"/>
                        </a:solidFill>
                      </a:endParaRP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组员</a:t>
                      </a:r>
                    </a:p>
                    <a:p>
                      <a:endParaRPr lang="zh-CN" altLang="en-US" dirty="0">
                        <a:solidFill>
                          <a:schemeClr val="tx1"/>
                        </a:solidFill>
                      </a:endParaRP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中等</a:t>
                      </a:r>
                    </a:p>
                    <a:p>
                      <a:endParaRPr lang="zh-CN" altLang="en-US" dirty="0">
                        <a:solidFill>
                          <a:schemeClr val="tx1"/>
                        </a:solidFill>
                      </a:endParaRPr>
                    </a:p>
                  </a:txBody>
                  <a:tcPr>
                    <a:solidFill>
                      <a:schemeClr val="bg2"/>
                    </a:solidFill>
                  </a:tcPr>
                </a:tc>
                <a:extLst>
                  <a:ext uri="{0D108BD9-81ED-4DB2-BD59-A6C34878D82A}">
                    <a16:rowId xmlns:a16="http://schemas.microsoft.com/office/drawing/2014/main" val="1138131564"/>
                  </a:ext>
                </a:extLst>
              </a:tr>
              <a:tr h="631560">
                <a:tc>
                  <a:txBody>
                    <a:bodyPr/>
                    <a:lstStyle/>
                    <a:p>
                      <a:r>
                        <a:rPr lang="zh-CN" altLang="en-US" dirty="0">
                          <a:solidFill>
                            <a:schemeClr val="tx1"/>
                          </a:solidFill>
                        </a:rPr>
                        <a:t>汤志东</a:t>
                      </a: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计算机科学与技术学院</a:t>
                      </a:r>
                    </a:p>
                    <a:p>
                      <a:endParaRPr lang="zh-CN" altLang="en-US" dirty="0">
                        <a:solidFill>
                          <a:schemeClr val="tx1"/>
                        </a:solidFill>
                      </a:endParaRP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软件工程</a:t>
                      </a:r>
                    </a:p>
                    <a:p>
                      <a:endParaRPr lang="zh-CN" altLang="en-US" dirty="0">
                        <a:solidFill>
                          <a:schemeClr val="tx1"/>
                        </a:solidFill>
                      </a:endParaRPr>
                    </a:p>
                  </a:txBody>
                  <a:tcPr>
                    <a:solidFill>
                      <a:schemeClr val="bg2"/>
                    </a:solidFill>
                  </a:tcPr>
                </a:tc>
                <a:tc>
                  <a:txBody>
                    <a:bodyPr/>
                    <a:lstStyle/>
                    <a:p>
                      <a:r>
                        <a:rPr lang="zh-CN" altLang="en-US" dirty="0">
                          <a:solidFill>
                            <a:schemeClr val="tx1"/>
                          </a:solidFill>
                        </a:rPr>
                        <a:t>组员</a:t>
                      </a: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中等</a:t>
                      </a:r>
                    </a:p>
                    <a:p>
                      <a:endParaRPr lang="zh-CN" altLang="en-US" dirty="0">
                        <a:solidFill>
                          <a:schemeClr val="tx1"/>
                        </a:solidFill>
                      </a:endParaRPr>
                    </a:p>
                  </a:txBody>
                  <a:tcPr>
                    <a:solidFill>
                      <a:schemeClr val="bg2"/>
                    </a:solidFill>
                  </a:tcPr>
                </a:tc>
                <a:extLst>
                  <a:ext uri="{0D108BD9-81ED-4DB2-BD59-A6C34878D82A}">
                    <a16:rowId xmlns:a16="http://schemas.microsoft.com/office/drawing/2014/main" val="189007782"/>
                  </a:ext>
                </a:extLst>
              </a:tr>
              <a:tr h="631560">
                <a:tc>
                  <a:txBody>
                    <a:bodyPr/>
                    <a:lstStyle/>
                    <a:p>
                      <a:r>
                        <a:rPr lang="zh-CN" altLang="en-US" dirty="0">
                          <a:solidFill>
                            <a:schemeClr val="tx1"/>
                          </a:solidFill>
                        </a:rPr>
                        <a:t>姚天恒</a:t>
                      </a:r>
                    </a:p>
                  </a:txBody>
                  <a:tcPr>
                    <a:solidFill>
                      <a:schemeClr val="bg2"/>
                    </a:solidFill>
                  </a:tcPr>
                </a:tc>
                <a:tc>
                  <a:txBody>
                    <a:bodyPr/>
                    <a:lstStyle/>
                    <a:p>
                      <a:r>
                        <a:rPr lang="zh-CN" altLang="en-US" dirty="0">
                          <a:solidFill>
                            <a:schemeClr val="tx1"/>
                          </a:solidFill>
                        </a:rPr>
                        <a:t>计算机科学与技术学院</a:t>
                      </a: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软件工程</a:t>
                      </a:r>
                    </a:p>
                    <a:p>
                      <a:endParaRPr lang="zh-CN" altLang="en-US" dirty="0">
                        <a:solidFill>
                          <a:schemeClr val="tx1"/>
                        </a:solidFill>
                      </a:endParaRP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组员</a:t>
                      </a:r>
                    </a:p>
                    <a:p>
                      <a:endParaRPr lang="zh-CN" altLang="en-US" dirty="0">
                        <a:solidFill>
                          <a:schemeClr val="tx1"/>
                        </a:solidFill>
                      </a:endParaRP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中等</a:t>
                      </a:r>
                    </a:p>
                    <a:p>
                      <a:endParaRPr lang="zh-CN" altLang="en-US" dirty="0">
                        <a:solidFill>
                          <a:schemeClr val="tx1"/>
                        </a:solidFill>
                      </a:endParaRPr>
                    </a:p>
                  </a:txBody>
                  <a:tcPr>
                    <a:solidFill>
                      <a:schemeClr val="bg2"/>
                    </a:solidFill>
                  </a:tcPr>
                </a:tc>
                <a:extLst>
                  <a:ext uri="{0D108BD9-81ED-4DB2-BD59-A6C34878D82A}">
                    <a16:rowId xmlns:a16="http://schemas.microsoft.com/office/drawing/2014/main" val="2531764605"/>
                  </a:ext>
                </a:extLst>
              </a:tr>
              <a:tr h="631560">
                <a:tc>
                  <a:txBody>
                    <a:bodyPr/>
                    <a:lstStyle/>
                    <a:p>
                      <a:r>
                        <a:rPr lang="zh-CN" altLang="en-US" dirty="0">
                          <a:solidFill>
                            <a:schemeClr val="tx1"/>
                          </a:solidFill>
                        </a:rPr>
                        <a:t>叶家威</a:t>
                      </a:r>
                    </a:p>
                  </a:txBody>
                  <a:tcPr>
                    <a:solidFill>
                      <a:schemeClr val="bg2"/>
                    </a:solidFill>
                  </a:tcPr>
                </a:tc>
                <a:tc>
                  <a:txBody>
                    <a:bodyPr/>
                    <a:lstStyle/>
                    <a:p>
                      <a:r>
                        <a:rPr lang="zh-CN" altLang="en-US" dirty="0">
                          <a:solidFill>
                            <a:schemeClr val="tx1"/>
                          </a:solidFill>
                        </a:rPr>
                        <a:t>计算机科学与技术学院</a:t>
                      </a: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软件工程</a:t>
                      </a:r>
                    </a:p>
                    <a:p>
                      <a:endParaRPr lang="zh-CN" altLang="en-US" dirty="0">
                        <a:solidFill>
                          <a:schemeClr val="tx1"/>
                        </a:solidFill>
                      </a:endParaRP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组员</a:t>
                      </a:r>
                    </a:p>
                    <a:p>
                      <a:endParaRPr lang="zh-CN" altLang="en-US" dirty="0">
                        <a:solidFill>
                          <a:schemeClr val="tx1"/>
                        </a:solidFill>
                      </a:endParaRP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中等</a:t>
                      </a:r>
                    </a:p>
                    <a:p>
                      <a:endParaRPr lang="zh-CN" altLang="en-US" dirty="0">
                        <a:solidFill>
                          <a:schemeClr val="tx1"/>
                        </a:solidFill>
                      </a:endParaRPr>
                    </a:p>
                  </a:txBody>
                  <a:tcPr>
                    <a:solidFill>
                      <a:schemeClr val="bg2"/>
                    </a:solidFill>
                  </a:tcPr>
                </a:tc>
                <a:extLst>
                  <a:ext uri="{0D108BD9-81ED-4DB2-BD59-A6C34878D82A}">
                    <a16:rowId xmlns:a16="http://schemas.microsoft.com/office/drawing/2014/main" val="610828293"/>
                  </a:ext>
                </a:extLst>
              </a:tr>
            </a:tbl>
          </a:graphicData>
        </a:graphic>
      </p:graphicFrame>
    </p:spTree>
    <p:extLst>
      <p:ext uri="{BB962C8B-B14F-4D97-AF65-F5344CB8AC3E}">
        <p14:creationId xmlns:p14="http://schemas.microsoft.com/office/powerpoint/2010/main" val="1947843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2.2.1 </a:t>
            </a:r>
            <a:r>
              <a:rPr lang="zh-CN" altLang="en-US" dirty="0"/>
              <a:t>需要移交用户的文件</a:t>
            </a:r>
          </a:p>
        </p:txBody>
      </p:sp>
      <p:sp>
        <p:nvSpPr>
          <p:cNvPr id="3" name="矩形 2"/>
          <p:cNvSpPr>
            <a:spLocks noGrp="1"/>
          </p:cNvSpPr>
          <p:nvPr>
            <p:ph idx="1"/>
          </p:nvPr>
        </p:nvSpPr>
        <p:spPr/>
        <p:txBody>
          <a:bodyPr>
            <a:normAutofit fontScale="92500" lnSpcReduction="20000"/>
          </a:bodyPr>
          <a:lstStyle/>
          <a:p>
            <a:pPr fontAlgn="t"/>
            <a:endParaRPr lang="zh-CN" altLang="zh-CN" dirty="0"/>
          </a:p>
          <a:p>
            <a:pPr fontAlgn="t"/>
            <a:r>
              <a:rPr lang="zh-CN" altLang="zh-CN" b="1" dirty="0"/>
              <a:t>《项目章程》</a:t>
            </a:r>
            <a:endParaRPr lang="zh-CN" altLang="zh-CN" dirty="0"/>
          </a:p>
          <a:p>
            <a:pPr fontAlgn="t"/>
            <a:r>
              <a:rPr lang="zh-CN" altLang="zh-CN" b="1" dirty="0"/>
              <a:t>《需求工程计划</a:t>
            </a:r>
            <a:r>
              <a:rPr lang="en-US" altLang="zh-CN" b="1" dirty="0"/>
              <a:t>-</a:t>
            </a:r>
            <a:r>
              <a:rPr lang="zh-CN" altLang="zh-CN" b="1" dirty="0"/>
              <a:t>初步》</a:t>
            </a:r>
            <a:endParaRPr lang="zh-CN" altLang="zh-CN" dirty="0"/>
          </a:p>
          <a:p>
            <a:pPr fontAlgn="t"/>
            <a:r>
              <a:rPr lang="zh-CN" altLang="zh-CN" b="1" dirty="0"/>
              <a:t>《前景与范围》</a:t>
            </a:r>
            <a:endParaRPr lang="zh-CN" altLang="zh-CN" dirty="0"/>
          </a:p>
          <a:p>
            <a:pPr fontAlgn="t"/>
            <a:r>
              <a:rPr lang="zh-CN" altLang="zh-CN" b="1" dirty="0"/>
              <a:t>《用例文档》</a:t>
            </a:r>
            <a:endParaRPr lang="zh-CN" altLang="zh-CN" dirty="0"/>
          </a:p>
          <a:p>
            <a:pPr fontAlgn="t"/>
            <a:r>
              <a:rPr lang="zh-CN" altLang="zh-CN" b="1" dirty="0"/>
              <a:t>《需求工程计划》</a:t>
            </a:r>
            <a:endParaRPr lang="zh-CN" altLang="zh-CN" dirty="0"/>
          </a:p>
          <a:p>
            <a:pPr fontAlgn="t"/>
            <a:r>
              <a:rPr lang="zh-CN" altLang="zh-CN" b="1" dirty="0"/>
              <a:t>《需求规格说明书》</a:t>
            </a:r>
            <a:endParaRPr lang="zh-CN" altLang="zh-CN" dirty="0"/>
          </a:p>
          <a:p>
            <a:pPr fontAlgn="t"/>
            <a:r>
              <a:rPr lang="zh-CN" altLang="zh-CN" b="1" dirty="0"/>
              <a:t>《需求变更控制文档》</a:t>
            </a:r>
            <a:endParaRPr lang="zh-CN" altLang="zh-CN" dirty="0"/>
          </a:p>
          <a:p>
            <a:pPr fontAlgn="t"/>
            <a:r>
              <a:rPr lang="zh-CN" altLang="zh-CN" b="1" dirty="0"/>
              <a:t>《用户手册》</a:t>
            </a:r>
            <a:endParaRPr lang="zh-CN" altLang="zh-CN" dirty="0"/>
          </a:p>
          <a:p>
            <a:pPr fontAlgn="t"/>
            <a:r>
              <a:rPr lang="zh-CN" altLang="zh-CN" b="1" dirty="0"/>
              <a:t>《概要设计说明》</a:t>
            </a:r>
            <a:endParaRPr lang="zh-CN" altLang="zh-CN" dirty="0"/>
          </a:p>
          <a:p>
            <a:pPr fontAlgn="t"/>
            <a:r>
              <a:rPr lang="zh-CN" altLang="zh-CN" b="1" dirty="0"/>
              <a:t>《项目总结报告》</a:t>
            </a:r>
            <a:endParaRPr lang="zh-CN" altLang="zh-CN" dirty="0"/>
          </a:p>
          <a:p>
            <a:endParaRPr lang="zh-CN" sz="2400" dirty="0"/>
          </a:p>
        </p:txBody>
      </p:sp>
    </p:spTree>
    <p:extLst>
      <p:ext uri="{BB962C8B-B14F-4D97-AF65-F5344CB8AC3E}">
        <p14:creationId xmlns:p14="http://schemas.microsoft.com/office/powerpoint/2010/main" val="2613731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2.3 </a:t>
            </a:r>
            <a:r>
              <a:rPr lang="zh-CN" altLang="en-US" dirty="0"/>
              <a:t>验收标准</a:t>
            </a:r>
          </a:p>
        </p:txBody>
      </p:sp>
      <p:sp>
        <p:nvSpPr>
          <p:cNvPr id="3" name="矩形 2"/>
          <p:cNvSpPr>
            <a:spLocks noGrp="1"/>
          </p:cNvSpPr>
          <p:nvPr>
            <p:ph idx="1"/>
          </p:nvPr>
        </p:nvSpPr>
        <p:spPr/>
        <p:txBody>
          <a:bodyPr>
            <a:normAutofit fontScale="92500" lnSpcReduction="20000"/>
          </a:bodyPr>
          <a:lstStyle/>
          <a:p>
            <a:pPr fontAlgn="t"/>
            <a:endParaRPr lang="zh-CN" altLang="zh-CN" dirty="0"/>
          </a:p>
          <a:p>
            <a:pPr fontAlgn="t"/>
            <a:r>
              <a:rPr lang="zh-CN" altLang="zh-CN" b="1" dirty="0"/>
              <a:t>《项目章程》</a:t>
            </a:r>
            <a:r>
              <a:rPr lang="en-US" altLang="zh-CN" b="1" dirty="0"/>
              <a:t>                                       </a:t>
            </a:r>
            <a:r>
              <a:rPr lang="zh-CN" altLang="zh-CN" b="1" dirty="0"/>
              <a:t>文档规范，内容</a:t>
            </a:r>
            <a:r>
              <a:rPr lang="zh-CN" altLang="en-US" b="1" dirty="0"/>
              <a:t>详</a:t>
            </a:r>
            <a:r>
              <a:rPr lang="zh-CN" altLang="zh-CN" b="1" dirty="0"/>
              <a:t>实</a:t>
            </a:r>
            <a:endParaRPr lang="zh-CN" altLang="zh-CN" dirty="0"/>
          </a:p>
          <a:p>
            <a:pPr fontAlgn="t"/>
            <a:r>
              <a:rPr lang="zh-CN" altLang="zh-CN" b="1" dirty="0"/>
              <a:t>《需求工程计划</a:t>
            </a:r>
            <a:r>
              <a:rPr lang="en-US" altLang="zh-CN" b="1" dirty="0"/>
              <a:t>-</a:t>
            </a:r>
            <a:r>
              <a:rPr lang="zh-CN" altLang="zh-CN" b="1" dirty="0"/>
              <a:t>初步》</a:t>
            </a:r>
            <a:r>
              <a:rPr lang="en-US" altLang="zh-CN" b="1" dirty="0"/>
              <a:t>                        </a:t>
            </a:r>
            <a:r>
              <a:rPr lang="zh-CN" altLang="zh-CN" b="1" dirty="0"/>
              <a:t>文档规范，内容</a:t>
            </a:r>
            <a:r>
              <a:rPr lang="zh-CN" altLang="en-US" b="1" dirty="0"/>
              <a:t>详</a:t>
            </a:r>
            <a:r>
              <a:rPr lang="zh-CN" altLang="zh-CN" b="1" dirty="0"/>
              <a:t>实</a:t>
            </a:r>
            <a:endParaRPr lang="zh-CN" altLang="zh-CN" dirty="0"/>
          </a:p>
          <a:p>
            <a:pPr fontAlgn="t"/>
            <a:r>
              <a:rPr lang="zh-CN" altLang="zh-CN" b="1" dirty="0"/>
              <a:t>《前景与范围》</a:t>
            </a:r>
            <a:r>
              <a:rPr lang="en-US" altLang="zh-CN" b="1" dirty="0"/>
              <a:t>                                    </a:t>
            </a:r>
            <a:r>
              <a:rPr lang="zh-CN" altLang="zh-CN" b="1" dirty="0"/>
              <a:t>文档规范，内容</a:t>
            </a:r>
            <a:r>
              <a:rPr lang="zh-CN" altLang="en-US" b="1" dirty="0"/>
              <a:t>详</a:t>
            </a:r>
            <a:r>
              <a:rPr lang="zh-CN" altLang="zh-CN" b="1" dirty="0"/>
              <a:t>实</a:t>
            </a:r>
            <a:endParaRPr lang="zh-CN" altLang="zh-CN" dirty="0"/>
          </a:p>
          <a:p>
            <a:pPr fontAlgn="t"/>
            <a:r>
              <a:rPr lang="zh-CN" altLang="zh-CN" b="1" dirty="0"/>
              <a:t>《用例文档》</a:t>
            </a:r>
            <a:r>
              <a:rPr lang="en-US" altLang="zh-CN" b="1" dirty="0"/>
              <a:t>                                       </a:t>
            </a:r>
            <a:r>
              <a:rPr lang="zh-CN" altLang="zh-CN" b="1" dirty="0"/>
              <a:t>文档规范，内容</a:t>
            </a:r>
            <a:r>
              <a:rPr lang="zh-CN" altLang="en-US" b="1" dirty="0"/>
              <a:t>详</a:t>
            </a:r>
            <a:r>
              <a:rPr lang="zh-CN" altLang="zh-CN" b="1" dirty="0"/>
              <a:t>实</a:t>
            </a:r>
            <a:endParaRPr lang="zh-CN" altLang="zh-CN" dirty="0"/>
          </a:p>
          <a:p>
            <a:pPr fontAlgn="t"/>
            <a:r>
              <a:rPr lang="zh-CN" altLang="zh-CN" b="1" dirty="0"/>
              <a:t>《需求工程计划》</a:t>
            </a:r>
            <a:r>
              <a:rPr lang="en-US" altLang="zh-CN" b="1" dirty="0"/>
              <a:t>                                </a:t>
            </a:r>
            <a:r>
              <a:rPr lang="zh-CN" altLang="zh-CN" b="1" dirty="0"/>
              <a:t>文档规范，内容</a:t>
            </a:r>
            <a:r>
              <a:rPr lang="zh-CN" altLang="en-US" b="1" dirty="0"/>
              <a:t>详</a:t>
            </a:r>
            <a:r>
              <a:rPr lang="zh-CN" altLang="zh-CN" b="1" dirty="0"/>
              <a:t>实</a:t>
            </a:r>
            <a:endParaRPr lang="zh-CN" altLang="zh-CN" dirty="0"/>
          </a:p>
          <a:p>
            <a:pPr fontAlgn="t"/>
            <a:r>
              <a:rPr lang="zh-CN" altLang="zh-CN" b="1" dirty="0"/>
              <a:t>《需求规格说明书》</a:t>
            </a:r>
            <a:r>
              <a:rPr lang="en-US" altLang="zh-CN" b="1" dirty="0"/>
              <a:t>                             </a:t>
            </a:r>
            <a:r>
              <a:rPr lang="zh-CN" altLang="zh-CN" b="1" dirty="0"/>
              <a:t>文档规范，内容</a:t>
            </a:r>
            <a:r>
              <a:rPr lang="zh-CN" altLang="en-US" b="1" dirty="0"/>
              <a:t>详</a:t>
            </a:r>
            <a:r>
              <a:rPr lang="zh-CN" altLang="zh-CN" b="1" dirty="0"/>
              <a:t>实</a:t>
            </a:r>
            <a:endParaRPr lang="zh-CN" altLang="zh-CN" dirty="0"/>
          </a:p>
          <a:p>
            <a:pPr fontAlgn="t"/>
            <a:r>
              <a:rPr lang="zh-CN" altLang="zh-CN" b="1" dirty="0"/>
              <a:t>《需求变更控制文档》</a:t>
            </a:r>
            <a:r>
              <a:rPr lang="en-US" altLang="zh-CN" b="1" dirty="0"/>
              <a:t>                          </a:t>
            </a:r>
            <a:r>
              <a:rPr lang="zh-CN" altLang="zh-CN" b="1" dirty="0"/>
              <a:t>文档规范，内容</a:t>
            </a:r>
            <a:r>
              <a:rPr lang="zh-CN" altLang="en-US" b="1" dirty="0"/>
              <a:t>详</a:t>
            </a:r>
            <a:r>
              <a:rPr lang="zh-CN" altLang="zh-CN" b="1" dirty="0"/>
              <a:t>实</a:t>
            </a:r>
            <a:endParaRPr lang="zh-CN" altLang="zh-CN" dirty="0"/>
          </a:p>
          <a:p>
            <a:pPr fontAlgn="t"/>
            <a:r>
              <a:rPr lang="zh-CN" altLang="zh-CN" b="1" dirty="0"/>
              <a:t>《用户手册》</a:t>
            </a:r>
            <a:r>
              <a:rPr lang="en-US" altLang="zh-CN" b="1" dirty="0"/>
              <a:t>                                       </a:t>
            </a:r>
            <a:r>
              <a:rPr lang="zh-CN" altLang="zh-CN" b="1" dirty="0"/>
              <a:t>文档规范，内容</a:t>
            </a:r>
            <a:r>
              <a:rPr lang="zh-CN" altLang="en-US" b="1" dirty="0"/>
              <a:t>详</a:t>
            </a:r>
            <a:r>
              <a:rPr lang="zh-CN" altLang="zh-CN" b="1" dirty="0"/>
              <a:t>实</a:t>
            </a:r>
            <a:endParaRPr lang="zh-CN" altLang="zh-CN" dirty="0"/>
          </a:p>
          <a:p>
            <a:pPr fontAlgn="t"/>
            <a:r>
              <a:rPr lang="zh-CN" altLang="zh-CN" b="1" dirty="0"/>
              <a:t>《概要设计说明》</a:t>
            </a:r>
            <a:r>
              <a:rPr lang="en-US" altLang="zh-CN" b="1" dirty="0"/>
              <a:t>                                </a:t>
            </a:r>
            <a:r>
              <a:rPr lang="zh-CN" altLang="zh-CN" b="1" dirty="0"/>
              <a:t>文档规范，内容</a:t>
            </a:r>
            <a:r>
              <a:rPr lang="zh-CN" altLang="en-US" b="1" dirty="0"/>
              <a:t>详</a:t>
            </a:r>
            <a:r>
              <a:rPr lang="zh-CN" altLang="zh-CN" b="1" dirty="0"/>
              <a:t>实</a:t>
            </a:r>
            <a:endParaRPr lang="zh-CN" altLang="zh-CN" dirty="0"/>
          </a:p>
          <a:p>
            <a:pPr fontAlgn="t"/>
            <a:r>
              <a:rPr lang="zh-CN" altLang="zh-CN" b="1" dirty="0"/>
              <a:t>《项目总结报告》</a:t>
            </a:r>
            <a:r>
              <a:rPr lang="en-US" altLang="zh-CN" b="1" dirty="0"/>
              <a:t>                                </a:t>
            </a:r>
            <a:r>
              <a:rPr lang="zh-CN" altLang="zh-CN" b="1" dirty="0"/>
              <a:t>文档规范</a:t>
            </a:r>
            <a:r>
              <a:rPr lang="zh-CN" altLang="zh-CN" b="1"/>
              <a:t>，内容</a:t>
            </a:r>
            <a:r>
              <a:rPr lang="zh-CN" altLang="en-US" b="1"/>
              <a:t>详</a:t>
            </a:r>
            <a:r>
              <a:rPr lang="zh-CN" altLang="zh-CN" b="1"/>
              <a:t>实</a:t>
            </a:r>
            <a:endParaRPr lang="zh-CN" altLang="zh-CN" dirty="0"/>
          </a:p>
          <a:p>
            <a:endParaRPr lang="zh-CN" sz="2400" dirty="0"/>
          </a:p>
        </p:txBody>
      </p:sp>
    </p:spTree>
    <p:extLst>
      <p:ext uri="{BB962C8B-B14F-4D97-AF65-F5344CB8AC3E}">
        <p14:creationId xmlns:p14="http://schemas.microsoft.com/office/powerpoint/2010/main" val="1421594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2.4 </a:t>
            </a:r>
            <a:r>
              <a:rPr lang="zh-CN" altLang="en-US" dirty="0"/>
              <a:t>项目相关信息</a:t>
            </a:r>
          </a:p>
        </p:txBody>
      </p:sp>
      <p:sp>
        <p:nvSpPr>
          <p:cNvPr id="3" name="矩形 2"/>
          <p:cNvSpPr>
            <a:spLocks noGrp="1"/>
          </p:cNvSpPr>
          <p:nvPr>
            <p:ph idx="1"/>
          </p:nvPr>
        </p:nvSpPr>
        <p:spPr/>
        <p:txBody>
          <a:bodyPr>
            <a:normAutofit/>
          </a:bodyPr>
          <a:lstStyle/>
          <a:p>
            <a:pPr marL="0" indent="0" algn="ctr">
              <a:buNone/>
            </a:pP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项目批准者：杨枨老师</a:t>
            </a:r>
            <a:endPar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endParaRPr>
          </a:p>
          <a:p>
            <a:pPr marL="0" indent="0" algn="ctr">
              <a:buNone/>
            </a:pP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项目批准日期：</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2017</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年</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9</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月</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28</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日</a:t>
            </a:r>
          </a:p>
          <a:p>
            <a:pPr marL="0" indent="0" algn="ctr">
              <a:buNone/>
            </a:pP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项目截止日期：</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2018</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年</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1</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月</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11</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日前</a:t>
            </a:r>
          </a:p>
          <a:p>
            <a:endParaRPr lang="zh-CN" sz="2400" dirty="0"/>
          </a:p>
        </p:txBody>
      </p:sp>
    </p:spTree>
    <p:extLst>
      <p:ext uri="{BB962C8B-B14F-4D97-AF65-F5344CB8AC3E}">
        <p14:creationId xmlns:p14="http://schemas.microsoft.com/office/powerpoint/2010/main" val="3841360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2.5 </a:t>
            </a:r>
            <a:r>
              <a:rPr lang="zh-CN" altLang="en-US" dirty="0"/>
              <a:t>系统运行环境</a:t>
            </a:r>
          </a:p>
        </p:txBody>
      </p:sp>
      <p:sp>
        <p:nvSpPr>
          <p:cNvPr id="3" name="矩形 2"/>
          <p:cNvSpPr>
            <a:spLocks noGrp="1"/>
          </p:cNvSpPr>
          <p:nvPr>
            <p:ph idx="1"/>
          </p:nvPr>
        </p:nvSpPr>
        <p:spPr/>
        <p:txBody>
          <a:bodyPr>
            <a:normAutofit/>
          </a:bodyPr>
          <a:lstStyle/>
          <a:p>
            <a:r>
              <a:rPr lang="zh-CN" altLang="en-US" sz="2400" dirty="0"/>
              <a:t>服务器：应对</a:t>
            </a:r>
            <a:r>
              <a:rPr lang="en-US" altLang="zh-CN" sz="2400" dirty="0"/>
              <a:t>2000</a:t>
            </a:r>
            <a:r>
              <a:rPr lang="zh-CN" altLang="en-US" sz="2400" dirty="0"/>
              <a:t>名同学同时访问。支持学生数据存储，保证网络吞吐能力，数据安全。</a:t>
            </a:r>
            <a:endParaRPr lang="en-US" altLang="zh-CN" sz="2400" dirty="0"/>
          </a:p>
          <a:p>
            <a:r>
              <a:rPr lang="en-US" altLang="zh-CN" sz="2400" dirty="0" err="1"/>
              <a:t>Cpu</a:t>
            </a:r>
            <a:r>
              <a:rPr lang="zh-CN" altLang="en-US" sz="2400" dirty="0"/>
              <a:t>采用</a:t>
            </a:r>
            <a:r>
              <a:rPr lang="en-US" altLang="zh-CN" sz="2400" dirty="0"/>
              <a:t>INTEL XEON</a:t>
            </a:r>
            <a:r>
              <a:rPr lang="zh-CN" altLang="en-US" sz="2400" dirty="0"/>
              <a:t>系列服务器</a:t>
            </a:r>
            <a:r>
              <a:rPr lang="en-US" altLang="zh-CN" sz="2400" dirty="0"/>
              <a:t>CUP</a:t>
            </a:r>
            <a:r>
              <a:rPr lang="zh-CN" altLang="en-US" sz="2400" dirty="0"/>
              <a:t>，显卡采用</a:t>
            </a:r>
            <a:r>
              <a:rPr lang="en-US" altLang="zh-CN" sz="2400" dirty="0"/>
              <a:t>TESLA</a:t>
            </a:r>
            <a:r>
              <a:rPr lang="zh-CN" altLang="en-US" sz="2400" dirty="0"/>
              <a:t>计算卡，开发平台威</a:t>
            </a:r>
            <a:r>
              <a:rPr lang="en-US" altLang="zh-CN" sz="2400" dirty="0"/>
              <a:t>IIS</a:t>
            </a:r>
            <a:r>
              <a:rPr lang="zh-CN" altLang="en-US" sz="2400" dirty="0"/>
              <a:t>，</a:t>
            </a:r>
            <a:r>
              <a:rPr lang="en-US" altLang="zh-CN" sz="2400" dirty="0"/>
              <a:t>.NET</a:t>
            </a:r>
            <a:r>
              <a:rPr lang="zh-CN" altLang="en-US" sz="2400"/>
              <a:t>，或者其他的平台。</a:t>
            </a:r>
            <a:endParaRPr lang="zh-CN" sz="2400" dirty="0"/>
          </a:p>
        </p:txBody>
      </p:sp>
    </p:spTree>
    <p:extLst>
      <p:ext uri="{BB962C8B-B14F-4D97-AF65-F5344CB8AC3E}">
        <p14:creationId xmlns:p14="http://schemas.microsoft.com/office/powerpoint/2010/main" val="3465704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2033984"/>
            <a:ext cx="7999315"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t>3</a:t>
            </a:r>
            <a:r>
              <a:rPr lang="zh-CN" altLang="en-US" sz="9600" dirty="0">
                <a:latin typeface="Microsoft YaHei UI" panose="020B0503020204020204" pitchFamily="34" charset="-122"/>
                <a:ea typeface="Microsoft YaHei UI" panose="020B0503020204020204" pitchFamily="34" charset="-122"/>
              </a:rPr>
              <a:t>章 </a:t>
            </a:r>
            <a:br>
              <a:rPr lang="en-US" altLang="zh-CN" sz="9600" dirty="0">
                <a:latin typeface="Microsoft YaHei UI" panose="020B0503020204020204" pitchFamily="34" charset="-122"/>
                <a:ea typeface="Microsoft YaHei UI" panose="020B0503020204020204" pitchFamily="34" charset="-122"/>
              </a:rPr>
            </a:br>
            <a:r>
              <a:rPr lang="zh-CN" altLang="en-US" sz="9600" dirty="0"/>
              <a:t>时间管理计划</a:t>
            </a:r>
            <a:br>
              <a:rPr lang="en-US" altLang="zh-CN" sz="9600" dirty="0"/>
            </a:br>
            <a:endParaRPr lang="zh-CN" sz="9600" dirty="0">
              <a:latin typeface="Microsoft YaHei UI" panose="020B0503020204020204" pitchFamily="34" charset="-122"/>
              <a:ea typeface="Microsoft YaHei UI" panose="020B0503020204020204" pitchFamily="34" charset="-122"/>
            </a:endParaRPr>
          </a:p>
        </p:txBody>
      </p:sp>
      <p:sp>
        <p:nvSpPr>
          <p:cNvPr id="3" name="文本占位符 2"/>
          <p:cNvSpPr>
            <a:spLocks noGrp="1"/>
          </p:cNvSpPr>
          <p:nvPr>
            <p:ph type="body" sz="half" idx="2"/>
          </p:nvPr>
        </p:nvSpPr>
        <p:spPr/>
        <p:txBody>
          <a:bodyPr/>
          <a:lstStyle/>
          <a:p>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364717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999564"/>
          </a:xfrm>
        </p:spPr>
        <p:txBody>
          <a:bodyPr/>
          <a:lstStyle/>
          <a:p>
            <a:r>
              <a:rPr lang="en-US" altLang="zh-CN" dirty="0"/>
              <a:t>3.1</a:t>
            </a:r>
            <a:r>
              <a:rPr lang="zh-CN" altLang="en-US" dirty="0"/>
              <a:t>工作任务的分解（</a:t>
            </a:r>
            <a:r>
              <a:rPr lang="en-US" altLang="zh-CN" dirty="0"/>
              <a:t>1</a:t>
            </a:r>
            <a:r>
              <a:rPr lang="zh-CN" altLang="en-US" dirty="0"/>
              <a:t>）</a:t>
            </a:r>
          </a:p>
        </p:txBody>
      </p:sp>
      <p:graphicFrame>
        <p:nvGraphicFramePr>
          <p:cNvPr id="5" name="内容占位符 4"/>
          <p:cNvGraphicFramePr>
            <a:graphicFrameLocks noGrp="1"/>
          </p:cNvGraphicFramePr>
          <p:nvPr>
            <p:ph idx="1"/>
            <p:extLst/>
          </p:nvPr>
        </p:nvGraphicFramePr>
        <p:xfrm>
          <a:off x="1103313" y="1721225"/>
          <a:ext cx="8947150" cy="4117544"/>
        </p:xfrm>
        <a:graphic>
          <a:graphicData uri="http://schemas.openxmlformats.org/drawingml/2006/table">
            <a:tbl>
              <a:tblPr firstRow="1" bandRow="1">
                <a:tableStyleId>{74C1A8A3-306A-4EB7-A6B1-4F7E0EB9C5D6}</a:tableStyleId>
              </a:tblPr>
              <a:tblGrid>
                <a:gridCol w="5015099">
                  <a:extLst>
                    <a:ext uri="{9D8B030D-6E8A-4147-A177-3AD203B41FA5}">
                      <a16:colId xmlns:a16="http://schemas.microsoft.com/office/drawing/2014/main" val="20000"/>
                    </a:ext>
                  </a:extLst>
                </a:gridCol>
                <a:gridCol w="3932051">
                  <a:extLst>
                    <a:ext uri="{9D8B030D-6E8A-4147-A177-3AD203B41FA5}">
                      <a16:colId xmlns:a16="http://schemas.microsoft.com/office/drawing/2014/main" val="20001"/>
                    </a:ext>
                  </a:extLst>
                </a:gridCol>
              </a:tblGrid>
              <a:tr h="433048">
                <a:tc>
                  <a:txBody>
                    <a:bodyPr/>
                    <a:lstStyle/>
                    <a:p>
                      <a:r>
                        <a:rPr lang="zh-CN" altLang="en-US" cap="none" spc="0" dirty="0">
                          <a:ln w="18415" cmpd="sng">
                            <a:solidFill>
                              <a:srgbClr val="FFFFFF"/>
                            </a:solidFill>
                            <a:prstDash val="solid"/>
                          </a:ln>
                          <a:effectLst>
                            <a:outerShdw blurRad="63500" dir="3600000" algn="tl" rotWithShape="0">
                              <a:srgbClr val="000000">
                                <a:alpha val="70000"/>
                              </a:srgbClr>
                            </a:outerShdw>
                          </a:effectLst>
                        </a:rPr>
                        <a:t>项目任务</a:t>
                      </a:r>
                      <a:endParaRPr lang="zh-CN" alt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cap="none" spc="0" dirty="0">
                          <a:ln w="18415" cmpd="sng">
                            <a:solidFill>
                              <a:srgbClr val="FFFFFF"/>
                            </a:solidFill>
                            <a:prstDash val="solid"/>
                          </a:ln>
                          <a:effectLst>
                            <a:outerShdw blurRad="63500" dir="3600000" algn="tl" rotWithShape="0">
                              <a:srgbClr val="000000">
                                <a:alpha val="70000"/>
                              </a:srgbClr>
                            </a:outerShdw>
                          </a:effectLst>
                        </a:rPr>
                        <a:t>截至时间</a:t>
                      </a:r>
                      <a:endParaRPr lang="zh-CN" alt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lnL w="12700" cap="flat" cmpd="sng" algn="ctr">
                      <a:solidFill>
                        <a:schemeClr val="tx1"/>
                      </a:solidFill>
                      <a:prstDash val="solid"/>
                      <a:round/>
                      <a:headEnd type="none" w="med" len="med"/>
                      <a:tailEnd type="none" w="med" len="med"/>
                    </a:lnL>
                    <a:lnR>
                      <a:noFill/>
                    </a:lnR>
                    <a:lnT w="25400" cmpd="sng">
                      <a:noFill/>
                    </a:lnT>
                    <a:lnB w="254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33048">
                <a:tc>
                  <a:txBody>
                    <a:bodyPr/>
                    <a:lstStyle/>
                    <a:p>
                      <a:r>
                        <a:rPr lang="zh-CN" altLang="en-US" dirty="0"/>
                        <a:t>基本完成项目章程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2017</a:t>
                      </a:r>
                      <a:r>
                        <a:rPr lang="zh-CN" altLang="en-US" dirty="0"/>
                        <a:t>年</a:t>
                      </a:r>
                      <a:r>
                        <a:rPr lang="en-US" altLang="zh-CN" dirty="0"/>
                        <a:t>10</a:t>
                      </a:r>
                      <a:r>
                        <a:rPr lang="zh-CN" altLang="en-US" dirty="0"/>
                        <a:t>月</a:t>
                      </a:r>
                      <a:r>
                        <a:rPr lang="en-US" altLang="zh-CN" dirty="0"/>
                        <a:t>15</a:t>
                      </a:r>
                      <a:r>
                        <a:rPr lang="zh-CN" altLang="en-US" dirty="0"/>
                        <a:t>日</a:t>
                      </a:r>
                    </a:p>
                  </a:txBody>
                  <a:tcPr>
                    <a:lnL w="12700" cap="flat" cmpd="sng" algn="ctr">
                      <a:solidFill>
                        <a:schemeClr val="tx1"/>
                      </a:solidFill>
                      <a:prstDash val="solid"/>
                      <a:round/>
                      <a:headEnd type="none" w="med" len="med"/>
                      <a:tailEnd type="none" w="med" len="med"/>
                    </a:lnL>
                    <a:lnT w="25400" cmpd="sng">
                      <a:noFill/>
                    </a:lnT>
                  </a:tcPr>
                </a:tc>
                <a:extLst>
                  <a:ext uri="{0D108BD9-81ED-4DB2-BD59-A6C34878D82A}">
                    <a16:rowId xmlns:a16="http://schemas.microsoft.com/office/drawing/2014/main" val="10001"/>
                  </a:ext>
                </a:extLst>
              </a:tr>
              <a:tr h="433048">
                <a:tc>
                  <a:txBody>
                    <a:bodyPr/>
                    <a:lstStyle/>
                    <a:p>
                      <a:r>
                        <a:rPr lang="zh-CN" altLang="en-US" dirty="0"/>
                        <a:t>了解</a:t>
                      </a:r>
                      <a:r>
                        <a:rPr lang="en-US" altLang="zh-CN" dirty="0"/>
                        <a:t>UML</a:t>
                      </a:r>
                      <a:r>
                        <a:rPr lang="zh-CN" altLang="en-US" dirty="0"/>
                        <a:t>概述</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2017</a:t>
                      </a:r>
                      <a:r>
                        <a:rPr lang="zh-CN" altLang="en-US" dirty="0"/>
                        <a:t>年</a:t>
                      </a:r>
                      <a:r>
                        <a:rPr lang="en-US" altLang="zh-CN" dirty="0"/>
                        <a:t>10</a:t>
                      </a:r>
                      <a:r>
                        <a:rPr lang="zh-CN" altLang="en-US" dirty="0"/>
                        <a:t>月</a:t>
                      </a:r>
                      <a:r>
                        <a:rPr lang="en-US" altLang="zh-CN" dirty="0"/>
                        <a:t>22</a:t>
                      </a:r>
                      <a:r>
                        <a:rPr lang="zh-CN" altLang="en-US" dirty="0"/>
                        <a:t>日</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2"/>
                  </a:ext>
                </a:extLst>
              </a:tr>
              <a:tr h="433048">
                <a:tc>
                  <a:txBody>
                    <a:bodyPr/>
                    <a:lstStyle/>
                    <a:p>
                      <a:r>
                        <a:rPr lang="en-US" altLang="zh-CN" dirty="0"/>
                        <a:t>UML</a:t>
                      </a:r>
                      <a:r>
                        <a:rPr lang="zh-CN" altLang="en-US" dirty="0"/>
                        <a:t>工具：</a:t>
                      </a:r>
                      <a:r>
                        <a:rPr lang="en-US" altLang="zh-CN" dirty="0"/>
                        <a:t>Rational Rose</a:t>
                      </a:r>
                      <a:r>
                        <a:rPr lang="zh-CN" altLang="en-US" dirty="0"/>
                        <a:t>掌握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2017</a:t>
                      </a:r>
                      <a:r>
                        <a:rPr lang="zh-CN" altLang="en-US" dirty="0"/>
                        <a:t>年</a:t>
                      </a:r>
                      <a:r>
                        <a:rPr lang="en-US" altLang="zh-CN" dirty="0"/>
                        <a:t>10</a:t>
                      </a:r>
                      <a:r>
                        <a:rPr lang="zh-CN" altLang="en-US" dirty="0"/>
                        <a:t>月</a:t>
                      </a:r>
                      <a:r>
                        <a:rPr lang="en-US" altLang="zh-CN" dirty="0"/>
                        <a:t>29</a:t>
                      </a:r>
                      <a:r>
                        <a:rPr lang="zh-CN" altLang="en-US" dirty="0"/>
                        <a:t>日</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3"/>
                  </a:ext>
                </a:extLst>
              </a:tr>
              <a:tr h="653160">
                <a:tc>
                  <a:txBody>
                    <a:bodyPr/>
                    <a:lstStyle/>
                    <a:p>
                      <a:r>
                        <a:rPr lang="en-US" altLang="zh-CN" dirty="0"/>
                        <a:t>UML</a:t>
                      </a:r>
                      <a:r>
                        <a:rPr lang="zh-CN" altLang="en-US" dirty="0"/>
                        <a:t>基础</a:t>
                      </a:r>
                      <a:r>
                        <a:rPr lang="en-US" altLang="zh-CN" dirty="0"/>
                        <a:t>I</a:t>
                      </a:r>
                      <a:r>
                        <a:rPr lang="zh-CN" altLang="en-US" dirty="0"/>
                        <a:t>：用例图、类图、状态图、顺序图、协作图、部署图</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CN" dirty="0"/>
                        <a:t>2017</a:t>
                      </a:r>
                      <a:r>
                        <a:rPr lang="zh-CN" altLang="en-US" dirty="0"/>
                        <a:t>年</a:t>
                      </a:r>
                      <a:r>
                        <a:rPr lang="en-US" altLang="zh-CN" dirty="0"/>
                        <a:t>11</a:t>
                      </a:r>
                      <a:r>
                        <a:rPr lang="zh-CN" altLang="en-US" dirty="0"/>
                        <a:t>月</a:t>
                      </a:r>
                      <a:r>
                        <a:rPr lang="en-US" altLang="zh-CN" dirty="0"/>
                        <a:t>5</a:t>
                      </a:r>
                      <a:r>
                        <a:rPr lang="zh-CN" altLang="en-US" dirty="0"/>
                        <a:t>日</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4"/>
                  </a:ext>
                </a:extLst>
              </a:tr>
              <a:tr h="433048">
                <a:tc>
                  <a:txBody>
                    <a:bodyPr/>
                    <a:lstStyle/>
                    <a:p>
                      <a:r>
                        <a:rPr lang="en-US" altLang="zh-CN" dirty="0"/>
                        <a:t>UML</a:t>
                      </a:r>
                      <a:r>
                        <a:rPr lang="zh-CN" altLang="en-US" dirty="0"/>
                        <a:t>基础</a:t>
                      </a:r>
                      <a:r>
                        <a:rPr lang="en-US" altLang="zh-CN" dirty="0"/>
                        <a:t>II</a:t>
                      </a:r>
                      <a:r>
                        <a:rPr lang="zh-CN" altLang="en-US" dirty="0"/>
                        <a:t>：界面原型</a:t>
                      </a:r>
                    </a:p>
                  </a:txBody>
                  <a:tcPr>
                    <a:lnR w="12700" cap="flat" cmpd="sng" algn="ctr">
                      <a:solidFill>
                        <a:schemeClr val="tx1"/>
                      </a:solidFill>
                      <a:prstDash val="solid"/>
                      <a:round/>
                      <a:headEnd type="none" w="med" len="med"/>
                      <a:tailEnd type="none" w="med" len="med"/>
                    </a:lnR>
                  </a:tcPr>
                </a:tc>
                <a:tc>
                  <a:txBody>
                    <a:bodyPr/>
                    <a:lstStyle/>
                    <a:p>
                      <a:r>
                        <a:rPr lang="en-US" altLang="zh-CN" dirty="0"/>
                        <a:t>2017</a:t>
                      </a:r>
                      <a:r>
                        <a:rPr lang="zh-CN" altLang="en-US" dirty="0"/>
                        <a:t>年</a:t>
                      </a:r>
                      <a:r>
                        <a:rPr lang="en-US" altLang="zh-CN" dirty="0"/>
                        <a:t>11</a:t>
                      </a:r>
                      <a:r>
                        <a:rPr lang="zh-CN" altLang="en-US" dirty="0"/>
                        <a:t>月</a:t>
                      </a:r>
                      <a:r>
                        <a:rPr lang="en-US" altLang="zh-CN" dirty="0"/>
                        <a:t>12</a:t>
                      </a:r>
                      <a:r>
                        <a:rPr lang="zh-CN" altLang="en-US" dirty="0"/>
                        <a:t>日</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5"/>
                  </a:ext>
                </a:extLst>
              </a:tr>
              <a:tr h="433048">
                <a:tc>
                  <a:txBody>
                    <a:bodyPr/>
                    <a:lstStyle/>
                    <a:p>
                      <a:r>
                        <a:rPr lang="zh-CN" altLang="en-US" dirty="0"/>
                        <a:t>软件需求的获取技术与方法</a:t>
                      </a:r>
                    </a:p>
                  </a:txBody>
                  <a:tcPr>
                    <a:lnR w="12700" cap="flat" cmpd="sng" algn="ctr">
                      <a:solidFill>
                        <a:schemeClr val="tx1"/>
                      </a:solidFill>
                      <a:prstDash val="solid"/>
                      <a:round/>
                      <a:headEnd type="none" w="med" len="med"/>
                      <a:tailEnd type="none" w="med" len="med"/>
                    </a:lnR>
                  </a:tcPr>
                </a:tc>
                <a:tc>
                  <a:txBody>
                    <a:bodyPr/>
                    <a:lstStyle/>
                    <a:p>
                      <a:r>
                        <a:rPr lang="en-US" altLang="zh-CN" dirty="0"/>
                        <a:t>2017</a:t>
                      </a:r>
                      <a:r>
                        <a:rPr lang="zh-CN" altLang="en-US" dirty="0"/>
                        <a:t>年</a:t>
                      </a:r>
                      <a:r>
                        <a:rPr lang="en-US" altLang="zh-CN" dirty="0"/>
                        <a:t>11</a:t>
                      </a:r>
                      <a:r>
                        <a:rPr lang="zh-CN" altLang="en-US" dirty="0"/>
                        <a:t>月</a:t>
                      </a:r>
                      <a:r>
                        <a:rPr lang="en-US" altLang="zh-CN" dirty="0"/>
                        <a:t>19</a:t>
                      </a:r>
                      <a:r>
                        <a:rPr lang="zh-CN" altLang="en-US" dirty="0"/>
                        <a:t>日</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6"/>
                  </a:ext>
                </a:extLst>
              </a:tr>
              <a:tr h="433048">
                <a:tc>
                  <a:txBody>
                    <a:bodyPr/>
                    <a:lstStyle/>
                    <a:p>
                      <a:r>
                        <a:rPr lang="zh-CN" altLang="en-US" dirty="0"/>
                        <a:t>软件需求的分析技术</a:t>
                      </a:r>
                    </a:p>
                  </a:txBody>
                  <a:tcPr>
                    <a:lnR w="12700" cap="flat" cmpd="sng" algn="ctr">
                      <a:solidFill>
                        <a:schemeClr val="tx1"/>
                      </a:solidFill>
                      <a:prstDash val="solid"/>
                      <a:round/>
                      <a:headEnd type="none" w="med" len="med"/>
                      <a:tailEnd type="none" w="med" len="med"/>
                    </a:lnR>
                  </a:tcPr>
                </a:tc>
                <a:tc>
                  <a:txBody>
                    <a:bodyPr/>
                    <a:lstStyle/>
                    <a:p>
                      <a:r>
                        <a:rPr lang="en-US" altLang="zh-CN" dirty="0"/>
                        <a:t>2017</a:t>
                      </a:r>
                      <a:r>
                        <a:rPr lang="zh-CN" altLang="en-US" dirty="0"/>
                        <a:t>年</a:t>
                      </a:r>
                      <a:r>
                        <a:rPr lang="en-US" altLang="zh-CN" dirty="0"/>
                        <a:t>11</a:t>
                      </a:r>
                      <a:r>
                        <a:rPr lang="zh-CN" altLang="en-US" dirty="0"/>
                        <a:t>月</a:t>
                      </a:r>
                      <a:r>
                        <a:rPr lang="en-US" altLang="zh-CN" dirty="0"/>
                        <a:t>26</a:t>
                      </a:r>
                      <a:r>
                        <a:rPr lang="zh-CN" altLang="en-US" dirty="0"/>
                        <a:t>日</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7"/>
                  </a:ext>
                </a:extLst>
              </a:tr>
              <a:tr h="433048">
                <a:tc>
                  <a:txBody>
                    <a:bodyPr/>
                    <a:lstStyle/>
                    <a:p>
                      <a:r>
                        <a:rPr lang="zh-CN" altLang="en-US" dirty="0"/>
                        <a:t>软件需求的规范和定义</a:t>
                      </a:r>
                    </a:p>
                  </a:txBody>
                  <a:tcPr>
                    <a:lnR w="12700" cap="flat" cmpd="sng" algn="ctr">
                      <a:solidFill>
                        <a:schemeClr val="tx1"/>
                      </a:solidFill>
                      <a:prstDash val="solid"/>
                      <a:round/>
                      <a:headEnd type="none" w="med" len="med"/>
                      <a:tailEnd type="none" w="med" len="med"/>
                    </a:lnR>
                  </a:tcPr>
                </a:tc>
                <a:tc>
                  <a:txBody>
                    <a:bodyPr/>
                    <a:lstStyle/>
                    <a:p>
                      <a:r>
                        <a:rPr lang="en-US" altLang="zh-CN" dirty="0"/>
                        <a:t>2017</a:t>
                      </a:r>
                      <a:r>
                        <a:rPr lang="zh-CN" altLang="en-US" dirty="0"/>
                        <a:t>年</a:t>
                      </a:r>
                      <a:r>
                        <a:rPr lang="en-US" altLang="zh-CN" dirty="0"/>
                        <a:t>12</a:t>
                      </a:r>
                      <a:r>
                        <a:rPr lang="zh-CN" altLang="en-US" dirty="0"/>
                        <a:t>月</a:t>
                      </a:r>
                      <a:r>
                        <a:rPr lang="en-US" altLang="zh-CN" dirty="0"/>
                        <a:t>3</a:t>
                      </a:r>
                      <a:r>
                        <a:rPr lang="zh-CN" altLang="en-US" dirty="0"/>
                        <a:t>日</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2321458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9558" y="479613"/>
            <a:ext cx="9404723" cy="1147481"/>
          </a:xfrm>
        </p:spPr>
        <p:txBody>
          <a:bodyPr/>
          <a:lstStyle/>
          <a:p>
            <a:r>
              <a:rPr lang="en-US" altLang="zh-CN" dirty="0"/>
              <a:t>3.1</a:t>
            </a:r>
            <a:r>
              <a:rPr lang="zh-CN" altLang="en-US" dirty="0"/>
              <a:t>工作任务的分解（</a:t>
            </a:r>
            <a:r>
              <a:rPr lang="en-US" altLang="zh-CN" dirty="0"/>
              <a:t>2</a:t>
            </a:r>
            <a:r>
              <a:rPr lang="zh-CN" altLang="en-US" dirty="0"/>
              <a:t>）</a:t>
            </a:r>
          </a:p>
        </p:txBody>
      </p:sp>
      <p:graphicFrame>
        <p:nvGraphicFramePr>
          <p:cNvPr id="4" name="内容占位符 3"/>
          <p:cNvGraphicFramePr>
            <a:graphicFrameLocks noGrp="1"/>
          </p:cNvGraphicFramePr>
          <p:nvPr>
            <p:ph idx="1"/>
            <p:extLst/>
          </p:nvPr>
        </p:nvGraphicFramePr>
        <p:xfrm>
          <a:off x="1170549" y="1761562"/>
          <a:ext cx="8947150" cy="3988143"/>
        </p:xfrm>
        <a:graphic>
          <a:graphicData uri="http://schemas.openxmlformats.org/drawingml/2006/table">
            <a:tbl>
              <a:tblPr firstRow="1" bandRow="1">
                <a:tableStyleId>{74C1A8A3-306A-4EB7-A6B1-4F7E0EB9C5D6}</a:tableStyleId>
              </a:tblPr>
              <a:tblGrid>
                <a:gridCol w="4894074">
                  <a:extLst>
                    <a:ext uri="{9D8B030D-6E8A-4147-A177-3AD203B41FA5}">
                      <a16:colId xmlns:a16="http://schemas.microsoft.com/office/drawing/2014/main" val="20000"/>
                    </a:ext>
                  </a:extLst>
                </a:gridCol>
                <a:gridCol w="4053076">
                  <a:extLst>
                    <a:ext uri="{9D8B030D-6E8A-4147-A177-3AD203B41FA5}">
                      <a16:colId xmlns:a16="http://schemas.microsoft.com/office/drawing/2014/main" val="20001"/>
                    </a:ext>
                  </a:extLst>
                </a:gridCol>
              </a:tblGrid>
              <a:tr h="372007">
                <a:tc>
                  <a:txBody>
                    <a:bodyPr/>
                    <a:lstStyle/>
                    <a:p>
                      <a:r>
                        <a:rPr lang="zh-CN" altLang="en-US" dirty="0"/>
                        <a:t>项目任务</a:t>
                      </a:r>
                    </a:p>
                  </a:txBody>
                  <a:tcPr/>
                </a:tc>
                <a:tc>
                  <a:txBody>
                    <a:bodyPr/>
                    <a:lstStyle/>
                    <a:p>
                      <a:r>
                        <a:rPr lang="zh-CN" altLang="en-US" dirty="0"/>
                        <a:t>截至时间</a:t>
                      </a:r>
                    </a:p>
                  </a:txBody>
                  <a:tcPr/>
                </a:tc>
                <a:extLst>
                  <a:ext uri="{0D108BD9-81ED-4DB2-BD59-A6C34878D82A}">
                    <a16:rowId xmlns:a16="http://schemas.microsoft.com/office/drawing/2014/main" val="10000"/>
                  </a:ext>
                </a:extLst>
              </a:tr>
              <a:tr h="372007">
                <a:tc>
                  <a:txBody>
                    <a:bodyPr/>
                    <a:lstStyle/>
                    <a:p>
                      <a:r>
                        <a:rPr lang="zh-CN" altLang="en-US" dirty="0"/>
                        <a:t>软件需求的验证和审核</a:t>
                      </a:r>
                    </a:p>
                  </a:txBody>
                  <a:tcPr/>
                </a:tc>
                <a:tc>
                  <a:txBody>
                    <a:bodyPr/>
                    <a:lstStyle/>
                    <a:p>
                      <a:r>
                        <a:rPr lang="en-US" altLang="zh-CN" dirty="0"/>
                        <a:t>2017</a:t>
                      </a:r>
                      <a:r>
                        <a:rPr lang="zh-CN" altLang="en-US" dirty="0"/>
                        <a:t>年</a:t>
                      </a:r>
                      <a:r>
                        <a:rPr lang="en-US" altLang="zh-CN" dirty="0"/>
                        <a:t>12</a:t>
                      </a:r>
                      <a:r>
                        <a:rPr lang="zh-CN" altLang="en-US" dirty="0"/>
                        <a:t>月</a:t>
                      </a:r>
                      <a:r>
                        <a:rPr lang="en-US" altLang="zh-CN" dirty="0"/>
                        <a:t>10</a:t>
                      </a:r>
                      <a:r>
                        <a:rPr lang="zh-CN" altLang="en-US" dirty="0"/>
                        <a:t>日</a:t>
                      </a:r>
                    </a:p>
                  </a:txBody>
                  <a:tcPr/>
                </a:tc>
                <a:extLst>
                  <a:ext uri="{0D108BD9-81ED-4DB2-BD59-A6C34878D82A}">
                    <a16:rowId xmlns:a16="http://schemas.microsoft.com/office/drawing/2014/main" val="10001"/>
                  </a:ext>
                </a:extLst>
              </a:tr>
              <a:tr h="372007">
                <a:tc>
                  <a:txBody>
                    <a:bodyPr/>
                    <a:lstStyle/>
                    <a:p>
                      <a:r>
                        <a:rPr lang="zh-CN" altLang="en-US" dirty="0"/>
                        <a:t>软件需求规格说明</a:t>
                      </a:r>
                      <a:r>
                        <a:rPr lang="en-US" altLang="zh-CN" dirty="0"/>
                        <a:t>SRS</a:t>
                      </a:r>
                      <a:endParaRPr lang="zh-CN" altLang="en-US" dirty="0"/>
                    </a:p>
                  </a:txBody>
                  <a:tcPr/>
                </a:tc>
                <a:tc>
                  <a:txBody>
                    <a:bodyPr/>
                    <a:lstStyle/>
                    <a:p>
                      <a:r>
                        <a:rPr lang="en-US" altLang="zh-CN" dirty="0"/>
                        <a:t>2017</a:t>
                      </a:r>
                      <a:r>
                        <a:rPr lang="zh-CN" altLang="en-US" dirty="0"/>
                        <a:t>年</a:t>
                      </a:r>
                      <a:r>
                        <a:rPr lang="en-US" altLang="zh-CN" dirty="0"/>
                        <a:t>12</a:t>
                      </a:r>
                      <a:r>
                        <a:rPr lang="zh-CN" altLang="en-US" dirty="0"/>
                        <a:t>月</a:t>
                      </a:r>
                      <a:r>
                        <a:rPr lang="en-US" altLang="zh-CN" dirty="0"/>
                        <a:t>10</a:t>
                      </a:r>
                      <a:r>
                        <a:rPr lang="zh-CN" altLang="en-US" dirty="0"/>
                        <a:t>日</a:t>
                      </a:r>
                    </a:p>
                  </a:txBody>
                  <a:tcPr/>
                </a:tc>
                <a:extLst>
                  <a:ext uri="{0D108BD9-81ED-4DB2-BD59-A6C34878D82A}">
                    <a16:rowId xmlns:a16="http://schemas.microsoft.com/office/drawing/2014/main" val="10002"/>
                  </a:ext>
                </a:extLst>
              </a:tr>
              <a:tr h="372007">
                <a:tc>
                  <a:txBody>
                    <a:bodyPr/>
                    <a:lstStyle/>
                    <a:p>
                      <a:r>
                        <a:rPr lang="en-US" altLang="zh-CN" dirty="0"/>
                        <a:t>UML</a:t>
                      </a:r>
                      <a:r>
                        <a:rPr lang="zh-CN" altLang="en-US" dirty="0"/>
                        <a:t>基础</a:t>
                      </a:r>
                      <a:r>
                        <a:rPr lang="en-US" altLang="zh-CN" dirty="0"/>
                        <a:t>III</a:t>
                      </a:r>
                      <a:r>
                        <a:rPr lang="zh-CN" altLang="en-US" dirty="0"/>
                        <a:t>：对象图、构件图、包图</a:t>
                      </a:r>
                    </a:p>
                  </a:txBody>
                  <a:tcPr/>
                </a:tc>
                <a:tc>
                  <a:txBody>
                    <a:bodyPr/>
                    <a:lstStyle/>
                    <a:p>
                      <a:r>
                        <a:rPr lang="en-US" altLang="zh-CN" dirty="0"/>
                        <a:t>2017</a:t>
                      </a:r>
                      <a:r>
                        <a:rPr lang="zh-CN" altLang="en-US" dirty="0"/>
                        <a:t>年</a:t>
                      </a:r>
                      <a:r>
                        <a:rPr lang="en-US" altLang="zh-CN" dirty="0"/>
                        <a:t>12</a:t>
                      </a:r>
                      <a:r>
                        <a:rPr lang="zh-CN" altLang="en-US" dirty="0"/>
                        <a:t>月</a:t>
                      </a:r>
                      <a:r>
                        <a:rPr lang="en-US" altLang="zh-CN" dirty="0"/>
                        <a:t>17</a:t>
                      </a:r>
                      <a:r>
                        <a:rPr lang="zh-CN" altLang="en-US" dirty="0"/>
                        <a:t>日</a:t>
                      </a:r>
                    </a:p>
                  </a:txBody>
                  <a:tcPr/>
                </a:tc>
                <a:extLst>
                  <a:ext uri="{0D108BD9-81ED-4DB2-BD59-A6C34878D82A}">
                    <a16:rowId xmlns:a16="http://schemas.microsoft.com/office/drawing/2014/main" val="10003"/>
                  </a:ext>
                </a:extLst>
              </a:tr>
              <a:tr h="372007">
                <a:tc>
                  <a:txBody>
                    <a:bodyPr/>
                    <a:lstStyle/>
                    <a:p>
                      <a:r>
                        <a:rPr lang="en-US" altLang="zh-CN" dirty="0"/>
                        <a:t>UML</a:t>
                      </a:r>
                      <a:r>
                        <a:rPr lang="zh-CN" altLang="en-US" dirty="0"/>
                        <a:t>基础</a:t>
                      </a:r>
                      <a:r>
                        <a:rPr lang="en-US" altLang="zh-CN" dirty="0"/>
                        <a:t>III</a:t>
                      </a:r>
                      <a:r>
                        <a:rPr lang="zh-CN" altLang="en-US" dirty="0"/>
                        <a:t>：综合应用和问题解答</a:t>
                      </a:r>
                    </a:p>
                  </a:txBody>
                  <a:tcPr/>
                </a:tc>
                <a:tc>
                  <a:txBody>
                    <a:bodyPr/>
                    <a:lstStyle/>
                    <a:p>
                      <a:r>
                        <a:rPr lang="en-US" altLang="zh-CN" dirty="0"/>
                        <a:t>2017</a:t>
                      </a:r>
                      <a:r>
                        <a:rPr lang="zh-CN" altLang="en-US" dirty="0"/>
                        <a:t>年</a:t>
                      </a:r>
                      <a:r>
                        <a:rPr lang="en-US" altLang="zh-CN" dirty="0"/>
                        <a:t>12</a:t>
                      </a:r>
                      <a:r>
                        <a:rPr lang="zh-CN" altLang="en-US" dirty="0"/>
                        <a:t>月</a:t>
                      </a:r>
                      <a:r>
                        <a:rPr lang="en-US" altLang="zh-CN" dirty="0"/>
                        <a:t>24</a:t>
                      </a:r>
                      <a:r>
                        <a:rPr lang="zh-CN" altLang="en-US" dirty="0"/>
                        <a:t>日</a:t>
                      </a:r>
                    </a:p>
                  </a:txBody>
                  <a:tcPr/>
                </a:tc>
                <a:extLst>
                  <a:ext uri="{0D108BD9-81ED-4DB2-BD59-A6C34878D82A}">
                    <a16:rowId xmlns:a16="http://schemas.microsoft.com/office/drawing/2014/main" val="10004"/>
                  </a:ext>
                </a:extLst>
              </a:tr>
              <a:tr h="372007">
                <a:tc>
                  <a:txBody>
                    <a:bodyPr/>
                    <a:lstStyle/>
                    <a:p>
                      <a:r>
                        <a:rPr lang="zh-CN" altLang="en-US" dirty="0"/>
                        <a:t>需求管理</a:t>
                      </a:r>
                      <a:r>
                        <a:rPr lang="en-US" altLang="zh-CN" dirty="0"/>
                        <a:t>-</a:t>
                      </a:r>
                      <a:r>
                        <a:rPr lang="zh-CN" altLang="en-US" dirty="0"/>
                        <a:t>变更管理、控制、跟踪</a:t>
                      </a:r>
                      <a:endParaRPr lang="en-US" altLang="zh-CN" dirty="0"/>
                    </a:p>
                    <a:p>
                      <a:r>
                        <a:rPr lang="zh-CN" altLang="en-US" dirty="0"/>
                        <a:t>工具</a:t>
                      </a:r>
                      <a:r>
                        <a:rPr lang="en-US" altLang="zh-CN" dirty="0"/>
                        <a:t>Rational </a:t>
                      </a:r>
                      <a:r>
                        <a:rPr lang="en-US" altLang="zh-CN" dirty="0" err="1"/>
                        <a:t>RequisitePro</a:t>
                      </a:r>
                      <a:endParaRPr lang="zh-CN" altLang="en-US" dirty="0"/>
                    </a:p>
                  </a:txBody>
                  <a:tcPr/>
                </a:tc>
                <a:tc>
                  <a:txBody>
                    <a:bodyPr/>
                    <a:lstStyle/>
                    <a:p>
                      <a:r>
                        <a:rPr lang="en-US" altLang="zh-CN" dirty="0"/>
                        <a:t>2017</a:t>
                      </a:r>
                      <a:r>
                        <a:rPr lang="zh-CN" altLang="en-US" dirty="0"/>
                        <a:t>年</a:t>
                      </a:r>
                      <a:r>
                        <a:rPr lang="en-US" altLang="zh-CN" dirty="0"/>
                        <a:t>12</a:t>
                      </a:r>
                      <a:r>
                        <a:rPr lang="zh-CN" altLang="en-US" dirty="0"/>
                        <a:t>月</a:t>
                      </a:r>
                      <a:r>
                        <a:rPr lang="en-US" altLang="zh-CN" dirty="0"/>
                        <a:t>31</a:t>
                      </a:r>
                      <a:r>
                        <a:rPr lang="zh-CN" altLang="en-US" dirty="0"/>
                        <a:t>日</a:t>
                      </a:r>
                    </a:p>
                  </a:txBody>
                  <a:tcPr/>
                </a:tc>
                <a:extLst>
                  <a:ext uri="{0D108BD9-81ED-4DB2-BD59-A6C34878D82A}">
                    <a16:rowId xmlns:a16="http://schemas.microsoft.com/office/drawing/2014/main" val="10005"/>
                  </a:ext>
                </a:extLst>
              </a:tr>
              <a:tr h="372007">
                <a:tc>
                  <a:txBody>
                    <a:bodyPr/>
                    <a:lstStyle/>
                    <a:p>
                      <a:r>
                        <a:rPr lang="zh-CN" altLang="en-US" dirty="0"/>
                        <a:t>软件需求变更文档</a:t>
                      </a:r>
                    </a:p>
                  </a:txBody>
                  <a:tcPr/>
                </a:tc>
                <a:tc>
                  <a:txBody>
                    <a:bodyPr/>
                    <a:lstStyle/>
                    <a:p>
                      <a:r>
                        <a:rPr lang="en-US" altLang="zh-CN" dirty="0"/>
                        <a:t>2017</a:t>
                      </a:r>
                      <a:r>
                        <a:rPr lang="zh-CN" altLang="en-US" dirty="0"/>
                        <a:t>年</a:t>
                      </a:r>
                      <a:r>
                        <a:rPr lang="en-US" altLang="zh-CN" dirty="0"/>
                        <a:t>12</a:t>
                      </a:r>
                      <a:r>
                        <a:rPr lang="zh-CN" altLang="en-US" dirty="0"/>
                        <a:t>月</a:t>
                      </a:r>
                      <a:r>
                        <a:rPr lang="en-US" altLang="zh-CN" dirty="0"/>
                        <a:t>31</a:t>
                      </a:r>
                      <a:r>
                        <a:rPr lang="zh-CN" altLang="en-US" dirty="0"/>
                        <a:t>日</a:t>
                      </a:r>
                    </a:p>
                  </a:txBody>
                  <a:tcPr/>
                </a:tc>
                <a:extLst>
                  <a:ext uri="{0D108BD9-81ED-4DB2-BD59-A6C34878D82A}">
                    <a16:rowId xmlns:a16="http://schemas.microsoft.com/office/drawing/2014/main" val="10006"/>
                  </a:ext>
                </a:extLst>
              </a:tr>
              <a:tr h="372007">
                <a:tc>
                  <a:txBody>
                    <a:bodyPr/>
                    <a:lstStyle/>
                    <a:p>
                      <a:r>
                        <a:rPr lang="en-US" altLang="zh-CN" dirty="0"/>
                        <a:t>UML</a:t>
                      </a:r>
                      <a:r>
                        <a:rPr lang="zh-CN" altLang="en-US" dirty="0"/>
                        <a:t>与设计模式、数据库设计、体系架构设计</a:t>
                      </a:r>
                    </a:p>
                  </a:txBody>
                  <a:tcPr/>
                </a:tc>
                <a:tc>
                  <a:txBody>
                    <a:bodyPr/>
                    <a:lstStyle/>
                    <a:p>
                      <a:r>
                        <a:rPr lang="en-US" altLang="zh-CN" dirty="0"/>
                        <a:t>2018</a:t>
                      </a:r>
                      <a:r>
                        <a:rPr lang="zh-CN" altLang="en-US" dirty="0"/>
                        <a:t>年</a:t>
                      </a:r>
                      <a:r>
                        <a:rPr lang="en-US" altLang="zh-CN" dirty="0"/>
                        <a:t>1</a:t>
                      </a:r>
                      <a:r>
                        <a:rPr lang="zh-CN" altLang="en-US" dirty="0"/>
                        <a:t>月</a:t>
                      </a:r>
                      <a:r>
                        <a:rPr lang="en-US" altLang="zh-CN" dirty="0"/>
                        <a:t>7</a:t>
                      </a:r>
                      <a:r>
                        <a:rPr lang="zh-CN" altLang="en-US" dirty="0"/>
                        <a:t>日</a:t>
                      </a:r>
                    </a:p>
                  </a:txBody>
                  <a:tcPr/>
                </a:tc>
                <a:extLst>
                  <a:ext uri="{0D108BD9-81ED-4DB2-BD59-A6C34878D82A}">
                    <a16:rowId xmlns:a16="http://schemas.microsoft.com/office/drawing/2014/main" val="10007"/>
                  </a:ext>
                </a:extLst>
              </a:tr>
              <a:tr h="372007">
                <a:tc>
                  <a:txBody>
                    <a:bodyPr/>
                    <a:lstStyle/>
                    <a:p>
                      <a:r>
                        <a:rPr lang="zh-CN" altLang="en-US" dirty="0"/>
                        <a:t>软件概要设计说明</a:t>
                      </a:r>
                    </a:p>
                  </a:txBody>
                  <a:tcPr/>
                </a:tc>
                <a:tc>
                  <a:txBody>
                    <a:bodyPr/>
                    <a:lstStyle/>
                    <a:p>
                      <a:r>
                        <a:rPr lang="en-US" altLang="zh-CN" dirty="0"/>
                        <a:t>2018</a:t>
                      </a:r>
                      <a:r>
                        <a:rPr lang="zh-CN" altLang="en-US" dirty="0"/>
                        <a:t>年</a:t>
                      </a:r>
                      <a:r>
                        <a:rPr lang="en-US" altLang="zh-CN" dirty="0"/>
                        <a:t>1</a:t>
                      </a:r>
                      <a:r>
                        <a:rPr lang="zh-CN" altLang="en-US" dirty="0"/>
                        <a:t>月</a:t>
                      </a:r>
                      <a:r>
                        <a:rPr lang="en-US" altLang="zh-CN" dirty="0"/>
                        <a:t>7</a:t>
                      </a:r>
                      <a:r>
                        <a:rPr lang="zh-CN" altLang="en-US" dirty="0"/>
                        <a:t>日</a:t>
                      </a:r>
                    </a:p>
                  </a:txBody>
                  <a:tcPr/>
                </a:tc>
                <a:extLst>
                  <a:ext uri="{0D108BD9-81ED-4DB2-BD59-A6C34878D82A}">
                    <a16:rowId xmlns:a16="http://schemas.microsoft.com/office/drawing/2014/main" val="10008"/>
                  </a:ext>
                </a:extLst>
              </a:tr>
              <a:tr h="372007">
                <a:tc>
                  <a:txBody>
                    <a:bodyPr/>
                    <a:lstStyle/>
                    <a:p>
                      <a:r>
                        <a:rPr lang="zh-CN" altLang="en-US" dirty="0"/>
                        <a:t>答辩；课程总结</a:t>
                      </a:r>
                    </a:p>
                  </a:txBody>
                  <a:tcPr/>
                </a:tc>
                <a:tc>
                  <a:txBody>
                    <a:bodyPr/>
                    <a:lstStyle/>
                    <a:p>
                      <a:r>
                        <a:rPr lang="en-US" altLang="zh-CN" dirty="0"/>
                        <a:t>2018</a:t>
                      </a:r>
                      <a:r>
                        <a:rPr lang="zh-CN" altLang="en-US" dirty="0"/>
                        <a:t>年</a:t>
                      </a:r>
                      <a:r>
                        <a:rPr lang="en-US" altLang="zh-CN" dirty="0"/>
                        <a:t>1</a:t>
                      </a:r>
                      <a:r>
                        <a:rPr lang="zh-CN" altLang="en-US" dirty="0"/>
                        <a:t>月</a:t>
                      </a:r>
                      <a:r>
                        <a:rPr lang="en-US" altLang="zh-CN" dirty="0"/>
                        <a:t>14</a:t>
                      </a:r>
                      <a:r>
                        <a:rPr lang="zh-CN" altLang="en-US" dirty="0"/>
                        <a:t>日</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346047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3.2WBS</a:t>
            </a:r>
            <a:r>
              <a:rPr lang="zh-CN" altLang="en-US" dirty="0"/>
              <a:t>表</a:t>
            </a:r>
          </a:p>
        </p:txBody>
      </p:sp>
      <p:pic>
        <p:nvPicPr>
          <p:cNvPr id="205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8843" y="1563947"/>
            <a:ext cx="10297620" cy="47158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7732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zh-CN" altLang="en-US" dirty="0"/>
              <a:t>目录</a:t>
            </a:r>
            <a:endParaRPr lang="zh-CN" dirty="0">
              <a:latin typeface="Microsoft YaHei UI" panose="020B0503020204020204" pitchFamily="34" charset="-122"/>
              <a:ea typeface="Microsoft YaHei UI" panose="020B0503020204020204" pitchFamily="34" charset="-122"/>
            </a:endParaRPr>
          </a:p>
        </p:txBody>
      </p:sp>
      <p:sp>
        <p:nvSpPr>
          <p:cNvPr id="3" name="矩形 2"/>
          <p:cNvSpPr>
            <a:spLocks noGrp="1"/>
          </p:cNvSpPr>
          <p:nvPr>
            <p:ph idx="1"/>
          </p:nvPr>
        </p:nvSpPr>
        <p:spPr/>
        <p:txBody>
          <a:bodyPr>
            <a:normAutofit fontScale="92500" lnSpcReduction="20000"/>
          </a:bodyPr>
          <a:lstStyle/>
          <a:p>
            <a:r>
              <a:rPr lang="zh-CN" altLang="en-US" dirty="0">
                <a:latin typeface="Microsoft YaHei UI" panose="020B0503020204020204" pitchFamily="34" charset="-122"/>
                <a:ea typeface="Microsoft YaHei UI" panose="020B0503020204020204" pitchFamily="34" charset="-122"/>
              </a:rPr>
              <a:t>第</a:t>
            </a:r>
            <a:r>
              <a:rPr lang="en-US" altLang="zh-CN" dirty="0">
                <a:latin typeface="Microsoft YaHei UI" panose="020B0503020204020204" pitchFamily="34" charset="-122"/>
                <a:ea typeface="Microsoft YaHei UI" panose="020B0503020204020204" pitchFamily="34" charset="-122"/>
              </a:rPr>
              <a:t>1</a:t>
            </a:r>
            <a:r>
              <a:rPr lang="zh-CN" altLang="en-US" dirty="0">
                <a:latin typeface="Microsoft YaHei UI" panose="020B0503020204020204" pitchFamily="34" charset="-122"/>
                <a:ea typeface="Microsoft YaHei UI" panose="020B0503020204020204" pitchFamily="34" charset="-122"/>
              </a:rPr>
              <a:t>章 引言</a:t>
            </a:r>
            <a:endParaRPr lang="en-US" altLang="zh-CN" dirty="0">
              <a:latin typeface="Microsoft YaHei UI" panose="020B0503020204020204" pitchFamily="34" charset="-122"/>
              <a:ea typeface="Microsoft YaHei UI" panose="020B0503020204020204" pitchFamily="34" charset="-122"/>
            </a:endParaRPr>
          </a:p>
          <a:p>
            <a:r>
              <a:rPr lang="zh-CN" altLang="en-US" dirty="0"/>
              <a:t>第</a:t>
            </a:r>
            <a:r>
              <a:rPr lang="en-US" altLang="zh-CN" dirty="0"/>
              <a:t>2</a:t>
            </a:r>
            <a:r>
              <a:rPr lang="zh-CN" altLang="en-US" dirty="0"/>
              <a:t>章 项目概述</a:t>
            </a:r>
            <a:endParaRPr lang="en-US" altLang="zh-CN" dirty="0"/>
          </a:p>
          <a:p>
            <a:r>
              <a:rPr lang="zh-CN" altLang="en-US" dirty="0">
                <a:latin typeface="Microsoft YaHei UI" panose="020B0503020204020204" pitchFamily="34" charset="-122"/>
                <a:ea typeface="Microsoft YaHei UI" panose="020B0503020204020204" pitchFamily="34" charset="-122"/>
              </a:rPr>
              <a:t>第</a:t>
            </a:r>
            <a:r>
              <a:rPr lang="en-US" altLang="zh-CN" dirty="0">
                <a:latin typeface="Microsoft YaHei UI" panose="020B0503020204020204" pitchFamily="34" charset="-122"/>
                <a:ea typeface="Microsoft YaHei UI" panose="020B0503020204020204" pitchFamily="34" charset="-122"/>
              </a:rPr>
              <a:t>3</a:t>
            </a:r>
            <a:r>
              <a:rPr lang="zh-CN" altLang="en-US" dirty="0">
                <a:latin typeface="Microsoft YaHei UI" panose="020B0503020204020204" pitchFamily="34" charset="-122"/>
                <a:ea typeface="Microsoft YaHei UI" panose="020B0503020204020204" pitchFamily="34" charset="-122"/>
              </a:rPr>
              <a:t>章 时间管理计划</a:t>
            </a:r>
            <a:endParaRPr lang="en-US" altLang="zh-CN" dirty="0">
              <a:latin typeface="Microsoft YaHei UI" panose="020B0503020204020204" pitchFamily="34" charset="-122"/>
              <a:ea typeface="Microsoft YaHei UI" panose="020B0503020204020204" pitchFamily="34" charset="-122"/>
            </a:endParaRPr>
          </a:p>
          <a:p>
            <a:r>
              <a:rPr lang="zh-CN" altLang="en-US" dirty="0"/>
              <a:t>第</a:t>
            </a:r>
            <a:r>
              <a:rPr lang="en-US" altLang="zh-CN" dirty="0"/>
              <a:t>4</a:t>
            </a:r>
            <a:r>
              <a:rPr lang="zh-CN" altLang="en-US" dirty="0"/>
              <a:t>章 范围管理计划</a:t>
            </a:r>
            <a:endParaRPr lang="en-US" altLang="zh-CN" dirty="0"/>
          </a:p>
          <a:p>
            <a:r>
              <a:rPr lang="zh-CN" altLang="en-US" dirty="0">
                <a:latin typeface="Microsoft YaHei UI" panose="020B0503020204020204" pitchFamily="34" charset="-122"/>
                <a:ea typeface="Microsoft YaHei UI" panose="020B0503020204020204" pitchFamily="34" charset="-122"/>
              </a:rPr>
              <a:t>第</a:t>
            </a:r>
            <a:r>
              <a:rPr lang="en-US" altLang="zh-CN" dirty="0">
                <a:latin typeface="Microsoft YaHei UI" panose="020B0503020204020204" pitchFamily="34" charset="-122"/>
                <a:ea typeface="Microsoft YaHei UI" panose="020B0503020204020204" pitchFamily="34" charset="-122"/>
              </a:rPr>
              <a:t>5</a:t>
            </a:r>
            <a:r>
              <a:rPr lang="zh-CN" altLang="en-US" dirty="0">
                <a:latin typeface="Microsoft YaHei UI" panose="020B0503020204020204" pitchFamily="34" charset="-122"/>
                <a:ea typeface="Microsoft YaHei UI" panose="020B0503020204020204" pitchFamily="34" charset="-122"/>
              </a:rPr>
              <a:t>章 质量管理计划</a:t>
            </a:r>
            <a:endParaRPr lang="en-US" altLang="zh-CN" dirty="0">
              <a:latin typeface="Microsoft YaHei UI" panose="020B0503020204020204" pitchFamily="34" charset="-122"/>
              <a:ea typeface="Microsoft YaHei UI" panose="020B0503020204020204" pitchFamily="34" charset="-122"/>
            </a:endParaRPr>
          </a:p>
          <a:p>
            <a:r>
              <a:rPr lang="zh-CN" altLang="en-US" dirty="0"/>
              <a:t>第</a:t>
            </a:r>
            <a:r>
              <a:rPr lang="en-US" altLang="zh-CN" dirty="0"/>
              <a:t>6</a:t>
            </a:r>
            <a:r>
              <a:rPr lang="zh-CN" altLang="en-US" dirty="0"/>
              <a:t>章 沟通管理计划</a:t>
            </a:r>
            <a:endParaRPr lang="en-US" altLang="zh-CN" dirty="0"/>
          </a:p>
          <a:p>
            <a:r>
              <a:rPr lang="zh-CN" altLang="en-US" dirty="0">
                <a:latin typeface="Microsoft YaHei UI" panose="020B0503020204020204" pitchFamily="34" charset="-122"/>
                <a:ea typeface="Microsoft YaHei UI" panose="020B0503020204020204" pitchFamily="34" charset="-122"/>
              </a:rPr>
              <a:t>第</a:t>
            </a:r>
            <a:r>
              <a:rPr lang="en-US" altLang="zh-CN" dirty="0">
                <a:latin typeface="Microsoft YaHei UI" panose="020B0503020204020204" pitchFamily="34" charset="-122"/>
                <a:ea typeface="Microsoft YaHei UI" panose="020B0503020204020204" pitchFamily="34" charset="-122"/>
              </a:rPr>
              <a:t>7</a:t>
            </a:r>
            <a:r>
              <a:rPr lang="zh-CN" altLang="en-US" dirty="0">
                <a:latin typeface="Microsoft YaHei UI" panose="020B0503020204020204" pitchFamily="34" charset="-122"/>
                <a:ea typeface="Microsoft YaHei UI" panose="020B0503020204020204" pitchFamily="34" charset="-122"/>
              </a:rPr>
              <a:t>章 风险管理计划</a:t>
            </a:r>
            <a:endParaRPr lang="en-US" altLang="zh-CN" dirty="0">
              <a:latin typeface="Microsoft YaHei UI" panose="020B0503020204020204" pitchFamily="34" charset="-122"/>
              <a:ea typeface="Microsoft YaHei UI" panose="020B0503020204020204" pitchFamily="34" charset="-122"/>
            </a:endParaRPr>
          </a:p>
          <a:p>
            <a:r>
              <a:rPr lang="zh-CN" altLang="en-US" dirty="0"/>
              <a:t>第</a:t>
            </a:r>
            <a:r>
              <a:rPr lang="en-US" altLang="zh-CN" dirty="0"/>
              <a:t>8</a:t>
            </a:r>
            <a:r>
              <a:rPr lang="zh-CN" altLang="en-US" dirty="0"/>
              <a:t>章 配置系统管理指南</a:t>
            </a:r>
            <a:endParaRPr lang="en-US" altLang="zh-CN" dirty="0"/>
          </a:p>
          <a:p>
            <a:r>
              <a:rPr lang="zh-CN" altLang="en-US" dirty="0">
                <a:latin typeface="Microsoft YaHei UI" panose="020B0503020204020204" pitchFamily="34" charset="-122"/>
                <a:ea typeface="Microsoft YaHei UI" panose="020B0503020204020204" pitchFamily="34" charset="-122"/>
              </a:rPr>
              <a:t>第</a:t>
            </a:r>
            <a:r>
              <a:rPr lang="en-US" altLang="zh-CN" dirty="0"/>
              <a:t>9</a:t>
            </a:r>
            <a:r>
              <a:rPr lang="zh-CN" altLang="en-US" dirty="0"/>
              <a:t>章 过程文件</a:t>
            </a:r>
            <a:endParaRPr lang="en-US" altLang="zh-CN" dirty="0">
              <a:latin typeface="Microsoft YaHei UI" panose="020B0503020204020204" pitchFamily="34" charset="-122"/>
              <a:ea typeface="Microsoft YaHei UI" panose="020B0503020204020204" pitchFamily="34" charset="-122"/>
            </a:endParaRPr>
          </a:p>
          <a:p>
            <a:r>
              <a:rPr lang="zh-CN" altLang="en-US" dirty="0"/>
              <a:t>第</a:t>
            </a:r>
            <a:r>
              <a:rPr lang="en-US" altLang="zh-CN" dirty="0"/>
              <a:t>10</a:t>
            </a:r>
            <a:r>
              <a:rPr lang="zh-CN" altLang="en-US" dirty="0"/>
              <a:t>章 参考资料</a:t>
            </a:r>
            <a:endParaRPr lang="en-US" altLang="zh-CN" dirty="0"/>
          </a:p>
          <a:p>
            <a:r>
              <a:rPr lang="zh-CN" altLang="en-US" dirty="0">
                <a:latin typeface="Microsoft YaHei UI" panose="020B0503020204020204" pitchFamily="34" charset="-122"/>
                <a:ea typeface="Microsoft YaHei UI" panose="020B0503020204020204" pitchFamily="34" charset="-122"/>
              </a:rPr>
              <a:t>第</a:t>
            </a:r>
            <a:r>
              <a:rPr lang="en-US" altLang="zh-CN" dirty="0"/>
              <a:t>11</a:t>
            </a:r>
            <a:r>
              <a:rPr lang="zh-CN" altLang="en-US" dirty="0"/>
              <a:t>章 小组分工</a:t>
            </a:r>
            <a:endParaRPr lang="zh-CN" dirty="0">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851647"/>
          </a:xfrm>
        </p:spPr>
        <p:txBody>
          <a:bodyPr/>
          <a:lstStyle/>
          <a:p>
            <a:r>
              <a:rPr lang="en-US" altLang="zh-CN" dirty="0"/>
              <a:t>3.3</a:t>
            </a:r>
            <a:r>
              <a:rPr lang="zh-CN" altLang="en-US" dirty="0"/>
              <a:t>甘特图</a:t>
            </a:r>
          </a:p>
        </p:txBody>
      </p:sp>
      <p:pic>
        <p:nvPicPr>
          <p:cNvPr id="6" name="内容占位符 5">
            <a:extLst>
              <a:ext uri="{FF2B5EF4-FFF2-40B4-BE49-F238E27FC236}">
                <a16:creationId xmlns:a16="http://schemas.microsoft.com/office/drawing/2014/main" id="{C7986E92-999F-4EE9-81F1-4FBB7E62DE25}"/>
              </a:ext>
            </a:extLst>
          </p:cNvPr>
          <p:cNvPicPr>
            <a:picLocks noGrp="1" noChangeAspect="1"/>
          </p:cNvPicPr>
          <p:nvPr>
            <p:ph idx="1"/>
          </p:nvPr>
        </p:nvPicPr>
        <p:blipFill rotWithShape="1">
          <a:blip r:embed="rId2"/>
          <a:srcRect l="13585" t="18897" r="18035" b="13923"/>
          <a:stretch/>
        </p:blipFill>
        <p:spPr>
          <a:xfrm>
            <a:off x="646110" y="1304365"/>
            <a:ext cx="9146219" cy="5054490"/>
          </a:xfrm>
          <a:prstGeom prst="rect">
            <a:avLst/>
          </a:prstGeom>
        </p:spPr>
      </p:pic>
    </p:spTree>
    <p:extLst>
      <p:ext uri="{BB962C8B-B14F-4D97-AF65-F5344CB8AC3E}">
        <p14:creationId xmlns:p14="http://schemas.microsoft.com/office/powerpoint/2010/main" val="1469544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2033984"/>
            <a:ext cx="7999315"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t>4</a:t>
            </a:r>
            <a:r>
              <a:rPr lang="zh-CN" altLang="en-US" sz="9600" dirty="0">
                <a:latin typeface="Microsoft YaHei UI" panose="020B0503020204020204" pitchFamily="34" charset="-122"/>
                <a:ea typeface="Microsoft YaHei UI" panose="020B0503020204020204" pitchFamily="34" charset="-122"/>
              </a:rPr>
              <a:t>章 </a:t>
            </a:r>
            <a:br>
              <a:rPr lang="en-US" altLang="zh-CN" sz="9600" dirty="0">
                <a:latin typeface="Microsoft YaHei UI" panose="020B0503020204020204" pitchFamily="34" charset="-122"/>
                <a:ea typeface="Microsoft YaHei UI" panose="020B0503020204020204" pitchFamily="34" charset="-122"/>
              </a:rPr>
            </a:br>
            <a:r>
              <a:rPr lang="zh-CN" altLang="en-US" sz="9600" dirty="0">
                <a:latin typeface="Microsoft YaHei UI" panose="020B0503020204020204" pitchFamily="34" charset="-122"/>
                <a:ea typeface="Microsoft YaHei UI" panose="020B0503020204020204" pitchFamily="34" charset="-122"/>
              </a:rPr>
              <a:t>范围</a:t>
            </a:r>
            <a:r>
              <a:rPr lang="zh-CN" altLang="en-US" sz="9600" dirty="0"/>
              <a:t>管理计划</a:t>
            </a:r>
            <a:endParaRPr lang="zh-CN" sz="9600" dirty="0">
              <a:latin typeface="Microsoft YaHei UI" panose="020B0503020204020204" pitchFamily="34" charset="-122"/>
              <a:ea typeface="Microsoft YaHei UI" panose="020B0503020204020204" pitchFamily="34" charset="-122"/>
            </a:endParaRPr>
          </a:p>
        </p:txBody>
      </p:sp>
      <p:sp>
        <p:nvSpPr>
          <p:cNvPr id="3" name="文本占位符 2"/>
          <p:cNvSpPr>
            <a:spLocks noGrp="1"/>
          </p:cNvSpPr>
          <p:nvPr>
            <p:ph type="body" sz="half" idx="2"/>
          </p:nvPr>
        </p:nvSpPr>
        <p:spPr/>
        <p:txBody>
          <a:bodyPr/>
          <a:lstStyle/>
          <a:p>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622235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表格 10"/>
          <p:cNvGraphicFramePr/>
          <p:nvPr>
            <p:extLst>
              <p:ext uri="{D42A27DB-BD31-4B8C-83A1-F6EECF244321}">
                <p14:modId xmlns:p14="http://schemas.microsoft.com/office/powerpoint/2010/main" val="3708723621"/>
              </p:ext>
            </p:extLst>
          </p:nvPr>
        </p:nvGraphicFramePr>
        <p:xfrm>
          <a:off x="848995" y="810895"/>
          <a:ext cx="9522460" cy="5609590"/>
        </p:xfrm>
        <a:graphic>
          <a:graphicData uri="http://schemas.openxmlformats.org/drawingml/2006/table">
            <a:tbl>
              <a:tblPr firstRow="1" bandRow="1">
                <a:tableStyleId>{5C22544A-7EE6-4342-B048-85BDC9FD1C3A}</a:tableStyleId>
              </a:tblPr>
              <a:tblGrid>
                <a:gridCol w="4827905">
                  <a:extLst>
                    <a:ext uri="{9D8B030D-6E8A-4147-A177-3AD203B41FA5}">
                      <a16:colId xmlns:a16="http://schemas.microsoft.com/office/drawing/2014/main" val="20000"/>
                    </a:ext>
                  </a:extLst>
                </a:gridCol>
                <a:gridCol w="4694555">
                  <a:extLst>
                    <a:ext uri="{9D8B030D-6E8A-4147-A177-3AD203B41FA5}">
                      <a16:colId xmlns:a16="http://schemas.microsoft.com/office/drawing/2014/main" val="20001"/>
                    </a:ext>
                  </a:extLst>
                </a:gridCol>
              </a:tblGrid>
              <a:tr h="374015">
                <a:tc>
                  <a:txBody>
                    <a:bodyPr/>
                    <a:lstStyle/>
                    <a:p>
                      <a:pPr>
                        <a:buNone/>
                      </a:pPr>
                      <a:r>
                        <a:rPr lang="zh-CN" altLang="en-US" dirty="0">
                          <a:solidFill>
                            <a:schemeClr val="bg1"/>
                          </a:solidFill>
                        </a:rPr>
                        <a:t>开发阶段</a:t>
                      </a:r>
                    </a:p>
                  </a:txBody>
                  <a:tcPr>
                    <a:solidFill>
                      <a:schemeClr val="tx1"/>
                    </a:solidFill>
                  </a:tcPr>
                </a:tc>
                <a:tc>
                  <a:txBody>
                    <a:bodyPr/>
                    <a:lstStyle/>
                    <a:p>
                      <a:pPr>
                        <a:buNone/>
                      </a:pPr>
                      <a:r>
                        <a:rPr lang="zh-CN" altLang="en-US" dirty="0">
                          <a:solidFill>
                            <a:schemeClr val="bg1"/>
                          </a:solidFill>
                        </a:rPr>
                        <a:t>具体内容</a:t>
                      </a:r>
                    </a:p>
                  </a:txBody>
                  <a:tcPr>
                    <a:solidFill>
                      <a:schemeClr val="tx1"/>
                    </a:solidFill>
                  </a:tcPr>
                </a:tc>
                <a:extLst>
                  <a:ext uri="{0D108BD9-81ED-4DB2-BD59-A6C34878D82A}">
                    <a16:rowId xmlns:a16="http://schemas.microsoft.com/office/drawing/2014/main" val="10000"/>
                  </a:ext>
                </a:extLst>
              </a:tr>
              <a:tr h="3178810">
                <a:tc>
                  <a:txBody>
                    <a:bodyPr/>
                    <a:lstStyle/>
                    <a:p>
                      <a:pPr>
                        <a:buNone/>
                      </a:pPr>
                      <a:r>
                        <a:rPr lang="zh-CN" altLang="en-US" dirty="0"/>
                        <a:t>需求获取</a:t>
                      </a:r>
                    </a:p>
                  </a:txBody>
                  <a:tcPr>
                    <a:solidFill>
                      <a:schemeClr val="tx1"/>
                    </a:solidFill>
                  </a:tcPr>
                </a:tc>
                <a:tc>
                  <a:txBody>
                    <a:bodyPr/>
                    <a:lstStyle/>
                    <a:p>
                      <a:pPr>
                        <a:buNone/>
                      </a:pPr>
                      <a:r>
                        <a:rPr lang="zh-CN" altLang="en-US"/>
                        <a:t>编写项目视图与范围</a:t>
                      </a:r>
                    </a:p>
                    <a:p>
                      <a:pPr>
                        <a:buNone/>
                      </a:pPr>
                      <a:r>
                        <a:rPr lang="zh-CN" altLang="en-US"/>
                        <a:t>确定需求开发过程</a:t>
                      </a:r>
                    </a:p>
                    <a:p>
                      <a:pPr>
                        <a:buNone/>
                      </a:pPr>
                      <a:r>
                        <a:rPr lang="zh-CN" altLang="en-US"/>
                        <a:t>用户群分类</a:t>
                      </a:r>
                    </a:p>
                    <a:p>
                      <a:pPr>
                        <a:buNone/>
                      </a:pPr>
                      <a:r>
                        <a:rPr lang="zh-CN" altLang="en-US"/>
                        <a:t>选择产品代表</a:t>
                      </a:r>
                    </a:p>
                    <a:p>
                      <a:pPr>
                        <a:buNone/>
                      </a:pPr>
                      <a:r>
                        <a:rPr lang="zh-CN" altLang="en-US"/>
                        <a:t>建立核心队伍</a:t>
                      </a:r>
                    </a:p>
                    <a:p>
                      <a:pPr>
                        <a:buNone/>
                      </a:pPr>
                      <a:r>
                        <a:rPr lang="zh-CN" altLang="en-US"/>
                        <a:t>确定使用实例</a:t>
                      </a:r>
                    </a:p>
                    <a:p>
                      <a:pPr>
                        <a:buNone/>
                      </a:pPr>
                      <a:r>
                        <a:rPr lang="zh-CN" altLang="en-US"/>
                        <a:t>召开应用程序开发联系会议（</a:t>
                      </a:r>
                      <a:r>
                        <a:rPr lang="en-US" altLang="zh-CN"/>
                        <a:t>JAD</a:t>
                      </a:r>
                      <a:r>
                        <a:rPr lang="zh-CN" altLang="en-US"/>
                        <a:t>）</a:t>
                      </a:r>
                    </a:p>
                    <a:p>
                      <a:pPr>
                        <a:buNone/>
                      </a:pPr>
                      <a:r>
                        <a:rPr lang="zh-CN" altLang="en-US"/>
                        <a:t>分析用户工作流程</a:t>
                      </a:r>
                    </a:p>
                    <a:p>
                      <a:pPr>
                        <a:buNone/>
                      </a:pPr>
                      <a:r>
                        <a:rPr lang="zh-CN" altLang="en-US"/>
                        <a:t>确定质量属性</a:t>
                      </a:r>
                    </a:p>
                    <a:p>
                      <a:pPr>
                        <a:buNone/>
                      </a:pPr>
                      <a:r>
                        <a:rPr lang="zh-CN" altLang="en-US"/>
                        <a:t>检查问题报告</a:t>
                      </a:r>
                    </a:p>
                    <a:p>
                      <a:pPr>
                        <a:buNone/>
                      </a:pPr>
                      <a:r>
                        <a:rPr lang="zh-CN" altLang="en-US"/>
                        <a:t>需求重用</a:t>
                      </a:r>
                    </a:p>
                  </a:txBody>
                  <a:tcPr>
                    <a:solidFill>
                      <a:schemeClr val="tx1"/>
                    </a:solidFill>
                  </a:tcPr>
                </a:tc>
                <a:extLst>
                  <a:ext uri="{0D108BD9-81ED-4DB2-BD59-A6C34878D82A}">
                    <a16:rowId xmlns:a16="http://schemas.microsoft.com/office/drawing/2014/main" val="10001"/>
                  </a:ext>
                </a:extLst>
              </a:tr>
              <a:tr h="2056765">
                <a:tc>
                  <a:txBody>
                    <a:bodyPr/>
                    <a:lstStyle/>
                    <a:p>
                      <a:pPr>
                        <a:buNone/>
                      </a:pPr>
                      <a:r>
                        <a:rPr lang="zh-CN" altLang="en-US" dirty="0"/>
                        <a:t>需求分析</a:t>
                      </a:r>
                    </a:p>
                  </a:txBody>
                  <a:tcPr>
                    <a:solidFill>
                      <a:schemeClr val="tx1"/>
                    </a:solidFill>
                  </a:tcPr>
                </a:tc>
                <a:tc>
                  <a:txBody>
                    <a:bodyPr/>
                    <a:lstStyle/>
                    <a:p>
                      <a:pPr>
                        <a:buNone/>
                      </a:pPr>
                      <a:r>
                        <a:rPr lang="zh-CN" altLang="en-US" dirty="0"/>
                        <a:t>绘制关联图</a:t>
                      </a:r>
                    </a:p>
                    <a:p>
                      <a:pPr>
                        <a:buNone/>
                      </a:pPr>
                      <a:r>
                        <a:rPr lang="zh-CN" altLang="en-US" dirty="0"/>
                        <a:t>创建开发原型</a:t>
                      </a:r>
                    </a:p>
                    <a:p>
                      <a:pPr>
                        <a:buNone/>
                      </a:pPr>
                      <a:r>
                        <a:rPr lang="zh-CN" altLang="en-US" dirty="0"/>
                        <a:t>分析可行性</a:t>
                      </a:r>
                    </a:p>
                    <a:p>
                      <a:pPr>
                        <a:buNone/>
                      </a:pPr>
                      <a:r>
                        <a:rPr lang="zh-CN" altLang="en-US" dirty="0"/>
                        <a:t>确定需求优先级</a:t>
                      </a:r>
                    </a:p>
                    <a:p>
                      <a:pPr>
                        <a:buNone/>
                      </a:pPr>
                      <a:r>
                        <a:rPr altLang="en-US" dirty="0"/>
                        <a:t>为需求建立模型</a:t>
                      </a:r>
                    </a:p>
                    <a:p>
                      <a:pPr>
                        <a:buNone/>
                      </a:pPr>
                      <a:r>
                        <a:rPr altLang="en-US" dirty="0"/>
                        <a:t>编写数据字典</a:t>
                      </a:r>
                    </a:p>
                    <a:p>
                      <a:pPr>
                        <a:buNone/>
                      </a:pPr>
                      <a:r>
                        <a:rPr altLang="en-US" dirty="0"/>
                        <a:t>应用质量功能调配</a:t>
                      </a:r>
                    </a:p>
                  </a:txBody>
                  <a:tcPr>
                    <a:solidFill>
                      <a:schemeClr val="tx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7934994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p:nvPr>
            <p:extLst>
              <p:ext uri="{D42A27DB-BD31-4B8C-83A1-F6EECF244321}">
                <p14:modId xmlns:p14="http://schemas.microsoft.com/office/powerpoint/2010/main" val="2953631391"/>
              </p:ext>
            </p:extLst>
          </p:nvPr>
        </p:nvGraphicFramePr>
        <p:xfrm>
          <a:off x="886460" y="786765"/>
          <a:ext cx="9075420" cy="2651760"/>
        </p:xfrm>
        <a:graphic>
          <a:graphicData uri="http://schemas.openxmlformats.org/drawingml/2006/table">
            <a:tbl>
              <a:tblPr firstRow="1" bandRow="1">
                <a:tableStyleId>{5C22544A-7EE6-4342-B048-85BDC9FD1C3A}</a:tableStyleId>
              </a:tblPr>
              <a:tblGrid>
                <a:gridCol w="4676775">
                  <a:extLst>
                    <a:ext uri="{9D8B030D-6E8A-4147-A177-3AD203B41FA5}">
                      <a16:colId xmlns:a16="http://schemas.microsoft.com/office/drawing/2014/main" val="20000"/>
                    </a:ext>
                  </a:extLst>
                </a:gridCol>
                <a:gridCol w="4398645">
                  <a:extLst>
                    <a:ext uri="{9D8B030D-6E8A-4147-A177-3AD203B41FA5}">
                      <a16:colId xmlns:a16="http://schemas.microsoft.com/office/drawing/2014/main" val="20001"/>
                    </a:ext>
                  </a:extLst>
                </a:gridCol>
              </a:tblGrid>
              <a:tr h="1463040">
                <a:tc>
                  <a:txBody>
                    <a:bodyPr/>
                    <a:lstStyle/>
                    <a:p>
                      <a:pPr>
                        <a:buNone/>
                      </a:pPr>
                      <a:r>
                        <a:rPr lang="zh-CN" altLang="en-US" dirty="0">
                          <a:solidFill>
                            <a:schemeClr val="bg1"/>
                          </a:solidFill>
                        </a:rPr>
                        <a:t>需求规格说明</a:t>
                      </a:r>
                    </a:p>
                  </a:txBody>
                  <a:tcPr>
                    <a:solidFill>
                      <a:schemeClr val="tx1"/>
                    </a:solidFill>
                  </a:tcPr>
                </a:tc>
                <a:tc>
                  <a:txBody>
                    <a:bodyPr/>
                    <a:lstStyle/>
                    <a:p>
                      <a:pPr>
                        <a:buNone/>
                      </a:pPr>
                      <a:r>
                        <a:rPr lang="zh-CN" altLang="en-US">
                          <a:solidFill>
                            <a:schemeClr val="bg1"/>
                          </a:solidFill>
                        </a:rPr>
                        <a:t>采用软件需求规格说明模板</a:t>
                      </a:r>
                    </a:p>
                    <a:p>
                      <a:pPr>
                        <a:buNone/>
                      </a:pPr>
                      <a:r>
                        <a:rPr lang="zh-CN" altLang="en-US">
                          <a:solidFill>
                            <a:schemeClr val="bg1"/>
                          </a:solidFill>
                        </a:rPr>
                        <a:t>指明需求来源</a:t>
                      </a:r>
                    </a:p>
                    <a:p>
                      <a:pPr>
                        <a:buNone/>
                      </a:pPr>
                      <a:r>
                        <a:rPr lang="zh-CN" altLang="en-US">
                          <a:solidFill>
                            <a:schemeClr val="bg1"/>
                          </a:solidFill>
                        </a:rPr>
                        <a:t>为每一项需求注上标号</a:t>
                      </a:r>
                    </a:p>
                    <a:p>
                      <a:pPr>
                        <a:buNone/>
                      </a:pPr>
                      <a:r>
                        <a:rPr lang="zh-CN" altLang="en-US">
                          <a:solidFill>
                            <a:schemeClr val="bg1"/>
                          </a:solidFill>
                        </a:rPr>
                        <a:t>记录业务规范</a:t>
                      </a:r>
                    </a:p>
                    <a:p>
                      <a:pPr>
                        <a:buNone/>
                      </a:pPr>
                      <a:r>
                        <a:rPr lang="zh-CN" altLang="en-US">
                          <a:solidFill>
                            <a:schemeClr val="bg1"/>
                          </a:solidFill>
                        </a:rPr>
                        <a:t>创建需求跟踪能力矩阵</a:t>
                      </a:r>
                    </a:p>
                  </a:txBody>
                  <a:tcPr>
                    <a:solidFill>
                      <a:schemeClr val="tx1"/>
                    </a:solidFill>
                  </a:tcPr>
                </a:tc>
                <a:extLst>
                  <a:ext uri="{0D108BD9-81ED-4DB2-BD59-A6C34878D82A}">
                    <a16:rowId xmlns:a16="http://schemas.microsoft.com/office/drawing/2014/main" val="10000"/>
                  </a:ext>
                </a:extLst>
              </a:tr>
              <a:tr h="1188720">
                <a:tc>
                  <a:txBody>
                    <a:bodyPr/>
                    <a:lstStyle/>
                    <a:p>
                      <a:pPr>
                        <a:buNone/>
                      </a:pPr>
                      <a:r>
                        <a:rPr lang="zh-CN" altLang="en-US" dirty="0"/>
                        <a:t>需求规格审核</a:t>
                      </a:r>
                    </a:p>
                  </a:txBody>
                  <a:tcPr>
                    <a:solidFill>
                      <a:schemeClr val="tx1"/>
                    </a:solidFill>
                  </a:tcPr>
                </a:tc>
                <a:tc>
                  <a:txBody>
                    <a:bodyPr/>
                    <a:lstStyle/>
                    <a:p>
                      <a:pPr>
                        <a:buNone/>
                      </a:pPr>
                      <a:r>
                        <a:rPr lang="zh-CN" altLang="en-US" dirty="0">
                          <a:solidFill>
                            <a:schemeClr val="bg1"/>
                          </a:solidFill>
                        </a:rPr>
                        <a:t>审查需求文档</a:t>
                      </a:r>
                    </a:p>
                    <a:p>
                      <a:pPr>
                        <a:buNone/>
                      </a:pPr>
                      <a:r>
                        <a:rPr lang="zh-CN" altLang="en-US" dirty="0">
                          <a:solidFill>
                            <a:schemeClr val="bg1"/>
                          </a:solidFill>
                        </a:rPr>
                        <a:t>编写测试用例</a:t>
                      </a:r>
                    </a:p>
                    <a:p>
                      <a:pPr>
                        <a:buNone/>
                      </a:pPr>
                      <a:r>
                        <a:rPr lang="zh-CN" altLang="en-US" dirty="0">
                          <a:solidFill>
                            <a:schemeClr val="bg1"/>
                          </a:solidFill>
                        </a:rPr>
                        <a:t>编写用户手册</a:t>
                      </a:r>
                    </a:p>
                    <a:p>
                      <a:pPr>
                        <a:buNone/>
                      </a:pPr>
                      <a:r>
                        <a:rPr lang="zh-CN" altLang="en-US" dirty="0">
                          <a:solidFill>
                            <a:schemeClr val="bg1"/>
                          </a:solidFill>
                        </a:rPr>
                        <a:t>确定合格的标准</a:t>
                      </a:r>
                    </a:p>
                  </a:txBody>
                  <a:tcPr>
                    <a:solidFill>
                      <a:schemeClr val="tx1"/>
                    </a:solidFill>
                  </a:tcPr>
                </a:tc>
                <a:extLst>
                  <a:ext uri="{0D108BD9-81ED-4DB2-BD59-A6C34878D82A}">
                    <a16:rowId xmlns:a16="http://schemas.microsoft.com/office/drawing/2014/main" val="10001"/>
                  </a:ext>
                </a:extLst>
              </a:tr>
            </a:tbl>
          </a:graphicData>
        </a:graphic>
      </p:graphicFrame>
      <p:graphicFrame>
        <p:nvGraphicFramePr>
          <p:cNvPr id="5" name="表格 4"/>
          <p:cNvGraphicFramePr/>
          <p:nvPr>
            <p:extLst>
              <p:ext uri="{D42A27DB-BD31-4B8C-83A1-F6EECF244321}">
                <p14:modId xmlns:p14="http://schemas.microsoft.com/office/powerpoint/2010/main" val="907177149"/>
              </p:ext>
            </p:extLst>
          </p:nvPr>
        </p:nvGraphicFramePr>
        <p:xfrm>
          <a:off x="886460" y="3438525"/>
          <a:ext cx="9075420" cy="2834640"/>
        </p:xfrm>
        <a:graphic>
          <a:graphicData uri="http://schemas.openxmlformats.org/drawingml/2006/table">
            <a:tbl>
              <a:tblPr firstRow="1" bandRow="1">
                <a:tableStyleId>{5C22544A-7EE6-4342-B048-85BDC9FD1C3A}</a:tableStyleId>
              </a:tblPr>
              <a:tblGrid>
                <a:gridCol w="4537710">
                  <a:extLst>
                    <a:ext uri="{9D8B030D-6E8A-4147-A177-3AD203B41FA5}">
                      <a16:colId xmlns:a16="http://schemas.microsoft.com/office/drawing/2014/main" val="20000"/>
                    </a:ext>
                  </a:extLst>
                </a:gridCol>
                <a:gridCol w="4537710">
                  <a:extLst>
                    <a:ext uri="{9D8B030D-6E8A-4147-A177-3AD203B41FA5}">
                      <a16:colId xmlns:a16="http://schemas.microsoft.com/office/drawing/2014/main" val="20001"/>
                    </a:ext>
                  </a:extLst>
                </a:gridCol>
              </a:tblGrid>
              <a:tr h="381000">
                <a:tc>
                  <a:txBody>
                    <a:bodyPr/>
                    <a:lstStyle/>
                    <a:p>
                      <a:pPr>
                        <a:buNone/>
                      </a:pPr>
                      <a:r>
                        <a:rPr lang="zh-CN" altLang="en-US" dirty="0">
                          <a:solidFill>
                            <a:schemeClr val="bg1"/>
                          </a:solidFill>
                        </a:rPr>
                        <a:t>需求管理过程</a:t>
                      </a:r>
                    </a:p>
                  </a:txBody>
                  <a:tcPr>
                    <a:solidFill>
                      <a:schemeClr val="tx1"/>
                    </a:solidFill>
                  </a:tcPr>
                </a:tc>
                <a:tc>
                  <a:txBody>
                    <a:bodyPr/>
                    <a:lstStyle/>
                    <a:p>
                      <a:pPr>
                        <a:buNone/>
                      </a:pPr>
                      <a:r>
                        <a:rPr lang="zh-CN" altLang="en-US" dirty="0">
                          <a:solidFill>
                            <a:schemeClr val="bg1"/>
                          </a:solidFill>
                        </a:rPr>
                        <a:t>确定变更控制过程</a:t>
                      </a:r>
                    </a:p>
                    <a:p>
                      <a:pPr>
                        <a:buNone/>
                      </a:pPr>
                      <a:r>
                        <a:rPr lang="zh-CN" altLang="en-US" dirty="0">
                          <a:solidFill>
                            <a:schemeClr val="bg1"/>
                          </a:solidFill>
                        </a:rPr>
                        <a:t>建立变更控制委员会</a:t>
                      </a:r>
                    </a:p>
                    <a:p>
                      <a:pPr>
                        <a:buNone/>
                      </a:pPr>
                      <a:r>
                        <a:rPr lang="zh-CN" altLang="en-US" dirty="0">
                          <a:solidFill>
                            <a:schemeClr val="bg1"/>
                          </a:solidFill>
                        </a:rPr>
                        <a:t>进行变更影响分析</a:t>
                      </a:r>
                    </a:p>
                    <a:p>
                      <a:pPr>
                        <a:buNone/>
                      </a:pPr>
                      <a:r>
                        <a:rPr lang="zh-CN" altLang="en-US" dirty="0">
                          <a:solidFill>
                            <a:schemeClr val="bg1"/>
                          </a:solidFill>
                        </a:rPr>
                        <a:t>跟踪每一项变更</a:t>
                      </a:r>
                    </a:p>
                    <a:p>
                      <a:pPr>
                        <a:buNone/>
                      </a:pPr>
                      <a:r>
                        <a:rPr lang="zh-CN" altLang="en-US" dirty="0">
                          <a:solidFill>
                            <a:schemeClr val="bg1"/>
                          </a:solidFill>
                        </a:rPr>
                        <a:t>编写需求文档的基准版本和控制版本</a:t>
                      </a:r>
                    </a:p>
                    <a:p>
                      <a:pPr>
                        <a:buNone/>
                      </a:pPr>
                      <a:r>
                        <a:rPr lang="zh-CN" altLang="en-US" dirty="0">
                          <a:solidFill>
                            <a:schemeClr val="bg1"/>
                          </a:solidFill>
                        </a:rPr>
                        <a:t>维护变更历史纪录</a:t>
                      </a:r>
                    </a:p>
                    <a:p>
                      <a:pPr>
                        <a:buNone/>
                      </a:pPr>
                      <a:r>
                        <a:rPr lang="zh-CN" altLang="en-US" dirty="0">
                          <a:solidFill>
                            <a:schemeClr val="bg1"/>
                          </a:solidFill>
                        </a:rPr>
                        <a:t>跟踪需求状态</a:t>
                      </a:r>
                    </a:p>
                    <a:p>
                      <a:pPr>
                        <a:buNone/>
                      </a:pPr>
                      <a:r>
                        <a:rPr lang="zh-CN" altLang="en-US" dirty="0">
                          <a:solidFill>
                            <a:schemeClr val="bg1"/>
                          </a:solidFill>
                        </a:rPr>
                        <a:t>衡量需求稳定性</a:t>
                      </a:r>
                    </a:p>
                    <a:p>
                      <a:pPr>
                        <a:buNone/>
                      </a:pPr>
                      <a:r>
                        <a:rPr lang="zh-CN" altLang="en-US" dirty="0">
                          <a:solidFill>
                            <a:schemeClr val="bg1"/>
                          </a:solidFill>
                        </a:rPr>
                        <a:t>使用变更管理工具</a:t>
                      </a:r>
                    </a:p>
                    <a:p>
                      <a:pPr>
                        <a:buNone/>
                      </a:pPr>
                      <a:endParaRPr lang="zh-CN" altLang="en-US" dirty="0">
                        <a:solidFill>
                          <a:schemeClr val="bg1"/>
                        </a:solidFill>
                      </a:endParaRPr>
                    </a:p>
                  </a:txBody>
                  <a:tcPr>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3232311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2033984"/>
            <a:ext cx="7999315"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latin typeface="Microsoft YaHei UI" panose="020B0503020204020204" pitchFamily="34" charset="-122"/>
                <a:ea typeface="Microsoft YaHei UI" panose="020B0503020204020204" pitchFamily="34" charset="-122"/>
              </a:rPr>
              <a:t>5</a:t>
            </a:r>
            <a:r>
              <a:rPr lang="zh-CN" altLang="en-US" sz="9600" dirty="0">
                <a:latin typeface="Microsoft YaHei UI" panose="020B0503020204020204" pitchFamily="34" charset="-122"/>
                <a:ea typeface="Microsoft YaHei UI" panose="020B0503020204020204" pitchFamily="34" charset="-122"/>
              </a:rPr>
              <a:t>章 </a:t>
            </a:r>
            <a:br>
              <a:rPr lang="en-US" altLang="zh-CN" sz="9600" dirty="0">
                <a:latin typeface="Microsoft YaHei UI" panose="020B0503020204020204" pitchFamily="34" charset="-122"/>
                <a:ea typeface="Microsoft YaHei UI" panose="020B0503020204020204" pitchFamily="34" charset="-122"/>
              </a:rPr>
            </a:br>
            <a:r>
              <a:rPr lang="zh-CN" altLang="en-US" sz="9600" dirty="0"/>
              <a:t>质量管理计划</a:t>
            </a:r>
            <a:endParaRPr lang="zh-CN" sz="9600" dirty="0">
              <a:latin typeface="Microsoft YaHei UI" panose="020B0503020204020204" pitchFamily="34" charset="-122"/>
              <a:ea typeface="Microsoft YaHei UI" panose="020B0503020204020204" pitchFamily="34" charset="-122"/>
            </a:endParaRPr>
          </a:p>
        </p:txBody>
      </p:sp>
      <p:sp>
        <p:nvSpPr>
          <p:cNvPr id="3" name="文本占位符 2"/>
          <p:cNvSpPr>
            <a:spLocks noGrp="1"/>
          </p:cNvSpPr>
          <p:nvPr>
            <p:ph type="body" sz="half" idx="2"/>
          </p:nvPr>
        </p:nvSpPr>
        <p:spPr/>
        <p:txBody>
          <a:bodyPr/>
          <a:lstStyle/>
          <a:p>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796351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5.1 </a:t>
            </a:r>
            <a:r>
              <a:rPr lang="zh-CN" altLang="en-US" dirty="0"/>
              <a:t>教师</a:t>
            </a:r>
            <a:r>
              <a:rPr lang="en-US" altLang="zh-CN" dirty="0"/>
              <a:t>(</a:t>
            </a:r>
            <a:r>
              <a:rPr lang="zh-CN" altLang="en-US" dirty="0"/>
              <a:t>助教</a:t>
            </a:r>
            <a:r>
              <a:rPr lang="en-US" altLang="zh-CN" dirty="0"/>
              <a:t>)</a:t>
            </a:r>
            <a:r>
              <a:rPr lang="zh-CN" altLang="en-US" dirty="0"/>
              <a:t>需求</a:t>
            </a:r>
          </a:p>
        </p:txBody>
      </p:sp>
      <p:sp>
        <p:nvSpPr>
          <p:cNvPr id="3" name="矩形 2"/>
          <p:cNvSpPr>
            <a:spLocks noGrp="1"/>
          </p:cNvSpPr>
          <p:nvPr>
            <p:ph idx="1"/>
          </p:nvPr>
        </p:nvSpPr>
        <p:spPr/>
        <p:txBody>
          <a:bodyPr>
            <a:normAutofit/>
          </a:bodyPr>
          <a:lstStyle/>
          <a:p>
            <a:endParaRPr lang="zh-CN" sz="2400" dirty="0"/>
          </a:p>
        </p:txBody>
      </p:sp>
    </p:spTree>
    <p:extLst>
      <p:ext uri="{BB962C8B-B14F-4D97-AF65-F5344CB8AC3E}">
        <p14:creationId xmlns:p14="http://schemas.microsoft.com/office/powerpoint/2010/main" val="21831608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5.2 </a:t>
            </a:r>
            <a:r>
              <a:rPr lang="zh-CN" altLang="en-US" dirty="0"/>
              <a:t>管理员需求</a:t>
            </a:r>
          </a:p>
        </p:txBody>
      </p:sp>
      <p:sp>
        <p:nvSpPr>
          <p:cNvPr id="3" name="矩形 2"/>
          <p:cNvSpPr>
            <a:spLocks noGrp="1"/>
          </p:cNvSpPr>
          <p:nvPr>
            <p:ph idx="1"/>
          </p:nvPr>
        </p:nvSpPr>
        <p:spPr/>
        <p:txBody>
          <a:bodyPr>
            <a:normAutofit/>
          </a:bodyPr>
          <a:lstStyle/>
          <a:p>
            <a:r>
              <a:rPr lang="zh-CN" altLang="en-US" sz="2400" dirty="0"/>
              <a:t>管理员可以配置学生的相关课程信息，包括任课教师，上课地点时间，以及学生的名单。</a:t>
            </a:r>
            <a:endParaRPr lang="en-US" altLang="zh-CN" sz="2400" dirty="0"/>
          </a:p>
          <a:p>
            <a:r>
              <a:rPr lang="zh-CN" altLang="en-US" sz="2400" dirty="0"/>
              <a:t>管理课程的所有内容，主要包括教师及课程简介，课程资料，资料支持上传，下载，修改，发布，撤回。</a:t>
            </a:r>
            <a:endParaRPr lang="en-US" altLang="zh-CN" sz="2400" dirty="0"/>
          </a:p>
          <a:p>
            <a:r>
              <a:rPr lang="zh-CN" altLang="en-US" sz="2400" dirty="0"/>
              <a:t>修改自己的密码，有权限支持用户重置密码，并且将随机密码发到用户的手机。</a:t>
            </a:r>
            <a:endParaRPr lang="en-US" altLang="zh-CN" sz="2400" dirty="0"/>
          </a:p>
          <a:p>
            <a:r>
              <a:rPr lang="zh-CN" altLang="en-US" sz="2400" dirty="0"/>
              <a:t>管理回收站，可以清空或者</a:t>
            </a:r>
            <a:endParaRPr lang="zh-CN" sz="2400" dirty="0"/>
          </a:p>
        </p:txBody>
      </p:sp>
    </p:spTree>
    <p:extLst>
      <p:ext uri="{BB962C8B-B14F-4D97-AF65-F5344CB8AC3E}">
        <p14:creationId xmlns:p14="http://schemas.microsoft.com/office/powerpoint/2010/main" val="74186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5.3 </a:t>
            </a:r>
            <a:r>
              <a:rPr lang="zh-CN" altLang="en-US" dirty="0"/>
              <a:t>学生需求</a:t>
            </a:r>
          </a:p>
        </p:txBody>
      </p:sp>
      <p:sp>
        <p:nvSpPr>
          <p:cNvPr id="3" name="矩形 2"/>
          <p:cNvSpPr>
            <a:spLocks noGrp="1"/>
          </p:cNvSpPr>
          <p:nvPr>
            <p:ph idx="1"/>
          </p:nvPr>
        </p:nvSpPr>
        <p:spPr/>
        <p:txBody>
          <a:bodyPr>
            <a:normAutofit/>
          </a:bodyPr>
          <a:lstStyle/>
          <a:p>
            <a:r>
              <a:rPr lang="zh-CN" altLang="en-US" sz="2400" dirty="0"/>
              <a:t>下载最新以及历史的课件资料，最大支持</a:t>
            </a:r>
            <a:r>
              <a:rPr lang="en-US" altLang="zh-CN" sz="2400" dirty="0"/>
              <a:t>100</a:t>
            </a:r>
            <a:r>
              <a:rPr lang="zh-CN" altLang="en-US" sz="2400" dirty="0"/>
              <a:t>人并行</a:t>
            </a:r>
            <a:r>
              <a:rPr lang="en-US" altLang="zh-CN" sz="2400" dirty="0"/>
              <a:t>100KB/s</a:t>
            </a:r>
            <a:r>
              <a:rPr lang="zh-CN" altLang="en-US" sz="2400" dirty="0"/>
              <a:t>的下载速度</a:t>
            </a:r>
            <a:endParaRPr lang="en-US" altLang="zh-CN" sz="2400" dirty="0"/>
          </a:p>
          <a:p>
            <a:r>
              <a:rPr lang="zh-CN" altLang="en-US" sz="2400" dirty="0"/>
              <a:t>及时收到老师发布的消息</a:t>
            </a:r>
            <a:endParaRPr lang="en-US" altLang="zh-CN" sz="2400" dirty="0"/>
          </a:p>
          <a:p>
            <a:r>
              <a:rPr lang="en-US" altLang="zh-CN" sz="2400" dirty="0"/>
              <a:t>UI</a:t>
            </a:r>
            <a:r>
              <a:rPr lang="zh-CN" altLang="en-US" sz="2400" dirty="0"/>
              <a:t>符合现在软件工程的规范，适应时代审美</a:t>
            </a:r>
            <a:endParaRPr lang="en-US" altLang="zh-CN" sz="2400" dirty="0"/>
          </a:p>
          <a:p>
            <a:r>
              <a:rPr lang="zh-CN" altLang="en-US" sz="2400" dirty="0"/>
              <a:t>可以通过密保问题或者绑定的号码或邮箱重置密码。上述手段都失效是，通过有效证件，让管理员重置密码。</a:t>
            </a:r>
            <a:endParaRPr lang="en-US" altLang="zh-CN" sz="2400" dirty="0"/>
          </a:p>
          <a:p>
            <a:r>
              <a:rPr lang="zh-CN" altLang="en-US" sz="2400" dirty="0"/>
              <a:t>支持学生个人网盘，容量不低于</a:t>
            </a:r>
            <a:r>
              <a:rPr lang="en-US" altLang="zh-CN" sz="2400" dirty="0"/>
              <a:t>500MB</a:t>
            </a:r>
          </a:p>
          <a:p>
            <a:r>
              <a:rPr lang="zh-CN" altLang="en-US" sz="2400" dirty="0"/>
              <a:t>提交作业，并且查看提交作业审批情况</a:t>
            </a:r>
            <a:endParaRPr lang="en-US" altLang="zh-CN" sz="2400" dirty="0"/>
          </a:p>
          <a:p>
            <a:endParaRPr lang="zh-CN" sz="2400" dirty="0"/>
          </a:p>
        </p:txBody>
      </p:sp>
    </p:spTree>
    <p:extLst>
      <p:ext uri="{BB962C8B-B14F-4D97-AF65-F5344CB8AC3E}">
        <p14:creationId xmlns:p14="http://schemas.microsoft.com/office/powerpoint/2010/main" val="8969444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5.4 </a:t>
            </a:r>
            <a:r>
              <a:rPr lang="zh-CN" altLang="en-US" dirty="0"/>
              <a:t>系统功能需求</a:t>
            </a:r>
          </a:p>
        </p:txBody>
      </p:sp>
      <p:sp>
        <p:nvSpPr>
          <p:cNvPr id="3" name="矩形 2"/>
          <p:cNvSpPr>
            <a:spLocks noGrp="1"/>
          </p:cNvSpPr>
          <p:nvPr>
            <p:ph idx="1"/>
          </p:nvPr>
        </p:nvSpPr>
        <p:spPr/>
        <p:txBody>
          <a:bodyPr>
            <a:normAutofit/>
          </a:bodyPr>
          <a:lstStyle/>
          <a:p>
            <a:r>
              <a:rPr lang="zh-CN" altLang="en-US" sz="2400" dirty="0"/>
              <a:t>具备应对</a:t>
            </a:r>
            <a:r>
              <a:rPr lang="en-US" altLang="zh-CN" sz="2400" dirty="0"/>
              <a:t>2000</a:t>
            </a:r>
            <a:r>
              <a:rPr lang="zh-CN" altLang="en-US" sz="2400" dirty="0"/>
              <a:t>人同时访问，提供足够质量的保证</a:t>
            </a:r>
            <a:endParaRPr lang="en-US" altLang="zh-CN" sz="2400" dirty="0"/>
          </a:p>
          <a:p>
            <a:r>
              <a:rPr lang="zh-CN" altLang="en-US" sz="2400" dirty="0"/>
              <a:t>数据存储能力要足以支撑</a:t>
            </a:r>
            <a:r>
              <a:rPr lang="en-US" altLang="zh-CN" sz="2400" dirty="0"/>
              <a:t>2000</a:t>
            </a:r>
            <a:r>
              <a:rPr lang="zh-CN" altLang="en-US" sz="2400" dirty="0"/>
              <a:t>人的数据</a:t>
            </a:r>
            <a:endParaRPr lang="en-US" altLang="zh-CN" sz="2400" dirty="0"/>
          </a:p>
          <a:p>
            <a:endParaRPr lang="zh-CN" sz="2400" dirty="0"/>
          </a:p>
        </p:txBody>
      </p:sp>
    </p:spTree>
    <p:extLst>
      <p:ext uri="{BB962C8B-B14F-4D97-AF65-F5344CB8AC3E}">
        <p14:creationId xmlns:p14="http://schemas.microsoft.com/office/powerpoint/2010/main" val="38598659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5.5.1</a:t>
            </a:r>
            <a:r>
              <a:rPr lang="zh-CN" altLang="en-US" dirty="0"/>
              <a:t>建立开发项目质量管理责任制</a:t>
            </a:r>
          </a:p>
        </p:txBody>
      </p:sp>
      <p:sp>
        <p:nvSpPr>
          <p:cNvPr id="3" name="矩形 2"/>
          <p:cNvSpPr>
            <a:spLocks noGrp="1"/>
          </p:cNvSpPr>
          <p:nvPr>
            <p:ph idx="1"/>
          </p:nvPr>
        </p:nvSpPr>
        <p:spPr/>
        <p:txBody>
          <a:bodyPr>
            <a:normAutofit lnSpcReduction="10000"/>
          </a:bodyPr>
          <a:lstStyle/>
          <a:p>
            <a:r>
              <a:rPr lang="zh-CN" altLang="en-US" sz="2400" dirty="0"/>
              <a:t>项目经理是全权负责人，所有工作的审核，必须经过项目经理确认。</a:t>
            </a:r>
            <a:endParaRPr lang="en-US" altLang="zh-CN" sz="2400" dirty="0"/>
          </a:p>
          <a:p>
            <a:r>
              <a:rPr lang="zh-CN" altLang="en-US" sz="2400" dirty="0"/>
              <a:t>质量经理的职责主要包括了：根据投资人项目开发战略，市场定位目标，负责编制开发项目质量计划，并组织实施；按质量计划规定，跟踪、督促、检查项目质量计划执行情况，特别是主要质量控制点的验证、检查和评审活动；对发现重大的管理方面或技术方面的质量问题，组织研究解决，向项目团队负责人报告；编制项目质量报告，报上级质检部门和项目经理。项目质量经理对质量的监督检查，不能代替项目其它岗位的质量职责，项目各个经理、专业负责人、各部室、各专业人员各自均应完成自己应负的质量责任，项目质量才能有保证。</a:t>
            </a:r>
            <a:endParaRPr lang="zh-CN" sz="2400" dirty="0"/>
          </a:p>
        </p:txBody>
      </p:sp>
    </p:spTree>
    <p:extLst>
      <p:ext uri="{BB962C8B-B14F-4D97-AF65-F5344CB8AC3E}">
        <p14:creationId xmlns:p14="http://schemas.microsoft.com/office/powerpoint/2010/main" val="3000847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2033984"/>
            <a:ext cx="7999315"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latin typeface="Microsoft YaHei UI" panose="020B0503020204020204" pitchFamily="34" charset="-122"/>
                <a:ea typeface="Microsoft YaHei UI" panose="020B0503020204020204" pitchFamily="34" charset="-122"/>
              </a:rPr>
              <a:t>1</a:t>
            </a:r>
            <a:r>
              <a:rPr lang="zh-CN" altLang="en-US" sz="9600" dirty="0">
                <a:latin typeface="Microsoft YaHei UI" panose="020B0503020204020204" pitchFamily="34" charset="-122"/>
                <a:ea typeface="Microsoft YaHei UI" panose="020B0503020204020204" pitchFamily="34" charset="-122"/>
              </a:rPr>
              <a:t>章</a:t>
            </a:r>
            <a:br>
              <a:rPr lang="en-US" altLang="zh-CN" sz="9600" dirty="0">
                <a:latin typeface="Microsoft YaHei UI" panose="020B0503020204020204" pitchFamily="34" charset="-122"/>
                <a:ea typeface="Microsoft YaHei UI" panose="020B0503020204020204" pitchFamily="34" charset="-122"/>
              </a:rPr>
            </a:br>
            <a:r>
              <a:rPr lang="zh-CN" altLang="en-US" sz="9600" dirty="0">
                <a:latin typeface="Microsoft YaHei UI" panose="020B0503020204020204" pitchFamily="34" charset="-122"/>
                <a:ea typeface="Microsoft YaHei UI" panose="020B0503020204020204" pitchFamily="34" charset="-122"/>
              </a:rPr>
              <a:t>引言</a:t>
            </a:r>
            <a:endParaRPr lang="zh-CN" sz="9600" dirty="0">
              <a:latin typeface="Microsoft YaHei UI" panose="020B0503020204020204" pitchFamily="34" charset="-122"/>
              <a:ea typeface="Microsoft YaHei UI" panose="020B0503020204020204" pitchFamily="34" charset="-122"/>
            </a:endParaRPr>
          </a:p>
        </p:txBody>
      </p:sp>
      <p:sp>
        <p:nvSpPr>
          <p:cNvPr id="3" name="文本占位符 2"/>
          <p:cNvSpPr>
            <a:spLocks noGrp="1"/>
          </p:cNvSpPr>
          <p:nvPr>
            <p:ph type="body" sz="half" idx="2"/>
          </p:nvPr>
        </p:nvSpPr>
        <p:spPr/>
        <p:txBody>
          <a:bodyPr/>
          <a:lstStyle/>
          <a:p>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1082049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5.6.1</a:t>
            </a:r>
            <a:r>
              <a:rPr lang="zh-CN" altLang="en-US" dirty="0"/>
              <a:t>质量保证</a:t>
            </a:r>
          </a:p>
        </p:txBody>
      </p:sp>
      <p:sp>
        <p:nvSpPr>
          <p:cNvPr id="3" name="矩形 2"/>
          <p:cNvSpPr>
            <a:spLocks noGrp="1"/>
          </p:cNvSpPr>
          <p:nvPr>
            <p:ph idx="1"/>
          </p:nvPr>
        </p:nvSpPr>
        <p:spPr/>
        <p:txBody>
          <a:bodyPr>
            <a:normAutofit/>
          </a:bodyPr>
          <a:lstStyle/>
          <a:p>
            <a:r>
              <a:rPr lang="zh-CN" altLang="en-US" sz="2400" dirty="0"/>
              <a:t>质量保证就是实施质量计划，增强项目投资人、项目最终用户项目质量的信心。</a:t>
            </a:r>
          </a:p>
          <a:p>
            <a:pPr marL="0" indent="0">
              <a:buNone/>
            </a:pPr>
            <a:endParaRPr lang="zh-CN" sz="2400" dirty="0"/>
          </a:p>
        </p:txBody>
      </p:sp>
    </p:spTree>
    <p:extLst>
      <p:ext uri="{BB962C8B-B14F-4D97-AF65-F5344CB8AC3E}">
        <p14:creationId xmlns:p14="http://schemas.microsoft.com/office/powerpoint/2010/main" val="28517138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2033984"/>
            <a:ext cx="7999315"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t>6</a:t>
            </a:r>
            <a:r>
              <a:rPr lang="zh-CN" altLang="en-US" sz="9600" dirty="0">
                <a:latin typeface="Microsoft YaHei UI" panose="020B0503020204020204" pitchFamily="34" charset="-122"/>
                <a:ea typeface="Microsoft YaHei UI" panose="020B0503020204020204" pitchFamily="34" charset="-122"/>
              </a:rPr>
              <a:t>章 </a:t>
            </a:r>
            <a:br>
              <a:rPr lang="en-US" altLang="zh-CN" sz="9600" dirty="0">
                <a:latin typeface="Microsoft YaHei UI" panose="020B0503020204020204" pitchFamily="34" charset="-122"/>
                <a:ea typeface="Microsoft YaHei UI" panose="020B0503020204020204" pitchFamily="34" charset="-122"/>
              </a:rPr>
            </a:br>
            <a:r>
              <a:rPr lang="zh-CN" altLang="en-US" sz="9600" dirty="0"/>
              <a:t>沟通管理计划</a:t>
            </a:r>
            <a:endParaRPr lang="zh-CN" sz="96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5247373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2519364685"/>
              </p:ext>
            </p:extLst>
          </p:nvPr>
        </p:nvGraphicFramePr>
        <p:xfrm>
          <a:off x="778784" y="2087876"/>
          <a:ext cx="10667755" cy="2536413"/>
        </p:xfrm>
        <a:graphic>
          <a:graphicData uri="http://schemas.openxmlformats.org/drawingml/2006/table">
            <a:tbl>
              <a:tblPr firstRow="1" firstCol="1" bandRow="1"/>
              <a:tblGrid>
                <a:gridCol w="2666703">
                  <a:extLst>
                    <a:ext uri="{9D8B030D-6E8A-4147-A177-3AD203B41FA5}">
                      <a16:colId xmlns:a16="http://schemas.microsoft.com/office/drawing/2014/main" val="20000"/>
                    </a:ext>
                  </a:extLst>
                </a:gridCol>
                <a:gridCol w="2666703">
                  <a:extLst>
                    <a:ext uri="{9D8B030D-6E8A-4147-A177-3AD203B41FA5}">
                      <a16:colId xmlns:a16="http://schemas.microsoft.com/office/drawing/2014/main" val="20001"/>
                    </a:ext>
                  </a:extLst>
                </a:gridCol>
                <a:gridCol w="2666703">
                  <a:extLst>
                    <a:ext uri="{9D8B030D-6E8A-4147-A177-3AD203B41FA5}">
                      <a16:colId xmlns:a16="http://schemas.microsoft.com/office/drawing/2014/main" val="20003"/>
                    </a:ext>
                  </a:extLst>
                </a:gridCol>
                <a:gridCol w="2667646">
                  <a:extLst>
                    <a:ext uri="{9D8B030D-6E8A-4147-A177-3AD203B41FA5}">
                      <a16:colId xmlns:a16="http://schemas.microsoft.com/office/drawing/2014/main" val="20002"/>
                    </a:ext>
                  </a:extLst>
                </a:gridCol>
              </a:tblGrid>
              <a:tr h="361704">
                <a:tc>
                  <a:txBody>
                    <a:bodyPr/>
                    <a:lstStyle>
                      <a:lvl1pPr marL="0" algn="l" defTabSz="457200" rtl="0" eaLnBrk="1" latinLnBrk="0" hangingPunct="1">
                        <a:defRPr lang="zh-CN" sz="1800" b="1" kern="1200">
                          <a:solidFill>
                            <a:schemeClr val="lt1"/>
                          </a:solidFill>
                          <a:latin typeface="Calibri"/>
                          <a:ea typeface="宋体"/>
                        </a:defRPr>
                      </a:lvl1pPr>
                      <a:lvl2pPr marL="457200" algn="l" defTabSz="457200" rtl="0" eaLnBrk="1" latinLnBrk="0" hangingPunct="1">
                        <a:defRPr lang="zh-CN" sz="1800" b="1" kern="1200">
                          <a:solidFill>
                            <a:schemeClr val="lt1"/>
                          </a:solidFill>
                          <a:latin typeface="Calibri"/>
                          <a:ea typeface="宋体"/>
                        </a:defRPr>
                      </a:lvl2pPr>
                      <a:lvl3pPr marL="914400" algn="l" defTabSz="457200" rtl="0" eaLnBrk="1" latinLnBrk="0" hangingPunct="1">
                        <a:defRPr lang="zh-CN" sz="1800" b="1" kern="1200">
                          <a:solidFill>
                            <a:schemeClr val="lt1"/>
                          </a:solidFill>
                          <a:latin typeface="Calibri"/>
                          <a:ea typeface="宋体"/>
                        </a:defRPr>
                      </a:lvl3pPr>
                      <a:lvl4pPr marL="1371600" algn="l" defTabSz="457200" rtl="0" eaLnBrk="1" latinLnBrk="0" hangingPunct="1">
                        <a:defRPr lang="zh-CN" sz="1800" b="1" kern="1200">
                          <a:solidFill>
                            <a:schemeClr val="lt1"/>
                          </a:solidFill>
                          <a:latin typeface="Calibri"/>
                          <a:ea typeface="宋体"/>
                        </a:defRPr>
                      </a:lvl4pPr>
                      <a:lvl5pPr marL="1828800" algn="l" defTabSz="457200" rtl="0" eaLnBrk="1" latinLnBrk="0" hangingPunct="1">
                        <a:defRPr lang="zh-CN" sz="1800" b="1" kern="1200">
                          <a:solidFill>
                            <a:schemeClr val="lt1"/>
                          </a:solidFill>
                          <a:latin typeface="Calibri"/>
                          <a:ea typeface="宋体"/>
                        </a:defRPr>
                      </a:lvl5pPr>
                      <a:lvl6pPr marL="2286000" algn="l" defTabSz="457200" rtl="0" eaLnBrk="1" latinLnBrk="0" hangingPunct="1">
                        <a:defRPr lang="zh-CN" sz="1800" b="1" kern="1200">
                          <a:solidFill>
                            <a:schemeClr val="lt1"/>
                          </a:solidFill>
                          <a:latin typeface="Calibri"/>
                          <a:ea typeface="宋体"/>
                        </a:defRPr>
                      </a:lvl6pPr>
                      <a:lvl7pPr marL="2743200" algn="l" defTabSz="457200" rtl="0" eaLnBrk="1" latinLnBrk="0" hangingPunct="1">
                        <a:defRPr lang="zh-CN" sz="1800" b="1" kern="1200">
                          <a:solidFill>
                            <a:schemeClr val="lt1"/>
                          </a:solidFill>
                          <a:latin typeface="Calibri"/>
                          <a:ea typeface="宋体"/>
                        </a:defRPr>
                      </a:lvl7pPr>
                      <a:lvl8pPr marL="3200400" algn="l" defTabSz="457200" rtl="0" eaLnBrk="1" latinLnBrk="0" hangingPunct="1">
                        <a:defRPr lang="zh-CN" sz="1800" b="1" kern="1200">
                          <a:solidFill>
                            <a:schemeClr val="lt1"/>
                          </a:solidFill>
                          <a:latin typeface="Calibri"/>
                          <a:ea typeface="宋体"/>
                        </a:defRPr>
                      </a:lvl8pPr>
                      <a:lvl9pPr marL="3657600" algn="l" defTabSz="457200" rtl="0" eaLnBrk="1" latinLnBrk="0" hangingPunct="1">
                        <a:defRPr lang="zh-CN" sz="1800" b="1" kern="1200">
                          <a:solidFill>
                            <a:schemeClr val="lt1"/>
                          </a:solidFill>
                          <a:latin typeface="Calibri"/>
                          <a:ea typeface="宋体"/>
                        </a:defRPr>
                      </a:lvl9pPr>
                    </a:lstStyle>
                    <a:p>
                      <a:pPr algn="just">
                        <a:spcAft>
                          <a:spcPts val="0"/>
                        </a:spcAft>
                      </a:pPr>
                      <a:r>
                        <a:rPr lang="zh-CN" sz="2300" kern="100" dirty="0">
                          <a:effectLst/>
                        </a:rPr>
                        <a:t>姓名</a:t>
                      </a:r>
                      <a:endParaRPr lang="zh-CN" sz="2300" kern="100" dirty="0">
                        <a:effectLst/>
                        <a:latin typeface="Times New Roman" panose="02020603050405020304" pitchFamily="18" charset="0"/>
                        <a:ea typeface="宋体" panose="02010600030101010101" pitchFamily="2" charset="-122"/>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79BD8E"/>
                    </a:solidFill>
                  </a:tcPr>
                </a:tc>
                <a:tc>
                  <a:txBody>
                    <a:bodyPr/>
                    <a:lstStyle>
                      <a:lvl1pPr marL="0" algn="l" defTabSz="457200" rtl="0" eaLnBrk="1" latinLnBrk="0" hangingPunct="1">
                        <a:defRPr lang="zh-CN" sz="1800" b="1" kern="1200">
                          <a:solidFill>
                            <a:schemeClr val="lt1"/>
                          </a:solidFill>
                          <a:latin typeface="Calibri"/>
                          <a:ea typeface="宋体"/>
                        </a:defRPr>
                      </a:lvl1pPr>
                      <a:lvl2pPr marL="457200" algn="l" defTabSz="457200" rtl="0" eaLnBrk="1" latinLnBrk="0" hangingPunct="1">
                        <a:defRPr lang="zh-CN" sz="1800" b="1" kern="1200">
                          <a:solidFill>
                            <a:schemeClr val="lt1"/>
                          </a:solidFill>
                          <a:latin typeface="Calibri"/>
                          <a:ea typeface="宋体"/>
                        </a:defRPr>
                      </a:lvl2pPr>
                      <a:lvl3pPr marL="914400" algn="l" defTabSz="457200" rtl="0" eaLnBrk="1" latinLnBrk="0" hangingPunct="1">
                        <a:defRPr lang="zh-CN" sz="1800" b="1" kern="1200">
                          <a:solidFill>
                            <a:schemeClr val="lt1"/>
                          </a:solidFill>
                          <a:latin typeface="Calibri"/>
                          <a:ea typeface="宋体"/>
                        </a:defRPr>
                      </a:lvl3pPr>
                      <a:lvl4pPr marL="1371600" algn="l" defTabSz="457200" rtl="0" eaLnBrk="1" latinLnBrk="0" hangingPunct="1">
                        <a:defRPr lang="zh-CN" sz="1800" b="1" kern="1200">
                          <a:solidFill>
                            <a:schemeClr val="lt1"/>
                          </a:solidFill>
                          <a:latin typeface="Calibri"/>
                          <a:ea typeface="宋体"/>
                        </a:defRPr>
                      </a:lvl4pPr>
                      <a:lvl5pPr marL="1828800" algn="l" defTabSz="457200" rtl="0" eaLnBrk="1" latinLnBrk="0" hangingPunct="1">
                        <a:defRPr lang="zh-CN" sz="1800" b="1" kern="1200">
                          <a:solidFill>
                            <a:schemeClr val="lt1"/>
                          </a:solidFill>
                          <a:latin typeface="Calibri"/>
                          <a:ea typeface="宋体"/>
                        </a:defRPr>
                      </a:lvl5pPr>
                      <a:lvl6pPr marL="2286000" algn="l" defTabSz="457200" rtl="0" eaLnBrk="1" latinLnBrk="0" hangingPunct="1">
                        <a:defRPr lang="zh-CN" sz="1800" b="1" kern="1200">
                          <a:solidFill>
                            <a:schemeClr val="lt1"/>
                          </a:solidFill>
                          <a:latin typeface="Calibri"/>
                          <a:ea typeface="宋体"/>
                        </a:defRPr>
                      </a:lvl6pPr>
                      <a:lvl7pPr marL="2743200" algn="l" defTabSz="457200" rtl="0" eaLnBrk="1" latinLnBrk="0" hangingPunct="1">
                        <a:defRPr lang="zh-CN" sz="1800" b="1" kern="1200">
                          <a:solidFill>
                            <a:schemeClr val="lt1"/>
                          </a:solidFill>
                          <a:latin typeface="Calibri"/>
                          <a:ea typeface="宋体"/>
                        </a:defRPr>
                      </a:lvl7pPr>
                      <a:lvl8pPr marL="3200400" algn="l" defTabSz="457200" rtl="0" eaLnBrk="1" latinLnBrk="0" hangingPunct="1">
                        <a:defRPr lang="zh-CN" sz="1800" b="1" kern="1200">
                          <a:solidFill>
                            <a:schemeClr val="lt1"/>
                          </a:solidFill>
                          <a:latin typeface="Calibri"/>
                          <a:ea typeface="宋体"/>
                        </a:defRPr>
                      </a:lvl8pPr>
                      <a:lvl9pPr marL="3657600" algn="l" defTabSz="457200" rtl="0" eaLnBrk="1" latinLnBrk="0" hangingPunct="1">
                        <a:defRPr lang="zh-CN" sz="1800" b="1" kern="1200">
                          <a:solidFill>
                            <a:schemeClr val="lt1"/>
                          </a:solidFill>
                          <a:latin typeface="Calibri"/>
                          <a:ea typeface="宋体"/>
                        </a:defRPr>
                      </a:lvl9pPr>
                    </a:lstStyle>
                    <a:p>
                      <a:pPr algn="just">
                        <a:spcAft>
                          <a:spcPts val="0"/>
                        </a:spcAft>
                      </a:pPr>
                      <a:r>
                        <a:rPr lang="zh-CN" altLang="en-US" sz="2300" kern="100" dirty="0">
                          <a:effectLst/>
                          <a:latin typeface="Times New Roman" panose="02020603050405020304" pitchFamily="18" charset="0"/>
                          <a:ea typeface="宋体" panose="02010600030101010101" pitchFamily="2" charset="-122"/>
                        </a:rPr>
                        <a:t>微信</a:t>
                      </a:r>
                      <a:endParaRPr lang="zh-CN" sz="2300" kern="100" dirty="0">
                        <a:effectLst/>
                        <a:latin typeface="Times New Roman" panose="02020603050405020304" pitchFamily="18" charset="0"/>
                        <a:ea typeface="宋体" panose="02010600030101010101" pitchFamily="2" charset="-122"/>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79BD8E"/>
                    </a:solidFill>
                  </a:tcPr>
                </a:tc>
                <a:tc>
                  <a:txBody>
                    <a:bodyPr/>
                    <a:lstStyle/>
                    <a:p>
                      <a:pPr marL="0" algn="just" defTabSz="457200" rtl="0" eaLnBrk="1" latinLnBrk="0" hangingPunct="1">
                        <a:spcAft>
                          <a:spcPts val="0"/>
                        </a:spcAft>
                      </a:pPr>
                      <a:r>
                        <a:rPr lang="en-US" altLang="zh-CN" sz="2300" b="1" kern="100" dirty="0">
                          <a:solidFill>
                            <a:schemeClr val="tx1"/>
                          </a:solidFill>
                          <a:effectLst/>
                          <a:latin typeface="+mn-lt"/>
                          <a:ea typeface="+mn-ea"/>
                          <a:cs typeface="+mn-cs"/>
                        </a:rPr>
                        <a:t>GIT</a:t>
                      </a:r>
                      <a:r>
                        <a:rPr lang="zh-CN" altLang="en-US" sz="2300" b="1" kern="100" dirty="0">
                          <a:solidFill>
                            <a:schemeClr val="tx1"/>
                          </a:solidFill>
                          <a:effectLst/>
                          <a:latin typeface="+mn-lt"/>
                          <a:ea typeface="+mn-ea"/>
                          <a:cs typeface="+mn-cs"/>
                        </a:rPr>
                        <a:t>账号</a:t>
                      </a:r>
                      <a:endParaRPr lang="zh-CN" sz="2300" b="1" kern="100" dirty="0">
                        <a:solidFill>
                          <a:schemeClr val="tx1"/>
                        </a:solidFill>
                        <a:effectLst/>
                        <a:latin typeface="+mn-lt"/>
                        <a:ea typeface="+mn-ea"/>
                        <a:cs typeface="+mn-cs"/>
                      </a:endParaRPr>
                    </a:p>
                  </a:txBody>
                  <a:tcPr marL="135639" marR="135639" marT="0" marB="0">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79BD8E"/>
                    </a:solidFill>
                  </a:tcPr>
                </a:tc>
                <a:tc>
                  <a:txBody>
                    <a:bodyPr/>
                    <a:lstStyle>
                      <a:lvl1pPr marL="0" algn="l" defTabSz="457200" rtl="0" eaLnBrk="1" latinLnBrk="0" hangingPunct="1">
                        <a:defRPr lang="zh-CN" sz="1800" b="1" kern="1200">
                          <a:solidFill>
                            <a:schemeClr val="lt1"/>
                          </a:solidFill>
                          <a:latin typeface="Calibri"/>
                          <a:ea typeface="宋体"/>
                        </a:defRPr>
                      </a:lvl1pPr>
                      <a:lvl2pPr marL="457200" algn="l" defTabSz="457200" rtl="0" eaLnBrk="1" latinLnBrk="0" hangingPunct="1">
                        <a:defRPr lang="zh-CN" sz="1800" b="1" kern="1200">
                          <a:solidFill>
                            <a:schemeClr val="lt1"/>
                          </a:solidFill>
                          <a:latin typeface="Calibri"/>
                          <a:ea typeface="宋体"/>
                        </a:defRPr>
                      </a:lvl2pPr>
                      <a:lvl3pPr marL="914400" algn="l" defTabSz="457200" rtl="0" eaLnBrk="1" latinLnBrk="0" hangingPunct="1">
                        <a:defRPr lang="zh-CN" sz="1800" b="1" kern="1200">
                          <a:solidFill>
                            <a:schemeClr val="lt1"/>
                          </a:solidFill>
                          <a:latin typeface="Calibri"/>
                          <a:ea typeface="宋体"/>
                        </a:defRPr>
                      </a:lvl3pPr>
                      <a:lvl4pPr marL="1371600" algn="l" defTabSz="457200" rtl="0" eaLnBrk="1" latinLnBrk="0" hangingPunct="1">
                        <a:defRPr lang="zh-CN" sz="1800" b="1" kern="1200">
                          <a:solidFill>
                            <a:schemeClr val="lt1"/>
                          </a:solidFill>
                          <a:latin typeface="Calibri"/>
                          <a:ea typeface="宋体"/>
                        </a:defRPr>
                      </a:lvl4pPr>
                      <a:lvl5pPr marL="1828800" algn="l" defTabSz="457200" rtl="0" eaLnBrk="1" latinLnBrk="0" hangingPunct="1">
                        <a:defRPr lang="zh-CN" sz="1800" b="1" kern="1200">
                          <a:solidFill>
                            <a:schemeClr val="lt1"/>
                          </a:solidFill>
                          <a:latin typeface="Calibri"/>
                          <a:ea typeface="宋体"/>
                        </a:defRPr>
                      </a:lvl5pPr>
                      <a:lvl6pPr marL="2286000" algn="l" defTabSz="457200" rtl="0" eaLnBrk="1" latinLnBrk="0" hangingPunct="1">
                        <a:defRPr lang="zh-CN" sz="1800" b="1" kern="1200">
                          <a:solidFill>
                            <a:schemeClr val="lt1"/>
                          </a:solidFill>
                          <a:latin typeface="Calibri"/>
                          <a:ea typeface="宋体"/>
                        </a:defRPr>
                      </a:lvl6pPr>
                      <a:lvl7pPr marL="2743200" algn="l" defTabSz="457200" rtl="0" eaLnBrk="1" latinLnBrk="0" hangingPunct="1">
                        <a:defRPr lang="zh-CN" sz="1800" b="1" kern="1200">
                          <a:solidFill>
                            <a:schemeClr val="lt1"/>
                          </a:solidFill>
                          <a:latin typeface="Calibri"/>
                          <a:ea typeface="宋体"/>
                        </a:defRPr>
                      </a:lvl7pPr>
                      <a:lvl8pPr marL="3200400" algn="l" defTabSz="457200" rtl="0" eaLnBrk="1" latinLnBrk="0" hangingPunct="1">
                        <a:defRPr lang="zh-CN" sz="1800" b="1" kern="1200">
                          <a:solidFill>
                            <a:schemeClr val="lt1"/>
                          </a:solidFill>
                          <a:latin typeface="Calibri"/>
                          <a:ea typeface="宋体"/>
                        </a:defRPr>
                      </a:lvl8pPr>
                      <a:lvl9pPr marL="3657600" algn="l" defTabSz="457200" rtl="0" eaLnBrk="1" latinLnBrk="0" hangingPunct="1">
                        <a:defRPr lang="zh-CN" sz="1800" b="1" kern="1200">
                          <a:solidFill>
                            <a:schemeClr val="lt1"/>
                          </a:solidFill>
                          <a:latin typeface="Calibri"/>
                          <a:ea typeface="宋体"/>
                        </a:defRPr>
                      </a:lvl9pPr>
                    </a:lstStyle>
                    <a:p>
                      <a:pPr algn="just">
                        <a:spcAft>
                          <a:spcPts val="0"/>
                        </a:spcAft>
                      </a:pPr>
                      <a:r>
                        <a:rPr lang="zh-CN" sz="2300" kern="100" dirty="0">
                          <a:effectLst/>
                        </a:rPr>
                        <a:t>联系方式</a:t>
                      </a:r>
                      <a:endParaRPr lang="zh-CN" sz="2300" kern="100" dirty="0">
                        <a:effectLst/>
                        <a:latin typeface="Times New Roman" panose="02020603050405020304" pitchFamily="18" charset="0"/>
                        <a:ea typeface="宋体" panose="02010600030101010101" pitchFamily="2" charset="-122"/>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79BD8E"/>
                    </a:solidFill>
                  </a:tcPr>
                </a:tc>
                <a:extLst>
                  <a:ext uri="{0D108BD9-81ED-4DB2-BD59-A6C34878D82A}">
                    <a16:rowId xmlns:a16="http://schemas.microsoft.com/office/drawing/2014/main" val="10000"/>
                  </a:ext>
                </a:extLst>
              </a:tr>
              <a:tr h="361704">
                <a:tc>
                  <a:txBody>
                    <a:bodyPr/>
                    <a:lstStyle>
                      <a:lvl1pPr marL="0" algn="l" defTabSz="457200" rtl="0" eaLnBrk="1" latinLnBrk="0" hangingPunct="1">
                        <a:defRPr lang="zh-CN" sz="1800" b="1" kern="1200">
                          <a:solidFill>
                            <a:schemeClr val="lt1"/>
                          </a:solidFill>
                          <a:latin typeface="Calibri"/>
                          <a:ea typeface="宋体"/>
                        </a:defRPr>
                      </a:lvl1pPr>
                      <a:lvl2pPr marL="457200" algn="l" defTabSz="457200" rtl="0" eaLnBrk="1" latinLnBrk="0" hangingPunct="1">
                        <a:defRPr lang="zh-CN" sz="1800" b="1" kern="1200">
                          <a:solidFill>
                            <a:schemeClr val="lt1"/>
                          </a:solidFill>
                          <a:latin typeface="Calibri"/>
                          <a:ea typeface="宋体"/>
                        </a:defRPr>
                      </a:lvl2pPr>
                      <a:lvl3pPr marL="914400" algn="l" defTabSz="457200" rtl="0" eaLnBrk="1" latinLnBrk="0" hangingPunct="1">
                        <a:defRPr lang="zh-CN" sz="1800" b="1" kern="1200">
                          <a:solidFill>
                            <a:schemeClr val="lt1"/>
                          </a:solidFill>
                          <a:latin typeface="Calibri"/>
                          <a:ea typeface="宋体"/>
                        </a:defRPr>
                      </a:lvl3pPr>
                      <a:lvl4pPr marL="1371600" algn="l" defTabSz="457200" rtl="0" eaLnBrk="1" latinLnBrk="0" hangingPunct="1">
                        <a:defRPr lang="zh-CN" sz="1800" b="1" kern="1200">
                          <a:solidFill>
                            <a:schemeClr val="lt1"/>
                          </a:solidFill>
                          <a:latin typeface="Calibri"/>
                          <a:ea typeface="宋体"/>
                        </a:defRPr>
                      </a:lvl4pPr>
                      <a:lvl5pPr marL="1828800" algn="l" defTabSz="457200" rtl="0" eaLnBrk="1" latinLnBrk="0" hangingPunct="1">
                        <a:defRPr lang="zh-CN" sz="1800" b="1" kern="1200">
                          <a:solidFill>
                            <a:schemeClr val="lt1"/>
                          </a:solidFill>
                          <a:latin typeface="Calibri"/>
                          <a:ea typeface="宋体"/>
                        </a:defRPr>
                      </a:lvl5pPr>
                      <a:lvl6pPr marL="2286000" algn="l" defTabSz="457200" rtl="0" eaLnBrk="1" latinLnBrk="0" hangingPunct="1">
                        <a:defRPr lang="zh-CN" sz="1800" b="1" kern="1200">
                          <a:solidFill>
                            <a:schemeClr val="lt1"/>
                          </a:solidFill>
                          <a:latin typeface="Calibri"/>
                          <a:ea typeface="宋体"/>
                        </a:defRPr>
                      </a:lvl6pPr>
                      <a:lvl7pPr marL="2743200" algn="l" defTabSz="457200" rtl="0" eaLnBrk="1" latinLnBrk="0" hangingPunct="1">
                        <a:defRPr lang="zh-CN" sz="1800" b="1" kern="1200">
                          <a:solidFill>
                            <a:schemeClr val="lt1"/>
                          </a:solidFill>
                          <a:latin typeface="Calibri"/>
                          <a:ea typeface="宋体"/>
                        </a:defRPr>
                      </a:lvl7pPr>
                      <a:lvl8pPr marL="3200400" algn="l" defTabSz="457200" rtl="0" eaLnBrk="1" latinLnBrk="0" hangingPunct="1">
                        <a:defRPr lang="zh-CN" sz="1800" b="1" kern="1200">
                          <a:solidFill>
                            <a:schemeClr val="lt1"/>
                          </a:solidFill>
                          <a:latin typeface="Calibri"/>
                          <a:ea typeface="宋体"/>
                        </a:defRPr>
                      </a:lvl8pPr>
                      <a:lvl9pPr marL="3657600" algn="l" defTabSz="457200" rtl="0" eaLnBrk="1" latinLnBrk="0" hangingPunct="1">
                        <a:defRPr lang="zh-CN" sz="1800" b="1" kern="1200">
                          <a:solidFill>
                            <a:schemeClr val="lt1"/>
                          </a:solidFill>
                          <a:latin typeface="Calibri"/>
                          <a:ea typeface="宋体"/>
                        </a:defRPr>
                      </a:lvl9pPr>
                    </a:lstStyle>
                    <a:p>
                      <a:pPr algn="just">
                        <a:spcAft>
                          <a:spcPts val="0"/>
                        </a:spcAft>
                      </a:pPr>
                      <a:r>
                        <a:rPr lang="zh-CN" altLang="en-US" sz="2300" kern="100" dirty="0">
                          <a:effectLst/>
                          <a:latin typeface="+mn-lt"/>
                          <a:ea typeface="+mn-ea"/>
                        </a:rPr>
                        <a:t>吴思楠</a:t>
                      </a:r>
                      <a:endParaRPr lang="zh-CN" sz="2300" kern="100" dirty="0">
                        <a:effectLst/>
                        <a:latin typeface="Times New Roman" panose="02020603050405020304" pitchFamily="18" charset="0"/>
                        <a:ea typeface="宋体" panose="02010600030101010101" pitchFamily="2" charset="-122"/>
                      </a:endParaRPr>
                    </a:p>
                  </a:txBody>
                  <a:tcPr marL="135639" marR="135639"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9BD8E"/>
                    </a:solidFill>
                  </a:tcPr>
                </a:tc>
                <a:tc>
                  <a:txBody>
                    <a:bodyPr/>
                    <a:lstStyle>
                      <a:lvl1pPr marL="0" algn="l" defTabSz="457200" rtl="0" eaLnBrk="1" latinLnBrk="0" hangingPunct="1">
                        <a:defRPr lang="zh-CN" sz="1800" kern="1200">
                          <a:solidFill>
                            <a:schemeClr val="dk1"/>
                          </a:solidFill>
                          <a:latin typeface="Calibri"/>
                          <a:ea typeface="宋体"/>
                        </a:defRPr>
                      </a:lvl1pPr>
                      <a:lvl2pPr marL="457200" algn="l" defTabSz="457200" rtl="0" eaLnBrk="1" latinLnBrk="0" hangingPunct="1">
                        <a:defRPr lang="zh-CN" sz="1800" kern="1200">
                          <a:solidFill>
                            <a:schemeClr val="dk1"/>
                          </a:solidFill>
                          <a:latin typeface="Calibri"/>
                          <a:ea typeface="宋体"/>
                        </a:defRPr>
                      </a:lvl2pPr>
                      <a:lvl3pPr marL="914400" algn="l" defTabSz="457200" rtl="0" eaLnBrk="1" latinLnBrk="0" hangingPunct="1">
                        <a:defRPr lang="zh-CN" sz="1800" kern="1200">
                          <a:solidFill>
                            <a:schemeClr val="dk1"/>
                          </a:solidFill>
                          <a:latin typeface="Calibri"/>
                          <a:ea typeface="宋体"/>
                        </a:defRPr>
                      </a:lvl3pPr>
                      <a:lvl4pPr marL="1371600" algn="l" defTabSz="457200" rtl="0" eaLnBrk="1" latinLnBrk="0" hangingPunct="1">
                        <a:defRPr lang="zh-CN" sz="1800" kern="1200">
                          <a:solidFill>
                            <a:schemeClr val="dk1"/>
                          </a:solidFill>
                          <a:latin typeface="Calibri"/>
                          <a:ea typeface="宋体"/>
                        </a:defRPr>
                      </a:lvl4pPr>
                      <a:lvl5pPr marL="1828800" algn="l" defTabSz="457200" rtl="0" eaLnBrk="1" latinLnBrk="0" hangingPunct="1">
                        <a:defRPr lang="zh-CN" sz="1800" kern="1200">
                          <a:solidFill>
                            <a:schemeClr val="dk1"/>
                          </a:solidFill>
                          <a:latin typeface="Calibri"/>
                          <a:ea typeface="宋体"/>
                        </a:defRPr>
                      </a:lvl5pPr>
                      <a:lvl6pPr marL="2286000" algn="l" defTabSz="457200" rtl="0" eaLnBrk="1" latinLnBrk="0" hangingPunct="1">
                        <a:defRPr lang="zh-CN" sz="1800" kern="1200">
                          <a:solidFill>
                            <a:schemeClr val="dk1"/>
                          </a:solidFill>
                          <a:latin typeface="Calibri"/>
                          <a:ea typeface="宋体"/>
                        </a:defRPr>
                      </a:lvl6pPr>
                      <a:lvl7pPr marL="2743200" algn="l" defTabSz="457200" rtl="0" eaLnBrk="1" latinLnBrk="0" hangingPunct="1">
                        <a:defRPr lang="zh-CN" sz="1800" kern="1200">
                          <a:solidFill>
                            <a:schemeClr val="dk1"/>
                          </a:solidFill>
                          <a:latin typeface="Calibri"/>
                          <a:ea typeface="宋体"/>
                        </a:defRPr>
                      </a:lvl7pPr>
                      <a:lvl8pPr marL="3200400" algn="l" defTabSz="457200" rtl="0" eaLnBrk="1" latinLnBrk="0" hangingPunct="1">
                        <a:defRPr lang="zh-CN" sz="1800" kern="1200">
                          <a:solidFill>
                            <a:schemeClr val="dk1"/>
                          </a:solidFill>
                          <a:latin typeface="Calibri"/>
                          <a:ea typeface="宋体"/>
                        </a:defRPr>
                      </a:lvl8pPr>
                      <a:lvl9pPr marL="3657600" algn="l" defTabSz="457200" rtl="0" eaLnBrk="1" latinLnBrk="0" hangingPunct="1">
                        <a:defRPr lang="zh-CN" sz="1800" kern="1200">
                          <a:solidFill>
                            <a:schemeClr val="dk1"/>
                          </a:solidFill>
                          <a:latin typeface="Calibri"/>
                          <a:ea typeface="宋体"/>
                        </a:defRPr>
                      </a:lvl9p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宋体" panose="02010600030101010101" pitchFamily="2" charset="-122"/>
                          <a:cs typeface="+mn-cs"/>
                        </a:rPr>
                        <a:t>18649836570</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p>
                      <a:pPr marL="0" algn="just" defTabSz="457200" rtl="0" eaLnBrk="1" latinLnBrk="0" hangingPunct="1">
                        <a:spcAft>
                          <a:spcPts val="0"/>
                        </a:spcAft>
                      </a:pPr>
                      <a:r>
                        <a:rPr lang="en-US" altLang="zh-CN" sz="2300" b="1" kern="100" dirty="0" err="1">
                          <a:solidFill>
                            <a:srgbClr val="79BD8E"/>
                          </a:solidFill>
                          <a:effectLst/>
                          <a:latin typeface="Times New Roman" panose="02020603050405020304" pitchFamily="18" charset="0"/>
                          <a:ea typeface="宋体" panose="02010600030101010101" pitchFamily="2" charset="-122"/>
                          <a:cs typeface="+mn-cs"/>
                        </a:rPr>
                        <a:t>woncat</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ap="flat" cmpd="sng" algn="ctr">
                      <a:solidFill>
                        <a:sysClr val="window" lastClr="FFFFFF"/>
                      </a:solidFill>
                      <a:prstDash val="solid"/>
                      <a:round/>
                      <a:headEnd type="none" w="med" len="med"/>
                      <a:tailEnd type="none" w="med" len="med"/>
                    </a:lnL>
                    <a:lnR w="12700" cmpd="sng">
                      <a:solidFill>
                        <a:sysClr val="window" lastClr="FFFFFF"/>
                      </a:solidFill>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宋体" panose="02010600030101010101" pitchFamily="2" charset="-122"/>
                          <a:cs typeface="+mn-cs"/>
                        </a:rPr>
                        <a:t>18649836570</a:t>
                      </a:r>
                      <a:endParaRPr lang="zh-CN" altLang="en-US"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1"/>
                  </a:ext>
                </a:extLst>
              </a:tr>
              <a:tr h="361704">
                <a:tc>
                  <a:txBody>
                    <a:bodyPr/>
                    <a:lstStyle>
                      <a:lvl1pPr marL="0" algn="l" defTabSz="457200" rtl="0" eaLnBrk="1" latinLnBrk="0" hangingPunct="1">
                        <a:defRPr lang="zh-CN" sz="1800" b="1" kern="1200">
                          <a:solidFill>
                            <a:schemeClr val="lt1"/>
                          </a:solidFill>
                          <a:latin typeface="Calibri"/>
                          <a:ea typeface="宋体"/>
                        </a:defRPr>
                      </a:lvl1pPr>
                      <a:lvl2pPr marL="457200" algn="l" defTabSz="457200" rtl="0" eaLnBrk="1" latinLnBrk="0" hangingPunct="1">
                        <a:defRPr lang="zh-CN" sz="1800" b="1" kern="1200">
                          <a:solidFill>
                            <a:schemeClr val="lt1"/>
                          </a:solidFill>
                          <a:latin typeface="Calibri"/>
                          <a:ea typeface="宋体"/>
                        </a:defRPr>
                      </a:lvl2pPr>
                      <a:lvl3pPr marL="914400" algn="l" defTabSz="457200" rtl="0" eaLnBrk="1" latinLnBrk="0" hangingPunct="1">
                        <a:defRPr lang="zh-CN" sz="1800" b="1" kern="1200">
                          <a:solidFill>
                            <a:schemeClr val="lt1"/>
                          </a:solidFill>
                          <a:latin typeface="Calibri"/>
                          <a:ea typeface="宋体"/>
                        </a:defRPr>
                      </a:lvl3pPr>
                      <a:lvl4pPr marL="1371600" algn="l" defTabSz="457200" rtl="0" eaLnBrk="1" latinLnBrk="0" hangingPunct="1">
                        <a:defRPr lang="zh-CN" sz="1800" b="1" kern="1200">
                          <a:solidFill>
                            <a:schemeClr val="lt1"/>
                          </a:solidFill>
                          <a:latin typeface="Calibri"/>
                          <a:ea typeface="宋体"/>
                        </a:defRPr>
                      </a:lvl4pPr>
                      <a:lvl5pPr marL="1828800" algn="l" defTabSz="457200" rtl="0" eaLnBrk="1" latinLnBrk="0" hangingPunct="1">
                        <a:defRPr lang="zh-CN" sz="1800" b="1" kern="1200">
                          <a:solidFill>
                            <a:schemeClr val="lt1"/>
                          </a:solidFill>
                          <a:latin typeface="Calibri"/>
                          <a:ea typeface="宋体"/>
                        </a:defRPr>
                      </a:lvl5pPr>
                      <a:lvl6pPr marL="2286000" algn="l" defTabSz="457200" rtl="0" eaLnBrk="1" latinLnBrk="0" hangingPunct="1">
                        <a:defRPr lang="zh-CN" sz="1800" b="1" kern="1200">
                          <a:solidFill>
                            <a:schemeClr val="lt1"/>
                          </a:solidFill>
                          <a:latin typeface="Calibri"/>
                          <a:ea typeface="宋体"/>
                        </a:defRPr>
                      </a:lvl6pPr>
                      <a:lvl7pPr marL="2743200" algn="l" defTabSz="457200" rtl="0" eaLnBrk="1" latinLnBrk="0" hangingPunct="1">
                        <a:defRPr lang="zh-CN" sz="1800" b="1" kern="1200">
                          <a:solidFill>
                            <a:schemeClr val="lt1"/>
                          </a:solidFill>
                          <a:latin typeface="Calibri"/>
                          <a:ea typeface="宋体"/>
                        </a:defRPr>
                      </a:lvl7pPr>
                      <a:lvl8pPr marL="3200400" algn="l" defTabSz="457200" rtl="0" eaLnBrk="1" latinLnBrk="0" hangingPunct="1">
                        <a:defRPr lang="zh-CN" sz="1800" b="1" kern="1200">
                          <a:solidFill>
                            <a:schemeClr val="lt1"/>
                          </a:solidFill>
                          <a:latin typeface="Calibri"/>
                          <a:ea typeface="宋体"/>
                        </a:defRPr>
                      </a:lvl8pPr>
                      <a:lvl9pPr marL="3657600" algn="l" defTabSz="457200" rtl="0" eaLnBrk="1" latinLnBrk="0" hangingPunct="1">
                        <a:defRPr lang="zh-CN" sz="1800" b="1" kern="1200">
                          <a:solidFill>
                            <a:schemeClr val="lt1"/>
                          </a:solidFill>
                          <a:latin typeface="Calibri"/>
                          <a:ea typeface="宋体"/>
                        </a:defRPr>
                      </a:lvl9pPr>
                    </a:lstStyle>
                    <a:p>
                      <a:pPr algn="just">
                        <a:spcAft>
                          <a:spcPts val="0"/>
                        </a:spcAft>
                      </a:pPr>
                      <a:r>
                        <a:rPr lang="zh-CN" altLang="en-US" sz="2300" kern="100" dirty="0">
                          <a:effectLst/>
                          <a:latin typeface="+mn-lt"/>
                          <a:ea typeface="+mn-ea"/>
                        </a:rPr>
                        <a:t>姚天恒</a:t>
                      </a:r>
                      <a:endParaRPr lang="zh-CN" sz="2300" kern="100" dirty="0">
                        <a:effectLst/>
                        <a:latin typeface="Times New Roman" panose="02020603050405020304" pitchFamily="18" charset="0"/>
                        <a:ea typeface="宋体" panose="02010600030101010101" pitchFamily="2" charset="-122"/>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9BD8E"/>
                    </a:solidFill>
                  </a:tcPr>
                </a:tc>
                <a:tc>
                  <a:txBody>
                    <a:bodyPr/>
                    <a:lstStyle>
                      <a:lvl1pPr marL="0" algn="l" defTabSz="457200" rtl="0" eaLnBrk="1" latinLnBrk="0" hangingPunct="1">
                        <a:defRPr lang="zh-CN" sz="1800" kern="1200">
                          <a:solidFill>
                            <a:schemeClr val="dk1"/>
                          </a:solidFill>
                          <a:latin typeface="Calibri"/>
                          <a:ea typeface="宋体"/>
                        </a:defRPr>
                      </a:lvl1pPr>
                      <a:lvl2pPr marL="457200" algn="l" defTabSz="457200" rtl="0" eaLnBrk="1" latinLnBrk="0" hangingPunct="1">
                        <a:defRPr lang="zh-CN" sz="1800" kern="1200">
                          <a:solidFill>
                            <a:schemeClr val="dk1"/>
                          </a:solidFill>
                          <a:latin typeface="Calibri"/>
                          <a:ea typeface="宋体"/>
                        </a:defRPr>
                      </a:lvl2pPr>
                      <a:lvl3pPr marL="914400" algn="l" defTabSz="457200" rtl="0" eaLnBrk="1" latinLnBrk="0" hangingPunct="1">
                        <a:defRPr lang="zh-CN" sz="1800" kern="1200">
                          <a:solidFill>
                            <a:schemeClr val="dk1"/>
                          </a:solidFill>
                          <a:latin typeface="Calibri"/>
                          <a:ea typeface="宋体"/>
                        </a:defRPr>
                      </a:lvl3pPr>
                      <a:lvl4pPr marL="1371600" algn="l" defTabSz="457200" rtl="0" eaLnBrk="1" latinLnBrk="0" hangingPunct="1">
                        <a:defRPr lang="zh-CN" sz="1800" kern="1200">
                          <a:solidFill>
                            <a:schemeClr val="dk1"/>
                          </a:solidFill>
                          <a:latin typeface="Calibri"/>
                          <a:ea typeface="宋体"/>
                        </a:defRPr>
                      </a:lvl4pPr>
                      <a:lvl5pPr marL="1828800" algn="l" defTabSz="457200" rtl="0" eaLnBrk="1" latinLnBrk="0" hangingPunct="1">
                        <a:defRPr lang="zh-CN" sz="1800" kern="1200">
                          <a:solidFill>
                            <a:schemeClr val="dk1"/>
                          </a:solidFill>
                          <a:latin typeface="Calibri"/>
                          <a:ea typeface="宋体"/>
                        </a:defRPr>
                      </a:lvl5pPr>
                      <a:lvl6pPr marL="2286000" algn="l" defTabSz="457200" rtl="0" eaLnBrk="1" latinLnBrk="0" hangingPunct="1">
                        <a:defRPr lang="zh-CN" sz="1800" kern="1200">
                          <a:solidFill>
                            <a:schemeClr val="dk1"/>
                          </a:solidFill>
                          <a:latin typeface="Calibri"/>
                          <a:ea typeface="宋体"/>
                        </a:defRPr>
                      </a:lvl6pPr>
                      <a:lvl7pPr marL="2743200" algn="l" defTabSz="457200" rtl="0" eaLnBrk="1" latinLnBrk="0" hangingPunct="1">
                        <a:defRPr lang="zh-CN" sz="1800" kern="1200">
                          <a:solidFill>
                            <a:schemeClr val="dk1"/>
                          </a:solidFill>
                          <a:latin typeface="Calibri"/>
                          <a:ea typeface="宋体"/>
                        </a:defRPr>
                      </a:lvl7pPr>
                      <a:lvl8pPr marL="3200400" algn="l" defTabSz="457200" rtl="0" eaLnBrk="1" latinLnBrk="0" hangingPunct="1">
                        <a:defRPr lang="zh-CN" sz="1800" kern="1200">
                          <a:solidFill>
                            <a:schemeClr val="dk1"/>
                          </a:solidFill>
                          <a:latin typeface="Calibri"/>
                          <a:ea typeface="宋体"/>
                        </a:defRPr>
                      </a:lvl8pPr>
                      <a:lvl9pPr marL="3657600" algn="l" defTabSz="457200" rtl="0" eaLnBrk="1" latinLnBrk="0" hangingPunct="1">
                        <a:defRPr lang="zh-CN" sz="1800" kern="1200">
                          <a:solidFill>
                            <a:schemeClr val="dk1"/>
                          </a:solidFill>
                          <a:latin typeface="Calibri"/>
                          <a:ea typeface="宋体"/>
                        </a:defRPr>
                      </a:lvl9p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宋体" panose="02010600030101010101" pitchFamily="2" charset="-122"/>
                          <a:cs typeface="+mn-cs"/>
                        </a:rPr>
                        <a:t>y329921639</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宋体" panose="02010600030101010101" pitchFamily="2" charset="-122"/>
                          <a:cs typeface="+mn-cs"/>
                        </a:rPr>
                        <a:t>yth31501384</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宋体" panose="02010600030101010101" pitchFamily="2" charset="-122"/>
                          <a:cs typeface="+mn-cs"/>
                        </a:rPr>
                        <a:t>1807234817</a:t>
                      </a:r>
                      <a:endParaRPr lang="zh-CN" altLang="en-US"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2"/>
                  </a:ext>
                </a:extLst>
              </a:tr>
              <a:tr h="361704">
                <a:tc>
                  <a:txBody>
                    <a:bodyPr/>
                    <a:lstStyle>
                      <a:lvl1pPr marL="0" algn="l" defTabSz="457200" rtl="0" eaLnBrk="1" latinLnBrk="0" hangingPunct="1">
                        <a:defRPr lang="zh-CN" sz="1800" b="1" kern="1200">
                          <a:solidFill>
                            <a:schemeClr val="lt1"/>
                          </a:solidFill>
                          <a:latin typeface="Calibri"/>
                          <a:ea typeface="宋体"/>
                        </a:defRPr>
                      </a:lvl1pPr>
                      <a:lvl2pPr marL="457200" algn="l" defTabSz="457200" rtl="0" eaLnBrk="1" latinLnBrk="0" hangingPunct="1">
                        <a:defRPr lang="zh-CN" sz="1800" b="1" kern="1200">
                          <a:solidFill>
                            <a:schemeClr val="lt1"/>
                          </a:solidFill>
                          <a:latin typeface="Calibri"/>
                          <a:ea typeface="宋体"/>
                        </a:defRPr>
                      </a:lvl2pPr>
                      <a:lvl3pPr marL="914400" algn="l" defTabSz="457200" rtl="0" eaLnBrk="1" latinLnBrk="0" hangingPunct="1">
                        <a:defRPr lang="zh-CN" sz="1800" b="1" kern="1200">
                          <a:solidFill>
                            <a:schemeClr val="lt1"/>
                          </a:solidFill>
                          <a:latin typeface="Calibri"/>
                          <a:ea typeface="宋体"/>
                        </a:defRPr>
                      </a:lvl3pPr>
                      <a:lvl4pPr marL="1371600" algn="l" defTabSz="457200" rtl="0" eaLnBrk="1" latinLnBrk="0" hangingPunct="1">
                        <a:defRPr lang="zh-CN" sz="1800" b="1" kern="1200">
                          <a:solidFill>
                            <a:schemeClr val="lt1"/>
                          </a:solidFill>
                          <a:latin typeface="Calibri"/>
                          <a:ea typeface="宋体"/>
                        </a:defRPr>
                      </a:lvl4pPr>
                      <a:lvl5pPr marL="1828800" algn="l" defTabSz="457200" rtl="0" eaLnBrk="1" latinLnBrk="0" hangingPunct="1">
                        <a:defRPr lang="zh-CN" sz="1800" b="1" kern="1200">
                          <a:solidFill>
                            <a:schemeClr val="lt1"/>
                          </a:solidFill>
                          <a:latin typeface="Calibri"/>
                          <a:ea typeface="宋体"/>
                        </a:defRPr>
                      </a:lvl5pPr>
                      <a:lvl6pPr marL="2286000" algn="l" defTabSz="457200" rtl="0" eaLnBrk="1" latinLnBrk="0" hangingPunct="1">
                        <a:defRPr lang="zh-CN" sz="1800" b="1" kern="1200">
                          <a:solidFill>
                            <a:schemeClr val="lt1"/>
                          </a:solidFill>
                          <a:latin typeface="Calibri"/>
                          <a:ea typeface="宋体"/>
                        </a:defRPr>
                      </a:lvl6pPr>
                      <a:lvl7pPr marL="2743200" algn="l" defTabSz="457200" rtl="0" eaLnBrk="1" latinLnBrk="0" hangingPunct="1">
                        <a:defRPr lang="zh-CN" sz="1800" b="1" kern="1200">
                          <a:solidFill>
                            <a:schemeClr val="lt1"/>
                          </a:solidFill>
                          <a:latin typeface="Calibri"/>
                          <a:ea typeface="宋体"/>
                        </a:defRPr>
                      </a:lvl7pPr>
                      <a:lvl8pPr marL="3200400" algn="l" defTabSz="457200" rtl="0" eaLnBrk="1" latinLnBrk="0" hangingPunct="1">
                        <a:defRPr lang="zh-CN" sz="1800" b="1" kern="1200">
                          <a:solidFill>
                            <a:schemeClr val="lt1"/>
                          </a:solidFill>
                          <a:latin typeface="Calibri"/>
                          <a:ea typeface="宋体"/>
                        </a:defRPr>
                      </a:lvl8pPr>
                      <a:lvl9pPr marL="3657600" algn="l" defTabSz="457200" rtl="0" eaLnBrk="1" latinLnBrk="0" hangingPunct="1">
                        <a:defRPr lang="zh-CN" sz="1800" b="1" kern="1200">
                          <a:solidFill>
                            <a:schemeClr val="lt1"/>
                          </a:solidFill>
                          <a:latin typeface="Calibri"/>
                          <a:ea typeface="宋体"/>
                        </a:defRPr>
                      </a:lvl9pPr>
                    </a:lstStyle>
                    <a:p>
                      <a:pPr algn="just">
                        <a:spcAft>
                          <a:spcPts val="0"/>
                        </a:spcAft>
                      </a:pPr>
                      <a:r>
                        <a:rPr lang="zh-CN" altLang="en-US" sz="2300" kern="100" dirty="0">
                          <a:effectLst/>
                          <a:latin typeface="Times New Roman" panose="02020603050405020304" pitchFamily="18" charset="0"/>
                          <a:ea typeface="宋体" panose="02010600030101010101" pitchFamily="2" charset="-122"/>
                        </a:rPr>
                        <a:t>沈舸帆</a:t>
                      </a:r>
                      <a:endParaRPr lang="zh-CN" sz="2300" kern="100" dirty="0">
                        <a:effectLst/>
                        <a:latin typeface="Times New Roman" panose="02020603050405020304" pitchFamily="18" charset="0"/>
                        <a:ea typeface="宋体" panose="02010600030101010101" pitchFamily="2" charset="-122"/>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9BD8E"/>
                    </a:solidFill>
                  </a:tcPr>
                </a:tc>
                <a:tc>
                  <a:txBody>
                    <a:bodyPr/>
                    <a:lstStyle>
                      <a:lvl1pPr marL="0" algn="l" defTabSz="457200" rtl="0" eaLnBrk="1" latinLnBrk="0" hangingPunct="1">
                        <a:defRPr lang="zh-CN" sz="1800" kern="1200">
                          <a:solidFill>
                            <a:schemeClr val="dk1"/>
                          </a:solidFill>
                          <a:latin typeface="Calibri"/>
                          <a:ea typeface="宋体"/>
                        </a:defRPr>
                      </a:lvl1pPr>
                      <a:lvl2pPr marL="457200" algn="l" defTabSz="457200" rtl="0" eaLnBrk="1" latinLnBrk="0" hangingPunct="1">
                        <a:defRPr lang="zh-CN" sz="1800" kern="1200">
                          <a:solidFill>
                            <a:schemeClr val="dk1"/>
                          </a:solidFill>
                          <a:latin typeface="Calibri"/>
                          <a:ea typeface="宋体"/>
                        </a:defRPr>
                      </a:lvl2pPr>
                      <a:lvl3pPr marL="914400" algn="l" defTabSz="457200" rtl="0" eaLnBrk="1" latinLnBrk="0" hangingPunct="1">
                        <a:defRPr lang="zh-CN" sz="1800" kern="1200">
                          <a:solidFill>
                            <a:schemeClr val="dk1"/>
                          </a:solidFill>
                          <a:latin typeface="Calibri"/>
                          <a:ea typeface="宋体"/>
                        </a:defRPr>
                      </a:lvl3pPr>
                      <a:lvl4pPr marL="1371600" algn="l" defTabSz="457200" rtl="0" eaLnBrk="1" latinLnBrk="0" hangingPunct="1">
                        <a:defRPr lang="zh-CN" sz="1800" kern="1200">
                          <a:solidFill>
                            <a:schemeClr val="dk1"/>
                          </a:solidFill>
                          <a:latin typeface="Calibri"/>
                          <a:ea typeface="宋体"/>
                        </a:defRPr>
                      </a:lvl4pPr>
                      <a:lvl5pPr marL="1828800" algn="l" defTabSz="457200" rtl="0" eaLnBrk="1" latinLnBrk="0" hangingPunct="1">
                        <a:defRPr lang="zh-CN" sz="1800" kern="1200">
                          <a:solidFill>
                            <a:schemeClr val="dk1"/>
                          </a:solidFill>
                          <a:latin typeface="Calibri"/>
                          <a:ea typeface="宋体"/>
                        </a:defRPr>
                      </a:lvl5pPr>
                      <a:lvl6pPr marL="2286000" algn="l" defTabSz="457200" rtl="0" eaLnBrk="1" latinLnBrk="0" hangingPunct="1">
                        <a:defRPr lang="zh-CN" sz="1800" kern="1200">
                          <a:solidFill>
                            <a:schemeClr val="dk1"/>
                          </a:solidFill>
                          <a:latin typeface="Calibri"/>
                          <a:ea typeface="宋体"/>
                        </a:defRPr>
                      </a:lvl6pPr>
                      <a:lvl7pPr marL="2743200" algn="l" defTabSz="457200" rtl="0" eaLnBrk="1" latinLnBrk="0" hangingPunct="1">
                        <a:defRPr lang="zh-CN" sz="1800" kern="1200">
                          <a:solidFill>
                            <a:schemeClr val="dk1"/>
                          </a:solidFill>
                          <a:latin typeface="Calibri"/>
                          <a:ea typeface="宋体"/>
                        </a:defRPr>
                      </a:lvl7pPr>
                      <a:lvl8pPr marL="3200400" algn="l" defTabSz="457200" rtl="0" eaLnBrk="1" latinLnBrk="0" hangingPunct="1">
                        <a:defRPr lang="zh-CN" sz="1800" kern="1200">
                          <a:solidFill>
                            <a:schemeClr val="dk1"/>
                          </a:solidFill>
                          <a:latin typeface="Calibri"/>
                          <a:ea typeface="宋体"/>
                        </a:defRPr>
                      </a:lvl8pPr>
                      <a:lvl9pPr marL="3657600" algn="l" defTabSz="457200" rtl="0" eaLnBrk="1" latinLnBrk="0" hangingPunct="1">
                        <a:defRPr lang="zh-CN" sz="1800" kern="1200">
                          <a:solidFill>
                            <a:schemeClr val="dk1"/>
                          </a:solidFill>
                          <a:latin typeface="Calibri"/>
                          <a:ea typeface="宋体"/>
                        </a:defRPr>
                      </a:lvl9p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宋体" panose="02010600030101010101" pitchFamily="2" charset="-122"/>
                          <a:cs typeface="+mn-cs"/>
                        </a:rPr>
                        <a:t>196105464</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宋体" panose="02010600030101010101" pitchFamily="2" charset="-122"/>
                          <a:cs typeface="+mn-cs"/>
                        </a:rPr>
                        <a:t>shjx1996</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宋体" panose="02010600030101010101" pitchFamily="2" charset="-122"/>
                          <a:cs typeface="+mn-cs"/>
                        </a:rPr>
                        <a:t>15988454788</a:t>
                      </a:r>
                      <a:endParaRPr lang="zh-CN" altLang="en-US"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3"/>
                  </a:ext>
                </a:extLst>
              </a:tr>
              <a:tr h="366189">
                <a:tc>
                  <a:txBody>
                    <a:bodyPr/>
                    <a:lstStyle>
                      <a:lvl1pPr marL="0" algn="l" defTabSz="457200" rtl="0" eaLnBrk="1" latinLnBrk="0" hangingPunct="1">
                        <a:defRPr lang="zh-CN" sz="1800" b="1" kern="1200">
                          <a:solidFill>
                            <a:schemeClr val="lt1"/>
                          </a:solidFill>
                          <a:latin typeface="Calibri"/>
                          <a:ea typeface="宋体"/>
                        </a:defRPr>
                      </a:lvl1pPr>
                      <a:lvl2pPr marL="457200" algn="l" defTabSz="457200" rtl="0" eaLnBrk="1" latinLnBrk="0" hangingPunct="1">
                        <a:defRPr lang="zh-CN" sz="1800" b="1" kern="1200">
                          <a:solidFill>
                            <a:schemeClr val="lt1"/>
                          </a:solidFill>
                          <a:latin typeface="Calibri"/>
                          <a:ea typeface="宋体"/>
                        </a:defRPr>
                      </a:lvl2pPr>
                      <a:lvl3pPr marL="914400" algn="l" defTabSz="457200" rtl="0" eaLnBrk="1" latinLnBrk="0" hangingPunct="1">
                        <a:defRPr lang="zh-CN" sz="1800" b="1" kern="1200">
                          <a:solidFill>
                            <a:schemeClr val="lt1"/>
                          </a:solidFill>
                          <a:latin typeface="Calibri"/>
                          <a:ea typeface="宋体"/>
                        </a:defRPr>
                      </a:lvl3pPr>
                      <a:lvl4pPr marL="1371600" algn="l" defTabSz="457200" rtl="0" eaLnBrk="1" latinLnBrk="0" hangingPunct="1">
                        <a:defRPr lang="zh-CN" sz="1800" b="1" kern="1200">
                          <a:solidFill>
                            <a:schemeClr val="lt1"/>
                          </a:solidFill>
                          <a:latin typeface="Calibri"/>
                          <a:ea typeface="宋体"/>
                        </a:defRPr>
                      </a:lvl4pPr>
                      <a:lvl5pPr marL="1828800" algn="l" defTabSz="457200" rtl="0" eaLnBrk="1" latinLnBrk="0" hangingPunct="1">
                        <a:defRPr lang="zh-CN" sz="1800" b="1" kern="1200">
                          <a:solidFill>
                            <a:schemeClr val="lt1"/>
                          </a:solidFill>
                          <a:latin typeface="Calibri"/>
                          <a:ea typeface="宋体"/>
                        </a:defRPr>
                      </a:lvl5pPr>
                      <a:lvl6pPr marL="2286000" algn="l" defTabSz="457200" rtl="0" eaLnBrk="1" latinLnBrk="0" hangingPunct="1">
                        <a:defRPr lang="zh-CN" sz="1800" b="1" kern="1200">
                          <a:solidFill>
                            <a:schemeClr val="lt1"/>
                          </a:solidFill>
                          <a:latin typeface="Calibri"/>
                          <a:ea typeface="宋体"/>
                        </a:defRPr>
                      </a:lvl6pPr>
                      <a:lvl7pPr marL="2743200" algn="l" defTabSz="457200" rtl="0" eaLnBrk="1" latinLnBrk="0" hangingPunct="1">
                        <a:defRPr lang="zh-CN" sz="1800" b="1" kern="1200">
                          <a:solidFill>
                            <a:schemeClr val="lt1"/>
                          </a:solidFill>
                          <a:latin typeface="Calibri"/>
                          <a:ea typeface="宋体"/>
                        </a:defRPr>
                      </a:lvl7pPr>
                      <a:lvl8pPr marL="3200400" algn="l" defTabSz="457200" rtl="0" eaLnBrk="1" latinLnBrk="0" hangingPunct="1">
                        <a:defRPr lang="zh-CN" sz="1800" b="1" kern="1200">
                          <a:solidFill>
                            <a:schemeClr val="lt1"/>
                          </a:solidFill>
                          <a:latin typeface="Calibri"/>
                          <a:ea typeface="宋体"/>
                        </a:defRPr>
                      </a:lvl8pPr>
                      <a:lvl9pPr marL="3657600" algn="l" defTabSz="457200" rtl="0" eaLnBrk="1" latinLnBrk="0" hangingPunct="1">
                        <a:defRPr lang="zh-CN" sz="1800" b="1" kern="1200">
                          <a:solidFill>
                            <a:schemeClr val="lt1"/>
                          </a:solidFill>
                          <a:latin typeface="Calibri"/>
                          <a:ea typeface="宋体"/>
                        </a:defRPr>
                      </a:lvl9pPr>
                    </a:lstStyle>
                    <a:p>
                      <a:pPr algn="just">
                        <a:spcAft>
                          <a:spcPts val="0"/>
                        </a:spcAft>
                      </a:pPr>
                      <a:r>
                        <a:rPr lang="zh-CN" altLang="en-US" sz="2300" kern="100" dirty="0">
                          <a:effectLst/>
                          <a:latin typeface="Times New Roman" panose="02020603050405020304" pitchFamily="18" charset="0"/>
                          <a:ea typeface="宋体" panose="02010600030101010101" pitchFamily="2" charset="-122"/>
                        </a:rPr>
                        <a:t>叶家威</a:t>
                      </a:r>
                      <a:endParaRPr lang="zh-CN" sz="2300" kern="100" dirty="0">
                        <a:effectLst/>
                        <a:latin typeface="Times New Roman" panose="02020603050405020304" pitchFamily="18" charset="0"/>
                        <a:ea typeface="宋体" panose="02010600030101010101" pitchFamily="2" charset="-122"/>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9BD8E"/>
                    </a:solidFill>
                  </a:tcPr>
                </a:tc>
                <a:tc>
                  <a:txBody>
                    <a:bodyPr/>
                    <a:lstStyle>
                      <a:lvl1pPr marL="0" algn="l" defTabSz="457200" rtl="0" eaLnBrk="1" latinLnBrk="0" hangingPunct="1">
                        <a:defRPr lang="zh-CN" sz="1800" kern="1200">
                          <a:solidFill>
                            <a:schemeClr val="dk1"/>
                          </a:solidFill>
                          <a:latin typeface="Calibri"/>
                          <a:ea typeface="宋体"/>
                        </a:defRPr>
                      </a:lvl1pPr>
                      <a:lvl2pPr marL="457200" algn="l" defTabSz="457200" rtl="0" eaLnBrk="1" latinLnBrk="0" hangingPunct="1">
                        <a:defRPr lang="zh-CN" sz="1800" kern="1200">
                          <a:solidFill>
                            <a:schemeClr val="dk1"/>
                          </a:solidFill>
                          <a:latin typeface="Calibri"/>
                          <a:ea typeface="宋体"/>
                        </a:defRPr>
                      </a:lvl2pPr>
                      <a:lvl3pPr marL="914400" algn="l" defTabSz="457200" rtl="0" eaLnBrk="1" latinLnBrk="0" hangingPunct="1">
                        <a:defRPr lang="zh-CN" sz="1800" kern="1200">
                          <a:solidFill>
                            <a:schemeClr val="dk1"/>
                          </a:solidFill>
                          <a:latin typeface="Calibri"/>
                          <a:ea typeface="宋体"/>
                        </a:defRPr>
                      </a:lvl3pPr>
                      <a:lvl4pPr marL="1371600" algn="l" defTabSz="457200" rtl="0" eaLnBrk="1" latinLnBrk="0" hangingPunct="1">
                        <a:defRPr lang="zh-CN" sz="1800" kern="1200">
                          <a:solidFill>
                            <a:schemeClr val="dk1"/>
                          </a:solidFill>
                          <a:latin typeface="Calibri"/>
                          <a:ea typeface="宋体"/>
                        </a:defRPr>
                      </a:lvl4pPr>
                      <a:lvl5pPr marL="1828800" algn="l" defTabSz="457200" rtl="0" eaLnBrk="1" latinLnBrk="0" hangingPunct="1">
                        <a:defRPr lang="zh-CN" sz="1800" kern="1200">
                          <a:solidFill>
                            <a:schemeClr val="dk1"/>
                          </a:solidFill>
                          <a:latin typeface="Calibri"/>
                          <a:ea typeface="宋体"/>
                        </a:defRPr>
                      </a:lvl5pPr>
                      <a:lvl6pPr marL="2286000" algn="l" defTabSz="457200" rtl="0" eaLnBrk="1" latinLnBrk="0" hangingPunct="1">
                        <a:defRPr lang="zh-CN" sz="1800" kern="1200">
                          <a:solidFill>
                            <a:schemeClr val="dk1"/>
                          </a:solidFill>
                          <a:latin typeface="Calibri"/>
                          <a:ea typeface="宋体"/>
                        </a:defRPr>
                      </a:lvl6pPr>
                      <a:lvl7pPr marL="2743200" algn="l" defTabSz="457200" rtl="0" eaLnBrk="1" latinLnBrk="0" hangingPunct="1">
                        <a:defRPr lang="zh-CN" sz="1800" kern="1200">
                          <a:solidFill>
                            <a:schemeClr val="dk1"/>
                          </a:solidFill>
                          <a:latin typeface="Calibri"/>
                          <a:ea typeface="宋体"/>
                        </a:defRPr>
                      </a:lvl7pPr>
                      <a:lvl8pPr marL="3200400" algn="l" defTabSz="457200" rtl="0" eaLnBrk="1" latinLnBrk="0" hangingPunct="1">
                        <a:defRPr lang="zh-CN" sz="1800" kern="1200">
                          <a:solidFill>
                            <a:schemeClr val="dk1"/>
                          </a:solidFill>
                          <a:latin typeface="Calibri"/>
                          <a:ea typeface="宋体"/>
                        </a:defRPr>
                      </a:lvl8pPr>
                      <a:lvl9pPr marL="3657600" algn="l" defTabSz="457200" rtl="0" eaLnBrk="1" latinLnBrk="0" hangingPunct="1">
                        <a:defRPr lang="zh-CN" sz="1800" kern="1200">
                          <a:solidFill>
                            <a:schemeClr val="dk1"/>
                          </a:solidFill>
                          <a:latin typeface="Calibri"/>
                          <a:ea typeface="宋体"/>
                        </a:defRPr>
                      </a:lvl9p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宋体" panose="02010600030101010101" pitchFamily="2" charset="-122"/>
                          <a:cs typeface="+mn-cs"/>
                        </a:rPr>
                        <a:t>Dw1610854470</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mn-ea"/>
                          <a:cs typeface="+mn-cs"/>
                        </a:rPr>
                        <a:t>Alliin</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宋体" panose="02010600030101010101" pitchFamily="2" charset="-122"/>
                          <a:cs typeface="+mn-cs"/>
                        </a:rPr>
                        <a:t>15858260502</a:t>
                      </a:r>
                      <a:endParaRPr lang="zh-CN" altLang="en-US"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4"/>
                  </a:ext>
                </a:extLst>
              </a:tr>
              <a:tr h="361704">
                <a:tc>
                  <a:txBody>
                    <a:bodyPr/>
                    <a:lstStyle>
                      <a:lvl1pPr marL="0" algn="l" defTabSz="457200" rtl="0" eaLnBrk="1" latinLnBrk="0" hangingPunct="1">
                        <a:defRPr lang="zh-CN" sz="1800" b="1" kern="1200">
                          <a:solidFill>
                            <a:schemeClr val="lt1"/>
                          </a:solidFill>
                          <a:latin typeface="Calibri"/>
                          <a:ea typeface="宋体"/>
                        </a:defRPr>
                      </a:lvl1pPr>
                      <a:lvl2pPr marL="457200" algn="l" defTabSz="457200" rtl="0" eaLnBrk="1" latinLnBrk="0" hangingPunct="1">
                        <a:defRPr lang="zh-CN" sz="1800" b="1" kern="1200">
                          <a:solidFill>
                            <a:schemeClr val="lt1"/>
                          </a:solidFill>
                          <a:latin typeface="Calibri"/>
                          <a:ea typeface="宋体"/>
                        </a:defRPr>
                      </a:lvl2pPr>
                      <a:lvl3pPr marL="914400" algn="l" defTabSz="457200" rtl="0" eaLnBrk="1" latinLnBrk="0" hangingPunct="1">
                        <a:defRPr lang="zh-CN" sz="1800" b="1" kern="1200">
                          <a:solidFill>
                            <a:schemeClr val="lt1"/>
                          </a:solidFill>
                          <a:latin typeface="Calibri"/>
                          <a:ea typeface="宋体"/>
                        </a:defRPr>
                      </a:lvl3pPr>
                      <a:lvl4pPr marL="1371600" algn="l" defTabSz="457200" rtl="0" eaLnBrk="1" latinLnBrk="0" hangingPunct="1">
                        <a:defRPr lang="zh-CN" sz="1800" b="1" kern="1200">
                          <a:solidFill>
                            <a:schemeClr val="lt1"/>
                          </a:solidFill>
                          <a:latin typeface="Calibri"/>
                          <a:ea typeface="宋体"/>
                        </a:defRPr>
                      </a:lvl4pPr>
                      <a:lvl5pPr marL="1828800" algn="l" defTabSz="457200" rtl="0" eaLnBrk="1" latinLnBrk="0" hangingPunct="1">
                        <a:defRPr lang="zh-CN" sz="1800" b="1" kern="1200">
                          <a:solidFill>
                            <a:schemeClr val="lt1"/>
                          </a:solidFill>
                          <a:latin typeface="Calibri"/>
                          <a:ea typeface="宋体"/>
                        </a:defRPr>
                      </a:lvl5pPr>
                      <a:lvl6pPr marL="2286000" algn="l" defTabSz="457200" rtl="0" eaLnBrk="1" latinLnBrk="0" hangingPunct="1">
                        <a:defRPr lang="zh-CN" sz="1800" b="1" kern="1200">
                          <a:solidFill>
                            <a:schemeClr val="lt1"/>
                          </a:solidFill>
                          <a:latin typeface="Calibri"/>
                          <a:ea typeface="宋体"/>
                        </a:defRPr>
                      </a:lvl6pPr>
                      <a:lvl7pPr marL="2743200" algn="l" defTabSz="457200" rtl="0" eaLnBrk="1" latinLnBrk="0" hangingPunct="1">
                        <a:defRPr lang="zh-CN" sz="1800" b="1" kern="1200">
                          <a:solidFill>
                            <a:schemeClr val="lt1"/>
                          </a:solidFill>
                          <a:latin typeface="Calibri"/>
                          <a:ea typeface="宋体"/>
                        </a:defRPr>
                      </a:lvl7pPr>
                      <a:lvl8pPr marL="3200400" algn="l" defTabSz="457200" rtl="0" eaLnBrk="1" latinLnBrk="0" hangingPunct="1">
                        <a:defRPr lang="zh-CN" sz="1800" b="1" kern="1200">
                          <a:solidFill>
                            <a:schemeClr val="lt1"/>
                          </a:solidFill>
                          <a:latin typeface="Calibri"/>
                          <a:ea typeface="宋体"/>
                        </a:defRPr>
                      </a:lvl8pPr>
                      <a:lvl9pPr marL="3657600" algn="l" defTabSz="457200" rtl="0" eaLnBrk="1" latinLnBrk="0" hangingPunct="1">
                        <a:defRPr lang="zh-CN" sz="1800" b="1" kern="1200">
                          <a:solidFill>
                            <a:schemeClr val="lt1"/>
                          </a:solidFill>
                          <a:latin typeface="Calibri"/>
                          <a:ea typeface="宋体"/>
                        </a:defRPr>
                      </a:lvl9pPr>
                    </a:lstStyle>
                    <a:p>
                      <a:pPr algn="just">
                        <a:spcAft>
                          <a:spcPts val="0"/>
                        </a:spcAft>
                      </a:pPr>
                      <a:r>
                        <a:rPr lang="zh-CN" altLang="en-US" sz="2300" kern="100" dirty="0">
                          <a:effectLst/>
                          <a:latin typeface="Times New Roman" panose="02020603050405020304" pitchFamily="18" charset="0"/>
                          <a:ea typeface="宋体" panose="02010600030101010101" pitchFamily="2" charset="-122"/>
                        </a:rPr>
                        <a:t>沈家豪</a:t>
                      </a:r>
                      <a:endParaRPr lang="zh-CN" sz="2300" kern="100" dirty="0">
                        <a:effectLst/>
                        <a:latin typeface="Times New Roman" panose="02020603050405020304" pitchFamily="18" charset="0"/>
                        <a:ea typeface="宋体" panose="02010600030101010101" pitchFamily="2" charset="-122"/>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79BD8E"/>
                    </a:solidFill>
                  </a:tcPr>
                </a:tc>
                <a:tc>
                  <a:txBody>
                    <a:bodyPr/>
                    <a:lstStyle>
                      <a:lvl1pPr marL="0" algn="l" defTabSz="457200" rtl="0" eaLnBrk="1" latinLnBrk="0" hangingPunct="1">
                        <a:defRPr lang="zh-CN" sz="1800" kern="1200">
                          <a:solidFill>
                            <a:schemeClr val="dk1"/>
                          </a:solidFill>
                          <a:latin typeface="Calibri"/>
                          <a:ea typeface="宋体"/>
                        </a:defRPr>
                      </a:lvl1pPr>
                      <a:lvl2pPr marL="457200" algn="l" defTabSz="457200" rtl="0" eaLnBrk="1" latinLnBrk="0" hangingPunct="1">
                        <a:defRPr lang="zh-CN" sz="1800" kern="1200">
                          <a:solidFill>
                            <a:schemeClr val="dk1"/>
                          </a:solidFill>
                          <a:latin typeface="Calibri"/>
                          <a:ea typeface="宋体"/>
                        </a:defRPr>
                      </a:lvl2pPr>
                      <a:lvl3pPr marL="914400" algn="l" defTabSz="457200" rtl="0" eaLnBrk="1" latinLnBrk="0" hangingPunct="1">
                        <a:defRPr lang="zh-CN" sz="1800" kern="1200">
                          <a:solidFill>
                            <a:schemeClr val="dk1"/>
                          </a:solidFill>
                          <a:latin typeface="Calibri"/>
                          <a:ea typeface="宋体"/>
                        </a:defRPr>
                      </a:lvl3pPr>
                      <a:lvl4pPr marL="1371600" algn="l" defTabSz="457200" rtl="0" eaLnBrk="1" latinLnBrk="0" hangingPunct="1">
                        <a:defRPr lang="zh-CN" sz="1800" kern="1200">
                          <a:solidFill>
                            <a:schemeClr val="dk1"/>
                          </a:solidFill>
                          <a:latin typeface="Calibri"/>
                          <a:ea typeface="宋体"/>
                        </a:defRPr>
                      </a:lvl4pPr>
                      <a:lvl5pPr marL="1828800" algn="l" defTabSz="457200" rtl="0" eaLnBrk="1" latinLnBrk="0" hangingPunct="1">
                        <a:defRPr lang="zh-CN" sz="1800" kern="1200">
                          <a:solidFill>
                            <a:schemeClr val="dk1"/>
                          </a:solidFill>
                          <a:latin typeface="Calibri"/>
                          <a:ea typeface="宋体"/>
                        </a:defRPr>
                      </a:lvl5pPr>
                      <a:lvl6pPr marL="2286000" algn="l" defTabSz="457200" rtl="0" eaLnBrk="1" latinLnBrk="0" hangingPunct="1">
                        <a:defRPr lang="zh-CN" sz="1800" kern="1200">
                          <a:solidFill>
                            <a:schemeClr val="dk1"/>
                          </a:solidFill>
                          <a:latin typeface="Calibri"/>
                          <a:ea typeface="宋体"/>
                        </a:defRPr>
                      </a:lvl6pPr>
                      <a:lvl7pPr marL="2743200" algn="l" defTabSz="457200" rtl="0" eaLnBrk="1" latinLnBrk="0" hangingPunct="1">
                        <a:defRPr lang="zh-CN" sz="1800" kern="1200">
                          <a:solidFill>
                            <a:schemeClr val="dk1"/>
                          </a:solidFill>
                          <a:latin typeface="Calibri"/>
                          <a:ea typeface="宋体"/>
                        </a:defRPr>
                      </a:lvl7pPr>
                      <a:lvl8pPr marL="3200400" algn="l" defTabSz="457200" rtl="0" eaLnBrk="1" latinLnBrk="0" hangingPunct="1">
                        <a:defRPr lang="zh-CN" sz="1800" kern="1200">
                          <a:solidFill>
                            <a:schemeClr val="dk1"/>
                          </a:solidFill>
                          <a:latin typeface="Calibri"/>
                          <a:ea typeface="宋体"/>
                        </a:defRPr>
                      </a:lvl8pPr>
                      <a:lvl9pPr marL="3657600" algn="l" defTabSz="457200" rtl="0" eaLnBrk="1" latinLnBrk="0" hangingPunct="1">
                        <a:defRPr lang="zh-CN" sz="1800" kern="1200">
                          <a:solidFill>
                            <a:schemeClr val="dk1"/>
                          </a:solidFill>
                          <a:latin typeface="Calibri"/>
                          <a:ea typeface="宋体"/>
                        </a:defRPr>
                      </a:lvl9pPr>
                    </a:lstStyle>
                    <a:p>
                      <a:pPr marL="0" algn="just" defTabSz="457200" rtl="0" eaLnBrk="1" latinLnBrk="0" hangingPunct="1">
                        <a:spcAft>
                          <a:spcPts val="0"/>
                        </a:spcAft>
                      </a:pPr>
                      <a:r>
                        <a:rPr lang="en-US" altLang="zh-CN" sz="2300" b="1" kern="100" dirty="0" err="1">
                          <a:solidFill>
                            <a:srgbClr val="79BD8E"/>
                          </a:solidFill>
                          <a:effectLst/>
                          <a:latin typeface="Times New Roman" panose="02020603050405020304" pitchFamily="18" charset="0"/>
                          <a:ea typeface="宋体" panose="02010600030101010101" pitchFamily="2" charset="-122"/>
                          <a:cs typeface="+mn-cs"/>
                        </a:rPr>
                        <a:t>xzsjhdsg</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mn-ea"/>
                          <a:cs typeface="+mn-cs"/>
                        </a:rPr>
                        <a:t>464857109 </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mn-ea"/>
                          <a:cs typeface="+mn-cs"/>
                        </a:rPr>
                        <a:t>18758001038</a:t>
                      </a:r>
                      <a:endParaRPr lang="zh-CN" altLang="en-US"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5"/>
                  </a:ext>
                </a:extLst>
              </a:tr>
              <a:tr h="361704">
                <a:tc>
                  <a:txBody>
                    <a:bodyPr/>
                    <a:lstStyle/>
                    <a:p>
                      <a:pPr algn="just">
                        <a:spcAft>
                          <a:spcPts val="0"/>
                        </a:spcAft>
                      </a:pPr>
                      <a:r>
                        <a:rPr lang="zh-CN" altLang="en-US" sz="2300" kern="100" dirty="0">
                          <a:effectLst/>
                          <a:latin typeface="Times New Roman" panose="02020603050405020304" pitchFamily="18" charset="0"/>
                          <a:ea typeface="宋体" panose="02010600030101010101" pitchFamily="2" charset="-122"/>
                        </a:rPr>
                        <a:t>汤志东</a:t>
                      </a:r>
                      <a:endParaRPr lang="zh-CN" sz="2300" kern="100" dirty="0">
                        <a:effectLst/>
                        <a:latin typeface="Times New Roman" panose="02020603050405020304" pitchFamily="18" charset="0"/>
                        <a:ea typeface="宋体" panose="02010600030101010101" pitchFamily="2" charset="-122"/>
                      </a:endParaRPr>
                    </a:p>
                  </a:txBody>
                  <a:tcPr marL="135639" marR="135639" marT="0" marB="0">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9BD8E"/>
                    </a:solidFill>
                  </a:tcPr>
                </a:tc>
                <a:tc>
                  <a:txBody>
                    <a:bodyPr/>
                    <a:lstStyle/>
                    <a:p>
                      <a:pPr marL="0" algn="just" defTabSz="457200" rtl="0" eaLnBrk="1" latinLnBrk="0" hangingPunct="1">
                        <a:spcAft>
                          <a:spcPts val="0"/>
                        </a:spcAft>
                      </a:pPr>
                      <a:r>
                        <a:rPr lang="en-US" altLang="zh-CN" sz="2300" b="1" kern="100" dirty="0" err="1">
                          <a:solidFill>
                            <a:srgbClr val="79BD8E"/>
                          </a:solidFill>
                          <a:effectLst/>
                          <a:latin typeface="Times New Roman" panose="02020603050405020304" pitchFamily="18" charset="0"/>
                          <a:ea typeface="宋体" panose="02010600030101010101" pitchFamily="2" charset="-122"/>
                          <a:cs typeface="+mn-cs"/>
                        </a:rPr>
                        <a:t>jiaowodongshen</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宋体" panose="02010600030101010101" pitchFamily="2" charset="-122"/>
                          <a:cs typeface="+mn-cs"/>
                        </a:rPr>
                        <a:t>mrtangshuai123</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宋体" panose="02010600030101010101" pitchFamily="2" charset="-122"/>
                          <a:cs typeface="+mn-cs"/>
                        </a:rPr>
                        <a:t>18334434335</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6"/>
                  </a:ext>
                </a:extLst>
              </a:tr>
            </a:tbl>
          </a:graphicData>
        </a:graphic>
      </p:graphicFrame>
      <p:sp>
        <p:nvSpPr>
          <p:cNvPr id="5" name="标题 1"/>
          <p:cNvSpPr>
            <a:spLocks noGrp="1"/>
          </p:cNvSpPr>
          <p:nvPr>
            <p:ph type="title"/>
          </p:nvPr>
        </p:nvSpPr>
        <p:spPr>
          <a:xfrm>
            <a:off x="646111" y="452718"/>
            <a:ext cx="9404723" cy="1400530"/>
          </a:xfrm>
        </p:spPr>
        <p:txBody>
          <a:bodyPr/>
          <a:lstStyle/>
          <a:p>
            <a:r>
              <a:rPr lang="zh-CN" altLang="en-US" dirty="0"/>
              <a:t>成员联系方式</a:t>
            </a:r>
          </a:p>
        </p:txBody>
      </p:sp>
    </p:spTree>
    <p:extLst>
      <p:ext uri="{BB962C8B-B14F-4D97-AF65-F5344CB8AC3E}">
        <p14:creationId xmlns:p14="http://schemas.microsoft.com/office/powerpoint/2010/main" val="4682496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开发者与客户沟通计划</a:t>
            </a:r>
          </a:p>
        </p:txBody>
      </p:sp>
      <p:sp>
        <p:nvSpPr>
          <p:cNvPr id="3" name="文本框 5"/>
          <p:cNvSpPr txBox="1"/>
          <p:nvPr/>
        </p:nvSpPr>
        <p:spPr>
          <a:xfrm>
            <a:off x="1728716" y="2094768"/>
            <a:ext cx="8734567" cy="3416320"/>
          </a:xfrm>
          <a:prstGeom prst="rect">
            <a:avLst/>
          </a:prstGeom>
          <a:noFill/>
        </p:spPr>
        <p:txBody>
          <a:bodyPr wrap="square" rtlCol="0">
            <a:spAutoFit/>
          </a:bodyPr>
          <a:lstStyle/>
          <a:p>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客户：杨枨老师</a:t>
            </a:r>
          </a:p>
          <a:p>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沟通人：吴思楠</a:t>
            </a:r>
            <a:endPar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沟通途径：电子邮件以及面谈</a:t>
            </a:r>
            <a:endPar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沟通内容：上交小组每周的项目内容以及</a:t>
            </a:r>
            <a:r>
              <a:rPr lang="en-US" altLang="zh-CN" sz="2400" b="1" dirty="0" err="1">
                <a:solidFill>
                  <a:schemeClr val="tx1">
                    <a:lumMod val="50000"/>
                    <a:lumOff val="50000"/>
                  </a:schemeClr>
                </a:solidFill>
                <a:latin typeface="微软雅黑" panose="020B0503020204020204" pitchFamily="34" charset="-122"/>
                <a:ea typeface="微软雅黑" panose="020B0503020204020204" pitchFamily="34" charset="-122"/>
              </a:rPr>
              <a:t>ppt</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并向小组其他成员反馈老师的回复以及意见，若小组成员遇到项目中的问题，或者老师有其他的项目要求，则吴思楠负责向老师询问问题或项目的详细要求。同时定期与老师约定时间，小组所有成员与老师进行面对面交流</a:t>
            </a:r>
          </a:p>
        </p:txBody>
      </p:sp>
    </p:spTree>
    <p:extLst>
      <p:ext uri="{BB962C8B-B14F-4D97-AF65-F5344CB8AC3E}">
        <p14:creationId xmlns:p14="http://schemas.microsoft.com/office/powerpoint/2010/main" val="8204781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开发者内部沟通计划</a:t>
            </a:r>
          </a:p>
        </p:txBody>
      </p:sp>
      <p:sp>
        <p:nvSpPr>
          <p:cNvPr id="3" name="文本框 5"/>
          <p:cNvSpPr txBox="1"/>
          <p:nvPr/>
        </p:nvSpPr>
        <p:spPr>
          <a:xfrm>
            <a:off x="354841" y="1252033"/>
            <a:ext cx="5595583" cy="5632311"/>
          </a:xfrm>
          <a:prstGeom prst="rect">
            <a:avLst/>
          </a:prstGeom>
          <a:noFill/>
        </p:spPr>
        <p:txBody>
          <a:bodyPr wrap="square" rtlCol="0">
            <a:spAutoFit/>
          </a:bodyPr>
          <a:lstStyle/>
          <a:p>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沟通方式：开发者内部的沟通可以通过开会议、</a:t>
            </a:r>
            <a:r>
              <a:rPr lang="en-US" altLang="zh-CN" sz="2400" b="1" dirty="0" err="1">
                <a:solidFill>
                  <a:schemeClr val="tx1">
                    <a:lumMod val="50000"/>
                    <a:lumOff val="50000"/>
                  </a:schemeClr>
                </a:solidFill>
                <a:latin typeface="微软雅黑" panose="020B0503020204020204" pitchFamily="34" charset="-122"/>
                <a:ea typeface="微软雅黑" panose="020B0503020204020204" pitchFamily="34" charset="-122"/>
              </a:rPr>
              <a:t>qq</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联系、微信联系、电话联系、短信联系、邮件联系、</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GIT</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资源的共享来进行。</a:t>
            </a:r>
          </a:p>
          <a:p>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沟通时间及地点：在每周三和周五晚上求真</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1-604</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寝室进行内部会议；如遇特殊情况且比较重大，则在</a:t>
            </a:r>
            <a:r>
              <a:rPr lang="en-US" altLang="zh-CN" sz="2400" b="1" dirty="0" err="1">
                <a:solidFill>
                  <a:schemeClr val="tx1">
                    <a:lumMod val="50000"/>
                    <a:lumOff val="50000"/>
                  </a:schemeClr>
                </a:solidFill>
                <a:latin typeface="微软雅黑" panose="020B0503020204020204" pitchFamily="34" charset="-122"/>
                <a:ea typeface="微软雅黑" panose="020B0503020204020204" pitchFamily="34" charset="-122"/>
              </a:rPr>
              <a:t>qq</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或微信上进行紧急网络会议；项目上的小问题则在</a:t>
            </a:r>
            <a:r>
              <a:rPr lang="en-US" altLang="zh-CN" sz="2400" b="1" dirty="0" err="1">
                <a:solidFill>
                  <a:schemeClr val="tx1">
                    <a:lumMod val="50000"/>
                    <a:lumOff val="50000"/>
                  </a:schemeClr>
                </a:solidFill>
                <a:latin typeface="微软雅黑" panose="020B0503020204020204" pitchFamily="34" charset="-122"/>
                <a:ea typeface="微软雅黑" panose="020B0503020204020204" pitchFamily="34" charset="-122"/>
              </a:rPr>
              <a:t>qq</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或微信上进行单独商讨或集体商讨。</a:t>
            </a:r>
          </a:p>
          <a:p>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沟通内容：对接下来一周的项目内容及时间进行分配，以及对项目中存在的问题或歧义进行商讨。</a:t>
            </a:r>
          </a:p>
          <a:p>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文件保存人员：吴思楠；保存内容：会议纪要、</a:t>
            </a:r>
            <a:r>
              <a:rPr lang="en-US" altLang="zh-CN" sz="2400" b="1" dirty="0" err="1">
                <a:solidFill>
                  <a:schemeClr val="tx1">
                    <a:lumMod val="50000"/>
                    <a:lumOff val="50000"/>
                  </a:schemeClr>
                </a:solidFill>
                <a:latin typeface="微软雅黑" panose="020B0503020204020204" pitchFamily="34" charset="-122"/>
                <a:ea typeface="微软雅黑" panose="020B0503020204020204" pitchFamily="34" charset="-122"/>
              </a:rPr>
              <a:t>ppt</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、项目文档、以及项目中的文件等。</a:t>
            </a:r>
          </a:p>
        </p:txBody>
      </p:sp>
      <p:sp>
        <p:nvSpPr>
          <p:cNvPr id="4" name="Rectangle 1"/>
          <p:cNvSpPr>
            <a:spLocks noChangeArrowheads="1"/>
          </p:cNvSpPr>
          <p:nvPr/>
        </p:nvSpPr>
        <p:spPr bwMode="auto">
          <a:xfrm>
            <a:off x="7215861" y="494478"/>
            <a:ext cx="3302758" cy="757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PRD G25</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会议记录</a:t>
            </a: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5" name="表格 4"/>
          <p:cNvGraphicFramePr>
            <a:graphicFrameLocks noGrp="1"/>
          </p:cNvGraphicFramePr>
          <p:nvPr>
            <p:extLst/>
          </p:nvPr>
        </p:nvGraphicFramePr>
        <p:xfrm>
          <a:off x="6590970" y="1234735"/>
          <a:ext cx="4645596" cy="4804025"/>
        </p:xfrm>
        <a:graphic>
          <a:graphicData uri="http://schemas.openxmlformats.org/drawingml/2006/table">
            <a:tbl>
              <a:tblPr>
                <a:tableStyleId>{5C22544A-7EE6-4342-B048-85BDC9FD1C3A}</a:tableStyleId>
              </a:tblPr>
              <a:tblGrid>
                <a:gridCol w="1286938">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54259">
                  <a:extLst>
                    <a:ext uri="{9D8B030D-6E8A-4147-A177-3AD203B41FA5}">
                      <a16:colId xmlns:a16="http://schemas.microsoft.com/office/drawing/2014/main" val="20002"/>
                    </a:ext>
                  </a:extLst>
                </a:gridCol>
                <a:gridCol w="1161399">
                  <a:extLst>
                    <a:ext uri="{9D8B030D-6E8A-4147-A177-3AD203B41FA5}">
                      <a16:colId xmlns:a16="http://schemas.microsoft.com/office/drawing/2014/main" val="20003"/>
                    </a:ext>
                  </a:extLst>
                </a:gridCol>
              </a:tblGrid>
              <a:tr h="266797">
                <a:tc>
                  <a:txBody>
                    <a:bodyPr/>
                    <a:lstStyle/>
                    <a:p>
                      <a:pPr marL="0" algn="ctr" defTabSz="457200" rtl="0" eaLnBrk="1" latinLnBrk="0" hangingPunct="1">
                        <a:spcAft>
                          <a:spcPts val="0"/>
                        </a:spcAft>
                      </a:pPr>
                      <a:r>
                        <a:rPr lang="zh-CN" sz="1400" b="1" kern="0" dirty="0">
                          <a:solidFill>
                            <a:schemeClr val="tx1"/>
                          </a:solidFill>
                          <a:effectLst/>
                          <a:latin typeface="+mn-lt"/>
                          <a:ea typeface="+mn-ea"/>
                          <a:cs typeface="+mn-cs"/>
                        </a:rPr>
                        <a:t>会议时间</a:t>
                      </a:r>
                    </a:p>
                  </a:txBody>
                  <a:tcPr marL="81395" marR="81395" marT="0" marB="0" anchor="ctr">
                    <a:solidFill>
                      <a:srgbClr val="79BD8E"/>
                    </a:solidFill>
                  </a:tcPr>
                </a:tc>
                <a:tc>
                  <a:txBody>
                    <a:bodyPr/>
                    <a:lstStyle/>
                    <a:p>
                      <a:pPr marL="0" algn="ctr" defTabSz="457200" rtl="0" eaLnBrk="1" latinLnBrk="0" hangingPunct="1">
                        <a:spcAft>
                          <a:spcPts val="0"/>
                        </a:spcAft>
                      </a:pPr>
                      <a:r>
                        <a:rPr lang="en-US" sz="1400" b="1" kern="0">
                          <a:solidFill>
                            <a:schemeClr val="tx1"/>
                          </a:solidFill>
                          <a:effectLst/>
                          <a:latin typeface="+mn-lt"/>
                          <a:ea typeface="+mn-ea"/>
                          <a:cs typeface="+mn-cs"/>
                        </a:rPr>
                        <a:t> </a:t>
                      </a:r>
                      <a:endParaRPr lang="zh-CN" sz="1400" b="1" kern="0">
                        <a:solidFill>
                          <a:schemeClr val="tx1"/>
                        </a:solidFill>
                        <a:effectLst/>
                        <a:latin typeface="+mn-lt"/>
                        <a:ea typeface="+mn-ea"/>
                        <a:cs typeface="+mn-cs"/>
                      </a:endParaRPr>
                    </a:p>
                  </a:txBody>
                  <a:tcPr marL="81395" marR="81395" marT="0" marB="0" anchor="ctr">
                    <a:solidFill>
                      <a:srgbClr val="79BD8E"/>
                    </a:solidFill>
                  </a:tcPr>
                </a:tc>
                <a:tc>
                  <a:txBody>
                    <a:bodyPr/>
                    <a:lstStyle/>
                    <a:p>
                      <a:pPr marL="0" algn="ctr" defTabSz="457200" rtl="0" eaLnBrk="1" latinLnBrk="0" hangingPunct="1">
                        <a:spcAft>
                          <a:spcPts val="0"/>
                        </a:spcAft>
                      </a:pPr>
                      <a:r>
                        <a:rPr lang="zh-CN" sz="1400" b="1" kern="0">
                          <a:solidFill>
                            <a:schemeClr val="tx1"/>
                          </a:solidFill>
                          <a:effectLst/>
                          <a:latin typeface="+mn-lt"/>
                          <a:ea typeface="+mn-ea"/>
                          <a:cs typeface="+mn-cs"/>
                        </a:rPr>
                        <a:t>会议地点</a:t>
                      </a:r>
                    </a:p>
                  </a:txBody>
                  <a:tcPr marL="81395" marR="81395" marT="0" marB="0" anchor="ctr">
                    <a:solidFill>
                      <a:srgbClr val="79BD8E"/>
                    </a:solidFill>
                  </a:tcPr>
                </a:tc>
                <a:tc>
                  <a:txBody>
                    <a:bodyPr/>
                    <a:lstStyle/>
                    <a:p>
                      <a:pPr marL="0" algn="ctr" defTabSz="457200" rtl="0" eaLnBrk="1" latinLnBrk="0" hangingPunct="1">
                        <a:spcAft>
                          <a:spcPts val="0"/>
                        </a:spcAft>
                      </a:pPr>
                      <a:r>
                        <a:rPr lang="en-US" sz="1400" b="1" kern="0">
                          <a:solidFill>
                            <a:schemeClr val="tx1"/>
                          </a:solidFill>
                          <a:effectLst/>
                          <a:latin typeface="+mn-lt"/>
                          <a:ea typeface="+mn-ea"/>
                          <a:cs typeface="+mn-cs"/>
                        </a:rPr>
                        <a:t> </a:t>
                      </a:r>
                      <a:endParaRPr lang="zh-CN" sz="1400" b="1" kern="0">
                        <a:solidFill>
                          <a:schemeClr val="tx1"/>
                        </a:solidFill>
                        <a:effectLst/>
                        <a:latin typeface="+mn-lt"/>
                        <a:ea typeface="+mn-ea"/>
                        <a:cs typeface="+mn-cs"/>
                      </a:endParaRPr>
                    </a:p>
                  </a:txBody>
                  <a:tcPr marL="81395" marR="81395" marT="0" marB="0" anchor="ctr">
                    <a:solidFill>
                      <a:srgbClr val="79BD8E"/>
                    </a:solidFill>
                  </a:tcPr>
                </a:tc>
                <a:extLst>
                  <a:ext uri="{0D108BD9-81ED-4DB2-BD59-A6C34878D82A}">
                    <a16:rowId xmlns:a16="http://schemas.microsoft.com/office/drawing/2014/main" val="10001"/>
                  </a:ext>
                </a:extLst>
              </a:tr>
              <a:tr h="564660">
                <a:tc>
                  <a:txBody>
                    <a:bodyPr/>
                    <a:lstStyle/>
                    <a:p>
                      <a:pPr marL="0" algn="ctr" defTabSz="457200" rtl="0" eaLnBrk="1" latinLnBrk="0" hangingPunct="1">
                        <a:spcAft>
                          <a:spcPts val="0"/>
                        </a:spcAft>
                      </a:pPr>
                      <a:r>
                        <a:rPr lang="zh-CN" altLang="en-US" sz="1400" b="1" kern="0" dirty="0">
                          <a:solidFill>
                            <a:schemeClr val="tx1"/>
                          </a:solidFill>
                          <a:effectLst/>
                          <a:latin typeface="+mn-lt"/>
                          <a:ea typeface="+mn-ea"/>
                          <a:cs typeface="+mn-cs"/>
                        </a:rPr>
                        <a:t>人员出勤情况</a:t>
                      </a:r>
                      <a:endParaRPr lang="zh-CN" sz="1400" b="1" kern="0" dirty="0">
                        <a:solidFill>
                          <a:schemeClr val="tx1"/>
                        </a:solidFill>
                        <a:effectLst/>
                        <a:latin typeface="+mn-lt"/>
                        <a:ea typeface="+mn-ea"/>
                        <a:cs typeface="+mn-cs"/>
                      </a:endParaRPr>
                    </a:p>
                  </a:txBody>
                  <a:tcPr marL="81395" marR="81395" marT="0" marB="0" anchor="ctr">
                    <a:solidFill>
                      <a:srgbClr val="79BD8E"/>
                    </a:solidFill>
                  </a:tcPr>
                </a:tc>
                <a:tc gridSpan="3">
                  <a:txBody>
                    <a:bodyPr/>
                    <a:lstStyle/>
                    <a:p>
                      <a:pPr marL="0" algn="ctr" defTabSz="457200" rtl="0" eaLnBrk="1" latinLnBrk="0" hangingPunct="1">
                        <a:spcAft>
                          <a:spcPts val="0"/>
                        </a:spcAft>
                      </a:pPr>
                      <a:r>
                        <a:rPr lang="en-US" sz="1400" b="1" kern="0" dirty="0">
                          <a:solidFill>
                            <a:schemeClr val="tx1"/>
                          </a:solidFill>
                          <a:effectLst/>
                          <a:latin typeface="+mn-lt"/>
                          <a:ea typeface="+mn-ea"/>
                          <a:cs typeface="+mn-cs"/>
                        </a:rPr>
                        <a:t> </a:t>
                      </a:r>
                      <a:endParaRPr lang="zh-CN" sz="1400" b="1" kern="0" dirty="0">
                        <a:solidFill>
                          <a:schemeClr val="tx1"/>
                        </a:solidFill>
                        <a:effectLst/>
                        <a:latin typeface="+mn-lt"/>
                        <a:ea typeface="+mn-ea"/>
                        <a:cs typeface="+mn-cs"/>
                      </a:endParaRPr>
                    </a:p>
                  </a:txBody>
                  <a:tcPr marL="81395" marR="81395" marT="0" marB="0" anchor="ctr">
                    <a:solidFill>
                      <a:srgbClr val="79BD8E"/>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4"/>
                  </a:ext>
                </a:extLst>
              </a:tr>
              <a:tr h="253985">
                <a:tc gridSpan="4">
                  <a:txBody>
                    <a:bodyPr/>
                    <a:lstStyle/>
                    <a:p>
                      <a:pPr marL="0" algn="ctr" defTabSz="457200" rtl="0" eaLnBrk="1" latinLnBrk="0" hangingPunct="1">
                        <a:spcAft>
                          <a:spcPts val="0"/>
                        </a:spcAft>
                      </a:pPr>
                      <a:r>
                        <a:rPr lang="zh-CN" sz="1400" b="1" kern="0" dirty="0">
                          <a:solidFill>
                            <a:schemeClr val="tx1"/>
                          </a:solidFill>
                          <a:effectLst/>
                          <a:latin typeface="+mn-lt"/>
                          <a:ea typeface="+mn-ea"/>
                          <a:cs typeface="+mn-cs"/>
                        </a:rPr>
                        <a:t>会议内容</a:t>
                      </a:r>
                    </a:p>
                  </a:txBody>
                  <a:tcPr marL="81395" marR="81395" marT="0" marB="0" anchor="ctr">
                    <a:solidFill>
                      <a:srgbClr val="79BD8E"/>
                    </a:solidFill>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5"/>
                  </a:ext>
                </a:extLst>
              </a:tr>
              <a:tr h="3718583">
                <a:tc gridSpan="4">
                  <a:txBody>
                    <a:bodyPr/>
                    <a:lstStyle/>
                    <a:p>
                      <a:pPr marL="0" algn="ctr" defTabSz="457200" rtl="0" eaLnBrk="1" latinLnBrk="0" hangingPunct="1">
                        <a:lnSpc>
                          <a:spcPct val="150000"/>
                        </a:lnSpc>
                        <a:spcAft>
                          <a:spcPts val="0"/>
                        </a:spcAft>
                      </a:pPr>
                      <a:r>
                        <a:rPr lang="en-US" sz="1400" b="1" kern="0" dirty="0">
                          <a:solidFill>
                            <a:schemeClr val="tx1"/>
                          </a:solidFill>
                          <a:effectLst/>
                          <a:latin typeface="+mn-lt"/>
                          <a:ea typeface="+mn-ea"/>
                          <a:cs typeface="+mn-cs"/>
                        </a:rPr>
                        <a:t> </a:t>
                      </a:r>
                      <a:endParaRPr lang="zh-CN" sz="1400" b="1" kern="0" dirty="0">
                        <a:solidFill>
                          <a:schemeClr val="tx1"/>
                        </a:solidFill>
                        <a:effectLst/>
                        <a:latin typeface="+mn-lt"/>
                        <a:ea typeface="+mn-ea"/>
                        <a:cs typeface="+mn-cs"/>
                      </a:endParaRPr>
                    </a:p>
                  </a:txBody>
                  <a:tcPr marL="81395" marR="81395" marT="0" marB="0">
                    <a:solidFill>
                      <a:srgbClr val="79BD8E"/>
                    </a:solidFill>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9441807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2033984"/>
            <a:ext cx="7999315"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t>7</a:t>
            </a:r>
            <a:r>
              <a:rPr lang="zh-CN" altLang="en-US" sz="9600" dirty="0">
                <a:latin typeface="Microsoft YaHei UI" panose="020B0503020204020204" pitchFamily="34" charset="-122"/>
                <a:ea typeface="Microsoft YaHei UI" panose="020B0503020204020204" pitchFamily="34" charset="-122"/>
              </a:rPr>
              <a:t>章 </a:t>
            </a:r>
            <a:br>
              <a:rPr lang="en-US" altLang="zh-CN" sz="9600" dirty="0">
                <a:latin typeface="Microsoft YaHei UI" panose="020B0503020204020204" pitchFamily="34" charset="-122"/>
                <a:ea typeface="Microsoft YaHei UI" panose="020B0503020204020204" pitchFamily="34" charset="-122"/>
              </a:rPr>
            </a:br>
            <a:r>
              <a:rPr lang="zh-CN" altLang="en-US" sz="9600" dirty="0"/>
              <a:t>风险管理计划</a:t>
            </a:r>
            <a:br>
              <a:rPr lang="zh-CN" altLang="en-US" sz="9600" dirty="0"/>
            </a:br>
            <a:endParaRPr lang="zh-CN" sz="96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0293787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主要存在的风险以及如何解决</a:t>
            </a:r>
          </a:p>
        </p:txBody>
      </p:sp>
      <p:sp>
        <p:nvSpPr>
          <p:cNvPr id="3" name="文本框 5"/>
          <p:cNvSpPr txBox="1"/>
          <p:nvPr/>
        </p:nvSpPr>
        <p:spPr>
          <a:xfrm>
            <a:off x="1728716" y="2094768"/>
            <a:ext cx="8734567" cy="461665"/>
          </a:xfrm>
          <a:prstGeom prst="rect">
            <a:avLst/>
          </a:prstGeom>
          <a:noFill/>
        </p:spPr>
        <p:txBody>
          <a:bodyPr wrap="square" rtlCol="0">
            <a:spAutoFit/>
          </a:bodyPr>
          <a:lstStyle/>
          <a:p>
            <a:endPar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aphicFrame>
        <p:nvGraphicFramePr>
          <p:cNvPr id="4" name="表格 3">
            <a:extLst>
              <a:ext uri="{FF2B5EF4-FFF2-40B4-BE49-F238E27FC236}">
                <a16:creationId xmlns:a16="http://schemas.microsoft.com/office/drawing/2014/main" id="{BF3EA13C-0977-448B-B11D-4D93AA49D86D}"/>
              </a:ext>
            </a:extLst>
          </p:cNvPr>
          <p:cNvGraphicFramePr>
            <a:graphicFrameLocks noGrp="1"/>
          </p:cNvGraphicFramePr>
          <p:nvPr>
            <p:extLst>
              <p:ext uri="{D42A27DB-BD31-4B8C-83A1-F6EECF244321}">
                <p14:modId xmlns:p14="http://schemas.microsoft.com/office/powerpoint/2010/main" val="2376191782"/>
              </p:ext>
            </p:extLst>
          </p:nvPr>
        </p:nvGraphicFramePr>
        <p:xfrm>
          <a:off x="646110" y="1962020"/>
          <a:ext cx="9404724" cy="4034556"/>
        </p:xfrm>
        <a:graphic>
          <a:graphicData uri="http://schemas.openxmlformats.org/drawingml/2006/table">
            <a:tbl>
              <a:tblPr firstRow="1" firstCol="1" bandRow="1">
                <a:tableStyleId>{5C22544A-7EE6-4342-B048-85BDC9FD1C3A}</a:tableStyleId>
              </a:tblPr>
              <a:tblGrid>
                <a:gridCol w="4702362">
                  <a:extLst>
                    <a:ext uri="{9D8B030D-6E8A-4147-A177-3AD203B41FA5}">
                      <a16:colId xmlns:a16="http://schemas.microsoft.com/office/drawing/2014/main" val="1758883974"/>
                    </a:ext>
                  </a:extLst>
                </a:gridCol>
                <a:gridCol w="4702362">
                  <a:extLst>
                    <a:ext uri="{9D8B030D-6E8A-4147-A177-3AD203B41FA5}">
                      <a16:colId xmlns:a16="http://schemas.microsoft.com/office/drawing/2014/main" val="544575856"/>
                    </a:ext>
                  </a:extLst>
                </a:gridCol>
              </a:tblGrid>
              <a:tr h="0">
                <a:tc>
                  <a:txBody>
                    <a:bodyPr/>
                    <a:lstStyle/>
                    <a:p>
                      <a:pPr algn="just">
                        <a:spcAft>
                          <a:spcPts val="0"/>
                        </a:spcAft>
                      </a:pPr>
                      <a:r>
                        <a:rPr lang="zh-CN" sz="1800" kern="100" dirty="0">
                          <a:solidFill>
                            <a:schemeClr val="bg1"/>
                          </a:solidFill>
                          <a:effectLst/>
                        </a:rPr>
                        <a:t>存在的风险</a:t>
                      </a:r>
                      <a:endParaRPr lang="zh-CN" sz="1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tc>
                  <a:txBody>
                    <a:bodyPr/>
                    <a:lstStyle/>
                    <a:p>
                      <a:pPr algn="just">
                        <a:spcAft>
                          <a:spcPts val="0"/>
                        </a:spcAft>
                      </a:pPr>
                      <a:r>
                        <a:rPr lang="zh-CN" sz="1800" kern="100">
                          <a:solidFill>
                            <a:schemeClr val="bg1"/>
                          </a:solidFill>
                          <a:effectLst/>
                        </a:rPr>
                        <a:t>如何规避风险</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val="3791067228"/>
                  </a:ext>
                </a:extLst>
              </a:tr>
              <a:tr h="867747">
                <a:tc>
                  <a:txBody>
                    <a:bodyPr/>
                    <a:lstStyle/>
                    <a:p>
                      <a:pPr algn="just">
                        <a:spcAft>
                          <a:spcPts val="0"/>
                        </a:spcAft>
                      </a:pPr>
                      <a:r>
                        <a:rPr lang="zh-CN" sz="1800" kern="100">
                          <a:solidFill>
                            <a:schemeClr val="bg1"/>
                          </a:solidFill>
                          <a:effectLst/>
                        </a:rPr>
                        <a:t>产品愿景与项目规范不一致</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tc>
                  <a:txBody>
                    <a:bodyPr/>
                    <a:lstStyle/>
                    <a:p>
                      <a:pPr algn="just">
                        <a:spcAft>
                          <a:spcPts val="0"/>
                        </a:spcAft>
                      </a:pPr>
                      <a:r>
                        <a:rPr lang="zh-CN" sz="1800" kern="100">
                          <a:solidFill>
                            <a:schemeClr val="bg1"/>
                          </a:solidFill>
                          <a:effectLst/>
                        </a:rPr>
                        <a:t>在项目早期，写一份包含业务需求的愿景与范围文档，并将其用作新需求或变更需求的决策向导</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val="3049579219"/>
                  </a:ext>
                </a:extLst>
              </a:tr>
              <a:tr h="578498">
                <a:tc>
                  <a:txBody>
                    <a:bodyPr/>
                    <a:lstStyle/>
                    <a:p>
                      <a:pPr algn="just">
                        <a:spcAft>
                          <a:spcPts val="0"/>
                        </a:spcAft>
                      </a:pPr>
                      <a:r>
                        <a:rPr lang="zh-CN" sz="1800" kern="100" dirty="0">
                          <a:solidFill>
                            <a:schemeClr val="bg1"/>
                          </a:solidFill>
                          <a:effectLst/>
                        </a:rPr>
                        <a:t>需求开发所花的时间不合理</a:t>
                      </a:r>
                      <a:endParaRPr lang="zh-CN" sz="1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tc>
                  <a:txBody>
                    <a:bodyPr/>
                    <a:lstStyle/>
                    <a:p>
                      <a:pPr algn="just">
                        <a:spcAft>
                          <a:spcPts val="0"/>
                        </a:spcAft>
                      </a:pPr>
                      <a:r>
                        <a:rPr lang="zh-CN" sz="1800" kern="100">
                          <a:solidFill>
                            <a:schemeClr val="bg1"/>
                          </a:solidFill>
                          <a:effectLst/>
                        </a:rPr>
                        <a:t>合理安排需求开发的工作量，占总项目的</a:t>
                      </a:r>
                      <a:r>
                        <a:rPr lang="en-US" sz="1800" kern="100">
                          <a:solidFill>
                            <a:schemeClr val="bg1"/>
                          </a:solidFill>
                          <a:effectLst/>
                        </a:rPr>
                        <a:t>10%~15%</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val="1299680248"/>
                  </a:ext>
                </a:extLst>
              </a:tr>
              <a:tr h="867747">
                <a:tc>
                  <a:txBody>
                    <a:bodyPr/>
                    <a:lstStyle/>
                    <a:p>
                      <a:pPr algn="just">
                        <a:spcAft>
                          <a:spcPts val="0"/>
                        </a:spcAft>
                      </a:pPr>
                      <a:r>
                        <a:rPr lang="zh-CN" sz="1800" kern="100">
                          <a:solidFill>
                            <a:schemeClr val="bg1"/>
                          </a:solidFill>
                          <a:effectLst/>
                        </a:rPr>
                        <a:t>缺乏客户参与</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tc>
                  <a:txBody>
                    <a:bodyPr/>
                    <a:lstStyle/>
                    <a:p>
                      <a:pPr algn="just">
                        <a:spcAft>
                          <a:spcPts val="0"/>
                        </a:spcAft>
                      </a:pPr>
                      <a:r>
                        <a:rPr lang="zh-CN" sz="1800" kern="100">
                          <a:solidFill>
                            <a:schemeClr val="bg1"/>
                          </a:solidFill>
                          <a:effectLst/>
                        </a:rPr>
                        <a:t>项目开发过程中挑选学生老师代表担任产品带头人，明确产品带头人正确的需求。</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val="3314650543"/>
                  </a:ext>
                </a:extLst>
              </a:tr>
              <a:tr h="1446244">
                <a:tc>
                  <a:txBody>
                    <a:bodyPr/>
                    <a:lstStyle/>
                    <a:p>
                      <a:pPr algn="just">
                        <a:spcAft>
                          <a:spcPts val="0"/>
                        </a:spcAft>
                      </a:pPr>
                      <a:r>
                        <a:rPr lang="zh-CN" sz="1800" kern="100" dirty="0">
                          <a:solidFill>
                            <a:schemeClr val="bg1"/>
                          </a:solidFill>
                          <a:effectLst/>
                        </a:rPr>
                        <a:t>需求规范的不完整性和不正确性</a:t>
                      </a:r>
                      <a:endParaRPr lang="zh-CN" sz="1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tc>
                  <a:txBody>
                    <a:bodyPr/>
                    <a:lstStyle/>
                    <a:p>
                      <a:pPr algn="just">
                        <a:spcAft>
                          <a:spcPts val="0"/>
                        </a:spcAft>
                      </a:pPr>
                      <a:r>
                        <a:rPr lang="zh-CN" sz="1800" kern="100" dirty="0">
                          <a:solidFill>
                            <a:schemeClr val="bg1"/>
                          </a:solidFill>
                          <a:effectLst/>
                        </a:rPr>
                        <a:t>收集与业务需求相对应的用户需求，对使用场景进行构思，根据需求写测试，建立原型便于用户理解需求和收集用户的具体反馈，征求用户代表对需求和分析模型进行评审</a:t>
                      </a:r>
                      <a:endParaRPr lang="zh-CN" sz="1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val="1533562231"/>
                  </a:ext>
                </a:extLst>
              </a:tr>
            </a:tbl>
          </a:graphicData>
        </a:graphic>
      </p:graphicFrame>
    </p:spTree>
    <p:extLst>
      <p:ext uri="{BB962C8B-B14F-4D97-AF65-F5344CB8AC3E}">
        <p14:creationId xmlns:p14="http://schemas.microsoft.com/office/powerpoint/2010/main" val="27634573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主要存在的风险以及如何解决</a:t>
            </a:r>
          </a:p>
        </p:txBody>
      </p:sp>
      <p:graphicFrame>
        <p:nvGraphicFramePr>
          <p:cNvPr id="5" name="表格 4">
            <a:extLst>
              <a:ext uri="{FF2B5EF4-FFF2-40B4-BE49-F238E27FC236}">
                <a16:creationId xmlns:a16="http://schemas.microsoft.com/office/drawing/2014/main" id="{52484EE2-DE0F-44B0-8EAE-3BC6E8B855A2}"/>
              </a:ext>
            </a:extLst>
          </p:cNvPr>
          <p:cNvGraphicFramePr>
            <a:graphicFrameLocks noGrp="1"/>
          </p:cNvGraphicFramePr>
          <p:nvPr>
            <p:extLst>
              <p:ext uri="{D42A27DB-BD31-4B8C-83A1-F6EECF244321}">
                <p14:modId xmlns:p14="http://schemas.microsoft.com/office/powerpoint/2010/main" val="2986631309"/>
              </p:ext>
            </p:extLst>
          </p:nvPr>
        </p:nvGraphicFramePr>
        <p:xfrm>
          <a:off x="646110" y="1649186"/>
          <a:ext cx="8546876" cy="4773468"/>
        </p:xfrm>
        <a:graphic>
          <a:graphicData uri="http://schemas.openxmlformats.org/drawingml/2006/table">
            <a:tbl>
              <a:tblPr firstRow="1" firstCol="1" bandRow="1">
                <a:tableStyleId>{5C22544A-7EE6-4342-B048-85BDC9FD1C3A}</a:tableStyleId>
              </a:tblPr>
              <a:tblGrid>
                <a:gridCol w="4273438">
                  <a:extLst>
                    <a:ext uri="{9D8B030D-6E8A-4147-A177-3AD203B41FA5}">
                      <a16:colId xmlns:a16="http://schemas.microsoft.com/office/drawing/2014/main" val="2837933034"/>
                    </a:ext>
                  </a:extLst>
                </a:gridCol>
                <a:gridCol w="4273438">
                  <a:extLst>
                    <a:ext uri="{9D8B030D-6E8A-4147-A177-3AD203B41FA5}">
                      <a16:colId xmlns:a16="http://schemas.microsoft.com/office/drawing/2014/main" val="3521018856"/>
                    </a:ext>
                  </a:extLst>
                </a:gridCol>
              </a:tblGrid>
              <a:tr h="585316">
                <a:tc>
                  <a:txBody>
                    <a:bodyPr/>
                    <a:lstStyle/>
                    <a:p>
                      <a:pPr algn="just">
                        <a:spcAft>
                          <a:spcPts val="0"/>
                        </a:spcAft>
                      </a:pPr>
                      <a:r>
                        <a:rPr lang="zh-CN" sz="1800" kern="100">
                          <a:solidFill>
                            <a:schemeClr val="bg1"/>
                          </a:solidFill>
                          <a:effectLst/>
                        </a:rPr>
                        <a:t>创新产品的需求的误判</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tc>
                  <a:txBody>
                    <a:bodyPr/>
                    <a:lstStyle/>
                    <a:p>
                      <a:pPr algn="just">
                        <a:spcAft>
                          <a:spcPts val="0"/>
                        </a:spcAft>
                      </a:pPr>
                      <a:r>
                        <a:rPr lang="zh-CN" sz="1800" kern="100">
                          <a:solidFill>
                            <a:schemeClr val="bg1"/>
                          </a:solidFill>
                          <a:effectLst/>
                        </a:rPr>
                        <a:t>重视市场调研，构建原型并且小组尽早且频繁地获取用户对产品愿景的反馈</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val="3851127366"/>
                  </a:ext>
                </a:extLst>
              </a:tr>
              <a:tr h="585316">
                <a:tc>
                  <a:txBody>
                    <a:bodyPr/>
                    <a:lstStyle/>
                    <a:p>
                      <a:pPr algn="just">
                        <a:spcAft>
                          <a:spcPts val="0"/>
                        </a:spcAft>
                      </a:pPr>
                      <a:r>
                        <a:rPr lang="zh-CN" sz="1800" kern="100">
                          <a:solidFill>
                            <a:schemeClr val="bg1"/>
                          </a:solidFill>
                          <a:effectLst/>
                        </a:rPr>
                        <a:t>忽视非功能性需求</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tc>
                  <a:txBody>
                    <a:bodyPr/>
                    <a:lstStyle/>
                    <a:p>
                      <a:pPr algn="just">
                        <a:spcAft>
                          <a:spcPts val="0"/>
                        </a:spcAft>
                      </a:pPr>
                      <a:r>
                        <a:rPr lang="zh-CN" sz="1800" kern="100">
                          <a:solidFill>
                            <a:schemeClr val="bg1"/>
                          </a:solidFill>
                          <a:effectLst/>
                        </a:rPr>
                        <a:t>向用户询问质量特征，比如性能，安全性以及可靠性，尽可能准确记下这些非功能性需求及其验收标准</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val="4060673583"/>
                  </a:ext>
                </a:extLst>
              </a:tr>
              <a:tr h="585316">
                <a:tc>
                  <a:txBody>
                    <a:bodyPr/>
                    <a:lstStyle/>
                    <a:p>
                      <a:pPr algn="just">
                        <a:spcAft>
                          <a:spcPts val="0"/>
                        </a:spcAft>
                      </a:pPr>
                      <a:r>
                        <a:rPr lang="zh-CN" sz="1800" kern="100">
                          <a:solidFill>
                            <a:schemeClr val="bg1"/>
                          </a:solidFill>
                          <a:effectLst/>
                        </a:rPr>
                        <a:t>系统不同用户无法达成共识</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tc>
                  <a:txBody>
                    <a:bodyPr/>
                    <a:lstStyle/>
                    <a:p>
                      <a:pPr algn="just">
                        <a:spcAft>
                          <a:spcPts val="0"/>
                        </a:spcAft>
                      </a:pPr>
                      <a:r>
                        <a:rPr lang="zh-CN" sz="1800" kern="100">
                          <a:solidFill>
                            <a:schemeClr val="bg1"/>
                          </a:solidFill>
                          <a:effectLst/>
                        </a:rPr>
                        <a:t>让学生老师积极参与和发言，让产品使用代表进行正确的欲求决策，让其评审需求</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val="930562680"/>
                  </a:ext>
                </a:extLst>
              </a:tr>
              <a:tr h="877975">
                <a:tc>
                  <a:txBody>
                    <a:bodyPr/>
                    <a:lstStyle/>
                    <a:p>
                      <a:pPr algn="just">
                        <a:spcAft>
                          <a:spcPts val="0"/>
                        </a:spcAft>
                      </a:pPr>
                      <a:r>
                        <a:rPr lang="zh-CN" sz="1800" kern="100" dirty="0">
                          <a:solidFill>
                            <a:schemeClr val="bg1"/>
                          </a:solidFill>
                          <a:effectLst/>
                        </a:rPr>
                        <a:t>未陈述的需求</a:t>
                      </a:r>
                      <a:endParaRPr lang="zh-CN" sz="1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tc>
                  <a:txBody>
                    <a:bodyPr/>
                    <a:lstStyle/>
                    <a:p>
                      <a:pPr algn="just">
                        <a:spcAft>
                          <a:spcPts val="0"/>
                        </a:spcAft>
                      </a:pPr>
                      <a:r>
                        <a:rPr lang="zh-CN" sz="1800" kern="100">
                          <a:solidFill>
                            <a:schemeClr val="bg1"/>
                          </a:solidFill>
                          <a:effectLst/>
                        </a:rPr>
                        <a:t>尝试识别用户可能做的任何假设，使用开放式问题鼓励客户分享言语之外的思路，愿望，想法以及顾虑，向用户请教导致产品被拒的原因，并发现一些尚未探讨过的话题</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val="1373427837"/>
                  </a:ext>
                </a:extLst>
              </a:tr>
              <a:tr h="585316">
                <a:tc>
                  <a:txBody>
                    <a:bodyPr/>
                    <a:lstStyle/>
                    <a:p>
                      <a:pPr algn="just">
                        <a:spcAft>
                          <a:spcPts val="0"/>
                        </a:spcAft>
                      </a:pPr>
                      <a:r>
                        <a:rPr lang="zh-CN" sz="1800" kern="100">
                          <a:solidFill>
                            <a:schemeClr val="bg1"/>
                          </a:solidFill>
                          <a:effectLst/>
                        </a:rPr>
                        <a:t>用作需求参照物的现有产品</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tc>
                  <a:txBody>
                    <a:bodyPr/>
                    <a:lstStyle/>
                    <a:p>
                      <a:pPr algn="just">
                        <a:spcAft>
                          <a:spcPts val="0"/>
                        </a:spcAft>
                      </a:pPr>
                      <a:r>
                        <a:rPr lang="zh-CN" sz="1800" kern="100">
                          <a:solidFill>
                            <a:schemeClr val="bg1"/>
                          </a:solidFill>
                          <a:effectLst/>
                        </a:rPr>
                        <a:t>通过逆向工程发现的需求编写成文档，让客户评审这些需求，以确保其正确定和相关性。</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val="2341744026"/>
                  </a:ext>
                </a:extLst>
              </a:tr>
              <a:tr h="585316">
                <a:tc>
                  <a:txBody>
                    <a:bodyPr/>
                    <a:lstStyle/>
                    <a:p>
                      <a:pPr algn="just">
                        <a:spcAft>
                          <a:spcPts val="0"/>
                        </a:spcAft>
                      </a:pPr>
                      <a:r>
                        <a:rPr lang="zh-CN" sz="1800" kern="100" dirty="0">
                          <a:solidFill>
                            <a:schemeClr val="bg1"/>
                          </a:solidFill>
                          <a:effectLst/>
                        </a:rPr>
                        <a:t>用户提出的方案的错误</a:t>
                      </a:r>
                      <a:endParaRPr lang="zh-CN" sz="1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tc>
                  <a:txBody>
                    <a:bodyPr/>
                    <a:lstStyle/>
                    <a:p>
                      <a:pPr algn="just">
                        <a:spcAft>
                          <a:spcPts val="0"/>
                        </a:spcAft>
                      </a:pPr>
                      <a:r>
                        <a:rPr lang="zh-CN" sz="1800" kern="100" dirty="0">
                          <a:solidFill>
                            <a:schemeClr val="bg1"/>
                          </a:solidFill>
                          <a:effectLst/>
                        </a:rPr>
                        <a:t>分析师必须深度探究了解用户所述方案的背后的意图，即真正的需求</a:t>
                      </a:r>
                      <a:endParaRPr lang="zh-CN" sz="1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val="3128271324"/>
                  </a:ext>
                </a:extLst>
              </a:tr>
            </a:tbl>
          </a:graphicData>
        </a:graphic>
      </p:graphicFrame>
    </p:spTree>
    <p:extLst>
      <p:ext uri="{BB962C8B-B14F-4D97-AF65-F5344CB8AC3E}">
        <p14:creationId xmlns:p14="http://schemas.microsoft.com/office/powerpoint/2010/main" val="18281888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主要存在的风险以及如何解决</a:t>
            </a:r>
          </a:p>
        </p:txBody>
      </p:sp>
      <p:graphicFrame>
        <p:nvGraphicFramePr>
          <p:cNvPr id="3" name="表格 2">
            <a:extLst>
              <a:ext uri="{FF2B5EF4-FFF2-40B4-BE49-F238E27FC236}">
                <a16:creationId xmlns:a16="http://schemas.microsoft.com/office/drawing/2014/main" id="{FFAC0B8E-800A-404F-A5EF-B99269EF541A}"/>
              </a:ext>
            </a:extLst>
          </p:cNvPr>
          <p:cNvGraphicFramePr>
            <a:graphicFrameLocks noGrp="1"/>
          </p:cNvGraphicFramePr>
          <p:nvPr>
            <p:extLst>
              <p:ext uri="{D42A27DB-BD31-4B8C-83A1-F6EECF244321}">
                <p14:modId xmlns:p14="http://schemas.microsoft.com/office/powerpoint/2010/main" val="2292497624"/>
              </p:ext>
            </p:extLst>
          </p:nvPr>
        </p:nvGraphicFramePr>
        <p:xfrm>
          <a:off x="646110" y="1469573"/>
          <a:ext cx="9404724" cy="5017758"/>
        </p:xfrm>
        <a:graphic>
          <a:graphicData uri="http://schemas.openxmlformats.org/drawingml/2006/table">
            <a:tbl>
              <a:tblPr firstRow="1" firstCol="1" bandRow="1">
                <a:tableStyleId>{5C22544A-7EE6-4342-B048-85BDC9FD1C3A}</a:tableStyleId>
              </a:tblPr>
              <a:tblGrid>
                <a:gridCol w="4702362">
                  <a:extLst>
                    <a:ext uri="{9D8B030D-6E8A-4147-A177-3AD203B41FA5}">
                      <a16:colId xmlns:a16="http://schemas.microsoft.com/office/drawing/2014/main" val="2609618205"/>
                    </a:ext>
                  </a:extLst>
                </a:gridCol>
                <a:gridCol w="4702362">
                  <a:extLst>
                    <a:ext uri="{9D8B030D-6E8A-4147-A177-3AD203B41FA5}">
                      <a16:colId xmlns:a16="http://schemas.microsoft.com/office/drawing/2014/main" val="1799378763"/>
                    </a:ext>
                  </a:extLst>
                </a:gridCol>
              </a:tblGrid>
              <a:tr h="330029">
                <a:tc>
                  <a:txBody>
                    <a:bodyPr/>
                    <a:lstStyle/>
                    <a:p>
                      <a:pPr algn="just">
                        <a:spcAft>
                          <a:spcPts val="0"/>
                        </a:spcAft>
                      </a:pPr>
                      <a:r>
                        <a:rPr lang="zh-CN" sz="1400" kern="100">
                          <a:solidFill>
                            <a:schemeClr val="bg1"/>
                          </a:solidFill>
                          <a:effectLst/>
                        </a:rPr>
                        <a:t>业务部门和开发部门之间的不信任</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tc>
                  <a:txBody>
                    <a:bodyPr/>
                    <a:lstStyle/>
                    <a:p>
                      <a:pPr algn="just">
                        <a:spcAft>
                          <a:spcPts val="0"/>
                        </a:spcAft>
                      </a:pPr>
                      <a:r>
                        <a:rPr lang="zh-CN" sz="1400" kern="100">
                          <a:solidFill>
                            <a:schemeClr val="bg1"/>
                          </a:solidFill>
                          <a:effectLst/>
                        </a:rPr>
                        <a:t>小组成员互帮互助，经常开会交流沟通项目相关</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extLst>
                  <a:ext uri="{0D108BD9-81ED-4DB2-BD59-A6C34878D82A}">
                    <a16:rowId xmlns:a16="http://schemas.microsoft.com/office/drawing/2014/main" val="4207900172"/>
                  </a:ext>
                </a:extLst>
              </a:tr>
              <a:tr h="495043">
                <a:tc>
                  <a:txBody>
                    <a:bodyPr/>
                    <a:lstStyle/>
                    <a:p>
                      <a:pPr algn="just">
                        <a:spcAft>
                          <a:spcPts val="0"/>
                        </a:spcAft>
                      </a:pPr>
                      <a:r>
                        <a:rPr lang="zh-CN" sz="1400" kern="100">
                          <a:solidFill>
                            <a:schemeClr val="bg1"/>
                          </a:solidFill>
                          <a:effectLst/>
                        </a:rPr>
                        <a:t>需求排优先级</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tc>
                  <a:txBody>
                    <a:bodyPr/>
                    <a:lstStyle/>
                    <a:p>
                      <a:pPr algn="just">
                        <a:spcAft>
                          <a:spcPts val="0"/>
                        </a:spcAft>
                      </a:pPr>
                      <a:r>
                        <a:rPr lang="zh-CN" sz="1400" kern="100">
                          <a:solidFill>
                            <a:schemeClr val="bg1"/>
                          </a:solidFill>
                          <a:effectLst/>
                        </a:rPr>
                        <a:t>保证每个功能性需求、特性或用户需求排好优先级并被分配到特定的系统版本或迭代中</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extLst>
                  <a:ext uri="{0D108BD9-81ED-4DB2-BD59-A6C34878D82A}">
                    <a16:rowId xmlns:a16="http://schemas.microsoft.com/office/drawing/2014/main" val="566234772"/>
                  </a:ext>
                </a:extLst>
              </a:tr>
              <a:tr h="660057">
                <a:tc>
                  <a:txBody>
                    <a:bodyPr/>
                    <a:lstStyle/>
                    <a:p>
                      <a:pPr algn="just">
                        <a:spcAft>
                          <a:spcPts val="0"/>
                        </a:spcAft>
                      </a:pPr>
                      <a:r>
                        <a:rPr lang="zh-CN" sz="1400" kern="100" dirty="0">
                          <a:solidFill>
                            <a:schemeClr val="bg1"/>
                          </a:solidFill>
                          <a:effectLst/>
                        </a:rPr>
                        <a:t>技术难点特性</a:t>
                      </a:r>
                      <a:endParaRPr lang="zh-CN" sz="14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tc>
                  <a:txBody>
                    <a:bodyPr/>
                    <a:lstStyle/>
                    <a:p>
                      <a:pPr algn="just">
                        <a:spcAft>
                          <a:spcPts val="0"/>
                        </a:spcAft>
                      </a:pPr>
                      <a:r>
                        <a:rPr lang="zh-CN" sz="1400" kern="100">
                          <a:solidFill>
                            <a:schemeClr val="bg1"/>
                          </a:solidFill>
                          <a:effectLst/>
                        </a:rPr>
                        <a:t>使用状态跟踪方法对落后于现实排期的需求进行密切观察，尽早采取纠正措施，对新需求或有风险的需求制作原型</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extLst>
                  <a:ext uri="{0D108BD9-81ED-4DB2-BD59-A6C34878D82A}">
                    <a16:rowId xmlns:a16="http://schemas.microsoft.com/office/drawing/2014/main" val="1635174594"/>
                  </a:ext>
                </a:extLst>
              </a:tr>
              <a:tr h="532285">
                <a:tc>
                  <a:txBody>
                    <a:bodyPr/>
                    <a:lstStyle/>
                    <a:p>
                      <a:pPr algn="just">
                        <a:spcAft>
                          <a:spcPts val="0"/>
                        </a:spcAft>
                      </a:pPr>
                      <a:r>
                        <a:rPr lang="zh-CN" sz="1400" kern="100">
                          <a:solidFill>
                            <a:schemeClr val="bg1"/>
                          </a:solidFill>
                          <a:effectLst/>
                        </a:rPr>
                        <a:t>技术、方法、语言、工具或硬件的不熟悉</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tc>
                  <a:txBody>
                    <a:bodyPr/>
                    <a:lstStyle/>
                    <a:p>
                      <a:pPr algn="just">
                        <a:spcAft>
                          <a:spcPts val="0"/>
                        </a:spcAft>
                      </a:pPr>
                      <a:r>
                        <a:rPr lang="zh-CN" sz="1400" kern="100">
                          <a:solidFill>
                            <a:schemeClr val="bg1"/>
                          </a:solidFill>
                          <a:effectLst/>
                        </a:rPr>
                        <a:t>尽早识别出高风险的需求，并且与小组成员一同努力，给起步失误学习和实验留出足够时间</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extLst>
                  <a:ext uri="{0D108BD9-81ED-4DB2-BD59-A6C34878D82A}">
                    <a16:rowId xmlns:a16="http://schemas.microsoft.com/office/drawing/2014/main" val="3251331322"/>
                  </a:ext>
                </a:extLst>
              </a:tr>
              <a:tr h="660057">
                <a:tc>
                  <a:txBody>
                    <a:bodyPr/>
                    <a:lstStyle/>
                    <a:p>
                      <a:pPr algn="just">
                        <a:spcAft>
                          <a:spcPts val="0"/>
                        </a:spcAft>
                      </a:pPr>
                      <a:r>
                        <a:rPr lang="zh-CN" sz="1400" kern="100">
                          <a:solidFill>
                            <a:schemeClr val="bg1"/>
                          </a:solidFill>
                          <a:effectLst/>
                        </a:rPr>
                        <a:t>与用户需求理解不同</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tc>
                  <a:txBody>
                    <a:bodyPr/>
                    <a:lstStyle/>
                    <a:p>
                      <a:pPr algn="just">
                        <a:spcAft>
                          <a:spcPts val="0"/>
                        </a:spcAft>
                      </a:pPr>
                      <a:r>
                        <a:rPr lang="zh-CN" sz="1400" kern="100">
                          <a:solidFill>
                            <a:schemeClr val="bg1"/>
                          </a:solidFill>
                          <a:effectLst/>
                        </a:rPr>
                        <a:t>由开发人员、测试人员和用户对需求进行统计评审，业务分析师得到正确的信息并写出高质量的需求规范，创建模型和原型从多个角度阐述需求</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extLst>
                  <a:ext uri="{0D108BD9-81ED-4DB2-BD59-A6C34878D82A}">
                    <a16:rowId xmlns:a16="http://schemas.microsoft.com/office/drawing/2014/main" val="3061951474"/>
                  </a:ext>
                </a:extLst>
              </a:tr>
              <a:tr h="331747">
                <a:tc>
                  <a:txBody>
                    <a:bodyPr/>
                    <a:lstStyle/>
                    <a:p>
                      <a:pPr algn="just">
                        <a:spcAft>
                          <a:spcPts val="0"/>
                        </a:spcAft>
                      </a:pPr>
                      <a:r>
                        <a:rPr lang="zh-CN" sz="1400" kern="100">
                          <a:solidFill>
                            <a:schemeClr val="bg1"/>
                          </a:solidFill>
                          <a:effectLst/>
                        </a:rPr>
                        <a:t>开放争议的时间压力</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tc>
                  <a:txBody>
                    <a:bodyPr/>
                    <a:lstStyle/>
                    <a:p>
                      <a:pPr algn="just">
                        <a:spcAft>
                          <a:spcPts val="0"/>
                        </a:spcAft>
                      </a:pPr>
                      <a:r>
                        <a:rPr lang="zh-CN" sz="1400" kern="100">
                          <a:solidFill>
                            <a:schemeClr val="bg1"/>
                          </a:solidFill>
                          <a:effectLst/>
                        </a:rPr>
                        <a:t>记录每个开发争议的结案负责人以及目标解决日期</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extLst>
                  <a:ext uri="{0D108BD9-81ED-4DB2-BD59-A6C34878D82A}">
                    <a16:rowId xmlns:a16="http://schemas.microsoft.com/office/drawing/2014/main" val="1464515451"/>
                  </a:ext>
                </a:extLst>
              </a:tr>
              <a:tr h="495043">
                <a:tc>
                  <a:txBody>
                    <a:bodyPr/>
                    <a:lstStyle/>
                    <a:p>
                      <a:pPr algn="just">
                        <a:spcAft>
                          <a:spcPts val="0"/>
                        </a:spcAft>
                      </a:pPr>
                      <a:r>
                        <a:rPr lang="zh-CN" sz="1400" kern="100">
                          <a:solidFill>
                            <a:schemeClr val="bg1"/>
                          </a:solidFill>
                          <a:effectLst/>
                        </a:rPr>
                        <a:t>用词歧义</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tc>
                  <a:txBody>
                    <a:bodyPr/>
                    <a:lstStyle/>
                    <a:p>
                      <a:pPr algn="just">
                        <a:spcAft>
                          <a:spcPts val="0"/>
                        </a:spcAft>
                      </a:pPr>
                      <a:r>
                        <a:rPr lang="zh-CN" sz="1400" kern="100">
                          <a:solidFill>
                            <a:schemeClr val="bg1"/>
                          </a:solidFill>
                          <a:effectLst/>
                        </a:rPr>
                        <a:t>创建一份词汇表，对不同读者可能有不同理解的业务术语和技术术语进行定义</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extLst>
                  <a:ext uri="{0D108BD9-81ED-4DB2-BD59-A6C34878D82A}">
                    <a16:rowId xmlns:a16="http://schemas.microsoft.com/office/drawing/2014/main" val="831897503"/>
                  </a:ext>
                </a:extLst>
              </a:tr>
              <a:tr h="331747">
                <a:tc>
                  <a:txBody>
                    <a:bodyPr/>
                    <a:lstStyle/>
                    <a:p>
                      <a:pPr algn="just">
                        <a:spcAft>
                          <a:spcPts val="0"/>
                        </a:spcAft>
                      </a:pPr>
                      <a:r>
                        <a:rPr lang="zh-CN" sz="1400" kern="100">
                          <a:solidFill>
                            <a:schemeClr val="bg1"/>
                          </a:solidFill>
                          <a:effectLst/>
                        </a:rPr>
                        <a:t>需求中包含设计</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tc>
                  <a:txBody>
                    <a:bodyPr/>
                    <a:lstStyle/>
                    <a:p>
                      <a:pPr algn="just">
                        <a:spcAft>
                          <a:spcPts val="0"/>
                        </a:spcAft>
                      </a:pPr>
                      <a:r>
                        <a:rPr lang="zh-CN" sz="1400" kern="100">
                          <a:solidFill>
                            <a:schemeClr val="bg1"/>
                          </a:solidFill>
                          <a:effectLst/>
                        </a:rPr>
                        <a:t>对需求进行评审，确保这些需求强调的是解决业务问题需要做什么</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extLst>
                  <a:ext uri="{0D108BD9-81ED-4DB2-BD59-A6C34878D82A}">
                    <a16:rowId xmlns:a16="http://schemas.microsoft.com/office/drawing/2014/main" val="3419793199"/>
                  </a:ext>
                </a:extLst>
              </a:tr>
              <a:tr h="331747">
                <a:tc>
                  <a:txBody>
                    <a:bodyPr/>
                    <a:lstStyle/>
                    <a:p>
                      <a:pPr algn="just">
                        <a:spcAft>
                          <a:spcPts val="0"/>
                        </a:spcAft>
                      </a:pPr>
                      <a:r>
                        <a:rPr lang="zh-CN" sz="1400" kern="100">
                          <a:solidFill>
                            <a:schemeClr val="bg1"/>
                          </a:solidFill>
                          <a:effectLst/>
                        </a:rPr>
                        <a:t>未经确认的需求</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tc>
                  <a:txBody>
                    <a:bodyPr/>
                    <a:lstStyle/>
                    <a:p>
                      <a:pPr algn="just">
                        <a:spcAft>
                          <a:spcPts val="0"/>
                        </a:spcAft>
                      </a:pPr>
                      <a:r>
                        <a:rPr lang="zh-CN" sz="1400" kern="100">
                          <a:solidFill>
                            <a:schemeClr val="bg1"/>
                          </a:solidFill>
                          <a:effectLst/>
                        </a:rPr>
                        <a:t>征求用户代表承诺参加需求评审，开展增量的、非正式的评审</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extLst>
                  <a:ext uri="{0D108BD9-81ED-4DB2-BD59-A6C34878D82A}">
                    <a16:rowId xmlns:a16="http://schemas.microsoft.com/office/drawing/2014/main" val="1975080765"/>
                  </a:ext>
                </a:extLst>
              </a:tr>
              <a:tr h="660057">
                <a:tc>
                  <a:txBody>
                    <a:bodyPr/>
                    <a:lstStyle/>
                    <a:p>
                      <a:pPr algn="just">
                        <a:spcAft>
                          <a:spcPts val="0"/>
                        </a:spcAft>
                      </a:pPr>
                      <a:r>
                        <a:rPr lang="zh-CN" sz="1400" kern="100">
                          <a:solidFill>
                            <a:schemeClr val="bg1"/>
                          </a:solidFill>
                          <a:effectLst/>
                        </a:rPr>
                        <a:t>审查熟练度不够</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tc>
                  <a:txBody>
                    <a:bodyPr/>
                    <a:lstStyle/>
                    <a:p>
                      <a:pPr algn="just">
                        <a:spcAft>
                          <a:spcPts val="0"/>
                        </a:spcAft>
                      </a:pPr>
                      <a:r>
                        <a:rPr lang="zh-CN" sz="1400" kern="100" dirty="0">
                          <a:solidFill>
                            <a:schemeClr val="bg1"/>
                          </a:solidFill>
                          <a:effectLst/>
                        </a:rPr>
                        <a:t>对所有参加需求文档插身的团队成员进行培训，邀请经验丰富的组织内部审查人员或外部顾问对前期审查进行观察</a:t>
                      </a:r>
                      <a:endParaRPr lang="zh-CN" sz="14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extLst>
                  <a:ext uri="{0D108BD9-81ED-4DB2-BD59-A6C34878D82A}">
                    <a16:rowId xmlns:a16="http://schemas.microsoft.com/office/drawing/2014/main" val="959014265"/>
                  </a:ext>
                </a:extLst>
              </a:tr>
            </a:tbl>
          </a:graphicData>
        </a:graphic>
      </p:graphicFrame>
    </p:spTree>
    <p:extLst>
      <p:ext uri="{BB962C8B-B14F-4D97-AF65-F5344CB8AC3E}">
        <p14:creationId xmlns:p14="http://schemas.microsoft.com/office/powerpoint/2010/main" val="41020007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主要存在的风险以及如何解决</a:t>
            </a:r>
          </a:p>
        </p:txBody>
      </p:sp>
      <p:graphicFrame>
        <p:nvGraphicFramePr>
          <p:cNvPr id="3" name="表格 2">
            <a:extLst>
              <a:ext uri="{FF2B5EF4-FFF2-40B4-BE49-F238E27FC236}">
                <a16:creationId xmlns:a16="http://schemas.microsoft.com/office/drawing/2014/main" id="{0F5463D7-B605-4B55-B40D-81FB9E464FE1}"/>
              </a:ext>
            </a:extLst>
          </p:cNvPr>
          <p:cNvGraphicFramePr>
            <a:graphicFrameLocks noGrp="1"/>
          </p:cNvGraphicFramePr>
          <p:nvPr>
            <p:extLst>
              <p:ext uri="{D42A27DB-BD31-4B8C-83A1-F6EECF244321}">
                <p14:modId xmlns:p14="http://schemas.microsoft.com/office/powerpoint/2010/main" val="2589180953"/>
              </p:ext>
            </p:extLst>
          </p:nvPr>
        </p:nvGraphicFramePr>
        <p:xfrm>
          <a:off x="646110" y="1551213"/>
          <a:ext cx="9404724" cy="3951514"/>
        </p:xfrm>
        <a:graphic>
          <a:graphicData uri="http://schemas.openxmlformats.org/drawingml/2006/table">
            <a:tbl>
              <a:tblPr firstRow="1" firstCol="1" bandRow="1">
                <a:tableStyleId>{5C22544A-7EE6-4342-B048-85BDC9FD1C3A}</a:tableStyleId>
              </a:tblPr>
              <a:tblGrid>
                <a:gridCol w="4702362">
                  <a:extLst>
                    <a:ext uri="{9D8B030D-6E8A-4147-A177-3AD203B41FA5}">
                      <a16:colId xmlns:a16="http://schemas.microsoft.com/office/drawing/2014/main" val="702341684"/>
                    </a:ext>
                  </a:extLst>
                </a:gridCol>
                <a:gridCol w="4702362">
                  <a:extLst>
                    <a:ext uri="{9D8B030D-6E8A-4147-A177-3AD203B41FA5}">
                      <a16:colId xmlns:a16="http://schemas.microsoft.com/office/drawing/2014/main" val="4256710529"/>
                    </a:ext>
                  </a:extLst>
                </a:gridCol>
              </a:tblGrid>
              <a:tr h="965370">
                <a:tc>
                  <a:txBody>
                    <a:bodyPr/>
                    <a:lstStyle/>
                    <a:p>
                      <a:pPr algn="just">
                        <a:spcAft>
                          <a:spcPts val="0"/>
                        </a:spcAft>
                      </a:pPr>
                      <a:r>
                        <a:rPr lang="zh-CN" sz="1800" kern="100" dirty="0">
                          <a:solidFill>
                            <a:schemeClr val="bg1"/>
                          </a:solidFill>
                          <a:effectLst/>
                        </a:rPr>
                        <a:t>不断变更的需求</a:t>
                      </a:r>
                      <a:endParaRPr lang="zh-CN" sz="1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tc>
                  <a:txBody>
                    <a:bodyPr/>
                    <a:lstStyle/>
                    <a:p>
                      <a:pPr algn="just">
                        <a:spcAft>
                          <a:spcPts val="0"/>
                        </a:spcAft>
                      </a:pPr>
                      <a:r>
                        <a:rPr lang="zh-CN" sz="1800" kern="100">
                          <a:solidFill>
                            <a:schemeClr val="bg1"/>
                          </a:solidFill>
                          <a:effectLst/>
                        </a:rPr>
                        <a:t>尽早找到需求错误能够降低后续请求的变更数量，为了易修改性而设计系统</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val="1407482447"/>
                  </a:ext>
                </a:extLst>
              </a:tr>
              <a:tr h="580222">
                <a:tc>
                  <a:txBody>
                    <a:bodyPr/>
                    <a:lstStyle/>
                    <a:p>
                      <a:pPr algn="just">
                        <a:spcAft>
                          <a:spcPts val="0"/>
                        </a:spcAft>
                      </a:pPr>
                      <a:r>
                        <a:rPr lang="zh-CN" sz="1800" kern="100">
                          <a:solidFill>
                            <a:schemeClr val="bg1"/>
                          </a:solidFill>
                          <a:effectLst/>
                        </a:rPr>
                        <a:t>需求变更过程</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tc>
                  <a:txBody>
                    <a:bodyPr/>
                    <a:lstStyle/>
                    <a:p>
                      <a:pPr algn="just">
                        <a:spcAft>
                          <a:spcPts val="0"/>
                        </a:spcAft>
                      </a:pPr>
                      <a:r>
                        <a:rPr lang="zh-CN" sz="1800" kern="100">
                          <a:solidFill>
                            <a:schemeClr val="bg1"/>
                          </a:solidFill>
                          <a:effectLst/>
                        </a:rPr>
                        <a:t>与受到影响的干系人就变更进行明确的沟通</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val="90565758"/>
                  </a:ext>
                </a:extLst>
              </a:tr>
              <a:tr h="965370">
                <a:tc>
                  <a:txBody>
                    <a:bodyPr/>
                    <a:lstStyle/>
                    <a:p>
                      <a:pPr algn="just">
                        <a:spcAft>
                          <a:spcPts val="0"/>
                        </a:spcAft>
                      </a:pPr>
                      <a:r>
                        <a:rPr lang="zh-CN" sz="1800" kern="100" dirty="0">
                          <a:solidFill>
                            <a:schemeClr val="bg1"/>
                          </a:solidFill>
                          <a:effectLst/>
                        </a:rPr>
                        <a:t>未实现的需求</a:t>
                      </a:r>
                      <a:endParaRPr lang="zh-CN" sz="1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tc>
                  <a:txBody>
                    <a:bodyPr/>
                    <a:lstStyle/>
                    <a:p>
                      <a:pPr algn="just">
                        <a:spcAft>
                          <a:spcPts val="0"/>
                        </a:spcAft>
                      </a:pPr>
                      <a:r>
                        <a:rPr lang="zh-CN" sz="1800" kern="100" dirty="0">
                          <a:solidFill>
                            <a:schemeClr val="bg1"/>
                          </a:solidFill>
                          <a:effectLst/>
                        </a:rPr>
                        <a:t>需求跟踪能帮助避免在设计、构建或测试过程中忽视任何需求</a:t>
                      </a:r>
                      <a:endParaRPr lang="zh-CN" sz="1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val="968547628"/>
                  </a:ext>
                </a:extLst>
              </a:tr>
              <a:tr h="1440552">
                <a:tc>
                  <a:txBody>
                    <a:bodyPr/>
                    <a:lstStyle/>
                    <a:p>
                      <a:pPr algn="just">
                        <a:spcAft>
                          <a:spcPts val="0"/>
                        </a:spcAft>
                      </a:pPr>
                      <a:r>
                        <a:rPr lang="zh-CN" sz="1800" kern="100" dirty="0">
                          <a:solidFill>
                            <a:schemeClr val="bg1"/>
                          </a:solidFill>
                          <a:effectLst/>
                        </a:rPr>
                        <a:t>不断扩张的需求范围</a:t>
                      </a:r>
                      <a:endParaRPr lang="zh-CN" sz="1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tc>
                  <a:txBody>
                    <a:bodyPr/>
                    <a:lstStyle/>
                    <a:p>
                      <a:pPr algn="just">
                        <a:spcAft>
                          <a:spcPts val="0"/>
                        </a:spcAft>
                      </a:pPr>
                      <a:r>
                        <a:rPr lang="zh-CN" sz="1800" kern="100" dirty="0">
                          <a:solidFill>
                            <a:schemeClr val="bg1"/>
                          </a:solidFill>
                          <a:effectLst/>
                        </a:rPr>
                        <a:t>以分阶段或增量式的交付生命周期进行规划，在早期版本实现优先级最高的功能，在后续迭代中进一步完善系统能力</a:t>
                      </a:r>
                      <a:endParaRPr lang="zh-CN" sz="1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val="3975940578"/>
                  </a:ext>
                </a:extLst>
              </a:tr>
            </a:tbl>
          </a:graphicData>
        </a:graphic>
      </p:graphicFrame>
    </p:spTree>
    <p:extLst>
      <p:ext uri="{BB962C8B-B14F-4D97-AF65-F5344CB8AC3E}">
        <p14:creationId xmlns:p14="http://schemas.microsoft.com/office/powerpoint/2010/main" val="2032543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latin typeface="Microsoft YaHei UI" panose="020B0503020204020204" pitchFamily="34" charset="-122"/>
                <a:ea typeface="Microsoft YaHei UI" panose="020B0503020204020204" pitchFamily="34" charset="-122"/>
              </a:rPr>
              <a:t>1</a:t>
            </a:r>
            <a:r>
              <a:rPr lang="en-US" altLang="zh-CN" dirty="0"/>
              <a:t>.1</a:t>
            </a:r>
            <a:r>
              <a:rPr lang="zh-CN" altLang="en-US" dirty="0"/>
              <a:t>编写目的</a:t>
            </a:r>
            <a:endParaRPr lang="zh-CN" dirty="0">
              <a:latin typeface="Microsoft YaHei UI" panose="020B0503020204020204" pitchFamily="34" charset="-122"/>
              <a:ea typeface="Microsoft YaHei UI" panose="020B0503020204020204" pitchFamily="34" charset="-122"/>
            </a:endParaRPr>
          </a:p>
        </p:txBody>
      </p:sp>
      <p:sp>
        <p:nvSpPr>
          <p:cNvPr id="3" name="矩形 2"/>
          <p:cNvSpPr>
            <a:spLocks noGrp="1"/>
          </p:cNvSpPr>
          <p:nvPr>
            <p:ph idx="1"/>
          </p:nvPr>
        </p:nvSpPr>
        <p:spPr/>
        <p:txBody>
          <a:bodyPr>
            <a:normAutofit/>
          </a:bodyPr>
          <a:lstStyle/>
          <a:p>
            <a:r>
              <a:rPr lang="zh-CN" altLang="en-US" sz="2400" dirty="0"/>
              <a:t>项目管理与软件需求，作为软件工程当中最为重要的组成几个部分，已经引起了业内人士的高度重视。项目管理和需求工程概念的提出，就是为了把软件工程化，以更有效地开发需求，开发软件并实现有效的管理。为了让教师能把最新、最前沿的关于项目管理和需求工程的信息传播给学生，为了让学生能够利用网络得到老师帮助，为了师生之间、同学之间能够充分交流，沟通心得，这个软件工程课程网站系统将提供这样一个教学、学习、交流的平台，为教师和同学服务，也为项目管理、需求工程、统一建模等软件工程化课程的教学方法提供试验基地。</a:t>
            </a:r>
            <a:endParaRPr lang="zh-CN" sz="2400" dirty="0">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需求风险管理计划</a:t>
            </a:r>
          </a:p>
        </p:txBody>
      </p:sp>
      <p:sp>
        <p:nvSpPr>
          <p:cNvPr id="3" name="文本框 5"/>
          <p:cNvSpPr txBox="1"/>
          <p:nvPr/>
        </p:nvSpPr>
        <p:spPr>
          <a:xfrm>
            <a:off x="657367" y="1830978"/>
            <a:ext cx="10877266" cy="3785652"/>
          </a:xfrm>
          <a:prstGeom prst="rect">
            <a:avLst/>
          </a:prstGeom>
          <a:noFill/>
        </p:spPr>
        <p:txBody>
          <a:bodyPr wrap="square" rtlCol="0">
            <a:spAutoFit/>
          </a:bodyPr>
          <a:lstStyle/>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1</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、在项目早期编写一份包括业务需求在内的前景和范围文档，并将它作为添加新需求和修改现有需求的指导</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2</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、确定主要客户，并采用产品代言人的方法，保证有足够的客户代表的积极参与，确保由合适的人对需求做出权威性的决策。</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3</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、尽量识别客户可能做出的任何假设。提出自由回答的问题来鼓励客户分享更多的想法、期望、主意、信息和关注点，而不是我们以其他方式所听到的。</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5</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、通过逆向工程发现的需求编写成文档，让客户评审这些需求，以确保其正确定和相关性。</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6</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、分析人员必须提炼出隐藏在客户提出的解决方案背后的真正意图。</a:t>
            </a:r>
          </a:p>
        </p:txBody>
      </p:sp>
    </p:spTree>
    <p:extLst>
      <p:ext uri="{BB962C8B-B14F-4D97-AF65-F5344CB8AC3E}">
        <p14:creationId xmlns:p14="http://schemas.microsoft.com/office/powerpoint/2010/main" val="42322474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需求风险管理计划</a:t>
            </a:r>
          </a:p>
        </p:txBody>
      </p:sp>
      <p:sp>
        <p:nvSpPr>
          <p:cNvPr id="3" name="文本框 5"/>
          <p:cNvSpPr txBox="1"/>
          <p:nvPr/>
        </p:nvSpPr>
        <p:spPr>
          <a:xfrm>
            <a:off x="604615" y="1505674"/>
            <a:ext cx="10877266" cy="3170099"/>
          </a:xfrm>
          <a:prstGeom prst="rect">
            <a:avLst/>
          </a:prstGeom>
          <a:noFill/>
        </p:spPr>
        <p:txBody>
          <a:bodyPr wrap="square" rtlCol="0">
            <a:spAutoFit/>
          </a:bodyPr>
          <a:lstStyle/>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1</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、要明确你当前软件开发项目面临的一些与需求有关的风险，不要把当前的问题当作风险，一定要是那些还未发生的事情。将风险的因素编写成文档，为每项需求风险推荐至少一种可能的降低风险的方法。</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2</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、强调市场调研、构建原型并成立客户小组，小组负责今早并经常获取对新产品前景的反馈信息</a:t>
            </a:r>
          </a:p>
          <a:p>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3</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、召集代表开发、市场、客户和管理各方面的涉众召开风险“集体研讨”会议。尽力找出更多与需求有关的风险因素。估计每项风险发生的可能性及其影响。为每项风险安排一个负责人负责实施降低风险的活动。</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692239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2033984"/>
            <a:ext cx="7863113"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latin typeface="Microsoft YaHei UI" panose="020B0503020204020204" pitchFamily="34" charset="-122"/>
                <a:ea typeface="Microsoft YaHei UI" panose="020B0503020204020204" pitchFamily="34" charset="-122"/>
              </a:rPr>
              <a:t>8</a:t>
            </a:r>
            <a:r>
              <a:rPr lang="zh-CN" altLang="en-US" sz="9600" dirty="0">
                <a:latin typeface="Microsoft YaHei UI" panose="020B0503020204020204" pitchFamily="34" charset="-122"/>
                <a:ea typeface="Microsoft YaHei UI" panose="020B0503020204020204" pitchFamily="34" charset="-122"/>
              </a:rPr>
              <a:t>章 </a:t>
            </a:r>
            <a:br>
              <a:rPr lang="en-US" altLang="zh-CN" sz="9600" dirty="0">
                <a:latin typeface="Microsoft YaHei UI" panose="020B0503020204020204" pitchFamily="34" charset="-122"/>
                <a:ea typeface="Microsoft YaHei UI" panose="020B0503020204020204" pitchFamily="34" charset="-122"/>
              </a:rPr>
            </a:br>
            <a:r>
              <a:rPr lang="zh-CN" altLang="en-US" sz="9600" dirty="0">
                <a:latin typeface="Microsoft YaHei UI" panose="020B0503020204020204" pitchFamily="34" charset="-122"/>
                <a:ea typeface="Microsoft YaHei UI" panose="020B0503020204020204" pitchFamily="34" charset="-122"/>
              </a:rPr>
              <a:t>配置系统管理指南</a:t>
            </a:r>
            <a:br>
              <a:rPr lang="zh-CN" altLang="en-US" sz="9600" dirty="0"/>
            </a:br>
            <a:endParaRPr lang="zh-CN" sz="96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6995230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2033984"/>
            <a:ext cx="7863113"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t>9</a:t>
            </a:r>
            <a:r>
              <a:rPr lang="zh-CN" altLang="en-US" sz="9600" dirty="0">
                <a:latin typeface="Microsoft YaHei UI" panose="020B0503020204020204" pitchFamily="34" charset="-122"/>
                <a:ea typeface="Microsoft YaHei UI" panose="020B0503020204020204" pitchFamily="34" charset="-122"/>
              </a:rPr>
              <a:t>章 </a:t>
            </a:r>
            <a:br>
              <a:rPr lang="en-US" altLang="zh-CN" sz="9600" dirty="0">
                <a:latin typeface="Microsoft YaHei UI" panose="020B0503020204020204" pitchFamily="34" charset="-122"/>
                <a:ea typeface="Microsoft YaHei UI" panose="020B0503020204020204" pitchFamily="34" charset="-122"/>
              </a:rPr>
            </a:br>
            <a:r>
              <a:rPr lang="zh-CN" altLang="en-US" sz="9600" dirty="0"/>
              <a:t>人力资源管理计划</a:t>
            </a:r>
            <a:br>
              <a:rPr lang="zh-CN" altLang="en-US" sz="9600" dirty="0"/>
            </a:br>
            <a:endParaRPr lang="zh-CN" sz="96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2528687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6" name="内容占位符 5"/>
          <p:cNvGraphicFramePr>
            <a:graphicFrameLocks noGrp="1"/>
          </p:cNvGraphicFramePr>
          <p:nvPr>
            <p:ph idx="1"/>
            <p:extLst>
              <p:ext uri="{D42A27DB-BD31-4B8C-83A1-F6EECF244321}">
                <p14:modId xmlns:p14="http://schemas.microsoft.com/office/powerpoint/2010/main" val="893272547"/>
              </p:ext>
            </p:extLst>
          </p:nvPr>
        </p:nvGraphicFramePr>
        <p:xfrm>
          <a:off x="646111" y="452718"/>
          <a:ext cx="10099040" cy="5867400"/>
        </p:xfrm>
        <a:graphic>
          <a:graphicData uri="http://schemas.openxmlformats.org/drawingml/2006/table">
            <a:tbl>
              <a:tblPr firstRow="1" bandRow="1">
                <a:tableStyleId>{5C22544A-7EE6-4342-B048-85BDC9FD1C3A}</a:tableStyleId>
              </a:tblPr>
              <a:tblGrid>
                <a:gridCol w="1442720">
                  <a:extLst>
                    <a:ext uri="{9D8B030D-6E8A-4147-A177-3AD203B41FA5}">
                      <a16:colId xmlns:a16="http://schemas.microsoft.com/office/drawing/2014/main" val="20000"/>
                    </a:ext>
                  </a:extLst>
                </a:gridCol>
                <a:gridCol w="1442720">
                  <a:extLst>
                    <a:ext uri="{9D8B030D-6E8A-4147-A177-3AD203B41FA5}">
                      <a16:colId xmlns:a16="http://schemas.microsoft.com/office/drawing/2014/main" val="20001"/>
                    </a:ext>
                  </a:extLst>
                </a:gridCol>
                <a:gridCol w="1442720">
                  <a:extLst>
                    <a:ext uri="{9D8B030D-6E8A-4147-A177-3AD203B41FA5}">
                      <a16:colId xmlns:a16="http://schemas.microsoft.com/office/drawing/2014/main" val="20002"/>
                    </a:ext>
                  </a:extLst>
                </a:gridCol>
                <a:gridCol w="1442720">
                  <a:extLst>
                    <a:ext uri="{9D8B030D-6E8A-4147-A177-3AD203B41FA5}">
                      <a16:colId xmlns:a16="http://schemas.microsoft.com/office/drawing/2014/main" val="20003"/>
                    </a:ext>
                  </a:extLst>
                </a:gridCol>
                <a:gridCol w="1442720">
                  <a:extLst>
                    <a:ext uri="{9D8B030D-6E8A-4147-A177-3AD203B41FA5}">
                      <a16:colId xmlns:a16="http://schemas.microsoft.com/office/drawing/2014/main" val="20004"/>
                    </a:ext>
                  </a:extLst>
                </a:gridCol>
                <a:gridCol w="1442720">
                  <a:extLst>
                    <a:ext uri="{9D8B030D-6E8A-4147-A177-3AD203B41FA5}">
                      <a16:colId xmlns:a16="http://schemas.microsoft.com/office/drawing/2014/main" val="20005"/>
                    </a:ext>
                  </a:extLst>
                </a:gridCol>
                <a:gridCol w="1442720">
                  <a:extLst>
                    <a:ext uri="{9D8B030D-6E8A-4147-A177-3AD203B41FA5}">
                      <a16:colId xmlns:a16="http://schemas.microsoft.com/office/drawing/2014/main" val="20006"/>
                    </a:ext>
                  </a:extLst>
                </a:gridCol>
              </a:tblGrid>
              <a:tr h="381000">
                <a:tc>
                  <a:txBody>
                    <a:bodyPr/>
                    <a:lstStyle/>
                    <a:p>
                      <a:pPr>
                        <a:buNone/>
                      </a:pPr>
                      <a:endParaRPr lang="zh-CN" altLang="en-US" dirty="0">
                        <a:solidFill>
                          <a:schemeClr val="bg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吴思楠</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叶家威</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姚天恒</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沈家豪</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汤志东</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沈舸帆</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extLst>
                  <a:ext uri="{0D108BD9-81ED-4DB2-BD59-A6C34878D82A}">
                    <a16:rowId xmlns:a16="http://schemas.microsoft.com/office/drawing/2014/main" val="10000"/>
                  </a:ext>
                </a:extLst>
              </a:tr>
              <a:tr h="381000">
                <a:tc>
                  <a:txBody>
                    <a:bodyPr/>
                    <a:lstStyle/>
                    <a:p>
                      <a:pPr>
                        <a:buNone/>
                      </a:pPr>
                      <a:r>
                        <a:rPr lang="zh-CN" altLang="en-US" dirty="0">
                          <a:solidFill>
                            <a:schemeClr val="bg1"/>
                          </a:solidFill>
                        </a:rPr>
                        <a:t>项目章程</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dirty="0">
                          <a:solidFill>
                            <a:schemeClr val="bg1"/>
                          </a:solidFill>
                        </a:rPr>
                        <a:t>批准</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extLst>
                  <a:ext uri="{0D108BD9-81ED-4DB2-BD59-A6C34878D82A}">
                    <a16:rowId xmlns:a16="http://schemas.microsoft.com/office/drawing/2014/main" val="10001"/>
                  </a:ext>
                </a:extLst>
              </a:tr>
              <a:tr h="381000">
                <a:tc>
                  <a:txBody>
                    <a:bodyPr/>
                    <a:lstStyle/>
                    <a:p>
                      <a:pPr>
                        <a:buNone/>
                      </a:pPr>
                      <a:r>
                        <a:rPr lang="zh-CN" altLang="en-US">
                          <a:solidFill>
                            <a:schemeClr val="bg1"/>
                          </a:solidFill>
                        </a:rPr>
                        <a:t>软件需求项目工程计划</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批准并负责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altLang="en-US" sz="1800">
                          <a:solidFill>
                            <a:schemeClr val="bg1"/>
                          </a:solidFill>
                          <a:sym typeface="+mn-ea"/>
                        </a:rPr>
                        <a:t>负责</a:t>
                      </a:r>
                      <a:endParaRPr lang="zh-CN" altLang="en-US" sz="1800">
                        <a:solidFill>
                          <a:schemeClr val="bg1"/>
                        </a:solidFill>
                        <a:sym typeface="+mn-ea"/>
                      </a:endParaRPr>
                    </a:p>
                    <a:p>
                      <a:pPr>
                        <a:buNone/>
                      </a:pPr>
                      <a:endParaRPr lang="zh-CN" altLang="en-US">
                        <a:solidFill>
                          <a:schemeClr val="bg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altLang="en-US" sz="1800">
                          <a:solidFill>
                            <a:schemeClr val="bg1"/>
                          </a:solidFill>
                          <a:sym typeface="+mn-ea"/>
                        </a:rPr>
                        <a:t>负责</a:t>
                      </a:r>
                      <a:endParaRPr lang="zh-CN" altLang="en-US" sz="1800">
                        <a:solidFill>
                          <a:schemeClr val="bg1"/>
                        </a:solidFill>
                        <a:sym typeface="+mn-ea"/>
                      </a:endParaRPr>
                    </a:p>
                    <a:p>
                      <a:pPr>
                        <a:buNone/>
                      </a:pPr>
                      <a:endParaRPr lang="zh-CN" altLang="en-US">
                        <a:solidFill>
                          <a:schemeClr val="bg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altLang="en-US" sz="1800">
                          <a:solidFill>
                            <a:schemeClr val="bg1"/>
                          </a:solidFill>
                          <a:sym typeface="+mn-ea"/>
                        </a:rPr>
                        <a:t>负责</a:t>
                      </a:r>
                      <a:endParaRPr lang="zh-CN" altLang="en-US">
                        <a:solidFill>
                          <a:schemeClr val="bg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altLang="en-US" sz="1800">
                          <a:solidFill>
                            <a:schemeClr val="bg1"/>
                          </a:solidFill>
                          <a:sym typeface="+mn-ea"/>
                        </a:rPr>
                        <a:t>负责</a:t>
                      </a:r>
                      <a:endParaRPr lang="zh-CN" altLang="en-US">
                        <a:solidFill>
                          <a:schemeClr val="bg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altLang="en-US" sz="1800">
                          <a:solidFill>
                            <a:schemeClr val="bg1"/>
                          </a:solidFill>
                          <a:sym typeface="+mn-ea"/>
                        </a:rPr>
                        <a:t>负责</a:t>
                      </a:r>
                      <a:endParaRPr lang="zh-CN" altLang="en-US" sz="1800">
                        <a:solidFill>
                          <a:schemeClr val="bg1"/>
                        </a:solidFill>
                        <a:sym typeface="+mn-ea"/>
                      </a:endParaRPr>
                    </a:p>
                    <a:p>
                      <a:pPr>
                        <a:buNone/>
                      </a:pPr>
                      <a:endParaRPr lang="zh-CN" altLang="en-US">
                        <a:solidFill>
                          <a:schemeClr val="bg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extLst>
                  <a:ext uri="{0D108BD9-81ED-4DB2-BD59-A6C34878D82A}">
                    <a16:rowId xmlns:a16="http://schemas.microsoft.com/office/drawing/2014/main" val="10002"/>
                  </a:ext>
                </a:extLst>
              </a:tr>
              <a:tr h="408305">
                <a:tc>
                  <a:txBody>
                    <a:bodyPr/>
                    <a:lstStyle/>
                    <a:p>
                      <a:pPr>
                        <a:buNone/>
                      </a:pPr>
                      <a:r>
                        <a:rPr lang="zh-CN" altLang="en-US" dirty="0">
                          <a:solidFill>
                            <a:schemeClr val="bg1"/>
                          </a:solidFill>
                        </a:rPr>
                        <a:t>需求获取</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批准</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altLang="en-US" sz="1800" dirty="0">
                          <a:solidFill>
                            <a:schemeClr val="bg1"/>
                          </a:solidFill>
                          <a:sym typeface="+mn-ea"/>
                        </a:rPr>
                        <a:t>负责</a:t>
                      </a:r>
                      <a:endParaRPr lang="zh-CN" altLang="en-US" sz="1800" dirty="0">
                        <a:solidFill>
                          <a:schemeClr val="bg1"/>
                        </a:solidFill>
                        <a:sym typeface="+mn-ea"/>
                      </a:endParaRPr>
                    </a:p>
                    <a:p>
                      <a:pPr>
                        <a:buNone/>
                      </a:pPr>
                      <a:endParaRPr lang="zh-CN" altLang="en-US" dirty="0">
                        <a:solidFill>
                          <a:schemeClr val="bg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altLang="en-US" sz="1800">
                          <a:solidFill>
                            <a:schemeClr val="bg1"/>
                          </a:solidFill>
                          <a:sym typeface="+mn-ea"/>
                        </a:rPr>
                        <a:t>负责</a:t>
                      </a:r>
                      <a:endParaRPr lang="zh-CN" altLang="en-US">
                        <a:solidFill>
                          <a:schemeClr val="bg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altLang="en-US" sz="1800">
                          <a:solidFill>
                            <a:schemeClr val="bg1"/>
                          </a:solidFill>
                          <a:sym typeface="+mn-ea"/>
                        </a:rPr>
                        <a:t>负责</a:t>
                      </a:r>
                      <a:endParaRPr lang="zh-CN" altLang="en-US" sz="1800">
                        <a:solidFill>
                          <a:schemeClr val="bg1"/>
                        </a:solidFill>
                        <a:sym typeface="+mn-ea"/>
                      </a:endParaRPr>
                    </a:p>
                    <a:p>
                      <a:pPr>
                        <a:buNone/>
                      </a:pPr>
                      <a:endParaRPr lang="zh-CN" altLang="en-US">
                        <a:solidFill>
                          <a:schemeClr val="bg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altLang="en-US" sz="1800">
                          <a:solidFill>
                            <a:schemeClr val="bg1"/>
                          </a:solidFill>
                          <a:sym typeface="+mn-ea"/>
                        </a:rPr>
                        <a:t>负责</a:t>
                      </a:r>
                      <a:endParaRPr lang="zh-CN" altLang="en-US">
                        <a:solidFill>
                          <a:schemeClr val="bg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altLang="en-US" sz="1800" dirty="0">
                          <a:solidFill>
                            <a:schemeClr val="bg1"/>
                          </a:solidFill>
                          <a:sym typeface="+mn-ea"/>
                        </a:rPr>
                        <a:t>负责</a:t>
                      </a:r>
                      <a:endParaRPr lang="zh-CN" altLang="en-US" dirty="0">
                        <a:solidFill>
                          <a:schemeClr val="bg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extLst>
                  <a:ext uri="{0D108BD9-81ED-4DB2-BD59-A6C34878D82A}">
                    <a16:rowId xmlns:a16="http://schemas.microsoft.com/office/drawing/2014/main" val="10003"/>
                  </a:ext>
                </a:extLst>
              </a:tr>
              <a:tr h="381000">
                <a:tc>
                  <a:txBody>
                    <a:bodyPr/>
                    <a:lstStyle/>
                    <a:p>
                      <a:pPr>
                        <a:buNone/>
                      </a:pPr>
                      <a:r>
                        <a:rPr lang="zh-CN" altLang="en-US">
                          <a:solidFill>
                            <a:schemeClr val="bg1"/>
                          </a:solidFill>
                        </a:rPr>
                        <a:t>需求分析</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批准并负责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dirty="0">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altLang="en-US" sz="1800">
                          <a:solidFill>
                            <a:schemeClr val="bg1"/>
                          </a:solidFill>
                          <a:sym typeface="+mn-ea"/>
                        </a:rPr>
                        <a:t>负责</a:t>
                      </a:r>
                      <a:endParaRPr lang="zh-CN" altLang="en-US">
                        <a:solidFill>
                          <a:schemeClr val="bg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extLst>
                  <a:ext uri="{0D108BD9-81ED-4DB2-BD59-A6C34878D82A}">
                    <a16:rowId xmlns:a16="http://schemas.microsoft.com/office/drawing/2014/main" val="10004"/>
                  </a:ext>
                </a:extLst>
              </a:tr>
              <a:tr h="381000">
                <a:tc>
                  <a:txBody>
                    <a:bodyPr/>
                    <a:lstStyle/>
                    <a:p>
                      <a:pPr>
                        <a:buNone/>
                      </a:pPr>
                      <a:r>
                        <a:rPr lang="zh-CN" altLang="en-US">
                          <a:solidFill>
                            <a:schemeClr val="bg1"/>
                          </a:solidFill>
                        </a:rPr>
                        <a:t>编写规格说明</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批准</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dirty="0">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altLang="en-US" sz="1800">
                          <a:solidFill>
                            <a:schemeClr val="bg1"/>
                          </a:solidFill>
                          <a:sym typeface="+mn-ea"/>
                        </a:rPr>
                        <a:t>负责</a:t>
                      </a:r>
                      <a:endParaRPr lang="zh-CN" altLang="en-US">
                        <a:solidFill>
                          <a:schemeClr val="bg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extLst>
                  <a:ext uri="{0D108BD9-81ED-4DB2-BD59-A6C34878D82A}">
                    <a16:rowId xmlns:a16="http://schemas.microsoft.com/office/drawing/2014/main" val="10005"/>
                  </a:ext>
                </a:extLst>
              </a:tr>
              <a:tr h="381000">
                <a:tc>
                  <a:txBody>
                    <a:bodyPr/>
                    <a:lstStyle/>
                    <a:p>
                      <a:pPr>
                        <a:buNone/>
                      </a:pPr>
                      <a:r>
                        <a:rPr lang="zh-CN" altLang="en-US">
                          <a:solidFill>
                            <a:schemeClr val="bg1"/>
                          </a:solidFill>
                        </a:rPr>
                        <a:t>需求验证</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批准</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dirty="0">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dirty="0">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extLst>
                  <a:ext uri="{0D108BD9-81ED-4DB2-BD59-A6C34878D82A}">
                    <a16:rowId xmlns:a16="http://schemas.microsoft.com/office/drawing/2014/main" val="10006"/>
                  </a:ext>
                </a:extLst>
              </a:tr>
              <a:tr h="381000">
                <a:tc>
                  <a:txBody>
                    <a:bodyPr/>
                    <a:lstStyle/>
                    <a:p>
                      <a:pPr>
                        <a:buNone/>
                      </a:pPr>
                      <a:r>
                        <a:rPr lang="zh-CN" altLang="en-US">
                          <a:solidFill>
                            <a:schemeClr val="bg1"/>
                          </a:solidFill>
                        </a:rPr>
                        <a:t>软件需求变更文档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批准并负责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dirty="0">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extLst>
                  <a:ext uri="{0D108BD9-81ED-4DB2-BD59-A6C34878D82A}">
                    <a16:rowId xmlns:a16="http://schemas.microsoft.com/office/drawing/2014/main" val="10007"/>
                  </a:ext>
                </a:extLst>
              </a:tr>
              <a:tr h="381000">
                <a:tc>
                  <a:txBody>
                    <a:bodyPr/>
                    <a:lstStyle/>
                    <a:p>
                      <a:pPr>
                        <a:buNone/>
                      </a:pPr>
                      <a:r>
                        <a:rPr lang="zh-CN" altLang="en-US">
                          <a:solidFill>
                            <a:schemeClr val="bg1"/>
                          </a:solidFill>
                        </a:rPr>
                        <a:t>软件概要设计说明</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批准</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dirty="0">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dirty="0">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extLst>
                  <a:ext uri="{0D108BD9-81ED-4DB2-BD59-A6C34878D82A}">
                    <a16:rowId xmlns:a16="http://schemas.microsoft.com/office/drawing/2014/main" val="10008"/>
                  </a:ext>
                </a:extLst>
              </a:tr>
              <a:tr h="381000">
                <a:tc>
                  <a:txBody>
                    <a:bodyPr/>
                    <a:lstStyle/>
                    <a:p>
                      <a:pPr>
                        <a:buNone/>
                      </a:pPr>
                      <a:r>
                        <a:rPr lang="zh-CN" altLang="en-US">
                          <a:solidFill>
                            <a:schemeClr val="bg1"/>
                          </a:solidFill>
                        </a:rPr>
                        <a:t>需求管理</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批准</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dirty="0">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dirty="0">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extLst>
                  <a:ext uri="{0D108BD9-81ED-4DB2-BD59-A6C34878D82A}">
                    <a16:rowId xmlns:a16="http://schemas.microsoft.com/office/drawing/2014/main" val="10009"/>
                  </a:ext>
                </a:extLst>
              </a:tr>
              <a:tr h="381000">
                <a:tc>
                  <a:txBody>
                    <a:bodyPr/>
                    <a:lstStyle/>
                    <a:p>
                      <a:pPr>
                        <a:buNone/>
                      </a:pPr>
                      <a:r>
                        <a:rPr lang="zh-CN" altLang="en-US">
                          <a:solidFill>
                            <a:schemeClr val="bg1"/>
                          </a:solidFill>
                        </a:rPr>
                        <a:t>项目管理</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批准</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dirty="0">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extLst>
                  <a:ext uri="{0D108BD9-81ED-4DB2-BD59-A6C34878D82A}">
                    <a16:rowId xmlns:a16="http://schemas.microsoft.com/office/drawing/2014/main" val="10010"/>
                  </a:ext>
                </a:extLst>
              </a:tr>
              <a:tr h="381000">
                <a:tc>
                  <a:txBody>
                    <a:bodyPr/>
                    <a:lstStyle/>
                    <a:p>
                      <a:pPr>
                        <a:buNone/>
                      </a:pPr>
                      <a:r>
                        <a:rPr lang="zh-CN" altLang="en-US">
                          <a:solidFill>
                            <a:schemeClr val="bg1"/>
                          </a:solidFill>
                        </a:rPr>
                        <a:t>项目总结</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批准</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dirty="0">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1800881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44463"/>
            <a:ext cx="9404723" cy="1400530"/>
          </a:xfrm>
        </p:spPr>
        <p:txBody>
          <a:bodyPr/>
          <a:lstStyle/>
          <a:p>
            <a:r>
              <a:rPr lang="zh-CN" altLang="en-US"/>
              <a:t>第九章  </a:t>
            </a:r>
          </a:p>
        </p:txBody>
      </p:sp>
      <p:graphicFrame>
        <p:nvGraphicFramePr>
          <p:cNvPr id="5" name="对象 4"/>
          <p:cNvGraphicFramePr>
            <a:graphicFrameLocks noChangeAspect="1"/>
          </p:cNvGraphicFramePr>
          <p:nvPr/>
        </p:nvGraphicFramePr>
        <p:xfrm>
          <a:off x="483078" y="743754"/>
          <a:ext cx="10606405" cy="5899150"/>
        </p:xfrm>
        <a:graphic>
          <a:graphicData uri="http://schemas.openxmlformats.org/presentationml/2006/ole">
            <mc:AlternateContent xmlns:mc="http://schemas.openxmlformats.org/markup-compatibility/2006">
              <mc:Choice xmlns:v="urn:schemas-microsoft-com:vml" Requires="v">
                <p:oleObj spid="_x0000_s1039" r:id="rId3" imgW="8211820" imgH="4580890" progId="Visio.Drawing.11">
                  <p:embed/>
                </p:oleObj>
              </mc:Choice>
              <mc:Fallback>
                <p:oleObj r:id="rId3" imgW="8211820" imgH="4580890" progId="Visio.Drawing.11">
                  <p:embed/>
                  <p:pic>
                    <p:nvPicPr>
                      <p:cNvPr id="5" name="对象 4"/>
                      <p:cNvPicPr>
                        <a:picLocks noChangeAspect="1" noChangeArrowheads="1"/>
                      </p:cNvPicPr>
                      <p:nvPr/>
                    </p:nvPicPr>
                    <p:blipFill>
                      <a:blip r:embed="rId4"/>
                      <a:srcRect/>
                      <a:stretch>
                        <a:fillRect/>
                      </a:stretch>
                    </p:blipFill>
                    <p:spPr bwMode="auto">
                      <a:xfrm>
                        <a:off x="483078" y="743754"/>
                        <a:ext cx="10606405" cy="5899150"/>
                      </a:xfrm>
                      <a:prstGeom prst="rect">
                        <a:avLst/>
                      </a:prstGeom>
                      <a:noFill/>
                    </p:spPr>
                  </p:pic>
                </p:oleObj>
              </mc:Fallback>
            </mc:AlternateContent>
          </a:graphicData>
        </a:graphic>
      </p:graphicFrame>
    </p:spTree>
    <p:extLst>
      <p:ext uri="{BB962C8B-B14F-4D97-AF65-F5344CB8AC3E}">
        <p14:creationId xmlns:p14="http://schemas.microsoft.com/office/powerpoint/2010/main" val="40634870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分工分配</a:t>
            </a:r>
          </a:p>
        </p:txBody>
      </p:sp>
      <p:pic>
        <p:nvPicPr>
          <p:cNvPr id="4" name="内容占位符 3"/>
          <p:cNvPicPr>
            <a:picLocks noGrp="1" noChangeAspect="1"/>
          </p:cNvPicPr>
          <p:nvPr>
            <p:ph idx="1"/>
          </p:nvPr>
        </p:nvPicPr>
        <p:blipFill>
          <a:blip r:embed="rId2"/>
          <a:stretch>
            <a:fillRect/>
          </a:stretch>
        </p:blipFill>
        <p:spPr>
          <a:xfrm>
            <a:off x="2515235" y="2019935"/>
            <a:ext cx="6053455" cy="4195445"/>
          </a:xfrm>
          <a:prstGeom prst="rect">
            <a:avLst/>
          </a:prstGeom>
        </p:spPr>
      </p:pic>
    </p:spTree>
    <p:extLst>
      <p:ext uri="{BB962C8B-B14F-4D97-AF65-F5344CB8AC3E}">
        <p14:creationId xmlns:p14="http://schemas.microsoft.com/office/powerpoint/2010/main" val="31634286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1952341"/>
            <a:ext cx="7863113"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latin typeface="Microsoft YaHei UI" panose="020B0503020204020204" pitchFamily="34" charset="-122"/>
                <a:ea typeface="Microsoft YaHei UI" panose="020B0503020204020204" pitchFamily="34" charset="-122"/>
              </a:rPr>
              <a:t>10</a:t>
            </a:r>
            <a:r>
              <a:rPr lang="zh-CN" altLang="en-US" sz="9600" dirty="0">
                <a:latin typeface="Microsoft YaHei UI" panose="020B0503020204020204" pitchFamily="34" charset="-122"/>
                <a:ea typeface="Microsoft YaHei UI" panose="020B0503020204020204" pitchFamily="34" charset="-122"/>
              </a:rPr>
              <a:t>章 </a:t>
            </a:r>
            <a:br>
              <a:rPr lang="en-US" altLang="zh-CN" sz="9600" dirty="0"/>
            </a:br>
            <a:r>
              <a:rPr lang="zh-CN" altLang="en-US" sz="9600" dirty="0"/>
              <a:t>参考资料</a:t>
            </a:r>
            <a:br>
              <a:rPr lang="zh-CN" altLang="en-US" sz="9600" dirty="0"/>
            </a:br>
            <a:endParaRPr lang="zh-CN" sz="96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0633052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参考资料</a:t>
            </a:r>
          </a:p>
        </p:txBody>
      </p:sp>
      <p:sp>
        <p:nvSpPr>
          <p:cNvPr id="3" name="文本框 5"/>
          <p:cNvSpPr txBox="1"/>
          <p:nvPr/>
        </p:nvSpPr>
        <p:spPr>
          <a:xfrm>
            <a:off x="604615" y="1505674"/>
            <a:ext cx="10877266" cy="2246769"/>
          </a:xfrm>
          <a:prstGeom prst="rect">
            <a:avLst/>
          </a:prstGeom>
          <a:noFill/>
        </p:spPr>
        <p:txBody>
          <a:bodyPr wrap="square" rtlCol="0">
            <a:spAutoFit/>
          </a:bodyPr>
          <a:lstStyle/>
          <a:p>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项目章程</a:t>
            </a:r>
          </a:p>
          <a:p>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百度文库</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需求工程计划</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初步模板，</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hlinkClick r:id="rId2"/>
              </a:rPr>
              <a:t>http://wenku.baidu.com/link?url=2vQ4d4SoRVorLmbRLWlgyanScSDFLph_oTwHyUZJQJx_lYmBWJlpidjMQoBUDnEFyY70nIqXFBGoLw77N1IZtTMqHRXNv_Ao82EOBp9lCDi</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hlinkClick r:id="rId2"/>
              </a:rPr>
              <a:t>，</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hlinkClick r:id="rId2"/>
              </a:rPr>
              <a:t>20150929</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软件需求（第三版）</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清华大学出版社</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719576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1952341"/>
            <a:ext cx="7863113"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latin typeface="Microsoft YaHei UI" panose="020B0503020204020204" pitchFamily="34" charset="-122"/>
                <a:ea typeface="Microsoft YaHei UI" panose="020B0503020204020204" pitchFamily="34" charset="-122"/>
              </a:rPr>
              <a:t>11</a:t>
            </a:r>
            <a:r>
              <a:rPr lang="zh-CN" altLang="en-US" sz="9600" dirty="0">
                <a:latin typeface="Microsoft YaHei UI" panose="020B0503020204020204" pitchFamily="34" charset="-122"/>
                <a:ea typeface="Microsoft YaHei UI" panose="020B0503020204020204" pitchFamily="34" charset="-122"/>
              </a:rPr>
              <a:t>章 </a:t>
            </a:r>
            <a:br>
              <a:rPr lang="en-US" altLang="zh-CN" sz="9600" dirty="0"/>
            </a:br>
            <a:r>
              <a:rPr lang="zh-CN" altLang="en-US" sz="9600" dirty="0"/>
              <a:t>小组分工</a:t>
            </a:r>
            <a:br>
              <a:rPr lang="zh-CN" altLang="en-US" sz="9600" dirty="0"/>
            </a:br>
            <a:endParaRPr lang="zh-CN" sz="96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614912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1.2 </a:t>
            </a:r>
            <a:r>
              <a:rPr lang="zh-CN" altLang="en-US" dirty="0"/>
              <a:t>业务机遇</a:t>
            </a:r>
          </a:p>
        </p:txBody>
      </p:sp>
      <p:sp>
        <p:nvSpPr>
          <p:cNvPr id="3" name="矩形 2"/>
          <p:cNvSpPr>
            <a:spLocks noGrp="1"/>
          </p:cNvSpPr>
          <p:nvPr>
            <p:ph idx="1"/>
          </p:nvPr>
        </p:nvSpPr>
        <p:spPr/>
        <p:txBody>
          <a:bodyPr>
            <a:normAutofit fontScale="92500"/>
          </a:bodyPr>
          <a:lstStyle/>
          <a:p>
            <a:r>
              <a:rPr lang="en-US" altLang="zh-CN" dirty="0"/>
              <a:t>21</a:t>
            </a:r>
            <a:r>
              <a:rPr lang="zh-CN" altLang="en-US" dirty="0"/>
              <a:t>世纪是以网络的全面深入运用为特征的世纪。网络环境下的教育不仅是教育信息化的必然产物，也是教育改革发展的必然走向。通过因特网或其他数字化内容进行学习交流与教学的活动即网络化学习</a:t>
            </a:r>
            <a:r>
              <a:rPr lang="en-US" altLang="zh-CN" dirty="0"/>
              <a:t>(e-learning)</a:t>
            </a:r>
            <a:r>
              <a:rPr lang="zh-CN" altLang="en-US" dirty="0"/>
              <a:t>，可以充分利用现代信息技术所提供的、具有全新沟通机制与丰富资源的学习环境，实现一种全新的学习交流方式。这种学习交流方式将改变传统教学中教师的作用和师生之间的关系，从而根本改变教学结构和教育本质。美国教育部</a:t>
            </a:r>
            <a:r>
              <a:rPr lang="en-US" altLang="zh-CN" dirty="0"/>
              <a:t>2000</a:t>
            </a:r>
            <a:r>
              <a:rPr lang="zh-CN" altLang="en-US" dirty="0"/>
              <a:t>年</a:t>
            </a:r>
            <a:r>
              <a:rPr lang="en-US" altLang="zh-CN" dirty="0"/>
              <a:t>12</a:t>
            </a:r>
            <a:r>
              <a:rPr lang="zh-CN" altLang="en-US" dirty="0"/>
              <a:t>月向国会递交的“国家教育技术计划”中打算以网络化学习作为提高年青一代“</a:t>
            </a:r>
            <a:r>
              <a:rPr lang="en-US" altLang="zh-CN" dirty="0"/>
              <a:t>21</a:t>
            </a:r>
            <a:r>
              <a:rPr lang="zh-CN" altLang="en-US" dirty="0"/>
              <a:t>世纪能力素质”的根本措施。技术的教育应用成为教育改革和人才培养的重要途径之一。</a:t>
            </a:r>
          </a:p>
          <a:p>
            <a:r>
              <a:rPr lang="zh-CN" altLang="en-US" dirty="0"/>
              <a:t>         在这一大背景下，教学、学习、交流网站应运而生。超文本特性可实现对教学信息最有效的组织与管理。网络化的学习有利于充分实现交互与共享，有利于激发学生的学习兴趣和充分体现学习主体作用，有利于培养学习者的信息素养和信息能力。另一方面教师利用教学、学习、交流网站可以充分发挥网络特性，对教学进行更为有效的管理，同时也有了更为便利的信息发布手段。</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小组分工</a:t>
            </a:r>
          </a:p>
        </p:txBody>
      </p:sp>
      <p:sp>
        <p:nvSpPr>
          <p:cNvPr id="4" name="文本框 3">
            <a:extLst>
              <a:ext uri="{FF2B5EF4-FFF2-40B4-BE49-F238E27FC236}">
                <a16:creationId xmlns:a16="http://schemas.microsoft.com/office/drawing/2014/main" id="{00BC4346-2A34-4211-89A7-4BB48D5913EA}"/>
              </a:ext>
            </a:extLst>
          </p:cNvPr>
          <p:cNvSpPr txBox="1"/>
          <p:nvPr/>
        </p:nvSpPr>
        <p:spPr>
          <a:xfrm>
            <a:off x="988012" y="1738100"/>
            <a:ext cx="8720920" cy="2677656"/>
          </a:xfrm>
          <a:prstGeom prst="rect">
            <a:avLst/>
          </a:prstGeom>
          <a:noFill/>
        </p:spPr>
        <p:txBody>
          <a:bodyPr wrap="square" rtlCol="0">
            <a:spAutoFit/>
          </a:bodyPr>
          <a:lstStyle/>
          <a:p>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吴思楠：第</a:t>
            </a:r>
            <a:r>
              <a:rPr lang="en-US" altLang="zh-CN" sz="2800" b="1" dirty="0">
                <a:solidFill>
                  <a:schemeClr val="tx1">
                    <a:lumMod val="50000"/>
                    <a:lumOff val="50000"/>
                  </a:schemeClr>
                </a:solidFill>
                <a:latin typeface="微软雅黑" panose="020B0503020204020204" pitchFamily="34" charset="-122"/>
                <a:ea typeface="微软雅黑" panose="020B0503020204020204" pitchFamily="34" charset="-122"/>
              </a:rPr>
              <a:t>1</a:t>
            </a:r>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章、第</a:t>
            </a:r>
            <a:r>
              <a:rPr lang="en-US" altLang="zh-CN" sz="2800" b="1" dirty="0">
                <a:solidFill>
                  <a:schemeClr val="tx1">
                    <a:lumMod val="50000"/>
                    <a:lumOff val="50000"/>
                  </a:schemeClr>
                </a:solidFill>
                <a:latin typeface="微软雅黑" panose="020B0503020204020204" pitchFamily="34" charset="-122"/>
                <a:ea typeface="微软雅黑" panose="020B0503020204020204" pitchFamily="34" charset="-122"/>
              </a:rPr>
              <a:t>2</a:t>
            </a:r>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章、第</a:t>
            </a:r>
            <a:r>
              <a:rPr lang="en-US" altLang="zh-CN" sz="2800" b="1" dirty="0">
                <a:solidFill>
                  <a:schemeClr val="tx1">
                    <a:lumMod val="50000"/>
                    <a:lumOff val="50000"/>
                  </a:schemeClr>
                </a:solidFill>
                <a:latin typeface="微软雅黑" panose="020B0503020204020204" pitchFamily="34" charset="-122"/>
                <a:ea typeface="微软雅黑" panose="020B0503020204020204" pitchFamily="34" charset="-122"/>
              </a:rPr>
              <a:t>5</a:t>
            </a:r>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章、审核、寻找资料</a:t>
            </a:r>
          </a:p>
          <a:p>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沈舸帆：第</a:t>
            </a:r>
            <a:r>
              <a:rPr lang="en-US" altLang="zh-CN" sz="2800" b="1" dirty="0">
                <a:solidFill>
                  <a:schemeClr val="tx1">
                    <a:lumMod val="50000"/>
                    <a:lumOff val="50000"/>
                  </a:schemeClr>
                </a:solidFill>
                <a:latin typeface="微软雅黑" panose="020B0503020204020204" pitchFamily="34" charset="-122"/>
                <a:ea typeface="微软雅黑" panose="020B0503020204020204" pitchFamily="34" charset="-122"/>
              </a:rPr>
              <a:t>6</a:t>
            </a:r>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章、第</a:t>
            </a:r>
            <a:r>
              <a:rPr lang="en-US" altLang="zh-CN" sz="2800" b="1" dirty="0">
                <a:solidFill>
                  <a:schemeClr val="tx1">
                    <a:lumMod val="50000"/>
                    <a:lumOff val="50000"/>
                  </a:schemeClr>
                </a:solidFill>
                <a:latin typeface="微软雅黑" panose="020B0503020204020204" pitchFamily="34" charset="-122"/>
                <a:ea typeface="微软雅黑" panose="020B0503020204020204" pitchFamily="34" charset="-122"/>
              </a:rPr>
              <a:t>7</a:t>
            </a:r>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章、寻找资料</a:t>
            </a:r>
          </a:p>
          <a:p>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姚天恒：第</a:t>
            </a:r>
            <a:r>
              <a:rPr lang="en-US" altLang="zh-CN" sz="2800" b="1" dirty="0">
                <a:solidFill>
                  <a:schemeClr val="tx1">
                    <a:lumMod val="50000"/>
                    <a:lumOff val="50000"/>
                  </a:schemeClr>
                </a:solidFill>
                <a:latin typeface="微软雅黑" panose="020B0503020204020204" pitchFamily="34" charset="-122"/>
                <a:ea typeface="微软雅黑" panose="020B0503020204020204" pitchFamily="34" charset="-122"/>
              </a:rPr>
              <a:t>3</a:t>
            </a:r>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章、寻找资料</a:t>
            </a:r>
          </a:p>
          <a:p>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叶家威：第</a:t>
            </a:r>
            <a:r>
              <a:rPr lang="en-US" altLang="zh-CN" sz="2800" b="1" dirty="0">
                <a:solidFill>
                  <a:schemeClr val="tx1">
                    <a:lumMod val="50000"/>
                    <a:lumOff val="50000"/>
                  </a:schemeClr>
                </a:solidFill>
                <a:latin typeface="微软雅黑" panose="020B0503020204020204" pitchFamily="34" charset="-122"/>
                <a:ea typeface="微软雅黑" panose="020B0503020204020204" pitchFamily="34" charset="-122"/>
              </a:rPr>
              <a:t>4</a:t>
            </a:r>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章、寻找资料、会议记录</a:t>
            </a:r>
          </a:p>
          <a:p>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汤志东：第</a:t>
            </a:r>
            <a:r>
              <a:rPr lang="en-US" altLang="zh-CN" sz="2800" b="1" dirty="0">
                <a:solidFill>
                  <a:schemeClr val="tx1">
                    <a:lumMod val="50000"/>
                    <a:lumOff val="50000"/>
                  </a:schemeClr>
                </a:solidFill>
                <a:latin typeface="微软雅黑" panose="020B0503020204020204" pitchFamily="34" charset="-122"/>
                <a:ea typeface="微软雅黑" panose="020B0503020204020204" pitchFamily="34" charset="-122"/>
              </a:rPr>
              <a:t>9</a:t>
            </a:r>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章、寻找资料、项目前景及范围文档</a:t>
            </a:r>
            <a:endParaRPr lang="en-US" altLang="zh-CN" sz="28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沈家豪：第</a:t>
            </a:r>
            <a:r>
              <a:rPr lang="en-US" altLang="zh-CN" sz="2800" b="1" dirty="0">
                <a:solidFill>
                  <a:schemeClr val="tx1">
                    <a:lumMod val="50000"/>
                    <a:lumOff val="50000"/>
                  </a:schemeClr>
                </a:solidFill>
                <a:latin typeface="微软雅黑" panose="020B0503020204020204" pitchFamily="34" charset="-122"/>
                <a:ea typeface="微软雅黑" panose="020B0503020204020204" pitchFamily="34" charset="-122"/>
              </a:rPr>
              <a:t>9</a:t>
            </a:r>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章、寻找资料、项目前景及范围文档</a:t>
            </a:r>
            <a:endParaRPr lang="en-US" altLang="zh-CN" sz="28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036548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1952341"/>
            <a:ext cx="7863113" cy="2690416"/>
          </a:xfrm>
        </p:spPr>
        <p:txBody>
          <a:bodyPr/>
          <a:lstStyle/>
          <a:p>
            <a:r>
              <a:rPr lang="zh-CN" altLang="en-US" sz="9600">
                <a:latin typeface="Microsoft YaHei UI" panose="020B0503020204020204" pitchFamily="34" charset="-122"/>
                <a:ea typeface="Microsoft YaHei UI" panose="020B0503020204020204" pitchFamily="34" charset="-122"/>
              </a:rPr>
              <a:t>谢谢各位</a:t>
            </a:r>
            <a:br>
              <a:rPr lang="zh-CN" altLang="en-US" sz="9600" dirty="0"/>
            </a:br>
            <a:endParaRPr lang="zh-CN" sz="96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599370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1.3 </a:t>
            </a:r>
            <a:r>
              <a:rPr lang="zh-CN" altLang="en-US" dirty="0"/>
              <a:t>业务目标</a:t>
            </a:r>
          </a:p>
        </p:txBody>
      </p:sp>
      <p:sp>
        <p:nvSpPr>
          <p:cNvPr id="3" name="矩形 2"/>
          <p:cNvSpPr>
            <a:spLocks noGrp="1"/>
          </p:cNvSpPr>
          <p:nvPr>
            <p:ph idx="1"/>
          </p:nvPr>
        </p:nvSpPr>
        <p:spPr/>
        <p:txBody>
          <a:bodyPr>
            <a:normAutofit lnSpcReduction="10000"/>
          </a:bodyPr>
          <a:lstStyle/>
          <a:p>
            <a:r>
              <a:rPr lang="zh-CN" altLang="en-US" dirty="0"/>
              <a:t>在这一大背景下教学、学习、交流网站应运而生。超文本特性可实现对教学信息最有效的组织与管理。网络化的学习有利于充分实现交互与共享，有利于激发学生的学习兴趣和充分体现学习主体作用，有利于培养学习者的信息素养和信息能力。另一方面教师利用教学、学习、交流网站可以充分发挥网络特性，对学生，教学进行更为有效的管理，同时也有了更为便利的信息发布手段。</a:t>
            </a:r>
          </a:p>
          <a:p>
            <a:r>
              <a:rPr lang="zh-CN" altLang="en-US" dirty="0"/>
              <a:t>为了使这门课上的出色，使学生能够获得最多的资料，使学生及时的了解世界需求工程的最新动态，以及学生和教师的有效地沟通，老师提出了这么一个设想；作为他的学生也需要一个与教师及同学之间相互交流，及获取资料的平台；还有一些同学并没有选这几门课，但是也想了解项目管理，需求工程，统一建模的相关知识，以备到时决定该选不选这门课程。</a:t>
            </a:r>
          </a:p>
          <a:p>
            <a:r>
              <a:rPr lang="zh-CN" altLang="en-US" dirty="0"/>
              <a:t>通过这三方提出的需求考虑，我们构思做一个软件工程系列课程教学、学习、交流的网站。</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1.3 </a:t>
            </a:r>
            <a:r>
              <a:rPr lang="zh-CN" altLang="en-US" dirty="0"/>
              <a:t>业务目标</a:t>
            </a:r>
            <a:endParaRPr lang="zh-CN" dirty="0"/>
          </a:p>
        </p:txBody>
      </p:sp>
      <p:sp>
        <p:nvSpPr>
          <p:cNvPr id="3" name="矩形 2"/>
          <p:cNvSpPr>
            <a:spLocks noGrp="1"/>
          </p:cNvSpPr>
          <p:nvPr>
            <p:ph idx="1"/>
          </p:nvPr>
        </p:nvSpPr>
        <p:spPr/>
        <p:txBody>
          <a:bodyPr/>
          <a:lstStyle/>
          <a:p>
            <a:r>
              <a:rPr lang="zh-CN" altLang="en-US" dirty="0"/>
              <a:t>教师可以批量检查，批改，点评学生作业。</a:t>
            </a:r>
            <a:endParaRPr lang="en-US" altLang="zh-CN" dirty="0"/>
          </a:p>
          <a:p>
            <a:r>
              <a:rPr lang="zh-CN" altLang="en-US" dirty="0"/>
              <a:t>统一的教师上课质量反馈。</a:t>
            </a:r>
            <a:endParaRPr lang="en-US" altLang="zh-CN" dirty="0"/>
          </a:p>
          <a:p>
            <a:r>
              <a:rPr lang="zh-CN" altLang="en-US" dirty="0"/>
              <a:t>提供更加方便的获取课堂的内容。</a:t>
            </a:r>
            <a:endParaRPr lang="en-US" altLang="zh-CN" dirty="0"/>
          </a:p>
          <a:p>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rPr>
              <a:t>学生能够有针对性地进行补课，如果有缺课的话</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rPr>
              <a:t>学生可以方便地向老师提出疑问 并且可以迅速的得到解答</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rPr>
              <a:t>游客可以有机会了解这门课的情况</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rPr>
              <a:t>教师的情况</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a:spLocks noGrp="1"/>
          </p:cNvSpPr>
          <p:nvPr>
            <p:ph type="title"/>
          </p:nvPr>
        </p:nvSpPr>
        <p:spPr/>
        <p:txBody>
          <a:bodyPr/>
          <a:lstStyle/>
          <a:p>
            <a:r>
              <a:rPr lang="en-US" altLang="zh-CN" dirty="0"/>
              <a:t>1.3 </a:t>
            </a:r>
            <a:r>
              <a:rPr lang="zh-CN" altLang="en-US" dirty="0"/>
              <a:t>业务目标</a:t>
            </a:r>
            <a:endParaRPr lang="zh-CN" dirty="0">
              <a:latin typeface="Microsoft YaHei UI" panose="020B0503020204020204" pitchFamily="34" charset="-122"/>
              <a:ea typeface="Microsoft YaHei UI" panose="020B0503020204020204" pitchFamily="34" charset="-122"/>
            </a:endParaRPr>
          </a:p>
        </p:txBody>
      </p:sp>
      <p:graphicFrame>
        <p:nvGraphicFramePr>
          <p:cNvPr id="2" name="内容占位符 1">
            <a:extLst>
              <a:ext uri="{FF2B5EF4-FFF2-40B4-BE49-F238E27FC236}">
                <a16:creationId xmlns:a16="http://schemas.microsoft.com/office/drawing/2014/main" id="{1792732B-F36A-4952-AF7E-75437F3E14A0}"/>
              </a:ext>
            </a:extLst>
          </p:cNvPr>
          <p:cNvGraphicFramePr>
            <a:graphicFrameLocks noGrp="1"/>
          </p:cNvGraphicFramePr>
          <p:nvPr>
            <p:ph idx="1"/>
            <p:extLst>
              <p:ext uri="{D42A27DB-BD31-4B8C-83A1-F6EECF244321}">
                <p14:modId xmlns:p14="http://schemas.microsoft.com/office/powerpoint/2010/main" val="1280320370"/>
              </p:ext>
            </p:extLst>
          </p:nvPr>
        </p:nvGraphicFramePr>
        <p:xfrm>
          <a:off x="646111" y="2524367"/>
          <a:ext cx="9338398" cy="2915852"/>
        </p:xfrm>
        <a:graphic>
          <a:graphicData uri="http://schemas.openxmlformats.org/drawingml/2006/table">
            <a:tbl>
              <a:tblPr firstRow="1" bandRow="1">
                <a:tableStyleId>{5C22544A-7EE6-4342-B048-85BDC9FD1C3A}</a:tableStyleId>
              </a:tblPr>
              <a:tblGrid>
                <a:gridCol w="1807912">
                  <a:extLst>
                    <a:ext uri="{9D8B030D-6E8A-4147-A177-3AD203B41FA5}">
                      <a16:colId xmlns:a16="http://schemas.microsoft.com/office/drawing/2014/main" val="2227733853"/>
                    </a:ext>
                  </a:extLst>
                </a:gridCol>
                <a:gridCol w="7530486">
                  <a:extLst>
                    <a:ext uri="{9D8B030D-6E8A-4147-A177-3AD203B41FA5}">
                      <a16:colId xmlns:a16="http://schemas.microsoft.com/office/drawing/2014/main" val="3685092207"/>
                    </a:ext>
                  </a:extLst>
                </a:gridCol>
              </a:tblGrid>
              <a:tr h="992835">
                <a:tc>
                  <a:txBody>
                    <a:bodyPr/>
                    <a:lstStyle/>
                    <a:p>
                      <a:r>
                        <a:rPr lang="zh-CN" altLang="en-US" dirty="0">
                          <a:solidFill>
                            <a:schemeClr val="tx1"/>
                          </a:solidFill>
                        </a:rPr>
                        <a:t>软件名称</a:t>
                      </a:r>
                    </a:p>
                  </a:txBody>
                  <a:tcPr>
                    <a:solidFill>
                      <a:schemeClr val="bg2"/>
                    </a:solidFill>
                  </a:tcPr>
                </a:tc>
                <a:tc>
                  <a:txBody>
                    <a:bodyPr/>
                    <a:lstStyle/>
                    <a:p>
                      <a:r>
                        <a:rPr lang="zh-CN" altLang="en-US" dirty="0">
                          <a:solidFill>
                            <a:schemeClr val="tx1"/>
                          </a:solidFill>
                        </a:rPr>
                        <a:t>软件工程系列课程教学辅助网站的开发与设计</a:t>
                      </a:r>
                    </a:p>
                  </a:txBody>
                  <a:tcPr>
                    <a:solidFill>
                      <a:schemeClr val="bg2"/>
                    </a:solidFill>
                  </a:tcPr>
                </a:tc>
                <a:extLst>
                  <a:ext uri="{0D108BD9-81ED-4DB2-BD59-A6C34878D82A}">
                    <a16:rowId xmlns:a16="http://schemas.microsoft.com/office/drawing/2014/main" val="2356995430"/>
                  </a:ext>
                </a:extLst>
              </a:tr>
              <a:tr h="992835">
                <a:tc>
                  <a:txBody>
                    <a:bodyPr/>
                    <a:lstStyle/>
                    <a:p>
                      <a:r>
                        <a:rPr lang="zh-CN" altLang="en-US" dirty="0">
                          <a:solidFill>
                            <a:schemeClr val="tx1"/>
                          </a:solidFill>
                        </a:rPr>
                        <a:t>提出者</a:t>
                      </a:r>
                    </a:p>
                  </a:txBody>
                  <a:tcPr>
                    <a:solidFill>
                      <a:schemeClr val="bg2"/>
                    </a:solidFill>
                  </a:tcPr>
                </a:tc>
                <a:tc>
                  <a:txBody>
                    <a:bodyPr/>
                    <a:lstStyle/>
                    <a:p>
                      <a:r>
                        <a:rPr lang="zh-CN" altLang="en-US" dirty="0">
                          <a:solidFill>
                            <a:schemeClr val="tx1"/>
                          </a:solidFill>
                        </a:rPr>
                        <a:t>杨枨 侯宏仑</a:t>
                      </a:r>
                    </a:p>
                  </a:txBody>
                  <a:tcPr>
                    <a:solidFill>
                      <a:schemeClr val="bg2"/>
                    </a:solidFill>
                  </a:tcPr>
                </a:tc>
                <a:extLst>
                  <a:ext uri="{0D108BD9-81ED-4DB2-BD59-A6C34878D82A}">
                    <a16:rowId xmlns:a16="http://schemas.microsoft.com/office/drawing/2014/main" val="898889344"/>
                  </a:ext>
                </a:extLst>
              </a:tr>
              <a:tr h="930182">
                <a:tc>
                  <a:txBody>
                    <a:bodyPr/>
                    <a:lstStyle/>
                    <a:p>
                      <a:r>
                        <a:rPr lang="zh-CN" altLang="en-US" dirty="0">
                          <a:solidFill>
                            <a:schemeClr val="tx1"/>
                          </a:solidFill>
                        </a:rPr>
                        <a:t>开发团队</a:t>
                      </a:r>
                    </a:p>
                  </a:txBody>
                  <a:tcPr>
                    <a:solidFill>
                      <a:schemeClr val="bg2"/>
                    </a:solidFill>
                  </a:tcPr>
                </a:tc>
                <a:tc>
                  <a:txBody>
                    <a:bodyPr/>
                    <a:lstStyle/>
                    <a:p>
                      <a:r>
                        <a:rPr lang="zh-CN" altLang="en-US" dirty="0">
                          <a:solidFill>
                            <a:schemeClr val="tx1"/>
                          </a:solidFill>
                        </a:rPr>
                        <a:t>组长：吴思楠</a:t>
                      </a:r>
                      <a:endParaRPr lang="en-US" altLang="zh-CN" dirty="0">
                        <a:solidFill>
                          <a:schemeClr val="tx1"/>
                        </a:solidFill>
                      </a:endParaRPr>
                    </a:p>
                    <a:p>
                      <a:r>
                        <a:rPr lang="zh-CN" altLang="en-US" dirty="0">
                          <a:solidFill>
                            <a:schemeClr val="tx1"/>
                          </a:solidFill>
                        </a:rPr>
                        <a:t>组员：沈舸帆 沈家豪 汤志东 姚天恒 叶家威</a:t>
                      </a:r>
                    </a:p>
                    <a:p>
                      <a:endParaRPr lang="zh-CN" altLang="en-US" dirty="0">
                        <a:solidFill>
                          <a:schemeClr val="tx1"/>
                        </a:solidFill>
                      </a:endParaRPr>
                    </a:p>
                  </a:txBody>
                  <a:tcPr>
                    <a:solidFill>
                      <a:schemeClr val="bg2"/>
                    </a:solidFill>
                  </a:tcPr>
                </a:tc>
                <a:extLst>
                  <a:ext uri="{0D108BD9-81ED-4DB2-BD59-A6C34878D82A}">
                    <a16:rowId xmlns:a16="http://schemas.microsoft.com/office/drawing/2014/main" val="169324330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2033984"/>
            <a:ext cx="7999315"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t>2</a:t>
            </a:r>
            <a:r>
              <a:rPr lang="zh-CN" altLang="en-US" sz="9600" dirty="0">
                <a:latin typeface="Microsoft YaHei UI" panose="020B0503020204020204" pitchFamily="34" charset="-122"/>
                <a:ea typeface="Microsoft YaHei UI" panose="020B0503020204020204" pitchFamily="34" charset="-122"/>
              </a:rPr>
              <a:t>章 </a:t>
            </a:r>
            <a:br>
              <a:rPr lang="en-US" altLang="zh-CN" sz="9600" dirty="0">
                <a:latin typeface="Microsoft YaHei UI" panose="020B0503020204020204" pitchFamily="34" charset="-122"/>
                <a:ea typeface="Microsoft YaHei UI" panose="020B0503020204020204" pitchFamily="34" charset="-122"/>
              </a:rPr>
            </a:br>
            <a:r>
              <a:rPr lang="zh-CN" altLang="en-US" sz="9600" dirty="0">
                <a:latin typeface="Microsoft YaHei UI" panose="020B0503020204020204" pitchFamily="34" charset="-122"/>
                <a:ea typeface="Microsoft YaHei UI" panose="020B0503020204020204" pitchFamily="34" charset="-122"/>
              </a:rPr>
              <a:t>项目概述</a:t>
            </a:r>
            <a:endParaRPr lang="zh-CN" sz="9600" dirty="0">
              <a:latin typeface="Microsoft YaHei UI" panose="020B0503020204020204" pitchFamily="34" charset="-122"/>
              <a:ea typeface="Microsoft YaHei UI" panose="020B0503020204020204" pitchFamily="34" charset="-122"/>
            </a:endParaRPr>
          </a:p>
        </p:txBody>
      </p:sp>
      <p:sp>
        <p:nvSpPr>
          <p:cNvPr id="3" name="文本占位符 2"/>
          <p:cNvSpPr>
            <a:spLocks noGrp="1"/>
          </p:cNvSpPr>
          <p:nvPr>
            <p:ph type="body" sz="half" idx="2"/>
          </p:nvPr>
        </p:nvSpPr>
        <p:spPr/>
        <p:txBody>
          <a:bodyPr/>
          <a:lstStyle/>
          <a:p>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8267561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478CBB3-73F7-4AE4-8F66-D704F33A819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业务计划演示文稿（宽屏 Ion 绿色设计）</Template>
  <TotalTime>238</TotalTime>
  <Words>3464</Words>
  <Application>Microsoft Office PowerPoint</Application>
  <PresentationFormat>宽屏</PresentationFormat>
  <Paragraphs>462</Paragraphs>
  <Slides>51</Slides>
  <Notes>19</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51</vt:i4>
      </vt:variant>
    </vt:vector>
  </HeadingPairs>
  <TitlesOfParts>
    <vt:vector size="61" baseType="lpstr">
      <vt:lpstr>Microsoft YaHei UI</vt:lpstr>
      <vt:lpstr>宋体</vt:lpstr>
      <vt:lpstr>微软雅黑</vt:lpstr>
      <vt:lpstr>Arial</vt:lpstr>
      <vt:lpstr>Calibri</vt:lpstr>
      <vt:lpstr>Century Gothic</vt:lpstr>
      <vt:lpstr>Times New Roman</vt:lpstr>
      <vt:lpstr>Wingdings 3</vt:lpstr>
      <vt:lpstr>离子</vt:lpstr>
      <vt:lpstr>Visio.Drawing.11</vt:lpstr>
      <vt:lpstr>需求工程计划</vt:lpstr>
      <vt:lpstr>目录</vt:lpstr>
      <vt:lpstr>第1章 引言</vt:lpstr>
      <vt:lpstr>1.1编写目的</vt:lpstr>
      <vt:lpstr>1.2 业务机遇</vt:lpstr>
      <vt:lpstr>1.3 业务目标</vt:lpstr>
      <vt:lpstr>1.3 业务目标</vt:lpstr>
      <vt:lpstr>1.3 业务目标</vt:lpstr>
      <vt:lpstr>第2章  项目概述</vt:lpstr>
      <vt:lpstr>2.1 工作内容</vt:lpstr>
      <vt:lpstr>2.2 开发人员</vt:lpstr>
      <vt:lpstr>2.2.1 需要移交用户的文件</vt:lpstr>
      <vt:lpstr>2.3 验收标准</vt:lpstr>
      <vt:lpstr>2.4 项目相关信息</vt:lpstr>
      <vt:lpstr>2.5 系统运行环境</vt:lpstr>
      <vt:lpstr>第3章  时间管理计划 </vt:lpstr>
      <vt:lpstr>3.1工作任务的分解（1）</vt:lpstr>
      <vt:lpstr>3.1工作任务的分解（2）</vt:lpstr>
      <vt:lpstr>3.2WBS表</vt:lpstr>
      <vt:lpstr>3.3甘特图</vt:lpstr>
      <vt:lpstr>第4章  范围管理计划</vt:lpstr>
      <vt:lpstr>PowerPoint 演示文稿</vt:lpstr>
      <vt:lpstr>PowerPoint 演示文稿</vt:lpstr>
      <vt:lpstr>第5章  质量管理计划</vt:lpstr>
      <vt:lpstr>5.1 教师(助教)需求</vt:lpstr>
      <vt:lpstr>5.2 管理员需求</vt:lpstr>
      <vt:lpstr>5.3 学生需求</vt:lpstr>
      <vt:lpstr>5.4 系统功能需求</vt:lpstr>
      <vt:lpstr>5.5.1建立开发项目质量管理责任制</vt:lpstr>
      <vt:lpstr>5.6.1质量保证</vt:lpstr>
      <vt:lpstr>第6章  沟通管理计划</vt:lpstr>
      <vt:lpstr>成员联系方式</vt:lpstr>
      <vt:lpstr>开发者与客户沟通计划</vt:lpstr>
      <vt:lpstr>开发者内部沟通计划</vt:lpstr>
      <vt:lpstr>第7章  风险管理计划 </vt:lpstr>
      <vt:lpstr>主要存在的风险以及如何解决</vt:lpstr>
      <vt:lpstr>主要存在的风险以及如何解决</vt:lpstr>
      <vt:lpstr>主要存在的风险以及如何解决</vt:lpstr>
      <vt:lpstr>主要存在的风险以及如何解决</vt:lpstr>
      <vt:lpstr>需求风险管理计划</vt:lpstr>
      <vt:lpstr>需求风险管理计划</vt:lpstr>
      <vt:lpstr>第8章  配置系统管理指南 </vt:lpstr>
      <vt:lpstr>第9章  人力资源管理计划 </vt:lpstr>
      <vt:lpstr>PowerPoint 演示文稿</vt:lpstr>
      <vt:lpstr>第九章  </vt:lpstr>
      <vt:lpstr>分工分配</vt:lpstr>
      <vt:lpstr>第10章  参考资料 </vt:lpstr>
      <vt:lpstr>参考资料</vt:lpstr>
      <vt:lpstr>第11章  小组分工 </vt:lpstr>
      <vt:lpstr>小组分工</vt:lpstr>
      <vt:lpstr>谢谢各位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需求工程计划</dc:title>
  <dc:creator>吴思楠</dc:creator>
  <cp:keywords/>
  <cp:lastModifiedBy>吴思楠</cp:lastModifiedBy>
  <cp:revision>41</cp:revision>
  <cp:lastPrinted>2012-08-15T21:38:02Z</cp:lastPrinted>
  <dcterms:created xsi:type="dcterms:W3CDTF">2017-10-25T13:05:14Z</dcterms:created>
  <dcterms:modified xsi:type="dcterms:W3CDTF">2017-10-26T08:11:21Z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TC034172229991</vt:lpwstr>
  </property>
</Properties>
</file>