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8BF4-0B67-4614-9098-26D9FE23A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AB993-0454-48DC-A3D4-9F6A2D443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F38C-C1B3-43C7-BD58-2BF34741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AB99-D16A-4751-9B6B-2E421138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EE8D-E71E-4FDF-BBDC-C1AB0CF9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C88-AF83-4199-9E84-DFF7A3B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1146-E070-4338-9581-689DB680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7E65-27E8-4B32-9C02-4C06E98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78EF-D964-4E7F-A3CC-DE0973B1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2211-91DA-4112-9084-DA488819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0C62A-D7B4-48F5-88D0-7D2F5193C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2EC8-5135-442A-9CB8-ED73BAFD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3315-2B78-4C82-931C-FB2C988A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9CF8-20A8-4B36-A445-F2E21392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092C-120B-485B-B740-9F96729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3E2-0126-41B8-B2D0-F699D9D9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8CF0-DC35-4E3B-879C-9E09E888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5E6E-B4AD-4ACD-920A-4E608DA7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9A97-D3D6-4E4C-A471-A6769E9D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2E66-1C8E-4955-8106-B8EC51E0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410B-8BDB-4621-BE1A-84531A3E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A445-951C-4AB5-833C-30193159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5CD3-3DBE-4392-B93E-8E849A6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D461-FE65-4B1D-8E4A-9EDCDE8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83CE-B18A-4E5B-8E9C-2FE2697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3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8D1-1818-4AE2-A711-CB28FE86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B7CA-6C58-4297-8323-BB3EF78E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D29A8-34BB-4ED8-985C-8C03304D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B265-6912-4558-BF24-5BCD3C4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E26B-9395-4E65-9E9E-FBBD3F8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6BD1-83FC-4763-A292-878EE6C9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DABD-8B25-4D52-9EFD-F24AA436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E46F-40FA-4B4F-81AA-52F2F7C7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C63E-B8B2-4A0E-8D66-10D11A53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01795-667B-4FE8-834C-621672E4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056E7-051F-445C-A310-1AE719F2B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9701A-1904-4D72-B1DC-F2D9C22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8183B-01BB-4AE1-94B6-F84A09E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7AB-0030-4FA8-BD99-D6BDEEB4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66E-9B6E-4130-B7B3-87B0510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0CC7-DDEC-49C2-A7E5-D9F5E0A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5414-147D-4160-9607-FC3ACA7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C56C-B693-4BED-82E8-942DA57D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685D6-D29C-4219-8625-10E1157F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5757B-A8C4-4D14-8226-8CF1233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6253-BAA7-47FD-B364-73C8C870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4CDA-7FFA-4629-9189-9DA25306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5CC-5D3B-41B5-99F5-0CCD8EF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628B4-8C7F-4BC6-B89D-D5348E53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0C70C-4627-4E8C-8B30-1467E5CB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8DBA7-58C4-4635-A06F-464EE2A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FEB4-D0C6-4289-91F2-2F36AEA7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F30-B136-4831-A001-8E1D899F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8B16-4C52-4092-9C3C-112AAB5FD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3430A-40A0-46AE-87B8-18742F2A1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DCD1D-F172-41B5-9C81-B6C6FADF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BDEB-28B7-43A0-B7EF-510BCDA2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1AED-8A36-4F4C-BA4A-0F6247C7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E9E71-F6C5-43A6-A6D8-CD7407F7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A53C-135E-40D5-AB4C-D55757EB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1069-CC89-4885-9BD6-4B91C783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3BBA-DA9C-4A11-A3AF-5E75F56F5E8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1E86-D52F-4E64-A756-B26694E2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C9A3-563F-418C-9D8D-7D45BC474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BFA-7151-4ADF-BEC6-FFBD5F6A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915"/>
            <a:ext cx="9144000" cy="1078048"/>
          </a:xfrm>
        </p:spPr>
        <p:txBody>
          <a:bodyPr>
            <a:normAutofit/>
          </a:bodyPr>
          <a:lstStyle/>
          <a:p>
            <a:r>
              <a:rPr lang="en-US" dirty="0"/>
              <a:t>Go CRMS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0C32-46F4-4AB2-93C1-D8D214E8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332"/>
            <a:ext cx="9144000" cy="1483468"/>
          </a:xfrm>
        </p:spPr>
        <p:txBody>
          <a:bodyPr>
            <a:normAutofit/>
          </a:bodyPr>
          <a:lstStyle/>
          <a:p>
            <a:r>
              <a:rPr lang="en-US" sz="2800" dirty="0" err="1"/>
              <a:t>Wenzhe</a:t>
            </a:r>
            <a:r>
              <a:rPr lang="en-US" sz="2800" dirty="0"/>
              <a:t>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5A967-A2DA-472B-AC3F-DE9DD5E4BB78}"/>
              </a:ext>
            </a:extLst>
          </p:cNvPr>
          <p:cNvSpPr txBox="1"/>
          <p:nvPr/>
        </p:nvSpPr>
        <p:spPr>
          <a:xfrm>
            <a:off x="3379839" y="5349875"/>
            <a:ext cx="543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Cluster Manager implementation written in Go</a:t>
            </a:r>
          </a:p>
        </p:txBody>
      </p:sp>
    </p:spTree>
    <p:extLst>
      <p:ext uri="{BB962C8B-B14F-4D97-AF65-F5344CB8AC3E}">
        <p14:creationId xmlns:p14="http://schemas.microsoft.com/office/powerpoint/2010/main" val="375944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4194315-D49E-4B8E-902F-6318D684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12" y="116732"/>
            <a:ext cx="8638091" cy="668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2CC57-6D29-4841-B850-C36CA978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8" y="167158"/>
            <a:ext cx="10515600" cy="1325563"/>
          </a:xfrm>
        </p:spPr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0AE02-5A84-4076-8C58-8B07B9E5785E}"/>
              </a:ext>
            </a:extLst>
          </p:cNvPr>
          <p:cNvSpPr txBox="1"/>
          <p:nvPr/>
        </p:nvSpPr>
        <p:spPr>
          <a:xfrm>
            <a:off x="138568" y="1244776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gocrmsweb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2298B9-218C-4853-BFF4-180E74D97C94}"/>
              </a:ext>
            </a:extLst>
          </p:cNvPr>
          <p:cNvSpPr/>
          <p:nvPr/>
        </p:nvSpPr>
        <p:spPr>
          <a:xfrm>
            <a:off x="1272126" y="3835332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A31AD-0516-4BDD-9F18-DD086FB6ED63}"/>
              </a:ext>
            </a:extLst>
          </p:cNvPr>
          <p:cNvSpPr/>
          <p:nvPr/>
        </p:nvSpPr>
        <p:spPr>
          <a:xfrm>
            <a:off x="1362497" y="1969083"/>
            <a:ext cx="102717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6EB34CD-E9FC-43A5-A135-8B52D4CFFBD8}"/>
              </a:ext>
            </a:extLst>
          </p:cNvPr>
          <p:cNvSpPr/>
          <p:nvPr/>
        </p:nvSpPr>
        <p:spPr>
          <a:xfrm rot="5400000">
            <a:off x="1331881" y="2966843"/>
            <a:ext cx="1088406" cy="6062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2C892-36FD-4CA0-AAED-2ADE12549165}"/>
              </a:ext>
            </a:extLst>
          </p:cNvPr>
          <p:cNvSpPr txBox="1"/>
          <p:nvPr/>
        </p:nvSpPr>
        <p:spPr>
          <a:xfrm>
            <a:off x="401586" y="213356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9E39B-2F1A-4E9C-99AC-C310BF658BAA}"/>
              </a:ext>
            </a:extLst>
          </p:cNvPr>
          <p:cNvSpPr txBox="1"/>
          <p:nvPr/>
        </p:nvSpPr>
        <p:spPr>
          <a:xfrm>
            <a:off x="643129" y="40597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85DAC-3ECE-44CB-AD65-6C997D81D722}"/>
              </a:ext>
            </a:extLst>
          </p:cNvPr>
          <p:cNvSpPr/>
          <p:nvPr/>
        </p:nvSpPr>
        <p:spPr>
          <a:xfrm>
            <a:off x="1340153" y="5822526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261AA29-E899-4661-B6BD-178D68CBA79C}"/>
              </a:ext>
            </a:extLst>
          </p:cNvPr>
          <p:cNvSpPr/>
          <p:nvPr/>
        </p:nvSpPr>
        <p:spPr>
          <a:xfrm rot="5400000">
            <a:off x="1309604" y="4825339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21EBD-F069-45ED-957F-E5E1AE651767}"/>
              </a:ext>
            </a:extLst>
          </p:cNvPr>
          <p:cNvSpPr txBox="1"/>
          <p:nvPr/>
        </p:nvSpPr>
        <p:spPr>
          <a:xfrm>
            <a:off x="551278" y="315090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08B35-1981-4CC2-9767-1EC8535A9F7E}"/>
              </a:ext>
            </a:extLst>
          </p:cNvPr>
          <p:cNvSpPr txBox="1"/>
          <p:nvPr/>
        </p:nvSpPr>
        <p:spPr>
          <a:xfrm>
            <a:off x="307726" y="4929116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592E6-E62B-46CE-BC00-7A1D79B830B0}"/>
              </a:ext>
            </a:extLst>
          </p:cNvPr>
          <p:cNvSpPr txBox="1"/>
          <p:nvPr/>
        </p:nvSpPr>
        <p:spPr>
          <a:xfrm>
            <a:off x="611294" y="5983191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0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4AA1-E32A-4687-BE66-7BE3DC8F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521B-370F-4CDC-BC8E-3D8A525B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r>
              <a:rPr lang="en-US" dirty="0"/>
              <a:t>Load balance</a:t>
            </a:r>
          </a:p>
          <a:p>
            <a:r>
              <a:rPr lang="en-US" dirty="0"/>
              <a:t>Persistence </a:t>
            </a:r>
            <a:r>
              <a:rPr lang="en-US"/>
              <a:t>and 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3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06EA-1EC6-4313-9D46-428B6BF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D334-1906-4524-B07B-CAD0DB8D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5" y="2334717"/>
            <a:ext cx="10515600" cy="3917415"/>
          </a:xfrm>
        </p:spPr>
        <p:txBody>
          <a:bodyPr>
            <a:normAutofit/>
          </a:bodyPr>
          <a:lstStyle/>
          <a:p>
            <a:r>
              <a:rPr lang="en-US" dirty="0"/>
              <a:t>Leader election</a:t>
            </a:r>
          </a:p>
          <a:p>
            <a:pPr lvl="1"/>
            <a:r>
              <a:rPr lang="en-US" dirty="0"/>
              <a:t>The first one write the temp node “</a:t>
            </a:r>
            <a:r>
              <a:rPr lang="en-US" dirty="0" err="1"/>
              <a:t>crms</a:t>
            </a:r>
            <a:r>
              <a:rPr lang="en-US" dirty="0"/>
              <a:t>/master” success</a:t>
            </a:r>
          </a:p>
          <a:p>
            <a:pPr lvl="1"/>
            <a:r>
              <a:rPr lang="en-US" dirty="0"/>
              <a:t>The node value is the master name</a:t>
            </a:r>
          </a:p>
          <a:p>
            <a:pPr lvl="1"/>
            <a:r>
              <a:rPr lang="en-US" dirty="0"/>
              <a:t>Winner:</a:t>
            </a:r>
          </a:p>
          <a:p>
            <a:pPr lvl="2"/>
            <a:r>
              <a:rPr lang="en-US" dirty="0"/>
              <a:t>Node life extension</a:t>
            </a:r>
          </a:p>
          <a:p>
            <a:pPr lvl="1"/>
            <a:r>
              <a:rPr lang="en-US" dirty="0"/>
              <a:t>Loser:</a:t>
            </a:r>
          </a:p>
          <a:p>
            <a:pPr lvl="2"/>
            <a:r>
              <a:rPr lang="en-US" dirty="0"/>
              <a:t>Watch node “</a:t>
            </a:r>
            <a:r>
              <a:rPr lang="en-US" dirty="0" err="1"/>
              <a:t>crms</a:t>
            </a:r>
            <a:r>
              <a:rPr lang="en-US" dirty="0"/>
              <a:t>/master”, if deleted, election again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BDE4D-709F-4A1F-BB3B-7E31489233E8}"/>
              </a:ext>
            </a:extLst>
          </p:cNvPr>
          <p:cNvSpPr/>
          <p:nvPr/>
        </p:nvSpPr>
        <p:spPr>
          <a:xfrm>
            <a:off x="7198466" y="365125"/>
            <a:ext cx="1215959" cy="757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ABECB-9604-4B25-8480-E150B550E208}"/>
              </a:ext>
            </a:extLst>
          </p:cNvPr>
          <p:cNvSpPr/>
          <p:nvPr/>
        </p:nvSpPr>
        <p:spPr>
          <a:xfrm>
            <a:off x="7217922" y="1622591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</a:t>
            </a:r>
            <a:r>
              <a:rPr lang="en-US" dirty="0" err="1"/>
              <a:t>wenzhe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8C1E6-ED57-4919-A20D-CDAF4815D1EB}"/>
              </a:ext>
            </a:extLst>
          </p:cNvPr>
          <p:cNvSpPr/>
          <p:nvPr/>
        </p:nvSpPr>
        <p:spPr>
          <a:xfrm>
            <a:off x="9523379" y="891171"/>
            <a:ext cx="1731523" cy="110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/master</a:t>
            </a:r>
          </a:p>
          <a:p>
            <a:pPr algn="ctr"/>
            <a:r>
              <a:rPr lang="en-US" dirty="0" err="1"/>
              <a:t>wenzhe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F3576-74CD-446E-B7CB-A7D32B0F3485}"/>
              </a:ext>
            </a:extLst>
          </p:cNvPr>
          <p:cNvCxnSpPr/>
          <p:nvPr/>
        </p:nvCxnSpPr>
        <p:spPr>
          <a:xfrm>
            <a:off x="8492244" y="875489"/>
            <a:ext cx="865765" cy="52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DDB3BF-EF89-425E-9084-D9B84F92CD81}"/>
              </a:ext>
            </a:extLst>
          </p:cNvPr>
          <p:cNvCxnSpPr/>
          <p:nvPr/>
        </p:nvCxnSpPr>
        <p:spPr>
          <a:xfrm flipV="1">
            <a:off x="8574929" y="1544801"/>
            <a:ext cx="849552" cy="56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1BC1F-2234-4EF1-80A4-82F8276E4F56}"/>
              </a:ext>
            </a:extLst>
          </p:cNvPr>
          <p:cNvSpPr txBox="1"/>
          <p:nvPr/>
        </p:nvSpPr>
        <p:spPr>
          <a:xfrm>
            <a:off x="8757301" y="19282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6A824-CFB6-44AF-AD85-25CA15F2129F}"/>
              </a:ext>
            </a:extLst>
          </p:cNvPr>
          <p:cNvSpPr txBox="1"/>
          <p:nvPr/>
        </p:nvSpPr>
        <p:spPr>
          <a:xfrm>
            <a:off x="8642837" y="658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</a:t>
            </a:r>
          </a:p>
        </p:txBody>
      </p:sp>
    </p:spTree>
    <p:extLst>
      <p:ext uri="{BB962C8B-B14F-4D97-AF65-F5344CB8AC3E}">
        <p14:creationId xmlns:p14="http://schemas.microsoft.com/office/powerpoint/2010/main" val="398068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46EC-8FD6-4715-AB82-CEF9D32F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2C54-ED93-404F-9D18-D9D5C932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worker register its workload info to </a:t>
            </a:r>
            <a:r>
              <a:rPr lang="en-US" dirty="0" err="1"/>
              <a:t>etcd</a:t>
            </a:r>
            <a:r>
              <a:rPr lang="en-US" dirty="0"/>
              <a:t> periodically</a:t>
            </a:r>
          </a:p>
          <a:p>
            <a:r>
              <a:rPr lang="en-US" dirty="0"/>
              <a:t>Master watched the workload info select the most idle worker</a:t>
            </a:r>
          </a:p>
          <a:p>
            <a:r>
              <a:rPr lang="en-US" dirty="0"/>
              <a:t>When run job, if not specify worker, assign to the most idle worker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851DB7-1B70-4FF6-807F-78B53BD7C874}"/>
              </a:ext>
            </a:extLst>
          </p:cNvPr>
          <p:cNvSpPr/>
          <p:nvPr/>
        </p:nvSpPr>
        <p:spPr>
          <a:xfrm>
            <a:off x="1524806" y="3692212"/>
            <a:ext cx="1215959" cy="757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D6D44-8A49-42B2-9D85-04107BC54A40}"/>
              </a:ext>
            </a:extLst>
          </p:cNvPr>
          <p:cNvSpPr/>
          <p:nvPr/>
        </p:nvSpPr>
        <p:spPr>
          <a:xfrm>
            <a:off x="1524808" y="5732438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</a:t>
            </a:r>
            <a:r>
              <a:rPr lang="en-US" dirty="0" err="1"/>
              <a:t>wenzhe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D72E8-3029-493D-B2ED-73F072CAF29B}"/>
              </a:ext>
            </a:extLst>
          </p:cNvPr>
          <p:cNvSpPr/>
          <p:nvPr/>
        </p:nvSpPr>
        <p:spPr>
          <a:xfrm>
            <a:off x="3986717" y="3775491"/>
            <a:ext cx="2491904" cy="59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/workload/</a:t>
            </a:r>
            <a:r>
              <a:rPr lang="en-US" dirty="0" err="1"/>
              <a:t>weliu</a:t>
            </a:r>
            <a:endParaRPr lang="en-US" dirty="0"/>
          </a:p>
          <a:p>
            <a:pPr algn="ctr"/>
            <a:r>
              <a:rPr lang="en-US" dirty="0"/>
              <a:t>Workload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83FD9-F604-4AE8-A28C-F16ACD4E8919}"/>
              </a:ext>
            </a:extLst>
          </p:cNvPr>
          <p:cNvSpPr/>
          <p:nvPr/>
        </p:nvSpPr>
        <p:spPr>
          <a:xfrm>
            <a:off x="4064538" y="5839555"/>
            <a:ext cx="2491904" cy="55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/workload/</a:t>
            </a:r>
            <a:r>
              <a:rPr lang="en-US" dirty="0" err="1"/>
              <a:t>wenzhe</a:t>
            </a:r>
            <a:endParaRPr lang="en-US" dirty="0"/>
          </a:p>
          <a:p>
            <a:pPr algn="ctr"/>
            <a:r>
              <a:rPr lang="en-US" dirty="0"/>
              <a:t>Workload info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EE84CD-E184-4CD0-A5B5-394363395ED9}"/>
              </a:ext>
            </a:extLst>
          </p:cNvPr>
          <p:cNvSpPr/>
          <p:nvPr/>
        </p:nvSpPr>
        <p:spPr>
          <a:xfrm>
            <a:off x="8009106" y="4693481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leader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4C8FFE-5EF8-4502-9CD0-AEE0A9D3BAE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740765" y="4070939"/>
            <a:ext cx="12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F017F-229B-4AB7-B97B-124D22202BB8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2818586" y="6116695"/>
            <a:ext cx="12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BDD150-E550-457C-9E04-30A424595B4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478621" y="4070939"/>
            <a:ext cx="1719954" cy="7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ECF60-B0BF-49A5-BD18-557D265F89A2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6556442" y="5349448"/>
            <a:ext cx="1642133" cy="76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5C6AD-26CE-492D-BD08-B9FFCC115E98}"/>
              </a:ext>
            </a:extLst>
          </p:cNvPr>
          <p:cNvSpPr/>
          <p:nvPr/>
        </p:nvSpPr>
        <p:spPr>
          <a:xfrm>
            <a:off x="3986717" y="4782289"/>
            <a:ext cx="2491904" cy="59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</a:t>
            </a:r>
          </a:p>
          <a:p>
            <a:pPr algn="ctr"/>
            <a:r>
              <a:rPr lang="en-US" dirty="0" err="1"/>
              <a:t>wenzhe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453D6C-D317-41BF-BDAC-C8CECE143B7C}"/>
              </a:ext>
            </a:extLst>
          </p:cNvPr>
          <p:cNvCxnSpPr>
            <a:stCxn id="8" idx="2"/>
            <a:endCxn id="21" idx="3"/>
          </p:cNvCxnSpPr>
          <p:nvPr/>
        </p:nvCxnSpPr>
        <p:spPr>
          <a:xfrm flipH="1" flipV="1">
            <a:off x="6478621" y="5077737"/>
            <a:ext cx="153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22D60-B456-4CD0-AD0C-81D320F4280B}"/>
              </a:ext>
            </a:extLst>
          </p:cNvPr>
          <p:cNvSpPr txBox="1"/>
          <p:nvPr/>
        </p:nvSpPr>
        <p:spPr>
          <a:xfrm>
            <a:off x="7338598" y="4164564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by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31A28-34CF-4435-839B-FA380478BA1E}"/>
              </a:ext>
            </a:extLst>
          </p:cNvPr>
          <p:cNvSpPr txBox="1"/>
          <p:nvPr/>
        </p:nvSpPr>
        <p:spPr>
          <a:xfrm>
            <a:off x="7243863" y="5837765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29C3D-8AFE-4B04-B29D-77B9CB4646E0}"/>
              </a:ext>
            </a:extLst>
          </p:cNvPr>
          <p:cNvSpPr txBox="1"/>
          <p:nvPr/>
        </p:nvSpPr>
        <p:spPr>
          <a:xfrm>
            <a:off x="3011141" y="37016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216B23-38E0-400E-8F2E-FE5F5A230E20}"/>
              </a:ext>
            </a:extLst>
          </p:cNvPr>
          <p:cNvSpPr txBox="1"/>
          <p:nvPr/>
        </p:nvSpPr>
        <p:spPr>
          <a:xfrm>
            <a:off x="3031692" y="57430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6242D-B793-45E1-B879-006710F06BFA}"/>
              </a:ext>
            </a:extLst>
          </p:cNvPr>
          <p:cNvSpPr txBox="1"/>
          <p:nvPr/>
        </p:nvSpPr>
        <p:spPr>
          <a:xfrm>
            <a:off x="6991229" y="4701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05645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F6B-CF39-469F-91C0-0B10D7E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and recover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44E1-1FC5-43E4-BFAE-35DE95F9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 can export snapshot to a file automatically</a:t>
            </a:r>
          </a:p>
          <a:p>
            <a:r>
              <a:rPr lang="en-US" dirty="0"/>
              <a:t>More control, we can use data base</a:t>
            </a:r>
          </a:p>
        </p:txBody>
      </p:sp>
    </p:spTree>
    <p:extLst>
      <p:ext uri="{BB962C8B-B14F-4D97-AF65-F5344CB8AC3E}">
        <p14:creationId xmlns:p14="http://schemas.microsoft.com/office/powerpoint/2010/main" val="405195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E05-AB75-48C0-8766-19C05E65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75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B0113C-408D-47DA-B9C2-D2C98D89AC97}"/>
              </a:ext>
            </a:extLst>
          </p:cNvPr>
          <p:cNvSpPr/>
          <p:nvPr/>
        </p:nvSpPr>
        <p:spPr>
          <a:xfrm>
            <a:off x="4589762" y="2724957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BE3972-E03B-495A-9112-57592050D97C}"/>
              </a:ext>
            </a:extLst>
          </p:cNvPr>
          <p:cNvSpPr/>
          <p:nvPr/>
        </p:nvSpPr>
        <p:spPr>
          <a:xfrm>
            <a:off x="6258052" y="2714017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B57455-31E6-4601-8BCB-37E0CC08F834}"/>
              </a:ext>
            </a:extLst>
          </p:cNvPr>
          <p:cNvSpPr/>
          <p:nvPr/>
        </p:nvSpPr>
        <p:spPr>
          <a:xfrm>
            <a:off x="4649802" y="4005969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59C49E-5EBD-45E3-8CB3-99A2D5E303C2}"/>
              </a:ext>
            </a:extLst>
          </p:cNvPr>
          <p:cNvSpPr/>
          <p:nvPr/>
        </p:nvSpPr>
        <p:spPr>
          <a:xfrm>
            <a:off x="5470111" y="3373976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4D0F19-07EA-4171-B4D9-17A9AADCF77F}"/>
              </a:ext>
            </a:extLst>
          </p:cNvPr>
          <p:cNvSpPr/>
          <p:nvPr/>
        </p:nvSpPr>
        <p:spPr>
          <a:xfrm>
            <a:off x="6317935" y="4043669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4FF8C-FD2D-42E7-B845-1104D18426CE}"/>
              </a:ext>
            </a:extLst>
          </p:cNvPr>
          <p:cNvSpPr/>
          <p:nvPr/>
        </p:nvSpPr>
        <p:spPr>
          <a:xfrm>
            <a:off x="4357992" y="2548648"/>
            <a:ext cx="2996119" cy="208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A6C09C-7D33-4259-B758-651874447E97}"/>
              </a:ext>
            </a:extLst>
          </p:cNvPr>
          <p:cNvSpPr/>
          <p:nvPr/>
        </p:nvSpPr>
        <p:spPr>
          <a:xfrm>
            <a:off x="8448472" y="1352145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0691D-0BC6-42F1-9FCF-0DA191A0517C}"/>
              </a:ext>
            </a:extLst>
          </p:cNvPr>
          <p:cNvSpPr/>
          <p:nvPr/>
        </p:nvSpPr>
        <p:spPr>
          <a:xfrm>
            <a:off x="8467926" y="351168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356D3E-7E65-45DC-AF61-B7AF8173FB19}"/>
              </a:ext>
            </a:extLst>
          </p:cNvPr>
          <p:cNvSpPr/>
          <p:nvPr/>
        </p:nvSpPr>
        <p:spPr>
          <a:xfrm>
            <a:off x="8467927" y="451363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0B13CA-0805-4726-9066-035C31B28130}"/>
              </a:ext>
            </a:extLst>
          </p:cNvPr>
          <p:cNvSpPr/>
          <p:nvPr/>
        </p:nvSpPr>
        <p:spPr>
          <a:xfrm>
            <a:off x="8492247" y="551071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C08BEE-A682-4D16-A166-0EDD03D87C00}"/>
              </a:ext>
            </a:extLst>
          </p:cNvPr>
          <p:cNvSpPr/>
          <p:nvPr/>
        </p:nvSpPr>
        <p:spPr>
          <a:xfrm>
            <a:off x="6079788" y="117461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2C06BD-484F-4705-9E13-FBB04517F9EB}"/>
              </a:ext>
            </a:extLst>
          </p:cNvPr>
          <p:cNvSpPr/>
          <p:nvPr/>
        </p:nvSpPr>
        <p:spPr>
          <a:xfrm>
            <a:off x="2016058" y="1842177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F49B8-BB45-474D-994E-FFA04011A024}"/>
              </a:ext>
            </a:extLst>
          </p:cNvPr>
          <p:cNvSpPr/>
          <p:nvPr/>
        </p:nvSpPr>
        <p:spPr>
          <a:xfrm>
            <a:off x="2016057" y="3418057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Client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C304AF-E0C3-403C-BCDD-828897794723}"/>
              </a:ext>
            </a:extLst>
          </p:cNvPr>
          <p:cNvSpPr/>
          <p:nvPr/>
        </p:nvSpPr>
        <p:spPr>
          <a:xfrm>
            <a:off x="2084629" y="4927796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F4D8CE-48C1-4A0D-8B12-261EF95CB799}"/>
              </a:ext>
            </a:extLst>
          </p:cNvPr>
          <p:cNvSpPr/>
          <p:nvPr/>
        </p:nvSpPr>
        <p:spPr>
          <a:xfrm>
            <a:off x="4406631" y="5364803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7315C-F1FA-4ACE-807E-0884843C1D86}"/>
              </a:ext>
            </a:extLst>
          </p:cNvPr>
          <p:cNvSpPr/>
          <p:nvPr/>
        </p:nvSpPr>
        <p:spPr>
          <a:xfrm>
            <a:off x="4248556" y="115151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AB6F93-7D6D-4D80-B135-848EAED925CD}"/>
              </a:ext>
            </a:extLst>
          </p:cNvPr>
          <p:cNvSpPr/>
          <p:nvPr/>
        </p:nvSpPr>
        <p:spPr>
          <a:xfrm>
            <a:off x="8467925" y="256323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4E7A9E-9F6D-4397-8A19-E390E07AF3B2}"/>
              </a:ext>
            </a:extLst>
          </p:cNvPr>
          <p:cNvSpPr/>
          <p:nvPr/>
        </p:nvSpPr>
        <p:spPr>
          <a:xfrm>
            <a:off x="6079787" y="533683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016E70D4-D683-4360-B6C5-A0AFFB1AC2D5}"/>
              </a:ext>
            </a:extLst>
          </p:cNvPr>
          <p:cNvSpPr/>
          <p:nvPr/>
        </p:nvSpPr>
        <p:spPr>
          <a:xfrm rot="2147348">
            <a:off x="3319564" y="2451371"/>
            <a:ext cx="928992" cy="291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79E18AF2-C155-422A-B286-60C4A2A71507}"/>
              </a:ext>
            </a:extLst>
          </p:cNvPr>
          <p:cNvSpPr/>
          <p:nvPr/>
        </p:nvSpPr>
        <p:spPr>
          <a:xfrm>
            <a:off x="3394953" y="3520195"/>
            <a:ext cx="841499" cy="345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8C9FD58-A181-4DFA-80E5-FDC126535302}"/>
              </a:ext>
            </a:extLst>
          </p:cNvPr>
          <p:cNvSpPr/>
          <p:nvPr/>
        </p:nvSpPr>
        <p:spPr>
          <a:xfrm rot="19373744">
            <a:off x="3339017" y="4823702"/>
            <a:ext cx="1067612" cy="34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59E92EC4-A9E7-4D9B-8CBE-E3E3762590BD}"/>
              </a:ext>
            </a:extLst>
          </p:cNvPr>
          <p:cNvSpPr/>
          <p:nvPr/>
        </p:nvSpPr>
        <p:spPr>
          <a:xfrm>
            <a:off x="7417337" y="2745636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C17CBF06-57A2-46A5-B956-B6F77F8A1807}"/>
              </a:ext>
            </a:extLst>
          </p:cNvPr>
          <p:cNvSpPr/>
          <p:nvPr/>
        </p:nvSpPr>
        <p:spPr>
          <a:xfrm>
            <a:off x="7422147" y="3634493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D659F1E-E077-4D5E-916D-D67871F4F93F}"/>
              </a:ext>
            </a:extLst>
          </p:cNvPr>
          <p:cNvSpPr/>
          <p:nvPr/>
        </p:nvSpPr>
        <p:spPr>
          <a:xfrm>
            <a:off x="7494171" y="4404199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C1636FA-D1EF-450E-832D-D51F1143C713}"/>
              </a:ext>
            </a:extLst>
          </p:cNvPr>
          <p:cNvSpPr/>
          <p:nvPr/>
        </p:nvSpPr>
        <p:spPr>
          <a:xfrm>
            <a:off x="4823720" y="1906622"/>
            <a:ext cx="312484" cy="49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0071C06-BB0D-44D9-98D4-3BA8F8387EFD}"/>
              </a:ext>
            </a:extLst>
          </p:cNvPr>
          <p:cNvSpPr/>
          <p:nvPr/>
        </p:nvSpPr>
        <p:spPr>
          <a:xfrm>
            <a:off x="6513301" y="1921214"/>
            <a:ext cx="312484" cy="49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B1E28A8F-6CA9-49BD-9585-EF6C9E9A67CD}"/>
              </a:ext>
            </a:extLst>
          </p:cNvPr>
          <p:cNvSpPr/>
          <p:nvPr/>
        </p:nvSpPr>
        <p:spPr>
          <a:xfrm>
            <a:off x="4834648" y="4737372"/>
            <a:ext cx="301556" cy="5763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F402DA7-2BB2-4E72-83C1-BB149A7157D0}"/>
              </a:ext>
            </a:extLst>
          </p:cNvPr>
          <p:cNvSpPr/>
          <p:nvPr/>
        </p:nvSpPr>
        <p:spPr>
          <a:xfrm>
            <a:off x="6513301" y="4708186"/>
            <a:ext cx="301556" cy="5763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1A2BC6B2-BEDC-47EF-9555-50185203A645}"/>
              </a:ext>
            </a:extLst>
          </p:cNvPr>
          <p:cNvSpPr/>
          <p:nvPr/>
        </p:nvSpPr>
        <p:spPr>
          <a:xfrm rot="3021941">
            <a:off x="7730644" y="1772274"/>
            <a:ext cx="399085" cy="1070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26BFB145-23F5-441B-B8B9-BBEC172F795E}"/>
              </a:ext>
            </a:extLst>
          </p:cNvPr>
          <p:cNvSpPr/>
          <p:nvPr/>
        </p:nvSpPr>
        <p:spPr>
          <a:xfrm rot="2339491">
            <a:off x="7260442" y="5076629"/>
            <a:ext cx="1221559" cy="397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5C5BB1-CB30-4D3F-89C0-4B2F6DEB9322}"/>
              </a:ext>
            </a:extLst>
          </p:cNvPr>
          <p:cNvSpPr txBox="1"/>
          <p:nvPr/>
        </p:nvSpPr>
        <p:spPr>
          <a:xfrm>
            <a:off x="301531" y="253660"/>
            <a:ext cx="4008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Cluster structure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56273E-8899-46B9-B130-1DAE018AE816}"/>
              </a:ext>
            </a:extLst>
          </p:cNvPr>
          <p:cNvSpPr/>
          <p:nvPr/>
        </p:nvSpPr>
        <p:spPr>
          <a:xfrm>
            <a:off x="431976" y="5986090"/>
            <a:ext cx="102717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EA98A3-2E92-4DA9-8084-4DA83B392A85}"/>
              </a:ext>
            </a:extLst>
          </p:cNvPr>
          <p:cNvSpPr txBox="1"/>
          <p:nvPr/>
        </p:nvSpPr>
        <p:spPr>
          <a:xfrm>
            <a:off x="5547881" y="2637426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ratf</a:t>
            </a:r>
            <a:endParaRPr lang="en-US" dirty="0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3B25151E-36DD-4E46-BB92-DB955208BDAD}"/>
              </a:ext>
            </a:extLst>
          </p:cNvPr>
          <p:cNvSpPr/>
          <p:nvPr/>
        </p:nvSpPr>
        <p:spPr>
          <a:xfrm>
            <a:off x="7271376" y="101835"/>
            <a:ext cx="3380411" cy="855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/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66782F6C-9F9E-4137-B4E9-FE0EEF8B7F8F}"/>
              </a:ext>
            </a:extLst>
          </p:cNvPr>
          <p:cNvSpPr/>
          <p:nvPr/>
        </p:nvSpPr>
        <p:spPr>
          <a:xfrm rot="19373744">
            <a:off x="1460057" y="5710914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785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4E1195-928B-49AB-978F-761E1B6ABF17}"/>
              </a:ext>
            </a:extLst>
          </p:cNvPr>
          <p:cNvSpPr/>
          <p:nvPr/>
        </p:nvSpPr>
        <p:spPr>
          <a:xfrm>
            <a:off x="5683079" y="153210"/>
            <a:ext cx="1179326" cy="91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D1D7D-A62D-4323-995C-BE159E802EE5}"/>
              </a:ext>
            </a:extLst>
          </p:cNvPr>
          <p:cNvSpPr/>
          <p:nvPr/>
        </p:nvSpPr>
        <p:spPr>
          <a:xfrm>
            <a:off x="1113808" y="1488330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FE4452-22E6-4DB8-BA43-D8B7273D0695}"/>
              </a:ext>
            </a:extLst>
          </p:cNvPr>
          <p:cNvSpPr/>
          <p:nvPr/>
        </p:nvSpPr>
        <p:spPr>
          <a:xfrm>
            <a:off x="3589502" y="1488330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E1B358-AF3E-41A1-9A54-7FD94DDCF3B9}"/>
              </a:ext>
            </a:extLst>
          </p:cNvPr>
          <p:cNvSpPr/>
          <p:nvPr/>
        </p:nvSpPr>
        <p:spPr>
          <a:xfrm>
            <a:off x="282095" y="2898839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8A15D1-4EE0-42F5-8E60-7D007C956DAB}"/>
              </a:ext>
            </a:extLst>
          </p:cNvPr>
          <p:cNvSpPr/>
          <p:nvPr/>
        </p:nvSpPr>
        <p:spPr>
          <a:xfrm>
            <a:off x="7444692" y="1488327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29385-7948-43D4-8FBB-5177FCF17B36}"/>
              </a:ext>
            </a:extLst>
          </p:cNvPr>
          <p:cNvSpPr/>
          <p:nvPr/>
        </p:nvSpPr>
        <p:spPr>
          <a:xfrm>
            <a:off x="10301589" y="1488328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04267-70CB-4092-BE37-664F54BC2D47}"/>
              </a:ext>
            </a:extLst>
          </p:cNvPr>
          <p:cNvSpPr/>
          <p:nvPr/>
        </p:nvSpPr>
        <p:spPr>
          <a:xfrm>
            <a:off x="1721788" y="2898838"/>
            <a:ext cx="128405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931C1-2DDF-454A-897A-2C2A4EF7B63D}"/>
              </a:ext>
            </a:extLst>
          </p:cNvPr>
          <p:cNvSpPr/>
          <p:nvPr/>
        </p:nvSpPr>
        <p:spPr>
          <a:xfrm>
            <a:off x="3359686" y="2850188"/>
            <a:ext cx="862107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421D2D-7C67-4871-8942-8F3243F2D4ED}"/>
              </a:ext>
            </a:extLst>
          </p:cNvPr>
          <p:cNvSpPr/>
          <p:nvPr/>
        </p:nvSpPr>
        <p:spPr>
          <a:xfrm>
            <a:off x="4642520" y="2830738"/>
            <a:ext cx="830500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5118E8-9A4A-4916-800A-B9428EEB6C08}"/>
              </a:ext>
            </a:extLst>
          </p:cNvPr>
          <p:cNvSpPr/>
          <p:nvPr/>
        </p:nvSpPr>
        <p:spPr>
          <a:xfrm>
            <a:off x="3044753" y="4105070"/>
            <a:ext cx="651750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6A6CC8-57D8-47B4-BDA9-DE67790F68EC}"/>
              </a:ext>
            </a:extLst>
          </p:cNvPr>
          <p:cNvSpPr/>
          <p:nvPr/>
        </p:nvSpPr>
        <p:spPr>
          <a:xfrm>
            <a:off x="3754870" y="4085616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8A219-D9E5-4BAE-B16F-49A91BEF7BFE}"/>
              </a:ext>
            </a:extLst>
          </p:cNvPr>
          <p:cNvSpPr/>
          <p:nvPr/>
        </p:nvSpPr>
        <p:spPr>
          <a:xfrm>
            <a:off x="4466205" y="4085604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BEDE1-145B-4344-8B11-AC3C4AFA7873}"/>
              </a:ext>
            </a:extLst>
          </p:cNvPr>
          <p:cNvSpPr/>
          <p:nvPr/>
        </p:nvSpPr>
        <p:spPr>
          <a:xfrm>
            <a:off x="5177540" y="4085604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89F438-C206-47E9-AF0D-8E2073B51727}"/>
              </a:ext>
            </a:extLst>
          </p:cNvPr>
          <p:cNvSpPr/>
          <p:nvPr/>
        </p:nvSpPr>
        <p:spPr>
          <a:xfrm>
            <a:off x="6589267" y="2908554"/>
            <a:ext cx="943584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 err="1"/>
              <a:t>pwd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1062F1-A6D6-4E2B-A9C2-3CD269B304D2}"/>
              </a:ext>
            </a:extLst>
          </p:cNvPr>
          <p:cNvSpPr/>
          <p:nvPr/>
        </p:nvSpPr>
        <p:spPr>
          <a:xfrm>
            <a:off x="8183992" y="2927988"/>
            <a:ext cx="930211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ls -l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AABFFF-16F1-46FD-BEB5-9E8B6A95FDFC}"/>
              </a:ext>
            </a:extLst>
          </p:cNvPr>
          <p:cNvSpPr/>
          <p:nvPr/>
        </p:nvSpPr>
        <p:spPr>
          <a:xfrm>
            <a:off x="9709412" y="2957193"/>
            <a:ext cx="1214746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go test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115FA4-5D35-4E6D-9A66-E9CD67FDCDCB}"/>
              </a:ext>
            </a:extLst>
          </p:cNvPr>
          <p:cNvSpPr/>
          <p:nvPr/>
        </p:nvSpPr>
        <p:spPr>
          <a:xfrm>
            <a:off x="6507192" y="4075876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B7D4A-47B5-45F7-952D-A3ECAF64EF30}"/>
              </a:ext>
            </a:extLst>
          </p:cNvPr>
          <p:cNvSpPr/>
          <p:nvPr/>
        </p:nvSpPr>
        <p:spPr>
          <a:xfrm>
            <a:off x="8203460" y="4095333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E4B204-242D-4201-8B45-D95163053803}"/>
              </a:ext>
            </a:extLst>
          </p:cNvPr>
          <p:cNvSpPr/>
          <p:nvPr/>
        </p:nvSpPr>
        <p:spPr>
          <a:xfrm>
            <a:off x="9832839" y="4105063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7E0522-2363-4E13-9837-5716965336CD}"/>
              </a:ext>
            </a:extLst>
          </p:cNvPr>
          <p:cNvSpPr/>
          <p:nvPr/>
        </p:nvSpPr>
        <p:spPr>
          <a:xfrm>
            <a:off x="6143612" y="4941644"/>
            <a:ext cx="109376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done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5459B7-23FA-42D5-A7B8-FBF4758CF00F}"/>
              </a:ext>
            </a:extLst>
          </p:cNvPr>
          <p:cNvSpPr/>
          <p:nvPr/>
        </p:nvSpPr>
        <p:spPr>
          <a:xfrm>
            <a:off x="4834026" y="5826845"/>
            <a:ext cx="2002386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/home/</a:t>
            </a:r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6DE947-4D01-43AA-B197-235F20FC5766}"/>
              </a:ext>
            </a:extLst>
          </p:cNvPr>
          <p:cNvSpPr/>
          <p:nvPr/>
        </p:nvSpPr>
        <p:spPr>
          <a:xfrm>
            <a:off x="7343760" y="4941644"/>
            <a:ext cx="1316891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running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2E6F6B-9B13-48CC-A4CA-55E5FC3E1329}"/>
              </a:ext>
            </a:extLst>
          </p:cNvPr>
          <p:cNvSpPr/>
          <p:nvPr/>
        </p:nvSpPr>
        <p:spPr>
          <a:xfrm>
            <a:off x="8767037" y="4941644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new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C754D9-4FF7-4F90-88BB-30E29955D89A}"/>
              </a:ext>
            </a:extLst>
          </p:cNvPr>
          <p:cNvSpPr/>
          <p:nvPr/>
        </p:nvSpPr>
        <p:spPr>
          <a:xfrm>
            <a:off x="9832839" y="4941644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fail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45A012-C82B-4EAA-B486-BFC9E99C3B4F}"/>
              </a:ext>
            </a:extLst>
          </p:cNvPr>
          <p:cNvSpPr/>
          <p:nvPr/>
        </p:nvSpPr>
        <p:spPr>
          <a:xfrm>
            <a:off x="9926354" y="5836572"/>
            <a:ext cx="1532828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B38894-A269-45EF-8F45-6D4969005426}"/>
              </a:ext>
            </a:extLst>
          </p:cNvPr>
          <p:cNvCxnSpPr/>
          <p:nvPr/>
        </p:nvCxnSpPr>
        <p:spPr>
          <a:xfrm flipH="1">
            <a:off x="2329767" y="651751"/>
            <a:ext cx="3321999" cy="93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477045-8456-4F1F-8A04-96108B0A1432}"/>
              </a:ext>
            </a:extLst>
          </p:cNvPr>
          <p:cNvCxnSpPr/>
          <p:nvPr/>
        </p:nvCxnSpPr>
        <p:spPr>
          <a:xfrm flipH="1">
            <a:off x="5057770" y="1118678"/>
            <a:ext cx="771520" cy="63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62B4E-01F7-43DC-AF7D-82B693686F84}"/>
              </a:ext>
            </a:extLst>
          </p:cNvPr>
          <p:cNvCxnSpPr/>
          <p:nvPr/>
        </p:nvCxnSpPr>
        <p:spPr>
          <a:xfrm>
            <a:off x="6836412" y="914397"/>
            <a:ext cx="696439" cy="57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87D1A0-0A8F-4F31-BFE6-26F92D9E69DB}"/>
              </a:ext>
            </a:extLst>
          </p:cNvPr>
          <p:cNvCxnSpPr/>
          <p:nvPr/>
        </p:nvCxnSpPr>
        <p:spPr>
          <a:xfrm>
            <a:off x="6867725" y="583655"/>
            <a:ext cx="3475216" cy="89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39398-30F1-4D79-8928-F6E5CC9AFFF9}"/>
              </a:ext>
            </a:extLst>
          </p:cNvPr>
          <p:cNvCxnSpPr/>
          <p:nvPr/>
        </p:nvCxnSpPr>
        <p:spPr>
          <a:xfrm flipH="1">
            <a:off x="1113808" y="2315145"/>
            <a:ext cx="384246" cy="5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1DCC4A-6CEB-4ADE-BB8E-4770C7071A7B}"/>
              </a:ext>
            </a:extLst>
          </p:cNvPr>
          <p:cNvCxnSpPr/>
          <p:nvPr/>
        </p:nvCxnSpPr>
        <p:spPr>
          <a:xfrm>
            <a:off x="1931548" y="2285983"/>
            <a:ext cx="398219" cy="46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F10219-0CA2-44E4-872B-89E139DF0722}"/>
              </a:ext>
            </a:extLst>
          </p:cNvPr>
          <p:cNvCxnSpPr/>
          <p:nvPr/>
        </p:nvCxnSpPr>
        <p:spPr>
          <a:xfrm flipH="1">
            <a:off x="3790739" y="2295723"/>
            <a:ext cx="200027" cy="4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EA1F-C21E-45F9-BF80-51963C2FE01D}"/>
              </a:ext>
            </a:extLst>
          </p:cNvPr>
          <p:cNvCxnSpPr/>
          <p:nvPr/>
        </p:nvCxnSpPr>
        <p:spPr>
          <a:xfrm>
            <a:off x="4466205" y="2242229"/>
            <a:ext cx="367821" cy="5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A62E3C-955B-407B-994D-463417AEC66B}"/>
              </a:ext>
            </a:extLst>
          </p:cNvPr>
          <p:cNvCxnSpPr/>
          <p:nvPr/>
        </p:nvCxnSpPr>
        <p:spPr>
          <a:xfrm flipH="1">
            <a:off x="3370628" y="3599229"/>
            <a:ext cx="218874" cy="47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93F955-6231-40CC-95FD-2C4A0BA86830}"/>
              </a:ext>
            </a:extLst>
          </p:cNvPr>
          <p:cNvCxnSpPr/>
          <p:nvPr/>
        </p:nvCxnSpPr>
        <p:spPr>
          <a:xfrm>
            <a:off x="3890752" y="3599229"/>
            <a:ext cx="100014" cy="3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E769F3-F6B3-4E8F-88E5-E19DEB7AEBC2}"/>
              </a:ext>
            </a:extLst>
          </p:cNvPr>
          <p:cNvCxnSpPr/>
          <p:nvPr/>
        </p:nvCxnSpPr>
        <p:spPr>
          <a:xfrm flipH="1">
            <a:off x="4792080" y="3623543"/>
            <a:ext cx="26569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301E21-308B-46F6-A17C-6429878522F9}"/>
              </a:ext>
            </a:extLst>
          </p:cNvPr>
          <p:cNvCxnSpPr/>
          <p:nvPr/>
        </p:nvCxnSpPr>
        <p:spPr>
          <a:xfrm>
            <a:off x="5177540" y="3596793"/>
            <a:ext cx="265990" cy="4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84F735-963C-43D7-AB8E-2DAB63BCE50C}"/>
              </a:ext>
            </a:extLst>
          </p:cNvPr>
          <p:cNvCxnSpPr/>
          <p:nvPr/>
        </p:nvCxnSpPr>
        <p:spPr>
          <a:xfrm flipH="1">
            <a:off x="7237375" y="2285983"/>
            <a:ext cx="564204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D30EC0-B429-4967-A08E-8D123BE58F37}"/>
              </a:ext>
            </a:extLst>
          </p:cNvPr>
          <p:cNvCxnSpPr/>
          <p:nvPr/>
        </p:nvCxnSpPr>
        <p:spPr>
          <a:xfrm>
            <a:off x="8203460" y="2242215"/>
            <a:ext cx="288783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5B7909-E103-40D8-9E8E-FD7F83C69443}"/>
              </a:ext>
            </a:extLst>
          </p:cNvPr>
          <p:cNvCxnSpPr/>
          <p:nvPr/>
        </p:nvCxnSpPr>
        <p:spPr>
          <a:xfrm>
            <a:off x="8605333" y="2188718"/>
            <a:ext cx="1496120" cy="71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23B2AC-EBC8-4AF9-8DBA-7A4E25EB9C54}"/>
              </a:ext>
            </a:extLst>
          </p:cNvPr>
          <p:cNvCxnSpPr/>
          <p:nvPr/>
        </p:nvCxnSpPr>
        <p:spPr>
          <a:xfrm flipH="1">
            <a:off x="7088422" y="3594356"/>
            <a:ext cx="46810" cy="4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1B47A9-0387-4E4C-9EEC-9FF06385CC86}"/>
              </a:ext>
            </a:extLst>
          </p:cNvPr>
          <p:cNvCxnSpPr/>
          <p:nvPr/>
        </p:nvCxnSpPr>
        <p:spPr>
          <a:xfrm>
            <a:off x="8672210" y="3596793"/>
            <a:ext cx="0" cy="4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AC6ED5-7866-411A-A1E3-543BB106889D}"/>
              </a:ext>
            </a:extLst>
          </p:cNvPr>
          <p:cNvCxnSpPr/>
          <p:nvPr/>
        </p:nvCxnSpPr>
        <p:spPr>
          <a:xfrm>
            <a:off x="10342941" y="3623543"/>
            <a:ext cx="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7FB0E6-1711-4220-BB19-9E2B5C6FF7A0}"/>
              </a:ext>
            </a:extLst>
          </p:cNvPr>
          <p:cNvCxnSpPr>
            <a:endCxn id="26" idx="0"/>
          </p:cNvCxnSpPr>
          <p:nvPr/>
        </p:nvCxnSpPr>
        <p:spPr>
          <a:xfrm flipH="1">
            <a:off x="6690494" y="4688726"/>
            <a:ext cx="145918" cy="2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07F1CE-18B5-4EDD-9484-FD00FB31119B}"/>
              </a:ext>
            </a:extLst>
          </p:cNvPr>
          <p:cNvCxnSpPr>
            <a:stCxn id="24" idx="3"/>
            <a:endCxn id="28" idx="0"/>
          </p:cNvCxnSpPr>
          <p:nvPr/>
        </p:nvCxnSpPr>
        <p:spPr>
          <a:xfrm flipH="1">
            <a:off x="8002206" y="4568609"/>
            <a:ext cx="33854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6339F8-2A8E-426F-BF85-FE9C95C5DDEC}"/>
              </a:ext>
            </a:extLst>
          </p:cNvPr>
          <p:cNvCxnSpPr/>
          <p:nvPr/>
        </p:nvCxnSpPr>
        <p:spPr>
          <a:xfrm>
            <a:off x="8833929" y="4649810"/>
            <a:ext cx="280274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291D2D-2D37-4396-AF5A-E6F33DD0E12E}"/>
              </a:ext>
            </a:extLst>
          </p:cNvPr>
          <p:cNvCxnSpPr>
            <a:stCxn id="25" idx="4"/>
            <a:endCxn id="30" idx="0"/>
          </p:cNvCxnSpPr>
          <p:nvPr/>
        </p:nvCxnSpPr>
        <p:spPr>
          <a:xfrm>
            <a:off x="10301589" y="4659540"/>
            <a:ext cx="41352" cy="28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772D5-A891-42A4-8E77-2A4D28851493}"/>
              </a:ext>
            </a:extLst>
          </p:cNvPr>
          <p:cNvCxnSpPr>
            <a:stCxn id="26" idx="4"/>
            <a:endCxn id="27" idx="7"/>
          </p:cNvCxnSpPr>
          <p:nvPr/>
        </p:nvCxnSpPr>
        <p:spPr>
          <a:xfrm flipH="1">
            <a:off x="6543169" y="5642035"/>
            <a:ext cx="147325" cy="28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C7AB0-3062-4739-A59C-84996FF4D72F}"/>
              </a:ext>
            </a:extLst>
          </p:cNvPr>
          <p:cNvCxnSpPr>
            <a:cxnSpLocks/>
          </p:cNvCxnSpPr>
          <p:nvPr/>
        </p:nvCxnSpPr>
        <p:spPr>
          <a:xfrm>
            <a:off x="10839824" y="5520009"/>
            <a:ext cx="66701" cy="24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033335E-7855-4B45-AD07-B6428A09BF47}"/>
              </a:ext>
            </a:extLst>
          </p:cNvPr>
          <p:cNvSpPr/>
          <p:nvPr/>
        </p:nvSpPr>
        <p:spPr>
          <a:xfrm>
            <a:off x="7294741" y="5823441"/>
            <a:ext cx="234838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 err="1"/>
              <a:t>rwxr</a:t>
            </a:r>
            <a:r>
              <a:rPr lang="en-US" dirty="0"/>
              <a:t>-x--- </a:t>
            </a:r>
            <a:r>
              <a:rPr lang="en-US" dirty="0" err="1"/>
              <a:t>weliu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04C328-4A5A-44A9-9B43-E55A90B84458}"/>
              </a:ext>
            </a:extLst>
          </p:cNvPr>
          <p:cNvCxnSpPr>
            <a:stCxn id="28" idx="4"/>
            <a:endCxn id="85" idx="0"/>
          </p:cNvCxnSpPr>
          <p:nvPr/>
        </p:nvCxnSpPr>
        <p:spPr>
          <a:xfrm>
            <a:off x="8002206" y="5642035"/>
            <a:ext cx="466727" cy="18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0BE6A63-5AF8-45B9-BE5C-B42BEB8DFC43}"/>
              </a:ext>
            </a:extLst>
          </p:cNvPr>
          <p:cNvSpPr txBox="1"/>
          <p:nvPr/>
        </p:nvSpPr>
        <p:spPr>
          <a:xfrm>
            <a:off x="439897" y="218400"/>
            <a:ext cx="277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nodes</a:t>
            </a:r>
          </a:p>
        </p:txBody>
      </p:sp>
    </p:spTree>
    <p:extLst>
      <p:ext uri="{BB962C8B-B14F-4D97-AF65-F5344CB8AC3E}">
        <p14:creationId xmlns:p14="http://schemas.microsoft.com/office/powerpoint/2010/main" val="29142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8EF2-CBB8-4DA3-B7B1-1C73034A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37FB-1D7D-46D1-A24E-3C049670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</a:t>
            </a:r>
          </a:p>
          <a:p>
            <a:pPr lvl="1"/>
            <a:r>
              <a:rPr lang="en-US" dirty="0"/>
              <a:t>Register temp data node: </a:t>
            </a:r>
            <a:r>
              <a:rPr lang="en-US" dirty="0" err="1"/>
              <a:t>crms</a:t>
            </a:r>
            <a:r>
              <a:rPr lang="en-US" dirty="0"/>
              <a:t>/worker/&lt;name&gt; (expired: 5 seconds)</a:t>
            </a:r>
          </a:p>
          <a:p>
            <a:pPr lvl="1"/>
            <a:r>
              <a:rPr lang="en-US" dirty="0"/>
              <a:t>Set data: parallel ability (how many jobs the worker can run at the same time)</a:t>
            </a:r>
          </a:p>
          <a:p>
            <a:pPr lvl="1"/>
            <a:r>
              <a:rPr lang="en-US" dirty="0"/>
              <a:t>Data node expired: 5 seconds</a:t>
            </a:r>
          </a:p>
          <a:p>
            <a:r>
              <a:rPr lang="en-US" dirty="0"/>
              <a:t>Feed dog:</a:t>
            </a:r>
          </a:p>
          <a:p>
            <a:pPr lvl="1"/>
            <a:r>
              <a:rPr lang="en-US" dirty="0"/>
              <a:t>Extend the data node’s life every 2 seconds</a:t>
            </a:r>
          </a:p>
          <a:p>
            <a:r>
              <a:rPr lang="en-US" dirty="0"/>
              <a:t>Crash </a:t>
            </a:r>
          </a:p>
          <a:p>
            <a:pPr lvl="1"/>
            <a:r>
              <a:rPr lang="en-US" dirty="0"/>
              <a:t>Data node remove automatically, listeners knows</a:t>
            </a:r>
          </a:p>
          <a:p>
            <a:r>
              <a:rPr lang="en-US" dirty="0"/>
              <a:t>Watch prefix of </a:t>
            </a:r>
            <a:r>
              <a:rPr lang="en-US" dirty="0" err="1"/>
              <a:t>crms</a:t>
            </a:r>
            <a:r>
              <a:rPr lang="en-US" dirty="0"/>
              <a:t>/assign/&lt;worker-name&gt;/</a:t>
            </a:r>
          </a:p>
          <a:p>
            <a:pPr lvl="1"/>
            <a:r>
              <a:rPr lang="en-US" dirty="0"/>
              <a:t>Run jobs whose id is on “</a:t>
            </a:r>
            <a:r>
              <a:rPr lang="en-US" dirty="0" err="1"/>
              <a:t>crms</a:t>
            </a:r>
            <a:r>
              <a:rPr lang="en-US" dirty="0"/>
              <a:t>/assign/&lt;worker-name&gt;/&lt;job-id&gt;”</a:t>
            </a:r>
          </a:p>
          <a:p>
            <a:pPr lvl="1"/>
            <a:r>
              <a:rPr lang="en-US" dirty="0"/>
              <a:t>If running jobs count &gt;= parallel ability, wait</a:t>
            </a:r>
          </a:p>
          <a:p>
            <a:pPr lvl="1"/>
            <a:r>
              <a:rPr lang="en-US" dirty="0"/>
              <a:t>If done/fail, remove node “</a:t>
            </a:r>
            <a:r>
              <a:rPr lang="en-US" dirty="0" err="1"/>
              <a:t>crms</a:t>
            </a:r>
            <a:r>
              <a:rPr lang="en-US" dirty="0"/>
              <a:t>/assign/&lt;worker-name&gt;/&lt;job-id&gt;”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C95030-4B28-410F-9307-AFA3051C319E}"/>
              </a:ext>
            </a:extLst>
          </p:cNvPr>
          <p:cNvSpPr/>
          <p:nvPr/>
        </p:nvSpPr>
        <p:spPr>
          <a:xfrm>
            <a:off x="9771428" y="264962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DF352-1DA3-4BEE-A60F-0D9761DD5007}"/>
              </a:ext>
            </a:extLst>
          </p:cNvPr>
          <p:cNvSpPr/>
          <p:nvPr/>
        </p:nvSpPr>
        <p:spPr>
          <a:xfrm>
            <a:off x="8939715" y="1344726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DEB97E-BDF1-4374-B5EC-FEF49D4E615F}"/>
              </a:ext>
            </a:extLst>
          </p:cNvPr>
          <p:cNvSpPr/>
          <p:nvPr/>
        </p:nvSpPr>
        <p:spPr>
          <a:xfrm>
            <a:off x="10379408" y="1354461"/>
            <a:ext cx="128405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E8EC6-5FA3-459B-A941-6CBBC5676141}"/>
              </a:ext>
            </a:extLst>
          </p:cNvPr>
          <p:cNvCxnSpPr>
            <a:cxnSpLocks/>
          </p:cNvCxnSpPr>
          <p:nvPr/>
        </p:nvCxnSpPr>
        <p:spPr>
          <a:xfrm flipH="1">
            <a:off x="9771428" y="1013953"/>
            <a:ext cx="384246" cy="26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6AD0C-20A1-40AA-BBBE-4B27D2E27CFE}"/>
              </a:ext>
            </a:extLst>
          </p:cNvPr>
          <p:cNvCxnSpPr>
            <a:cxnSpLocks/>
          </p:cNvCxnSpPr>
          <p:nvPr/>
        </p:nvCxnSpPr>
        <p:spPr>
          <a:xfrm>
            <a:off x="10589168" y="984791"/>
            <a:ext cx="398219" cy="2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B6A7-1D7A-48DD-8EC0-FCB8BB38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1207-5C43-4F98-87DA-2FC8D5F4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some job on some worker</a:t>
            </a:r>
          </a:p>
          <a:p>
            <a:pPr lvl="1"/>
            <a:r>
              <a:rPr lang="en-US" dirty="0"/>
              <a:t>Create node: </a:t>
            </a:r>
            <a:r>
              <a:rPr lang="en-US" dirty="0" err="1"/>
              <a:t>crms</a:t>
            </a:r>
            <a:r>
              <a:rPr lang="en-US" dirty="0"/>
              <a:t>/assign/&lt;worker-name&gt;/&lt;job-id&gt;</a:t>
            </a:r>
          </a:p>
          <a:p>
            <a:r>
              <a:rPr lang="en-US" dirty="0"/>
              <a:t>Check jobs that has been handling by a worker</a:t>
            </a:r>
          </a:p>
          <a:p>
            <a:pPr lvl="1"/>
            <a:r>
              <a:rPr lang="en-US" dirty="0"/>
              <a:t>Get node with prefix: </a:t>
            </a:r>
            <a:r>
              <a:rPr lang="en-US" dirty="0" err="1"/>
              <a:t>crms</a:t>
            </a:r>
            <a:r>
              <a:rPr lang="en-US" dirty="0"/>
              <a:t>/assign/&lt;worker-name&gt;/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8E7ED-4BE2-4452-A1BA-BF4C705003E3}"/>
              </a:ext>
            </a:extLst>
          </p:cNvPr>
          <p:cNvSpPr/>
          <p:nvPr/>
        </p:nvSpPr>
        <p:spPr>
          <a:xfrm>
            <a:off x="9630379" y="554474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5ACB7-277A-4204-A4A9-450E32181306}"/>
              </a:ext>
            </a:extLst>
          </p:cNvPr>
          <p:cNvSpPr/>
          <p:nvPr/>
        </p:nvSpPr>
        <p:spPr>
          <a:xfrm>
            <a:off x="9400563" y="1916332"/>
            <a:ext cx="862107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972A1-A117-47E4-9441-24D7C6BF6ED3}"/>
              </a:ext>
            </a:extLst>
          </p:cNvPr>
          <p:cNvSpPr/>
          <p:nvPr/>
        </p:nvSpPr>
        <p:spPr>
          <a:xfrm>
            <a:off x="10683397" y="1896882"/>
            <a:ext cx="830500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9B3B90-C429-4DEE-A350-D99393E687E8}"/>
              </a:ext>
            </a:extLst>
          </p:cNvPr>
          <p:cNvSpPr/>
          <p:nvPr/>
        </p:nvSpPr>
        <p:spPr>
          <a:xfrm>
            <a:off x="9085630" y="3171214"/>
            <a:ext cx="651750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F827DA-23FB-4674-8C3C-215B55518727}"/>
              </a:ext>
            </a:extLst>
          </p:cNvPr>
          <p:cNvSpPr/>
          <p:nvPr/>
        </p:nvSpPr>
        <p:spPr>
          <a:xfrm>
            <a:off x="9795747" y="3151760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E37755-439F-418D-8D21-6235800C9E76}"/>
              </a:ext>
            </a:extLst>
          </p:cNvPr>
          <p:cNvSpPr/>
          <p:nvPr/>
        </p:nvSpPr>
        <p:spPr>
          <a:xfrm>
            <a:off x="10507082" y="3151748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3896C7-B5DB-4AAA-A53F-4276069DC74D}"/>
              </a:ext>
            </a:extLst>
          </p:cNvPr>
          <p:cNvSpPr/>
          <p:nvPr/>
        </p:nvSpPr>
        <p:spPr>
          <a:xfrm>
            <a:off x="11218417" y="3151748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A63A6-96ED-4FC5-A17B-AF103515BFE1}"/>
              </a:ext>
            </a:extLst>
          </p:cNvPr>
          <p:cNvCxnSpPr/>
          <p:nvPr/>
        </p:nvCxnSpPr>
        <p:spPr>
          <a:xfrm flipH="1">
            <a:off x="9831616" y="1361867"/>
            <a:ext cx="200027" cy="4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FEB9B-60E8-4CA0-BECE-EDD4996E3101}"/>
              </a:ext>
            </a:extLst>
          </p:cNvPr>
          <p:cNvCxnSpPr/>
          <p:nvPr/>
        </p:nvCxnSpPr>
        <p:spPr>
          <a:xfrm>
            <a:off x="10507082" y="1308373"/>
            <a:ext cx="367821" cy="5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A92DD-5A1B-4717-8C41-92C091EB05B9}"/>
              </a:ext>
            </a:extLst>
          </p:cNvPr>
          <p:cNvCxnSpPr/>
          <p:nvPr/>
        </p:nvCxnSpPr>
        <p:spPr>
          <a:xfrm flipH="1">
            <a:off x="9411505" y="2665373"/>
            <a:ext cx="218874" cy="47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21E28-478B-4B78-9F7E-AEBCF00C222C}"/>
              </a:ext>
            </a:extLst>
          </p:cNvPr>
          <p:cNvCxnSpPr/>
          <p:nvPr/>
        </p:nvCxnSpPr>
        <p:spPr>
          <a:xfrm>
            <a:off x="9931629" y="2665373"/>
            <a:ext cx="100014" cy="3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C195DE-1F20-447E-977F-ED9867A1116E}"/>
              </a:ext>
            </a:extLst>
          </p:cNvPr>
          <p:cNvCxnSpPr/>
          <p:nvPr/>
        </p:nvCxnSpPr>
        <p:spPr>
          <a:xfrm flipH="1">
            <a:off x="10832957" y="2689687"/>
            <a:ext cx="26569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5BB91-861C-45C6-A1B3-52E53F322C19}"/>
              </a:ext>
            </a:extLst>
          </p:cNvPr>
          <p:cNvCxnSpPr/>
          <p:nvPr/>
        </p:nvCxnSpPr>
        <p:spPr>
          <a:xfrm>
            <a:off x="11218417" y="2662937"/>
            <a:ext cx="265990" cy="4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3BD-6DA8-4738-8192-5CAE85BD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365125"/>
            <a:ext cx="10945238" cy="1325563"/>
          </a:xfrm>
        </p:spPr>
        <p:txBody>
          <a:bodyPr/>
          <a:lstStyle/>
          <a:p>
            <a:r>
              <a:rPr lang="en-US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93C5-8E29-4A72-AA8A-E3DDFE56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7" y="1825625"/>
            <a:ext cx="7398075" cy="4351338"/>
          </a:xfrm>
        </p:spPr>
        <p:txBody>
          <a:bodyPr/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Register on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Set data: job command</a:t>
            </a:r>
          </a:p>
          <a:p>
            <a:r>
              <a:rPr lang="en-US" dirty="0"/>
              <a:t>Get job status</a:t>
            </a:r>
          </a:p>
          <a:p>
            <a:pPr lvl="1"/>
            <a:r>
              <a:rPr lang="en-US" dirty="0"/>
              <a:t>Read: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&gt;/state/&lt;worker-name&gt;</a:t>
            </a:r>
          </a:p>
          <a:p>
            <a:r>
              <a:rPr lang="en-US" dirty="0"/>
              <a:t>Get job output</a:t>
            </a:r>
          </a:p>
          <a:p>
            <a:pPr lvl="1"/>
            <a:r>
              <a:rPr lang="en-US" dirty="0"/>
              <a:t>Read: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&gt;/state/&lt;worker&gt;/</a:t>
            </a:r>
            <a:r>
              <a:rPr lang="en-US" dirty="0" err="1"/>
              <a:t>stdouterr</a:t>
            </a:r>
            <a:endParaRPr lang="en-US" dirty="0"/>
          </a:p>
          <a:p>
            <a:r>
              <a:rPr lang="en-US" dirty="0"/>
              <a:t>Merge status and output by different worker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704AC4-B4BE-4274-B9F0-F96904DE97F9}"/>
              </a:ext>
            </a:extLst>
          </p:cNvPr>
          <p:cNvSpPr/>
          <p:nvPr/>
        </p:nvSpPr>
        <p:spPr>
          <a:xfrm>
            <a:off x="9292947" y="891771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5E010-51B3-4096-9194-0C49BE3AD8F9}"/>
              </a:ext>
            </a:extLst>
          </p:cNvPr>
          <p:cNvSpPr/>
          <p:nvPr/>
        </p:nvSpPr>
        <p:spPr>
          <a:xfrm>
            <a:off x="8437522" y="2311998"/>
            <a:ext cx="943584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 err="1"/>
              <a:t>pwd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FAB9C-1A3D-46AC-9698-D8249846DE3F}"/>
              </a:ext>
            </a:extLst>
          </p:cNvPr>
          <p:cNvSpPr/>
          <p:nvPr/>
        </p:nvSpPr>
        <p:spPr>
          <a:xfrm>
            <a:off x="10032247" y="2331432"/>
            <a:ext cx="930211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ls -l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922193-53EA-4DEF-B1A7-10DA0B74D568}"/>
              </a:ext>
            </a:extLst>
          </p:cNvPr>
          <p:cNvSpPr/>
          <p:nvPr/>
        </p:nvSpPr>
        <p:spPr>
          <a:xfrm>
            <a:off x="8355447" y="3479320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8B495-DCFD-4E6B-B842-353E9140D756}"/>
              </a:ext>
            </a:extLst>
          </p:cNvPr>
          <p:cNvSpPr/>
          <p:nvPr/>
        </p:nvSpPr>
        <p:spPr>
          <a:xfrm>
            <a:off x="10051715" y="3498777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F1E9D1-6FD4-486B-BB0A-124E315D6761}"/>
              </a:ext>
            </a:extLst>
          </p:cNvPr>
          <p:cNvSpPr/>
          <p:nvPr/>
        </p:nvSpPr>
        <p:spPr>
          <a:xfrm>
            <a:off x="7991867" y="4345088"/>
            <a:ext cx="109376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done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2A2EE3-2111-402C-A77D-BF1C4262DD50}"/>
              </a:ext>
            </a:extLst>
          </p:cNvPr>
          <p:cNvSpPr/>
          <p:nvPr/>
        </p:nvSpPr>
        <p:spPr>
          <a:xfrm>
            <a:off x="7683474" y="5392502"/>
            <a:ext cx="2002386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/home/</a:t>
            </a:r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21712B-93F2-43E8-BFDC-7528A90CA0EF}"/>
              </a:ext>
            </a:extLst>
          </p:cNvPr>
          <p:cNvSpPr/>
          <p:nvPr/>
        </p:nvSpPr>
        <p:spPr>
          <a:xfrm>
            <a:off x="9192015" y="4345088"/>
            <a:ext cx="1316891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running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C31135-910E-4ABA-BAF0-AAE0C2738F76}"/>
              </a:ext>
            </a:extLst>
          </p:cNvPr>
          <p:cNvSpPr/>
          <p:nvPr/>
        </p:nvSpPr>
        <p:spPr>
          <a:xfrm>
            <a:off x="10615292" y="4345088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new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0E6B69-CD1F-406A-9B66-0526DC46C274}"/>
              </a:ext>
            </a:extLst>
          </p:cNvPr>
          <p:cNvCxnSpPr/>
          <p:nvPr/>
        </p:nvCxnSpPr>
        <p:spPr>
          <a:xfrm flipH="1">
            <a:off x="9085630" y="1689427"/>
            <a:ext cx="564204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7FAB1F-615F-4066-9566-EC8CC92278F5}"/>
              </a:ext>
            </a:extLst>
          </p:cNvPr>
          <p:cNvCxnSpPr/>
          <p:nvPr/>
        </p:nvCxnSpPr>
        <p:spPr>
          <a:xfrm>
            <a:off x="10051715" y="1645659"/>
            <a:ext cx="288783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627DE-0BA6-4D57-AAB4-995118A02C61}"/>
              </a:ext>
            </a:extLst>
          </p:cNvPr>
          <p:cNvCxnSpPr/>
          <p:nvPr/>
        </p:nvCxnSpPr>
        <p:spPr>
          <a:xfrm flipH="1">
            <a:off x="8936677" y="2997800"/>
            <a:ext cx="46810" cy="4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F181A-1AA4-4C1E-8526-8BD78963CD45}"/>
              </a:ext>
            </a:extLst>
          </p:cNvPr>
          <p:cNvCxnSpPr/>
          <p:nvPr/>
        </p:nvCxnSpPr>
        <p:spPr>
          <a:xfrm>
            <a:off x="10520465" y="3000237"/>
            <a:ext cx="0" cy="4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65FBC-884B-4C6F-9113-BB4873B17FAD}"/>
              </a:ext>
            </a:extLst>
          </p:cNvPr>
          <p:cNvCxnSpPr>
            <a:endCxn id="11" idx="0"/>
          </p:cNvCxnSpPr>
          <p:nvPr/>
        </p:nvCxnSpPr>
        <p:spPr>
          <a:xfrm flipH="1">
            <a:off x="8538749" y="4092170"/>
            <a:ext cx="145918" cy="2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D2D02-451A-4EEA-A03B-C0C755BF5C74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9850461" y="3972053"/>
            <a:ext cx="33854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953FA2-3E95-4CCE-8709-D941C025EA6B}"/>
              </a:ext>
            </a:extLst>
          </p:cNvPr>
          <p:cNvCxnSpPr/>
          <p:nvPr/>
        </p:nvCxnSpPr>
        <p:spPr>
          <a:xfrm>
            <a:off x="10682184" y="4053254"/>
            <a:ext cx="280274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80E500-23DE-459A-B555-4261BF1565D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538749" y="5045479"/>
            <a:ext cx="145918" cy="3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3DDDCCB-348C-4D03-81DB-19BA397DF215}"/>
              </a:ext>
            </a:extLst>
          </p:cNvPr>
          <p:cNvSpPr/>
          <p:nvPr/>
        </p:nvSpPr>
        <p:spPr>
          <a:xfrm>
            <a:off x="9871130" y="5359923"/>
            <a:ext cx="220089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 err="1"/>
              <a:t>rwxr</a:t>
            </a:r>
            <a:r>
              <a:rPr lang="en-US" dirty="0"/>
              <a:t>-x--- </a:t>
            </a:r>
            <a:r>
              <a:rPr lang="en-US" dirty="0" err="1"/>
              <a:t>weliu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B6B46B-C9E8-4813-882F-FCAECBF1D99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850461" y="5045479"/>
            <a:ext cx="25072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4334-0317-431F-AF82-0E58E5B8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102479"/>
            <a:ext cx="10515600" cy="1325563"/>
          </a:xfrm>
        </p:spPr>
        <p:txBody>
          <a:bodyPr/>
          <a:lstStyle/>
          <a:p>
            <a:r>
              <a:rPr lang="en-US" dirty="0"/>
              <a:t>Python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6FF8C-F723-44EB-9C61-522EFAB59727}"/>
              </a:ext>
            </a:extLst>
          </p:cNvPr>
          <p:cNvSpPr/>
          <p:nvPr/>
        </p:nvSpPr>
        <p:spPr>
          <a:xfrm>
            <a:off x="252920" y="1245140"/>
            <a:ext cx="115272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import </a:t>
            </a:r>
            <a:r>
              <a:rPr lang="en-US" b="1" dirty="0" err="1">
                <a:solidFill>
                  <a:srgbClr val="00B050"/>
                </a:solidFill>
              </a:rPr>
              <a:t>crmscli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crmscli.CrmsCli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crms.createJob</a:t>
            </a:r>
            <a:r>
              <a:rPr lang="en-US" b="1" dirty="0">
                <a:solidFill>
                  <a:srgbClr val="00B050"/>
                </a:solidFill>
              </a:rPr>
              <a:t>("1256", ["java", "-version"])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crms.getJobs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{'1256': &lt;</a:t>
            </a:r>
            <a:r>
              <a:rPr lang="en-US" dirty="0" err="1"/>
              <a:t>crmscli.Job</a:t>
            </a:r>
            <a:r>
              <a:rPr lang="en-US" dirty="0"/>
              <a:t> object at 0x03140B70&gt;, '8081': &lt;</a:t>
            </a:r>
            <a:r>
              <a:rPr lang="en-US" dirty="0" err="1"/>
              <a:t>crmscli.Job</a:t>
            </a:r>
            <a:r>
              <a:rPr lang="en-US" dirty="0"/>
              <a:t> object at 0x03140E90&gt;, '1847': &lt;</a:t>
            </a:r>
            <a:r>
              <a:rPr lang="en-US" dirty="0" err="1"/>
              <a:t>crmscli.Job</a:t>
            </a:r>
            <a:r>
              <a:rPr lang="en-US" dirty="0"/>
              <a:t> object at 0x03140BB0&gt;, '4059': &lt;</a:t>
            </a:r>
            <a:r>
              <a:rPr lang="en-US" dirty="0" err="1"/>
              <a:t>crmscli.Job</a:t>
            </a:r>
            <a:r>
              <a:rPr lang="en-US" dirty="0"/>
              <a:t> object at 0x03140D30&gt;, '1': &lt;</a:t>
            </a:r>
            <a:r>
              <a:rPr lang="en-US" dirty="0" err="1"/>
              <a:t>crmscli.Job</a:t>
            </a:r>
            <a:r>
              <a:rPr lang="en-US" dirty="0"/>
              <a:t> object at 0x031404B0&gt;, '3': &lt;</a:t>
            </a:r>
            <a:r>
              <a:rPr lang="en-US" dirty="0" err="1"/>
              <a:t>crmscli.Job</a:t>
            </a:r>
            <a:r>
              <a:rPr lang="en-US" dirty="0"/>
              <a:t> object at 0x03140CB0&gt;, '2': &lt;</a:t>
            </a:r>
            <a:r>
              <a:rPr lang="en-US" dirty="0" err="1"/>
              <a:t>crmscli.Job</a:t>
            </a:r>
            <a:r>
              <a:rPr lang="en-US" dirty="0"/>
              <a:t> object at 0x03140B30&gt;, '7887': &lt;</a:t>
            </a:r>
            <a:r>
              <a:rPr lang="en-US" dirty="0" err="1"/>
              <a:t>crmscli.Job</a:t>
            </a:r>
            <a:r>
              <a:rPr lang="en-US" dirty="0"/>
              <a:t> object at 0x03140DD0&gt;}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crms.getWorkers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{'worker/</a:t>
            </a:r>
            <a:r>
              <a:rPr lang="en-US" dirty="0" err="1"/>
              <a:t>wenzhe</a:t>
            </a:r>
            <a:r>
              <a:rPr lang="en-US" dirty="0"/>
              <a:t>': '2', 'worker/</a:t>
            </a:r>
            <a:r>
              <a:rPr lang="en-US" dirty="0" err="1"/>
              <a:t>qiqi</a:t>
            </a:r>
            <a:r>
              <a:rPr lang="en-US" dirty="0"/>
              <a:t>': '1'}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crms.runJob</a:t>
            </a:r>
            <a:r>
              <a:rPr lang="en-US" b="1" dirty="0">
                <a:solidFill>
                  <a:srgbClr val="00B050"/>
                </a:solidFill>
              </a:rPr>
              <a:t>("1256", ["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"])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job = </a:t>
            </a:r>
            <a:r>
              <a:rPr lang="en-US" b="1" dirty="0" err="1">
                <a:solidFill>
                  <a:srgbClr val="00B050"/>
                </a:solidFill>
              </a:rPr>
              <a:t>crms.getJob</a:t>
            </a:r>
            <a:r>
              <a:rPr lang="en-US" b="1" dirty="0">
                <a:solidFill>
                  <a:srgbClr val="00B050"/>
                </a:solidFill>
              </a:rPr>
              <a:t>("1256")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{'</a:t>
            </a:r>
            <a:r>
              <a:rPr lang="en-US" dirty="0" err="1"/>
              <a:t>wenzhe</a:t>
            </a:r>
            <a:r>
              <a:rPr lang="en-US" dirty="0"/>
              <a:t>': &lt;</a:t>
            </a:r>
            <a:r>
              <a:rPr lang="en-US" dirty="0" err="1"/>
              <a:t>crmscli.JobState</a:t>
            </a:r>
            <a:r>
              <a:rPr lang="en-US" dirty="0"/>
              <a:t> object at 0x0313FAF0&gt;}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['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'].status</a:t>
            </a:r>
          </a:p>
          <a:p>
            <a:r>
              <a:rPr lang="en-US" dirty="0"/>
              <a:t>'done'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['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'].</a:t>
            </a:r>
            <a:r>
              <a:rPr lang="en-US" b="1" dirty="0" err="1">
                <a:solidFill>
                  <a:srgbClr val="00B050"/>
                </a:solidFill>
              </a:rPr>
              <a:t>stdouterr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'java version "1.8.0_60"\r\</a:t>
            </a:r>
            <a:r>
              <a:rPr lang="en-US" dirty="0" err="1"/>
              <a:t>nJava</a:t>
            </a:r>
            <a:r>
              <a:rPr lang="en-US" dirty="0"/>
              <a:t>(TM) SE Runtime Environment (build 1.8.0_60-b27)\r\</a:t>
            </a:r>
            <a:r>
              <a:rPr lang="en-US" dirty="0" err="1"/>
              <a:t>nJava</a:t>
            </a:r>
            <a:r>
              <a:rPr lang="en-US" dirty="0"/>
              <a:t> </a:t>
            </a:r>
            <a:r>
              <a:rPr lang="en-US" dirty="0" err="1"/>
              <a:t>HotSpot</a:t>
            </a:r>
            <a:r>
              <a:rPr lang="en-US" dirty="0"/>
              <a:t>(TM) 64-Bit Server VM (build 25.60-b23, mixed mode)\r\</a:t>
            </a:r>
            <a:r>
              <a:rPr lang="en-US" dirty="0" err="1"/>
              <a:t>nPicked</a:t>
            </a:r>
            <a:r>
              <a:rPr lang="en-US" dirty="0"/>
              <a:t> up _JAVA_OPTIONS: -Djava.net.preferIPv4Stack=true\n'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AB2ABF-0417-457F-8214-3235D4F96774}"/>
              </a:ext>
            </a:extLst>
          </p:cNvPr>
          <p:cNvSpPr/>
          <p:nvPr/>
        </p:nvSpPr>
        <p:spPr>
          <a:xfrm>
            <a:off x="8199575" y="474571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2160E-0EF7-4F63-9B81-BFDA94FDCF11}"/>
              </a:ext>
            </a:extLst>
          </p:cNvPr>
          <p:cNvSpPr txBox="1"/>
          <p:nvPr/>
        </p:nvSpPr>
        <p:spPr>
          <a:xfrm>
            <a:off x="8410529" y="124337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4A3BAE-40CF-4A0C-8434-F8BAB3EB4E3E}"/>
              </a:ext>
            </a:extLst>
          </p:cNvPr>
          <p:cNvSpPr/>
          <p:nvPr/>
        </p:nvSpPr>
        <p:spPr>
          <a:xfrm>
            <a:off x="10726898" y="510345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659E446-8BB8-4779-B5CE-3BDA124FB7BD}"/>
              </a:ext>
            </a:extLst>
          </p:cNvPr>
          <p:cNvSpPr/>
          <p:nvPr/>
        </p:nvSpPr>
        <p:spPr>
          <a:xfrm>
            <a:off x="9528646" y="525701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C60B9-6C4F-425A-9772-78A0B725855C}"/>
              </a:ext>
            </a:extLst>
          </p:cNvPr>
          <p:cNvSpPr txBox="1"/>
          <p:nvPr/>
        </p:nvSpPr>
        <p:spPr>
          <a:xfrm>
            <a:off x="9600206" y="1201008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47091-275F-48AA-B44B-E4D89138E918}"/>
              </a:ext>
            </a:extLst>
          </p:cNvPr>
          <p:cNvSpPr txBox="1"/>
          <p:nvPr/>
        </p:nvSpPr>
        <p:spPr>
          <a:xfrm>
            <a:off x="10987369" y="1216203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9E4-DAEF-415F-9C00-69CBAE54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6" y="301557"/>
            <a:ext cx="10515600" cy="756832"/>
          </a:xfrm>
        </p:spPr>
        <p:txBody>
          <a:bodyPr/>
          <a:lstStyle/>
          <a:p>
            <a:r>
              <a:rPr lang="en-US" dirty="0"/>
              <a:t>Go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BFC8B-BAD9-40DB-A0AF-C84CE2A63978}"/>
              </a:ext>
            </a:extLst>
          </p:cNvPr>
          <p:cNvSpPr/>
          <p:nvPr/>
        </p:nvSpPr>
        <p:spPr>
          <a:xfrm>
            <a:off x="421532" y="1273052"/>
            <a:ext cx="117704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gore&gt; :import github.com/</a:t>
            </a:r>
            <a:r>
              <a:rPr lang="en-US" b="1" dirty="0" err="1">
                <a:solidFill>
                  <a:srgbClr val="00B050"/>
                </a:solidFill>
              </a:rPr>
              <a:t>WenzheLiu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GoCRMS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gocrmscli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gore&gt; :import time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</a:t>
            </a:r>
            <a:r>
              <a:rPr lang="en-US" b="1" dirty="0">
                <a:solidFill>
                  <a:srgbClr val="00B050"/>
                </a:solidFill>
              </a:rPr>
              <a:t>, err := </a:t>
            </a:r>
            <a:r>
              <a:rPr lang="en-US" b="1" dirty="0" err="1">
                <a:solidFill>
                  <a:srgbClr val="00B050"/>
                </a:solidFill>
              </a:rPr>
              <a:t>gocrmscli.New</a:t>
            </a:r>
            <a:r>
              <a:rPr lang="en-US" b="1" dirty="0">
                <a:solidFill>
                  <a:srgbClr val="00B050"/>
                </a:solidFill>
              </a:rPr>
              <a:t>([]string{"localhost:2379"}, 5 * </a:t>
            </a:r>
            <a:r>
              <a:rPr lang="en-US" b="1" dirty="0" err="1">
                <a:solidFill>
                  <a:srgbClr val="00B050"/>
                </a:solidFill>
              </a:rPr>
              <a:t>time.Second</a:t>
            </a:r>
            <a:r>
              <a:rPr lang="en-US" b="1" dirty="0">
                <a:solidFill>
                  <a:srgbClr val="00B050"/>
                </a:solidFill>
              </a:rPr>
              <a:t>, 10 * </a:t>
            </a:r>
            <a:r>
              <a:rPr lang="en-US" b="1" dirty="0" err="1">
                <a:solidFill>
                  <a:srgbClr val="00B050"/>
                </a:solidFill>
              </a:rPr>
              <a:t>time.Second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&amp;</a:t>
            </a:r>
            <a:r>
              <a:rPr lang="en-US" dirty="0" err="1"/>
              <a:t>gocrmscli.CrmsCli</a:t>
            </a:r>
            <a:r>
              <a:rPr lang="en-US" dirty="0"/>
              <a:t>{cli:(*clientv3.Client)(0xc04201ea80), requestTimeout:10000000000, </a:t>
            </a:r>
            <a:r>
              <a:rPr lang="en-US" dirty="0" err="1"/>
              <a:t>workers:map</a:t>
            </a:r>
            <a:r>
              <a:rPr lang="en-US" dirty="0"/>
              <a:t>[string]*</a:t>
            </a:r>
            <a:r>
              <a:rPr lang="en-US" dirty="0" err="1"/>
              <a:t>gocrmscli.Worker</a:t>
            </a:r>
            <a:r>
              <a:rPr lang="en-US" dirty="0"/>
              <a:t>{}, </a:t>
            </a:r>
            <a:r>
              <a:rPr lang="en-US" dirty="0" err="1"/>
              <a:t>jobs:map</a:t>
            </a:r>
            <a:r>
              <a:rPr lang="en-US" dirty="0"/>
              <a:t>[string]*</a:t>
            </a:r>
            <a:r>
              <a:rPr lang="en-US" dirty="0" err="1"/>
              <a:t>gocrmscli</a:t>
            </a:r>
            <a:endParaRPr lang="en-US" dirty="0"/>
          </a:p>
          <a:p>
            <a:r>
              <a:rPr lang="en-US" dirty="0"/>
              <a:t>.Job{}, </a:t>
            </a:r>
            <a:r>
              <a:rPr lang="en-US" dirty="0" err="1"/>
              <a:t>cancelWatchWorkers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)(nil), </a:t>
            </a:r>
            <a:r>
              <a:rPr lang="en-US" dirty="0" err="1"/>
              <a:t>cancelWatchJobs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)(nil), </a:t>
            </a:r>
            <a:r>
              <a:rPr lang="en-US" dirty="0" err="1"/>
              <a:t>cancelWatchAssign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workers, err := </a:t>
            </a:r>
            <a:r>
              <a:rPr lang="en-US" b="1" dirty="0" err="1">
                <a:solidFill>
                  <a:srgbClr val="00B050"/>
                </a:solidFill>
              </a:rPr>
              <a:t>crms.GetWorkers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map[string]*</a:t>
            </a:r>
            <a:r>
              <a:rPr lang="en-US" dirty="0" err="1"/>
              <a:t>gocrmscli.Worker</a:t>
            </a:r>
            <a:r>
              <a:rPr lang="en-US" dirty="0"/>
              <a:t>{"</a:t>
            </a:r>
            <a:r>
              <a:rPr lang="en-US" dirty="0" err="1"/>
              <a:t>qiqi</a:t>
            </a:r>
            <a:r>
              <a:rPr lang="en-US" dirty="0"/>
              <a:t>":(*</a:t>
            </a:r>
            <a:r>
              <a:rPr lang="en-US" dirty="0" err="1"/>
              <a:t>gocrmscli.Worker</a:t>
            </a:r>
            <a:r>
              <a:rPr lang="en-US" dirty="0"/>
              <a:t>)(0xc0421e2020), "</a:t>
            </a:r>
            <a:r>
              <a:rPr lang="en-US" dirty="0" err="1"/>
              <a:t>wenzhe</a:t>
            </a:r>
            <a:r>
              <a:rPr lang="en-US" dirty="0"/>
              <a:t>":(*</a:t>
            </a:r>
            <a:r>
              <a:rPr lang="en-US" dirty="0" err="1"/>
              <a:t>gocrmscli.Worker</a:t>
            </a:r>
            <a:r>
              <a:rPr lang="en-US" dirty="0"/>
              <a:t>)(0xc042002120)}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, exist, err := </a:t>
            </a:r>
            <a:r>
              <a:rPr lang="en-US" b="1" dirty="0" err="1">
                <a:solidFill>
                  <a:srgbClr val="00B050"/>
                </a:solidFill>
              </a:rPr>
              <a:t>crms.GetWorker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")</a:t>
            </a:r>
          </a:p>
          <a:p>
            <a:r>
              <a:rPr lang="en-US" dirty="0"/>
              <a:t>&amp;</a:t>
            </a:r>
            <a:r>
              <a:rPr lang="en-US" dirty="0" err="1"/>
              <a:t>gocrmscli.Worker</a:t>
            </a:r>
            <a:r>
              <a:rPr lang="en-US" dirty="0"/>
              <a:t>{Name:"</a:t>
            </a:r>
            <a:r>
              <a:rPr lang="en-US" dirty="0" err="1"/>
              <a:t>wenzhe</a:t>
            </a:r>
            <a:r>
              <a:rPr lang="en-US" dirty="0"/>
              <a:t>", ParellelAbility:2, </a:t>
            </a:r>
            <a:r>
              <a:rPr lang="en-US" dirty="0" err="1"/>
              <a:t>Jobs:map</a:t>
            </a:r>
            <a:r>
              <a:rPr lang="en-US" dirty="0"/>
              <a:t>[string]bool{}}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crms.CreateJob</a:t>
            </a:r>
            <a:r>
              <a:rPr lang="en-US" b="1" dirty="0">
                <a:solidFill>
                  <a:srgbClr val="00B050"/>
                </a:solidFill>
              </a:rPr>
              <a:t>("9876", []string{"go", "version"})</a:t>
            </a:r>
          </a:p>
          <a:p>
            <a:r>
              <a:rPr lang="en-US" dirty="0"/>
              <a:t>&lt;nil&gt;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CF8771-0A99-480E-866C-B2B35F315C3D}"/>
              </a:ext>
            </a:extLst>
          </p:cNvPr>
          <p:cNvSpPr/>
          <p:nvPr/>
        </p:nvSpPr>
        <p:spPr>
          <a:xfrm>
            <a:off x="8199575" y="474571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20AC-3EBD-4FFB-B251-6B6C85F83586}"/>
              </a:ext>
            </a:extLst>
          </p:cNvPr>
          <p:cNvSpPr txBox="1"/>
          <p:nvPr/>
        </p:nvSpPr>
        <p:spPr>
          <a:xfrm>
            <a:off x="8610552" y="123985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4D54BA-A966-4D1A-8E63-A4D68493D44B}"/>
              </a:ext>
            </a:extLst>
          </p:cNvPr>
          <p:cNvSpPr/>
          <p:nvPr/>
        </p:nvSpPr>
        <p:spPr>
          <a:xfrm>
            <a:off x="10726898" y="510345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BD30A80-34F3-4663-B334-43A669DCFB30}"/>
              </a:ext>
            </a:extLst>
          </p:cNvPr>
          <p:cNvSpPr/>
          <p:nvPr/>
        </p:nvSpPr>
        <p:spPr>
          <a:xfrm>
            <a:off x="9528646" y="525701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3BEE2-BE50-4E03-BA11-1FA4B3901A65}"/>
              </a:ext>
            </a:extLst>
          </p:cNvPr>
          <p:cNvSpPr txBox="1"/>
          <p:nvPr/>
        </p:nvSpPr>
        <p:spPr>
          <a:xfrm>
            <a:off x="9600206" y="1201008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EAE6F-681A-471E-A56D-6191AB9D3B49}"/>
              </a:ext>
            </a:extLst>
          </p:cNvPr>
          <p:cNvSpPr txBox="1"/>
          <p:nvPr/>
        </p:nvSpPr>
        <p:spPr>
          <a:xfrm>
            <a:off x="10987369" y="1216203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104F-B5B7-46CC-9504-E4E1B609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57" y="301558"/>
            <a:ext cx="10515600" cy="717922"/>
          </a:xfrm>
        </p:spPr>
        <p:txBody>
          <a:bodyPr/>
          <a:lstStyle/>
          <a:p>
            <a:r>
              <a:rPr lang="en-US" dirty="0"/>
              <a:t>Go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607E7-551E-4211-BBBC-37DA7AD25412}"/>
              </a:ext>
            </a:extLst>
          </p:cNvPr>
          <p:cNvSpPr/>
          <p:nvPr/>
        </p:nvSpPr>
        <p:spPr>
          <a:xfrm>
            <a:off x="453957" y="1225689"/>
            <a:ext cx="11284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gore&gt; jobs, err := </a:t>
            </a:r>
            <a:r>
              <a:rPr lang="en-US" b="1" dirty="0" err="1">
                <a:solidFill>
                  <a:srgbClr val="00B050"/>
                </a:solidFill>
              </a:rPr>
              <a:t>crms.GetJobs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map[string]*</a:t>
            </a:r>
            <a:r>
              <a:rPr lang="en-US" dirty="0" err="1"/>
              <a:t>gocrmscli.Job</a:t>
            </a:r>
            <a:r>
              <a:rPr lang="en-US" dirty="0"/>
              <a:t>{"7887":(*</a:t>
            </a:r>
            <a:r>
              <a:rPr lang="en-US" dirty="0" err="1"/>
              <a:t>gocrmscli.Job</a:t>
            </a:r>
            <a:r>
              <a:rPr lang="en-US" dirty="0"/>
              <a:t>)(0xc04219a870), "8081":(*</a:t>
            </a:r>
            <a:r>
              <a:rPr lang="en-US" dirty="0" err="1"/>
              <a:t>gocrmscli.Job</a:t>
            </a:r>
            <a:r>
              <a:rPr lang="en-US" dirty="0"/>
              <a:t>)(0xc04219a8d0), "9876":(*</a:t>
            </a:r>
            <a:r>
              <a:rPr lang="en-US" dirty="0" err="1"/>
              <a:t>gocrmscli.Job</a:t>
            </a:r>
            <a:r>
              <a:rPr lang="en-US" dirty="0"/>
              <a:t>)(0xc04219a930), "1256":(</a:t>
            </a:r>
          </a:p>
          <a:p>
            <a:r>
              <a:rPr lang="en-US" dirty="0"/>
              <a:t>*</a:t>
            </a:r>
            <a:r>
              <a:rPr lang="en-US" dirty="0" err="1"/>
              <a:t>gocrmscli.Job</a:t>
            </a:r>
            <a:r>
              <a:rPr lang="en-US" dirty="0"/>
              <a:t>)(0xc04219a690), "1847":(*</a:t>
            </a:r>
            <a:r>
              <a:rPr lang="en-US" dirty="0" err="1"/>
              <a:t>gocrmscli.Job</a:t>
            </a:r>
            <a:r>
              <a:rPr lang="en-US" dirty="0"/>
              <a:t>)(0xc04219a6f0), "2":(*</a:t>
            </a:r>
            <a:r>
              <a:rPr lang="en-US" dirty="0" err="1"/>
              <a:t>gocrmscli.Job</a:t>
            </a:r>
            <a:r>
              <a:rPr lang="en-US" dirty="0"/>
              <a:t>)(0xc04219a750), "3":(*</a:t>
            </a:r>
            <a:r>
              <a:rPr lang="en-US" dirty="0" err="1"/>
              <a:t>gocrmscli.Job</a:t>
            </a:r>
            <a:r>
              <a:rPr lang="en-US" dirty="0"/>
              <a:t>)(0xc04219a7b0), "4059":(*</a:t>
            </a:r>
          </a:p>
          <a:p>
            <a:r>
              <a:rPr lang="en-US" dirty="0" err="1"/>
              <a:t>gocrmscli.Job</a:t>
            </a:r>
            <a:r>
              <a:rPr lang="en-US" dirty="0"/>
              <a:t>)(0xc04219a810), "1":(*</a:t>
            </a:r>
            <a:r>
              <a:rPr lang="en-US" dirty="0" err="1"/>
              <a:t>gocrmscli.Job</a:t>
            </a:r>
            <a:r>
              <a:rPr lang="en-US" dirty="0"/>
              <a:t>)(0xc04219a630)}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job, exist, err := </a:t>
            </a:r>
            <a:r>
              <a:rPr lang="en-US" b="1" dirty="0" err="1">
                <a:solidFill>
                  <a:srgbClr val="00B050"/>
                </a:solidFill>
              </a:rPr>
              <a:t>crms.GetJob</a:t>
            </a:r>
            <a:r>
              <a:rPr lang="en-US" b="1" dirty="0">
                <a:solidFill>
                  <a:srgbClr val="00B050"/>
                </a:solidFill>
              </a:rPr>
              <a:t>("9876")</a:t>
            </a:r>
          </a:p>
          <a:p>
            <a:r>
              <a:rPr lang="en-US" dirty="0"/>
              <a:t>&amp;</a:t>
            </a:r>
            <a:r>
              <a:rPr lang="en-US" dirty="0" err="1"/>
              <a:t>gocrmscli.Job</a:t>
            </a:r>
            <a:r>
              <a:rPr lang="en-US" dirty="0"/>
              <a:t>{ID:"9876", Command:[]string{"go", "version"}, </a:t>
            </a:r>
            <a:r>
              <a:rPr lang="en-US" dirty="0" err="1"/>
              <a:t>StateOfWorkers:map</a:t>
            </a:r>
            <a:r>
              <a:rPr lang="en-US" dirty="0"/>
              <a:t>[string]*</a:t>
            </a:r>
            <a:r>
              <a:rPr lang="en-US" dirty="0" err="1"/>
              <a:t>gocrmscli.JobState</a:t>
            </a:r>
            <a:r>
              <a:rPr lang="en-US" dirty="0"/>
              <a:t>{}}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crms.RunJob</a:t>
            </a:r>
            <a:r>
              <a:rPr lang="en-US" b="1" dirty="0">
                <a:solidFill>
                  <a:srgbClr val="00B050"/>
                </a:solidFill>
              </a:rPr>
              <a:t>("9876", 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")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job</a:t>
            </a:r>
          </a:p>
          <a:p>
            <a:r>
              <a:rPr lang="en-US" dirty="0"/>
              <a:t>&amp;</a:t>
            </a:r>
            <a:r>
              <a:rPr lang="en-US" dirty="0" err="1"/>
              <a:t>gocrmscli.Job</a:t>
            </a:r>
            <a:r>
              <a:rPr lang="en-US" dirty="0"/>
              <a:t>{ID:"9876", Command:[]string{"go", "version"}, </a:t>
            </a:r>
            <a:r>
              <a:rPr lang="en-US" dirty="0" err="1"/>
              <a:t>StateOfWorkers:map</a:t>
            </a:r>
            <a:r>
              <a:rPr lang="en-US" dirty="0"/>
              <a:t>[string]*</a:t>
            </a:r>
            <a:r>
              <a:rPr lang="en-US" dirty="0" err="1"/>
              <a:t>gocrmscli.JobState</a:t>
            </a:r>
            <a:r>
              <a:rPr lang="en-US" dirty="0"/>
              <a:t>{"</a:t>
            </a:r>
            <a:r>
              <a:rPr lang="en-US" dirty="0" err="1"/>
              <a:t>wenzhe</a:t>
            </a:r>
            <a:r>
              <a:rPr lang="en-US" dirty="0"/>
              <a:t>":(*</a:t>
            </a:r>
            <a:r>
              <a:rPr lang="en-US" dirty="0" err="1"/>
              <a:t>gocrmscli.JobState</a:t>
            </a:r>
            <a:r>
              <a:rPr lang="en-US" dirty="0"/>
              <a:t>)(0xc0421316c0)</a:t>
            </a:r>
          </a:p>
          <a:p>
            <a:r>
              <a:rPr lang="en-US" dirty="0"/>
              <a:t>}}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jobState</a:t>
            </a:r>
            <a:r>
              <a:rPr lang="en-US" b="1" dirty="0">
                <a:solidFill>
                  <a:srgbClr val="00B050"/>
                </a:solidFill>
              </a:rPr>
              <a:t>, exist :=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"]</a:t>
            </a:r>
          </a:p>
          <a:p>
            <a:r>
              <a:rPr lang="en-US" dirty="0"/>
              <a:t>&amp;</a:t>
            </a:r>
            <a:r>
              <a:rPr lang="en-US" dirty="0" err="1"/>
              <a:t>gocrmscli.JobState</a:t>
            </a:r>
            <a:r>
              <a:rPr lang="en-US" dirty="0"/>
              <a:t>{</a:t>
            </a:r>
            <a:r>
              <a:rPr lang="en-US" dirty="0" err="1"/>
              <a:t>Status:"done</a:t>
            </a:r>
            <a:r>
              <a:rPr lang="en-US" dirty="0"/>
              <a:t>", </a:t>
            </a:r>
            <a:r>
              <a:rPr lang="en-US" dirty="0" err="1"/>
              <a:t>Stdouterr</a:t>
            </a:r>
            <a:r>
              <a:rPr lang="en-US" dirty="0"/>
              <a:t>:"go version go1.9.3 windows/amd64\n"}</a:t>
            </a:r>
          </a:p>
          <a:p>
            <a:r>
              <a:rPr lang="en-US" dirty="0"/>
              <a:t>true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9F563F-ED42-48CB-A3B6-4C52D525DAEF}"/>
              </a:ext>
            </a:extLst>
          </p:cNvPr>
          <p:cNvSpPr/>
          <p:nvPr/>
        </p:nvSpPr>
        <p:spPr>
          <a:xfrm>
            <a:off x="8287124" y="231375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2C6CF-A474-443B-AB05-6C4C00F5945D}"/>
              </a:ext>
            </a:extLst>
          </p:cNvPr>
          <p:cNvSpPr txBox="1"/>
          <p:nvPr/>
        </p:nvSpPr>
        <p:spPr>
          <a:xfrm>
            <a:off x="8698101" y="9492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DFED0-C546-41AA-B47E-4D826C21E496}"/>
              </a:ext>
            </a:extLst>
          </p:cNvPr>
          <p:cNvSpPr/>
          <p:nvPr/>
        </p:nvSpPr>
        <p:spPr>
          <a:xfrm>
            <a:off x="10814447" y="267149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2727CDB0-FF54-4DC0-9643-994A25766F14}"/>
              </a:ext>
            </a:extLst>
          </p:cNvPr>
          <p:cNvSpPr/>
          <p:nvPr/>
        </p:nvSpPr>
        <p:spPr>
          <a:xfrm>
            <a:off x="9616195" y="282505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0374B-60FA-4C09-BD69-D421EF03FF9D}"/>
              </a:ext>
            </a:extLst>
          </p:cNvPr>
          <p:cNvSpPr txBox="1"/>
          <p:nvPr/>
        </p:nvSpPr>
        <p:spPr>
          <a:xfrm>
            <a:off x="9687755" y="957812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9596F-15B7-4426-A434-1951BA7813E8}"/>
              </a:ext>
            </a:extLst>
          </p:cNvPr>
          <p:cNvSpPr txBox="1"/>
          <p:nvPr/>
        </p:nvSpPr>
        <p:spPr>
          <a:xfrm>
            <a:off x="11074918" y="973007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1194</Words>
  <Application>Microsoft Office PowerPoint</Application>
  <PresentationFormat>Widescreen</PresentationFormat>
  <Paragraphs>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Go CRMS</vt:lpstr>
      <vt:lpstr>PowerPoint Presentation</vt:lpstr>
      <vt:lpstr>PowerPoint Presentation</vt:lpstr>
      <vt:lpstr>Worker</vt:lpstr>
      <vt:lpstr>Assign</vt:lpstr>
      <vt:lpstr>Job</vt:lpstr>
      <vt:lpstr>Python Client</vt:lpstr>
      <vt:lpstr>Go Client</vt:lpstr>
      <vt:lpstr>Go Client</vt:lpstr>
      <vt:lpstr>Web Client</vt:lpstr>
      <vt:lpstr>TODO</vt:lpstr>
      <vt:lpstr>Master</vt:lpstr>
      <vt:lpstr>Load balance</vt:lpstr>
      <vt:lpstr>Persistence and recover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CRMS</dc:title>
  <dc:creator>Wen-Zhe Liu</dc:creator>
  <cp:lastModifiedBy>Wen-Zhe Liu</cp:lastModifiedBy>
  <cp:revision>24</cp:revision>
  <dcterms:created xsi:type="dcterms:W3CDTF">2018-03-13T06:09:43Z</dcterms:created>
  <dcterms:modified xsi:type="dcterms:W3CDTF">2018-03-13T09:41:30Z</dcterms:modified>
</cp:coreProperties>
</file>