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5"/>
  </p:notesMasterIdLst>
  <p:handoutMasterIdLst>
    <p:handoutMasterId r:id="rId20"/>
  </p:handoutMasterIdLst>
  <p:sldIdLst>
    <p:sldId id="256" r:id="rId3"/>
    <p:sldId id="266" r:id="rId4"/>
    <p:sldId id="299" r:id="rId6"/>
    <p:sldId id="305" r:id="rId7"/>
    <p:sldId id="271" r:id="rId8"/>
    <p:sldId id="306" r:id="rId9"/>
    <p:sldId id="307" r:id="rId10"/>
    <p:sldId id="308" r:id="rId11"/>
    <p:sldId id="309" r:id="rId12"/>
    <p:sldId id="310" r:id="rId13"/>
    <p:sldId id="311" r:id="rId14"/>
    <p:sldId id="312" r:id="rId15"/>
    <p:sldId id="313" r:id="rId16"/>
    <p:sldId id="314" r:id="rId17"/>
    <p:sldId id="315" r:id="rId18"/>
    <p:sldId id="295" r:id="rId19"/>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98" autoAdjust="0"/>
  </p:normalViewPr>
  <p:slideViewPr>
    <p:cSldViewPr snapToGrid="0">
      <p:cViewPr varScale="1">
        <p:scale>
          <a:sx n="114" d="100"/>
          <a:sy n="114" d="100"/>
        </p:scale>
        <p:origin x="414" y="108"/>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3" d="100"/>
          <a:sy n="123" d="100"/>
        </p:scale>
        <p:origin x="4974"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dirty="0"/>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C76D752-8106-4FCD-B5BA-B6EA395C74CD}" type="datetime1">
              <a:rPr lang="zh-CN" altLang="en-US" smtClean="0"/>
            </a:fld>
            <a:endParaRPr lang="zh-CN" dirty="0"/>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dirty="0"/>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AF8A362-CAFC-4987-9A50-47570528395E}" type="slidenum">
              <a:rPr lang="zh-CN" smtClean="0"/>
            </a:fld>
            <a:endParaRPr lang="zh-CN" dirty="0"/>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973A90A-5837-4D75-9355-A5B94A5664A0}" type="datetime1">
              <a:rPr lang="zh-CN" altLang="en-US" smtClean="0"/>
            </a:fld>
            <a:endParaRPr lang="zh-CN"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zh-CN"/>
          </a:p>
          <a:p>
            <a:pPr lvl="1" rtl="0"/>
            <a:r>
              <a:rPr lang="zh-CN"/>
              <a:t>第二级</a:t>
            </a:r>
            <a:endParaRPr lang="zh-CN"/>
          </a:p>
          <a:p>
            <a:pPr lvl="2" rtl="0"/>
            <a:r>
              <a:rPr lang="zh-CN"/>
              <a:t>第三级</a:t>
            </a:r>
            <a:endParaRPr lang="zh-CN"/>
          </a:p>
          <a:p>
            <a:pPr lvl="3" rtl="0"/>
            <a:r>
              <a:rPr lang="zh-CN"/>
              <a:t>第四级</a:t>
            </a:r>
            <a:endParaRPr lang="zh-CN"/>
          </a:p>
          <a:p>
            <a:pPr lvl="4" rtl="0"/>
            <a:r>
              <a:rPr lang="zh-CN"/>
              <a:t>第五级</a:t>
            </a:r>
            <a:endParaRPr lang="zh-CN"/>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4EEB602-95FC-483A-B12D-216A7AD7EA24}" type="slidenum">
              <a:rPr lang="zh-CN" smtClean="0"/>
            </a:fld>
            <a:endParaRPr lang="zh-CN" dirty="0"/>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endParaRPr lang="zh-CN" dirty="0"/>
          </a:p>
        </p:txBody>
      </p:sp>
      <p:sp>
        <p:nvSpPr>
          <p:cNvPr id="4" name="幻灯片编号占位符 3"/>
          <p:cNvSpPr>
            <a:spLocks noGrp="1"/>
          </p:cNvSpPr>
          <p:nvPr>
            <p:ph type="sldNum" sz="quarter" idx="5"/>
          </p:nvPr>
        </p:nvSpPr>
        <p:spPr/>
        <p:txBody>
          <a:bodyPr rtlCol="0"/>
          <a:lstStyle/>
          <a:p>
            <a:pPr rtl="0"/>
            <a:fld id="{F07F282E-55F5-4803-B60F-09BA4600E538}" type="slidenum">
              <a:rPr lang="zh-CN" smtClean="0"/>
            </a:fld>
            <a:endParaRPr lang="zh-CN" dirty="0"/>
          </a:p>
        </p:txBody>
      </p:sp>
      <p:sp>
        <p:nvSpPr>
          <p:cNvPr id="5" name="日期占位符 4"/>
          <p:cNvSpPr>
            <a:spLocks noGrp="1"/>
          </p:cNvSpPr>
          <p:nvPr>
            <p:ph type="dt" idx="1"/>
          </p:nvPr>
        </p:nvSpPr>
        <p:spPr/>
        <p:txBody>
          <a:bodyPr/>
          <a:lstStyle/>
          <a:p>
            <a:pPr rtl="0"/>
            <a:fld id="{06F75113-FB36-4D73-B642-9C0BE82DA13C}" type="datetime1">
              <a:rPr lang="zh-CN" altLang="en-US" smtClean="0"/>
            </a:fld>
            <a:endParaRPr 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endParaRPr lang="zh-CN" dirty="0"/>
          </a:p>
        </p:txBody>
      </p:sp>
      <p:sp>
        <p:nvSpPr>
          <p:cNvPr id="4" name="幻灯片编号占位符 3"/>
          <p:cNvSpPr>
            <a:spLocks noGrp="1"/>
          </p:cNvSpPr>
          <p:nvPr>
            <p:ph type="sldNum" sz="quarter" idx="5"/>
          </p:nvPr>
        </p:nvSpPr>
        <p:spPr/>
        <p:txBody>
          <a:bodyPr rtlCol="0"/>
          <a:lstStyle/>
          <a:p>
            <a:pPr rtl="0"/>
            <a:fld id="{F07F282E-55F5-4803-B60F-09BA4600E538}" type="slidenum">
              <a:rPr lang="en-US" altLang="zh-CN" smtClean="0"/>
            </a:fld>
            <a:endParaRPr lang="zh-CN" dirty="0"/>
          </a:p>
        </p:txBody>
      </p:sp>
      <p:sp>
        <p:nvSpPr>
          <p:cNvPr id="5" name="日期占位符 4"/>
          <p:cNvSpPr>
            <a:spLocks noGrp="1"/>
          </p:cNvSpPr>
          <p:nvPr>
            <p:ph type="dt" idx="1"/>
          </p:nvPr>
        </p:nvSpPr>
        <p:spPr/>
        <p:txBody>
          <a:bodyPr/>
          <a:lstStyle/>
          <a:p>
            <a:pPr rtl="0"/>
            <a:fld id="{428D3A00-382E-4570-8021-BA4CBF959A3C}" type="datetime1">
              <a:rPr lang="zh-CN" altLang="en-US" smtClean="0"/>
            </a:fld>
            <a:endParaRPr 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endParaRPr lang="zh-CN" dirty="0"/>
          </a:p>
        </p:txBody>
      </p:sp>
      <p:sp>
        <p:nvSpPr>
          <p:cNvPr id="4" name="幻灯片编号占位符 3"/>
          <p:cNvSpPr>
            <a:spLocks noGrp="1"/>
          </p:cNvSpPr>
          <p:nvPr>
            <p:ph type="sldNum" sz="quarter" idx="5"/>
          </p:nvPr>
        </p:nvSpPr>
        <p:spPr/>
        <p:txBody>
          <a:bodyPr rtlCol="0"/>
          <a:lstStyle/>
          <a:p>
            <a:pPr rtl="0"/>
            <a:fld id="{F07F282E-55F5-4803-B60F-09BA4600E538}" type="slidenum">
              <a:rPr lang="en-US" altLang="zh-CN" smtClean="0"/>
            </a:fld>
            <a:endParaRPr lang="zh-CN" dirty="0"/>
          </a:p>
        </p:txBody>
      </p:sp>
      <p:sp>
        <p:nvSpPr>
          <p:cNvPr id="5" name="日期占位符 4"/>
          <p:cNvSpPr>
            <a:spLocks noGrp="1"/>
          </p:cNvSpPr>
          <p:nvPr>
            <p:ph type="dt" idx="1"/>
          </p:nvPr>
        </p:nvSpPr>
        <p:spPr/>
        <p:txBody>
          <a:bodyPr/>
          <a:lstStyle/>
          <a:p>
            <a:pPr rtl="0"/>
            <a:fld id="{428D3A00-382E-4570-8021-BA4CBF959A3C}" type="datetime1">
              <a:rPr lang="zh-CN" altLang="en-US" smtClean="0"/>
            </a:fld>
            <a:endParaRPr 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endParaRPr lang="zh-CN" dirty="0"/>
          </a:p>
        </p:txBody>
      </p:sp>
      <p:sp>
        <p:nvSpPr>
          <p:cNvPr id="4" name="幻灯片编号占位符 3"/>
          <p:cNvSpPr>
            <a:spLocks noGrp="1"/>
          </p:cNvSpPr>
          <p:nvPr>
            <p:ph type="sldNum" sz="quarter" idx="5"/>
          </p:nvPr>
        </p:nvSpPr>
        <p:spPr/>
        <p:txBody>
          <a:bodyPr rtlCol="0"/>
          <a:lstStyle/>
          <a:p>
            <a:pPr rtl="0"/>
            <a:fld id="{F07F282E-55F5-4803-B60F-09BA4600E538}" type="slidenum">
              <a:rPr lang="en-US" altLang="zh-CN" smtClean="0"/>
            </a:fld>
            <a:endParaRPr lang="zh-CN" dirty="0"/>
          </a:p>
        </p:txBody>
      </p:sp>
      <p:sp>
        <p:nvSpPr>
          <p:cNvPr id="5" name="日期占位符 4"/>
          <p:cNvSpPr>
            <a:spLocks noGrp="1"/>
          </p:cNvSpPr>
          <p:nvPr>
            <p:ph type="dt" idx="1"/>
          </p:nvPr>
        </p:nvSpPr>
        <p:spPr/>
        <p:txBody>
          <a:bodyPr/>
          <a:lstStyle/>
          <a:p>
            <a:pPr rtl="0"/>
            <a:fld id="{428D3A00-382E-4570-8021-BA4CBF959A3C}" type="datetime1">
              <a:rPr lang="zh-CN" altLang="en-US" smtClean="0"/>
            </a:fld>
            <a:endParaRPr 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endParaRPr lang="zh-CN" dirty="0"/>
          </a:p>
        </p:txBody>
      </p:sp>
      <p:sp>
        <p:nvSpPr>
          <p:cNvPr id="4" name="幻灯片编号占位符 3"/>
          <p:cNvSpPr>
            <a:spLocks noGrp="1"/>
          </p:cNvSpPr>
          <p:nvPr>
            <p:ph type="sldNum" sz="quarter" idx="5"/>
          </p:nvPr>
        </p:nvSpPr>
        <p:spPr/>
        <p:txBody>
          <a:bodyPr rtlCol="0"/>
          <a:lstStyle/>
          <a:p>
            <a:pPr rtl="0"/>
            <a:fld id="{F07F282E-55F5-4803-B60F-09BA4600E538}" type="slidenum">
              <a:rPr lang="en-US" altLang="zh-CN" smtClean="0"/>
            </a:fld>
            <a:endParaRPr lang="zh-CN" dirty="0"/>
          </a:p>
        </p:txBody>
      </p:sp>
      <p:sp>
        <p:nvSpPr>
          <p:cNvPr id="5" name="日期占位符 4"/>
          <p:cNvSpPr>
            <a:spLocks noGrp="1"/>
          </p:cNvSpPr>
          <p:nvPr>
            <p:ph type="dt" idx="1"/>
          </p:nvPr>
        </p:nvSpPr>
        <p:spPr/>
        <p:txBody>
          <a:bodyPr/>
          <a:lstStyle/>
          <a:p>
            <a:pPr rtl="0"/>
            <a:fld id="{428D3A00-382E-4570-8021-BA4CBF959A3C}" type="datetime1">
              <a:rPr lang="zh-CN" altLang="en-US" smtClean="0"/>
            </a:fld>
            <a:endParaRPr 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endParaRPr lang="zh-CN" dirty="0"/>
          </a:p>
        </p:txBody>
      </p:sp>
      <p:sp>
        <p:nvSpPr>
          <p:cNvPr id="4" name="幻灯片编号占位符 3"/>
          <p:cNvSpPr>
            <a:spLocks noGrp="1"/>
          </p:cNvSpPr>
          <p:nvPr>
            <p:ph type="sldNum" sz="quarter" idx="5"/>
          </p:nvPr>
        </p:nvSpPr>
        <p:spPr/>
        <p:txBody>
          <a:bodyPr rtlCol="0"/>
          <a:lstStyle/>
          <a:p>
            <a:pPr rtl="0"/>
            <a:fld id="{F07F282E-55F5-4803-B60F-09BA4600E538}" type="slidenum">
              <a:rPr lang="en-US" altLang="zh-CN" smtClean="0"/>
            </a:fld>
            <a:endParaRPr lang="zh-CN" dirty="0"/>
          </a:p>
        </p:txBody>
      </p:sp>
      <p:sp>
        <p:nvSpPr>
          <p:cNvPr id="5" name="日期占位符 4"/>
          <p:cNvSpPr>
            <a:spLocks noGrp="1"/>
          </p:cNvSpPr>
          <p:nvPr>
            <p:ph type="dt" idx="1"/>
          </p:nvPr>
        </p:nvSpPr>
        <p:spPr/>
        <p:txBody>
          <a:bodyPr/>
          <a:lstStyle/>
          <a:p>
            <a:pPr rtl="0"/>
            <a:fld id="{428D3A00-382E-4570-8021-BA4CBF959A3C}" type="datetime1">
              <a:rPr lang="zh-CN" altLang="en-US" smtClean="0"/>
            </a:fld>
            <a:endParaRPr 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endParaRPr lang="zh-CN" dirty="0"/>
          </a:p>
        </p:txBody>
      </p:sp>
      <p:sp>
        <p:nvSpPr>
          <p:cNvPr id="4" name="灯片编号占位符 3"/>
          <p:cNvSpPr>
            <a:spLocks noGrp="1"/>
          </p:cNvSpPr>
          <p:nvPr>
            <p:ph type="sldNum" sz="quarter" idx="5"/>
          </p:nvPr>
        </p:nvSpPr>
        <p:spPr/>
        <p:txBody>
          <a:bodyPr rtlCol="0"/>
          <a:lstStyle/>
          <a:p>
            <a:pPr rtl="0"/>
            <a:fld id="{F07F282E-55F5-4803-B60F-09BA4600E538}" type="slidenum">
              <a:rPr lang="en-US" altLang="zh-CN" smtClean="0"/>
            </a:fld>
            <a:endParaRPr lang="zh-CN" dirty="0"/>
          </a:p>
        </p:txBody>
      </p:sp>
      <p:sp>
        <p:nvSpPr>
          <p:cNvPr id="5" name="日期占位符 4"/>
          <p:cNvSpPr>
            <a:spLocks noGrp="1"/>
          </p:cNvSpPr>
          <p:nvPr>
            <p:ph type="dt" idx="1"/>
          </p:nvPr>
        </p:nvSpPr>
        <p:spPr/>
        <p:txBody>
          <a:bodyPr/>
          <a:lstStyle/>
          <a:p>
            <a:pPr rtl="0"/>
            <a:fld id="{C06B0687-CD89-4D1E-838B-3E391DAED0C3}" type="datetime1">
              <a:rPr lang="zh-CN" altLang="en-US" smtClean="0"/>
            </a:fld>
            <a:endParaRPr 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endParaRPr lang="zh-CN" dirty="0"/>
          </a:p>
        </p:txBody>
      </p:sp>
      <p:sp>
        <p:nvSpPr>
          <p:cNvPr id="4" name="幻灯片编号占位符 3"/>
          <p:cNvSpPr>
            <a:spLocks noGrp="1"/>
          </p:cNvSpPr>
          <p:nvPr>
            <p:ph type="sldNum" sz="quarter" idx="5"/>
          </p:nvPr>
        </p:nvSpPr>
        <p:spPr/>
        <p:txBody>
          <a:bodyPr rtlCol="0"/>
          <a:lstStyle/>
          <a:p>
            <a:pPr rtl="0"/>
            <a:fld id="{F07F282E-55F5-4803-B60F-09BA4600E538}" type="slidenum">
              <a:rPr lang="en-US" altLang="zh-CN" smtClean="0"/>
            </a:fld>
            <a:endParaRPr lang="zh-CN" dirty="0"/>
          </a:p>
        </p:txBody>
      </p:sp>
      <p:sp>
        <p:nvSpPr>
          <p:cNvPr id="5" name="日期占位符 4"/>
          <p:cNvSpPr>
            <a:spLocks noGrp="1"/>
          </p:cNvSpPr>
          <p:nvPr>
            <p:ph type="dt" idx="1"/>
          </p:nvPr>
        </p:nvSpPr>
        <p:spPr/>
        <p:txBody>
          <a:bodyPr/>
          <a:lstStyle/>
          <a:p>
            <a:pPr rtl="0"/>
            <a:fld id="{A5E06640-F96E-4683-AFD3-57452EDBA69C}" type="datetime1">
              <a:rPr lang="zh-CN" altLang="en-US" smtClean="0"/>
            </a:fld>
            <a:endParaRPr 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endParaRPr lang="zh-CN" dirty="0"/>
          </a:p>
        </p:txBody>
      </p:sp>
      <p:sp>
        <p:nvSpPr>
          <p:cNvPr id="4" name="幻灯片编号占位符 3"/>
          <p:cNvSpPr>
            <a:spLocks noGrp="1"/>
          </p:cNvSpPr>
          <p:nvPr>
            <p:ph type="sldNum" sz="quarter" idx="5"/>
          </p:nvPr>
        </p:nvSpPr>
        <p:spPr/>
        <p:txBody>
          <a:bodyPr rtlCol="0"/>
          <a:lstStyle/>
          <a:p>
            <a:pPr rtl="0"/>
            <a:fld id="{F07F282E-55F5-4803-B60F-09BA4600E538}" type="slidenum">
              <a:rPr lang="en-US" altLang="zh-CN" smtClean="0"/>
            </a:fld>
            <a:endParaRPr lang="zh-CN" dirty="0"/>
          </a:p>
        </p:txBody>
      </p:sp>
      <p:sp>
        <p:nvSpPr>
          <p:cNvPr id="5" name="日期占位符 4"/>
          <p:cNvSpPr>
            <a:spLocks noGrp="1"/>
          </p:cNvSpPr>
          <p:nvPr>
            <p:ph type="dt" idx="1"/>
          </p:nvPr>
        </p:nvSpPr>
        <p:spPr/>
        <p:txBody>
          <a:bodyPr/>
          <a:lstStyle/>
          <a:p>
            <a:pPr rtl="0"/>
            <a:fld id="{06F75113-FB36-4D73-B642-9C0BE82DA13C}" type="datetime1">
              <a:rPr lang="zh-CN" altLang="en-US" smtClean="0"/>
            </a:fld>
            <a:endParaRPr 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endParaRPr lang="zh-CN" dirty="0"/>
          </a:p>
        </p:txBody>
      </p:sp>
      <p:sp>
        <p:nvSpPr>
          <p:cNvPr id="4" name="幻灯片编号占位符 3"/>
          <p:cNvSpPr>
            <a:spLocks noGrp="1"/>
          </p:cNvSpPr>
          <p:nvPr>
            <p:ph type="sldNum" sz="quarter" idx="5"/>
          </p:nvPr>
        </p:nvSpPr>
        <p:spPr/>
        <p:txBody>
          <a:bodyPr rtlCol="0"/>
          <a:lstStyle/>
          <a:p>
            <a:pPr rtl="0"/>
            <a:fld id="{F07F282E-55F5-4803-B60F-09BA4600E538}" type="slidenum">
              <a:rPr lang="en-US" altLang="zh-CN" smtClean="0"/>
            </a:fld>
            <a:endParaRPr lang="zh-CN" dirty="0"/>
          </a:p>
        </p:txBody>
      </p:sp>
      <p:sp>
        <p:nvSpPr>
          <p:cNvPr id="5" name="日期占位符 4"/>
          <p:cNvSpPr>
            <a:spLocks noGrp="1"/>
          </p:cNvSpPr>
          <p:nvPr>
            <p:ph type="dt" idx="1"/>
          </p:nvPr>
        </p:nvSpPr>
        <p:spPr/>
        <p:txBody>
          <a:bodyPr/>
          <a:lstStyle/>
          <a:p>
            <a:pPr rtl="0"/>
            <a:fld id="{00C4B502-9079-430D-B614-F7DF23D98340}" type="datetime1">
              <a:rPr lang="zh-CN" altLang="en-US" smtClean="0"/>
            </a:fld>
            <a:endParaRPr 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endParaRPr lang="zh-CN" dirty="0"/>
          </a:p>
        </p:txBody>
      </p:sp>
      <p:sp>
        <p:nvSpPr>
          <p:cNvPr id="4" name="幻灯片编号占位符 3"/>
          <p:cNvSpPr>
            <a:spLocks noGrp="1"/>
          </p:cNvSpPr>
          <p:nvPr>
            <p:ph type="sldNum" sz="quarter" idx="5"/>
          </p:nvPr>
        </p:nvSpPr>
        <p:spPr/>
        <p:txBody>
          <a:bodyPr rtlCol="0"/>
          <a:lstStyle/>
          <a:p>
            <a:pPr rtl="0"/>
            <a:fld id="{F07F282E-55F5-4803-B60F-09BA4600E538}" type="slidenum">
              <a:rPr lang="en-US" altLang="zh-CN" smtClean="0"/>
            </a:fld>
            <a:endParaRPr lang="zh-CN" dirty="0"/>
          </a:p>
        </p:txBody>
      </p:sp>
      <p:sp>
        <p:nvSpPr>
          <p:cNvPr id="5" name="日期占位符 4"/>
          <p:cNvSpPr>
            <a:spLocks noGrp="1"/>
          </p:cNvSpPr>
          <p:nvPr>
            <p:ph type="dt" idx="1"/>
          </p:nvPr>
        </p:nvSpPr>
        <p:spPr/>
        <p:txBody>
          <a:bodyPr/>
          <a:lstStyle/>
          <a:p>
            <a:pPr rtl="0"/>
            <a:fld id="{428D3A00-382E-4570-8021-BA4CBF959A3C}" type="datetime1">
              <a:rPr lang="zh-CN" altLang="en-US" smtClean="0"/>
            </a:fld>
            <a:endParaRPr 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endParaRPr lang="zh-CN" dirty="0"/>
          </a:p>
        </p:txBody>
      </p:sp>
      <p:sp>
        <p:nvSpPr>
          <p:cNvPr id="4" name="幻灯片编号占位符 3"/>
          <p:cNvSpPr>
            <a:spLocks noGrp="1"/>
          </p:cNvSpPr>
          <p:nvPr>
            <p:ph type="sldNum" sz="quarter" idx="5"/>
          </p:nvPr>
        </p:nvSpPr>
        <p:spPr/>
        <p:txBody>
          <a:bodyPr rtlCol="0"/>
          <a:lstStyle/>
          <a:p>
            <a:pPr rtl="0"/>
            <a:fld id="{F07F282E-55F5-4803-B60F-09BA4600E538}" type="slidenum">
              <a:rPr lang="en-US" altLang="zh-CN" smtClean="0"/>
            </a:fld>
            <a:endParaRPr lang="zh-CN" dirty="0"/>
          </a:p>
        </p:txBody>
      </p:sp>
      <p:sp>
        <p:nvSpPr>
          <p:cNvPr id="5" name="日期占位符 4"/>
          <p:cNvSpPr>
            <a:spLocks noGrp="1"/>
          </p:cNvSpPr>
          <p:nvPr>
            <p:ph type="dt" idx="1"/>
          </p:nvPr>
        </p:nvSpPr>
        <p:spPr/>
        <p:txBody>
          <a:bodyPr/>
          <a:lstStyle/>
          <a:p>
            <a:pPr rtl="0"/>
            <a:fld id="{428D3A00-382E-4570-8021-BA4CBF959A3C}" type="datetime1">
              <a:rPr lang="zh-CN" altLang="en-US" smtClean="0"/>
            </a:fld>
            <a:endParaRPr 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endParaRPr lang="zh-CN" dirty="0"/>
          </a:p>
        </p:txBody>
      </p:sp>
      <p:sp>
        <p:nvSpPr>
          <p:cNvPr id="4" name="幻灯片编号占位符 3"/>
          <p:cNvSpPr>
            <a:spLocks noGrp="1"/>
          </p:cNvSpPr>
          <p:nvPr>
            <p:ph type="sldNum" sz="quarter" idx="5"/>
          </p:nvPr>
        </p:nvSpPr>
        <p:spPr/>
        <p:txBody>
          <a:bodyPr rtlCol="0"/>
          <a:lstStyle/>
          <a:p>
            <a:pPr rtl="0"/>
            <a:fld id="{F07F282E-55F5-4803-B60F-09BA4600E538}" type="slidenum">
              <a:rPr lang="en-US" altLang="zh-CN" smtClean="0"/>
            </a:fld>
            <a:endParaRPr lang="zh-CN" dirty="0"/>
          </a:p>
        </p:txBody>
      </p:sp>
      <p:sp>
        <p:nvSpPr>
          <p:cNvPr id="5" name="日期占位符 4"/>
          <p:cNvSpPr>
            <a:spLocks noGrp="1"/>
          </p:cNvSpPr>
          <p:nvPr>
            <p:ph type="dt" idx="1"/>
          </p:nvPr>
        </p:nvSpPr>
        <p:spPr/>
        <p:txBody>
          <a:bodyPr/>
          <a:lstStyle/>
          <a:p>
            <a:pPr rtl="0"/>
            <a:fld id="{428D3A00-382E-4570-8021-BA4CBF959A3C}" type="datetime1">
              <a:rPr lang="zh-CN" altLang="en-US" smtClean="0"/>
            </a:fld>
            <a:endParaRPr 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endParaRPr lang="zh-CN" dirty="0"/>
          </a:p>
        </p:txBody>
      </p:sp>
      <p:sp>
        <p:nvSpPr>
          <p:cNvPr id="4" name="幻灯片编号占位符 3"/>
          <p:cNvSpPr>
            <a:spLocks noGrp="1"/>
          </p:cNvSpPr>
          <p:nvPr>
            <p:ph type="sldNum" sz="quarter" idx="5"/>
          </p:nvPr>
        </p:nvSpPr>
        <p:spPr/>
        <p:txBody>
          <a:bodyPr rtlCol="0"/>
          <a:lstStyle/>
          <a:p>
            <a:pPr rtl="0"/>
            <a:fld id="{F07F282E-55F5-4803-B60F-09BA4600E538}" type="slidenum">
              <a:rPr lang="en-US" altLang="zh-CN" smtClean="0"/>
            </a:fld>
            <a:endParaRPr lang="zh-CN" dirty="0"/>
          </a:p>
        </p:txBody>
      </p:sp>
      <p:sp>
        <p:nvSpPr>
          <p:cNvPr id="5" name="日期占位符 4"/>
          <p:cNvSpPr>
            <a:spLocks noGrp="1"/>
          </p:cNvSpPr>
          <p:nvPr>
            <p:ph type="dt" idx="1"/>
          </p:nvPr>
        </p:nvSpPr>
        <p:spPr/>
        <p:txBody>
          <a:bodyPr/>
          <a:lstStyle/>
          <a:p>
            <a:pPr rtl="0"/>
            <a:fld id="{428D3A00-382E-4570-8021-BA4CBF959A3C}" type="datetime1">
              <a:rPr lang="zh-CN" altLang="en-US" smtClean="0"/>
            </a:fld>
            <a:endParaRPr 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endParaRPr lang="zh-CN" dirty="0"/>
          </a:p>
        </p:txBody>
      </p:sp>
      <p:sp>
        <p:nvSpPr>
          <p:cNvPr id="4" name="幻灯片编号占位符 3"/>
          <p:cNvSpPr>
            <a:spLocks noGrp="1"/>
          </p:cNvSpPr>
          <p:nvPr>
            <p:ph type="sldNum" sz="quarter" idx="5"/>
          </p:nvPr>
        </p:nvSpPr>
        <p:spPr/>
        <p:txBody>
          <a:bodyPr rtlCol="0"/>
          <a:lstStyle/>
          <a:p>
            <a:pPr rtl="0"/>
            <a:fld id="{F07F282E-55F5-4803-B60F-09BA4600E538}" type="slidenum">
              <a:rPr lang="en-US" altLang="zh-CN" smtClean="0"/>
            </a:fld>
            <a:endParaRPr lang="zh-CN" dirty="0"/>
          </a:p>
        </p:txBody>
      </p:sp>
      <p:sp>
        <p:nvSpPr>
          <p:cNvPr id="5" name="日期占位符 4"/>
          <p:cNvSpPr>
            <a:spLocks noGrp="1"/>
          </p:cNvSpPr>
          <p:nvPr>
            <p:ph type="dt" idx="1"/>
          </p:nvPr>
        </p:nvSpPr>
        <p:spPr/>
        <p:txBody>
          <a:bodyPr/>
          <a:lstStyle/>
          <a:p>
            <a:pPr rtl="0"/>
            <a:fld id="{428D3A00-382E-4570-8021-BA4CBF959A3C}" type="datetime1">
              <a:rPr lang="zh-CN" altLang="en-US" smtClean="0"/>
            </a:fld>
            <a:endParaRPr 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
    <p:spTree>
      <p:nvGrpSpPr>
        <p:cNvPr id="1" name=""/>
        <p:cNvGrpSpPr/>
        <p:nvPr/>
      </p:nvGrpSpPr>
      <p:grpSpPr>
        <a:xfrm>
          <a:off x="0" y="0"/>
          <a:ext cx="0" cy="0"/>
          <a:chOff x="0" y="0"/>
          <a:chExt cx="0" cy="0"/>
        </a:xfrm>
      </p:grpSpPr>
      <p:sp useBgFill="1">
        <p:nvSpPr>
          <p:cNvPr id="52" name="长方形 51"/>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53" name="长方形 52"/>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54" name="标题 1"/>
          <p:cNvSpPr>
            <a:spLocks noGrp="1"/>
          </p:cNvSpPr>
          <p:nvPr>
            <p:ph type="ctrTitle" hasCustomPrompt="1"/>
          </p:nvPr>
        </p:nvSpPr>
        <p:spPr>
          <a:xfrm>
            <a:off x="1628168" y="1057522"/>
            <a:ext cx="5003540" cy="2173433"/>
          </a:xfrm>
        </p:spPr>
        <p:txBody>
          <a:bodyPr rtlCol="0">
            <a:noAutofit/>
          </a:bodyPr>
          <a:lstStyle>
            <a:lvl1pPr>
              <a:lnSpc>
                <a:spcPct val="100000"/>
              </a:lnSpc>
              <a:defRPr sz="4400" cap="all" baseline="0">
                <a:solidFill>
                  <a:schemeClr val="bg1"/>
                </a:solidFill>
              </a:defRPr>
            </a:lvl1pPr>
          </a:lstStyle>
          <a:p>
            <a:pPr rtl="0"/>
            <a:r>
              <a:rPr lang="zh-CN" sz="4400">
                <a:solidFill>
                  <a:schemeClr val="bg1"/>
                </a:solidFill>
              </a:rPr>
              <a:t>单击此处添加标题</a:t>
            </a:r>
            <a:endParaRPr lang="zh-CN" sz="4400">
              <a:solidFill>
                <a:schemeClr val="bg1"/>
              </a:solidFill>
            </a:endParaRPr>
          </a:p>
        </p:txBody>
      </p:sp>
      <p:sp>
        <p:nvSpPr>
          <p:cNvPr id="55" name="副标题 2"/>
          <p:cNvSpPr>
            <a:spLocks noGrp="1"/>
          </p:cNvSpPr>
          <p:nvPr>
            <p:ph type="subTitle" idx="1" hasCustomPrompt="1"/>
          </p:nvPr>
        </p:nvSpPr>
        <p:spPr>
          <a:xfrm>
            <a:off x="1646643" y="3751119"/>
            <a:ext cx="4985065" cy="1606163"/>
          </a:xfrm>
        </p:spPr>
        <p:txBody>
          <a:bodyPr rtlCol="0" anchor="t">
            <a:noAutofit/>
          </a:bodyPr>
          <a:lstStyle>
            <a:lvl1pPr>
              <a:defRPr sz="2400" b="0"/>
            </a:lvl1pPr>
          </a:lstStyle>
          <a:p>
            <a:pPr rtl="0"/>
            <a:r>
              <a:rPr lang="zh-CN">
                <a:solidFill>
                  <a:schemeClr val="tx1">
                    <a:lumMod val="75000"/>
                    <a:lumOff val="25000"/>
                  </a:schemeClr>
                </a:solidFill>
              </a:rPr>
              <a:t>单击此处添加副标题</a:t>
            </a:r>
            <a:endParaRPr lang="zh-CN">
              <a:solidFill>
                <a:schemeClr val="tx1">
                  <a:lumMod val="75000"/>
                  <a:lumOff val="25000"/>
                </a:schemeClr>
              </a:solidFill>
            </a:endParaRPr>
          </a:p>
        </p:txBody>
      </p:sp>
      <p:sp>
        <p:nvSpPr>
          <p:cNvPr id="56" name="长方形 55"/>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57" name="长方形 56"/>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58" name="页脚占位符 4"/>
          <p:cNvSpPr>
            <a:spLocks noGrp="1"/>
          </p:cNvSpPr>
          <p:nvPr>
            <p:ph type="ftr" sz="quarter" idx="11"/>
          </p:nvPr>
        </p:nvSpPr>
        <p:spPr>
          <a:xfrm>
            <a:off x="1635103" y="6309360"/>
            <a:ext cx="4797504" cy="457200"/>
          </a:xfrm>
        </p:spPr>
        <p:txBody>
          <a:bodyPr rtlCol="0"/>
          <a:lstStyle/>
          <a:p>
            <a:pPr algn="l" rtl="0"/>
            <a:r>
              <a:rPr lang="zh-CN"/>
              <a:t>演示文稿标题</a:t>
            </a:r>
            <a:endParaRPr lang="zh-CN"/>
          </a:p>
        </p:txBody>
      </p:sp>
      <p:sp>
        <p:nvSpPr>
          <p:cNvPr id="59" name="长方形 58"/>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61" name="日期占位符 35"/>
          <p:cNvSpPr>
            <a:spLocks noGrp="1"/>
          </p:cNvSpPr>
          <p:nvPr>
            <p:ph type="dt" sz="half" idx="10"/>
          </p:nvPr>
        </p:nvSpPr>
        <p:spPr>
          <a:xfrm>
            <a:off x="8197353" y="6309360"/>
            <a:ext cx="2151134" cy="457200"/>
          </a:xfrm>
        </p:spPr>
        <p:txBody>
          <a:bodyPr rtlCol="0"/>
          <a:lstStyle/>
          <a:p>
            <a:pPr algn="l" rtl="0"/>
            <a:r>
              <a:rPr lang="zh-CN">
                <a:solidFill>
                  <a:srgbClr val="FFFFFF"/>
                </a:solidFill>
                <a:effectLst>
                  <a:outerShdw blurRad="50800" dist="38100" dir="2700000" algn="tl" rotWithShape="0">
                    <a:prstClr val="black">
                      <a:alpha val="43000"/>
                    </a:prstClr>
                  </a:outerShdw>
                </a:effectLst>
              </a:rPr>
              <a:t>20XX/2/1</a:t>
            </a:r>
            <a:endParaRPr lang="zh-CN" dirty="0">
              <a:solidFill>
                <a:srgbClr val="FFFFFF"/>
              </a:solidFill>
              <a:effectLst>
                <a:outerShdw blurRad="50800" dist="38100" dir="2700000" algn="tl" rotWithShape="0">
                  <a:prstClr val="black">
                    <a:alpha val="43000"/>
                  </a:prstClr>
                </a:outerShdw>
              </a:effectLst>
            </a:endParaRPr>
          </a:p>
        </p:txBody>
      </p:sp>
      <p:sp>
        <p:nvSpPr>
          <p:cNvPr id="62" name="灯片编号占位符 36"/>
          <p:cNvSpPr>
            <a:spLocks noGrp="1"/>
          </p:cNvSpPr>
          <p:nvPr>
            <p:ph type="sldNum" sz="quarter" idx="12"/>
          </p:nvPr>
        </p:nvSpPr>
        <p:spPr>
          <a:xfrm>
            <a:off x="10569202" y="6309360"/>
            <a:ext cx="979879" cy="457200"/>
          </a:xfrm>
        </p:spPr>
        <p:txBody>
          <a:bodyPr rtlCol="0"/>
          <a:lstStyle/>
          <a:p>
            <a:pPr rtl="0"/>
            <a:fld id="{FAEF9944-A4F6-4C59-AEBD-678D6480B8EA}" type="slidenum">
              <a:rPr lang="zh-CN" smtClean="0">
                <a:solidFill>
                  <a:srgbClr val="FFFFFF"/>
                </a:solidFill>
                <a:effectLst>
                  <a:outerShdw blurRad="50800" dist="38100" dir="2700000" algn="tl" rotWithShape="0">
                    <a:prstClr val="black">
                      <a:alpha val="43000"/>
                    </a:prstClr>
                  </a:outerShdw>
                </a:effectLst>
              </a:rPr>
            </a:fld>
            <a:endParaRPr lang="zh-CN" dirty="0">
              <a:solidFill>
                <a:srgbClr val="FFFFFF"/>
              </a:solidFill>
              <a:effectLst>
                <a:outerShdw blurRad="50800" dist="38100" dir="2700000" algn="tl" rotWithShape="0">
                  <a:prstClr val="black">
                    <a:alpha val="43000"/>
                  </a:prstClr>
                </a:outerShdw>
              </a:effectLst>
            </a:endParaRPr>
          </a:p>
        </p:txBody>
      </p:sp>
      <p:sp>
        <p:nvSpPr>
          <p:cNvPr id="65" name="图片占位符 64"/>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rtlCol="0" anchor="t">
            <a:noAutofit/>
          </a:bodyPr>
          <a:lstStyle>
            <a:lvl1pPr algn="ctr">
              <a:defRPr/>
            </a:lvl1pPr>
          </a:lstStyle>
          <a:p>
            <a:pPr rtl="0"/>
            <a:r>
              <a:rPr lang="zh-CN"/>
              <a:t>单击此处添加照片</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2 列">
    <p:spTree>
      <p:nvGrpSpPr>
        <p:cNvPr id="1" name=""/>
        <p:cNvGrpSpPr/>
        <p:nvPr/>
      </p:nvGrpSpPr>
      <p:grpSpPr>
        <a:xfrm>
          <a:off x="0" y="0"/>
          <a:ext cx="0" cy="0"/>
          <a:chOff x="0" y="0"/>
          <a:chExt cx="0" cy="0"/>
        </a:xfrm>
      </p:grpSpPr>
      <p:sp useBgFill="1">
        <p:nvSpPr>
          <p:cNvPr id="2" name="长方形 1"/>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sz="1800" b="0" i="0" u="none" strike="noStrike" kern="1200" cap="none" spc="0" normalizeH="0" baseline="0" noProof="0" dirty="0">
              <a:ln>
                <a:noFill/>
              </a:ln>
              <a:solidFill>
                <a:prstClr val="white"/>
              </a:solidFill>
              <a:effectLst/>
              <a:uLnTx/>
              <a:uFillTx/>
              <a:latin typeface="Microsoft YaHei UI" panose="020B0503020204020204" charset="-122"/>
              <a:ea typeface="+mn-ea"/>
              <a:cs typeface="+mn-cs"/>
            </a:endParaRPr>
          </a:p>
        </p:txBody>
      </p:sp>
      <p:sp>
        <p:nvSpPr>
          <p:cNvPr id="20" name="长方形 19"/>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4" name="标题 1"/>
          <p:cNvSpPr>
            <a:spLocks noGrp="1"/>
          </p:cNvSpPr>
          <p:nvPr>
            <p:ph type="title" hasCustomPrompt="1"/>
          </p:nvPr>
        </p:nvSpPr>
        <p:spPr>
          <a:xfrm>
            <a:off x="648935" y="180644"/>
            <a:ext cx="10900146" cy="935776"/>
          </a:xfrm>
        </p:spPr>
        <p:txBody>
          <a:bodyPr rtlCol="0">
            <a:noAutofit/>
          </a:bodyPr>
          <a:lstStyle>
            <a:lvl1pPr>
              <a:defRPr sz="3600">
                <a:solidFill>
                  <a:schemeClr val="bg1"/>
                </a:solidFill>
              </a:defRPr>
            </a:lvl1pPr>
          </a:lstStyle>
          <a:p>
            <a:pPr rtl="0"/>
            <a:r>
              <a:rPr lang="zh-CN">
                <a:solidFill>
                  <a:schemeClr val="bg1"/>
                </a:solidFill>
              </a:rPr>
              <a:t>单击此处添加标题</a:t>
            </a:r>
            <a:endParaRPr lang="zh-CN">
              <a:solidFill>
                <a:schemeClr val="bg1"/>
              </a:solidFill>
            </a:endParaRPr>
          </a:p>
        </p:txBody>
      </p:sp>
      <p:sp>
        <p:nvSpPr>
          <p:cNvPr id="5" name="长方形 4"/>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6" name="长方形 5"/>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5" name="内容占位符 2"/>
          <p:cNvSpPr>
            <a:spLocks noGrp="1"/>
          </p:cNvSpPr>
          <p:nvPr>
            <p:ph idx="14" hasCustomPrompt="1"/>
          </p:nvPr>
        </p:nvSpPr>
        <p:spPr>
          <a:xfrm>
            <a:off x="648934" y="1834005"/>
            <a:ext cx="4727735" cy="465155"/>
          </a:xfrm>
        </p:spPr>
        <p:txBody>
          <a:bodyPr rtlCol="0" anchor="t">
            <a:noAutofit/>
          </a:bodyPr>
          <a:lstStyle>
            <a:lvl1pPr>
              <a:buFont typeface="Arial" panose="020B0604020202020204" pitchFamily="34" charset="0"/>
              <a:buNone/>
              <a:defRPr sz="2000" b="1"/>
            </a:lvl1pPr>
          </a:lstStyle>
          <a:p>
            <a:pPr rtl="0"/>
            <a:r>
              <a:rPr lang="zh-CN"/>
              <a:t>单击此处添加副标题</a:t>
            </a:r>
            <a:endParaRPr lang="zh-CN"/>
          </a:p>
        </p:txBody>
      </p:sp>
      <p:sp>
        <p:nvSpPr>
          <p:cNvPr id="8" name="内容占位符 2"/>
          <p:cNvSpPr>
            <a:spLocks noGrp="1"/>
          </p:cNvSpPr>
          <p:nvPr>
            <p:ph idx="1" hasCustomPrompt="1"/>
          </p:nvPr>
        </p:nvSpPr>
        <p:spPr>
          <a:xfrm>
            <a:off x="648934" y="2422380"/>
            <a:ext cx="4727735" cy="3029446"/>
          </a:xfrm>
        </p:spPr>
        <p:txBody>
          <a:bodyPr rtlCol="0" anchor="t">
            <a:noAutofit/>
          </a:bodyPr>
          <a:lstStyle>
            <a:lvl1pPr marL="283210" indent="-283210">
              <a:buFont typeface="Arial" panose="020B0604020202020204" pitchFamily="34" charset="0"/>
              <a:buChar char="•"/>
              <a:defRPr sz="1600" b="0" baseline="0"/>
            </a:lvl1pPr>
          </a:lstStyle>
          <a:p>
            <a:pPr rtl="0"/>
            <a:r>
              <a:rPr lang="zh-CN"/>
              <a:t> 单击此处添加文本</a:t>
            </a:r>
            <a:endParaRPr lang="zh-CN"/>
          </a:p>
        </p:txBody>
      </p:sp>
      <p:sp>
        <p:nvSpPr>
          <p:cNvPr id="16" name="内容占位符 2"/>
          <p:cNvSpPr>
            <a:spLocks noGrp="1"/>
          </p:cNvSpPr>
          <p:nvPr>
            <p:ph idx="15" hasCustomPrompt="1"/>
          </p:nvPr>
        </p:nvSpPr>
        <p:spPr>
          <a:xfrm>
            <a:off x="6095999" y="1834004"/>
            <a:ext cx="4727735" cy="465155"/>
          </a:xfrm>
        </p:spPr>
        <p:txBody>
          <a:bodyPr rtlCol="0" anchor="t">
            <a:noAutofit/>
          </a:bodyPr>
          <a:lstStyle>
            <a:lvl1pPr>
              <a:buFont typeface="Arial" panose="020B0604020202020204" pitchFamily="34" charset="0"/>
              <a:buNone/>
              <a:defRPr sz="2000" b="1"/>
            </a:lvl1pPr>
          </a:lstStyle>
          <a:p>
            <a:pPr rtl="0"/>
            <a:r>
              <a:rPr lang="zh-CN"/>
              <a:t>单击此处添加副标题</a:t>
            </a:r>
            <a:endParaRPr lang="zh-CN"/>
          </a:p>
        </p:txBody>
      </p:sp>
      <p:sp>
        <p:nvSpPr>
          <p:cNvPr id="14" name="内容占位符 2"/>
          <p:cNvSpPr>
            <a:spLocks noGrp="1"/>
          </p:cNvSpPr>
          <p:nvPr>
            <p:ph idx="13" hasCustomPrompt="1"/>
          </p:nvPr>
        </p:nvSpPr>
        <p:spPr>
          <a:xfrm>
            <a:off x="6095999" y="2422380"/>
            <a:ext cx="4727735" cy="3029446"/>
          </a:xfrm>
        </p:spPr>
        <p:txBody>
          <a:bodyPr rtlCol="0" anchor="t">
            <a:noAutofit/>
          </a:bodyPr>
          <a:lstStyle>
            <a:lvl1pPr marL="283210" indent="-283210">
              <a:buFont typeface="Arial" panose="020B0604020202020204" pitchFamily="34" charset="0"/>
              <a:buChar char="•"/>
              <a:defRPr sz="1600" b="0" baseline="0"/>
            </a:lvl1pPr>
          </a:lstStyle>
          <a:p>
            <a:pPr rtl="0"/>
            <a:r>
              <a:rPr lang="zh-CN"/>
              <a:t> 单击此处添加文本</a:t>
            </a:r>
            <a:endParaRPr lang="zh-CN"/>
          </a:p>
        </p:txBody>
      </p:sp>
      <p:sp>
        <p:nvSpPr>
          <p:cNvPr id="9" name="长方形 8"/>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1" name="页脚占位符 29"/>
          <p:cNvSpPr>
            <a:spLocks noGrp="1"/>
          </p:cNvSpPr>
          <p:nvPr>
            <p:ph type="ftr" sz="quarter" idx="11"/>
          </p:nvPr>
        </p:nvSpPr>
        <p:spPr>
          <a:xfrm>
            <a:off x="642917" y="6309360"/>
            <a:ext cx="3423986" cy="457200"/>
          </a:xfrm>
        </p:spPr>
        <p:txBody>
          <a:bodyPr rtlCol="0"/>
          <a:lstStyle>
            <a:lvl1pPr>
              <a:defRPr>
                <a:solidFill>
                  <a:schemeClr val="bg1"/>
                </a:solidFill>
              </a:defRPr>
            </a:lvl1pPr>
          </a:lstStyle>
          <a:p>
            <a:pPr rtl="0"/>
            <a:r>
              <a:rPr lang="zh-CN"/>
              <a:t>演示文稿标题</a:t>
            </a:r>
            <a:endParaRPr lang="zh-CN" dirty="0">
              <a:solidFill>
                <a:schemeClr val="bg1"/>
              </a:solidFill>
            </a:endParaRPr>
          </a:p>
        </p:txBody>
      </p:sp>
      <p:sp>
        <p:nvSpPr>
          <p:cNvPr id="10" name="日期占位符 28"/>
          <p:cNvSpPr>
            <a:spLocks noGrp="1"/>
          </p:cNvSpPr>
          <p:nvPr>
            <p:ph type="dt" sz="half" idx="10"/>
          </p:nvPr>
        </p:nvSpPr>
        <p:spPr>
          <a:xfrm>
            <a:off x="5373620" y="6309360"/>
            <a:ext cx="3411973" cy="457200"/>
          </a:xfrm>
        </p:spPr>
        <p:txBody>
          <a:bodyPr rtlCol="0"/>
          <a:lstStyle>
            <a:lvl1pPr>
              <a:defRPr>
                <a:solidFill>
                  <a:schemeClr val="tx2"/>
                </a:solidFill>
              </a:defRPr>
            </a:lvl1pPr>
          </a:lstStyle>
          <a:p>
            <a:pPr rtl="0"/>
            <a:r>
              <a:rPr lang="zh-CN"/>
              <a:t>20XX/2/1</a:t>
            </a:r>
            <a:endParaRPr lang="zh-CN" dirty="0"/>
          </a:p>
        </p:txBody>
      </p:sp>
      <p:sp>
        <p:nvSpPr>
          <p:cNvPr id="12" name="灯片编号占位符 30"/>
          <p:cNvSpPr>
            <a:spLocks noGrp="1"/>
          </p:cNvSpPr>
          <p:nvPr>
            <p:ph type="sldNum" sz="quarter" idx="12"/>
          </p:nvPr>
        </p:nvSpPr>
        <p:spPr>
          <a:xfrm>
            <a:off x="10569202" y="6309360"/>
            <a:ext cx="979879" cy="457200"/>
          </a:xfrm>
        </p:spPr>
        <p:txBody>
          <a:bodyPr rtlCol="0"/>
          <a:lstStyle/>
          <a:p>
            <a:pPr rtl="0"/>
            <a:fld id="{FAEF9944-A4F6-4C59-AEBD-678D6480B8EA}" type="slidenum">
              <a:rPr lang="zh-CN" smtClean="0"/>
            </a:fld>
            <a:endParaRPr lang="zh-CN" dirty="0"/>
          </a:p>
        </p:txBody>
      </p:sp>
      <p:sp>
        <p:nvSpPr>
          <p:cNvPr id="13" name="长方形 12"/>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内容 3 列">
    <p:spTree>
      <p:nvGrpSpPr>
        <p:cNvPr id="1" name=""/>
        <p:cNvGrpSpPr/>
        <p:nvPr/>
      </p:nvGrpSpPr>
      <p:grpSpPr>
        <a:xfrm>
          <a:off x="0" y="0"/>
          <a:ext cx="0" cy="0"/>
          <a:chOff x="0" y="0"/>
          <a:chExt cx="0" cy="0"/>
        </a:xfrm>
      </p:grpSpPr>
      <p:sp useBgFill="1">
        <p:nvSpPr>
          <p:cNvPr id="2" name="长方形 1"/>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sz="1800" b="0" i="0" u="none" strike="noStrike" kern="1200" cap="none" spc="0" normalizeH="0" baseline="0" noProof="0" dirty="0">
              <a:ln>
                <a:noFill/>
              </a:ln>
              <a:solidFill>
                <a:prstClr val="white"/>
              </a:solidFill>
              <a:effectLst/>
              <a:uLnTx/>
              <a:uFillTx/>
              <a:latin typeface="Microsoft YaHei UI" panose="020B0503020204020204" charset="-122"/>
              <a:ea typeface="+mn-ea"/>
              <a:cs typeface="+mn-cs"/>
            </a:endParaRPr>
          </a:p>
        </p:txBody>
      </p:sp>
      <p:sp>
        <p:nvSpPr>
          <p:cNvPr id="3" name="长方形 2"/>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4" name="标题 1"/>
          <p:cNvSpPr>
            <a:spLocks noGrp="1"/>
          </p:cNvSpPr>
          <p:nvPr>
            <p:ph type="title" hasCustomPrompt="1"/>
          </p:nvPr>
        </p:nvSpPr>
        <p:spPr>
          <a:xfrm>
            <a:off x="648935" y="180644"/>
            <a:ext cx="10900146" cy="935776"/>
          </a:xfrm>
        </p:spPr>
        <p:txBody>
          <a:bodyPr rtlCol="0">
            <a:noAutofit/>
          </a:bodyPr>
          <a:lstStyle>
            <a:lvl1pPr>
              <a:defRPr sz="3600">
                <a:solidFill>
                  <a:schemeClr val="bg1"/>
                </a:solidFill>
              </a:defRPr>
            </a:lvl1pPr>
          </a:lstStyle>
          <a:p>
            <a:pPr rtl="0"/>
            <a:r>
              <a:rPr lang="zh-CN">
                <a:solidFill>
                  <a:schemeClr val="bg1"/>
                </a:solidFill>
              </a:rPr>
              <a:t>单击此处添加标题</a:t>
            </a:r>
            <a:endParaRPr lang="zh-CN">
              <a:solidFill>
                <a:schemeClr val="bg1"/>
              </a:solidFill>
            </a:endParaRPr>
          </a:p>
        </p:txBody>
      </p:sp>
      <p:sp>
        <p:nvSpPr>
          <p:cNvPr id="5" name="长方形 4"/>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6" name="长方形 5"/>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4" name="内容占位符 2"/>
          <p:cNvSpPr>
            <a:spLocks noGrp="1"/>
          </p:cNvSpPr>
          <p:nvPr>
            <p:ph idx="14" hasCustomPrompt="1"/>
          </p:nvPr>
        </p:nvSpPr>
        <p:spPr>
          <a:xfrm>
            <a:off x="648935" y="1834005"/>
            <a:ext cx="3519028" cy="465155"/>
          </a:xfrm>
        </p:spPr>
        <p:txBody>
          <a:bodyPr rtlCol="0" anchor="t">
            <a:noAutofit/>
          </a:bodyPr>
          <a:lstStyle>
            <a:lvl1pPr>
              <a:buFont typeface="Arial" panose="020B0604020202020204" pitchFamily="34" charset="0"/>
              <a:buNone/>
              <a:defRPr sz="2000" b="1"/>
            </a:lvl1pPr>
          </a:lstStyle>
          <a:p>
            <a:pPr rtl="0"/>
            <a:r>
              <a:rPr lang="zh-CN"/>
              <a:t>单击此处添加副标题</a:t>
            </a:r>
            <a:endParaRPr lang="zh-CN"/>
          </a:p>
        </p:txBody>
      </p:sp>
      <p:sp>
        <p:nvSpPr>
          <p:cNvPr id="7" name="内容占位符 2"/>
          <p:cNvSpPr>
            <a:spLocks noGrp="1"/>
          </p:cNvSpPr>
          <p:nvPr>
            <p:ph idx="1" hasCustomPrompt="1"/>
          </p:nvPr>
        </p:nvSpPr>
        <p:spPr>
          <a:xfrm>
            <a:off x="648935" y="2419555"/>
            <a:ext cx="3519028" cy="3197260"/>
          </a:xfrm>
        </p:spPr>
        <p:txBody>
          <a:bodyPr rtlCol="0" anchor="t">
            <a:normAutofit/>
          </a:bodyPr>
          <a:lstStyle>
            <a:lvl1pPr marL="283210" indent="-283210">
              <a:buFont typeface="Arial" panose="020B0604020202020204" pitchFamily="34" charset="0"/>
              <a:buChar char="•"/>
              <a:defRPr sz="1600" b="0" baseline="0"/>
            </a:lvl1pPr>
          </a:lstStyle>
          <a:p>
            <a:pPr rtl="0"/>
            <a:r>
              <a:rPr lang="zh-CN"/>
              <a:t> 单击此处添加文本</a:t>
            </a:r>
            <a:endParaRPr lang="zh-CN"/>
          </a:p>
        </p:txBody>
      </p:sp>
      <p:sp>
        <p:nvSpPr>
          <p:cNvPr id="21" name="内容占位符 2"/>
          <p:cNvSpPr>
            <a:spLocks noGrp="1"/>
          </p:cNvSpPr>
          <p:nvPr>
            <p:ph idx="18" hasCustomPrompt="1"/>
          </p:nvPr>
        </p:nvSpPr>
        <p:spPr>
          <a:xfrm>
            <a:off x="4336486" y="1828356"/>
            <a:ext cx="3519028" cy="465155"/>
          </a:xfrm>
        </p:spPr>
        <p:txBody>
          <a:bodyPr rtlCol="0" anchor="t">
            <a:noAutofit/>
          </a:bodyPr>
          <a:lstStyle>
            <a:lvl1pPr>
              <a:buFont typeface="Arial" panose="020B0604020202020204" pitchFamily="34" charset="0"/>
              <a:buNone/>
              <a:defRPr sz="2000" b="1"/>
            </a:lvl1pPr>
          </a:lstStyle>
          <a:p>
            <a:pPr rtl="0"/>
            <a:r>
              <a:rPr lang="zh-CN"/>
              <a:t>单击此处添加副标题</a:t>
            </a:r>
            <a:endParaRPr lang="zh-CN"/>
          </a:p>
        </p:txBody>
      </p:sp>
      <p:sp>
        <p:nvSpPr>
          <p:cNvPr id="20" name="内容占位符 2"/>
          <p:cNvSpPr>
            <a:spLocks noGrp="1"/>
          </p:cNvSpPr>
          <p:nvPr>
            <p:ph idx="17" hasCustomPrompt="1"/>
          </p:nvPr>
        </p:nvSpPr>
        <p:spPr>
          <a:xfrm>
            <a:off x="4336486" y="2419555"/>
            <a:ext cx="3519028" cy="3197260"/>
          </a:xfrm>
        </p:spPr>
        <p:txBody>
          <a:bodyPr rtlCol="0" anchor="t">
            <a:normAutofit/>
          </a:bodyPr>
          <a:lstStyle>
            <a:lvl1pPr marL="283210" indent="-283210">
              <a:buFont typeface="Arial" panose="020B0604020202020204" pitchFamily="34" charset="0"/>
              <a:buChar char="•"/>
              <a:defRPr sz="1600" b="0" baseline="0"/>
            </a:lvl1pPr>
          </a:lstStyle>
          <a:p>
            <a:pPr rtl="0"/>
            <a:r>
              <a:rPr lang="zh-CN"/>
              <a:t> 单击此处添加文本</a:t>
            </a:r>
            <a:endParaRPr lang="zh-CN"/>
          </a:p>
        </p:txBody>
      </p:sp>
      <p:sp>
        <p:nvSpPr>
          <p:cNvPr id="19" name="内容占位符 2"/>
          <p:cNvSpPr>
            <a:spLocks noGrp="1"/>
          </p:cNvSpPr>
          <p:nvPr>
            <p:ph idx="16" hasCustomPrompt="1"/>
          </p:nvPr>
        </p:nvSpPr>
        <p:spPr>
          <a:xfrm>
            <a:off x="8024037" y="1834005"/>
            <a:ext cx="3519028" cy="465155"/>
          </a:xfrm>
        </p:spPr>
        <p:txBody>
          <a:bodyPr rtlCol="0" anchor="t">
            <a:noAutofit/>
          </a:bodyPr>
          <a:lstStyle>
            <a:lvl1pPr>
              <a:buFont typeface="Arial" panose="020B0604020202020204" pitchFamily="34" charset="0"/>
              <a:buNone/>
              <a:defRPr sz="2000" b="1"/>
            </a:lvl1pPr>
          </a:lstStyle>
          <a:p>
            <a:pPr rtl="0"/>
            <a:r>
              <a:rPr lang="zh-CN"/>
              <a:t>单击此处添加副标题</a:t>
            </a:r>
            <a:endParaRPr lang="zh-CN"/>
          </a:p>
        </p:txBody>
      </p:sp>
      <p:sp>
        <p:nvSpPr>
          <p:cNvPr id="18" name="内容占位符 2"/>
          <p:cNvSpPr>
            <a:spLocks noGrp="1"/>
          </p:cNvSpPr>
          <p:nvPr>
            <p:ph idx="15" hasCustomPrompt="1"/>
          </p:nvPr>
        </p:nvSpPr>
        <p:spPr>
          <a:xfrm>
            <a:off x="8024037" y="2419555"/>
            <a:ext cx="3519028" cy="3197260"/>
          </a:xfrm>
        </p:spPr>
        <p:txBody>
          <a:bodyPr rtlCol="0" anchor="t">
            <a:normAutofit/>
          </a:bodyPr>
          <a:lstStyle>
            <a:lvl1pPr marL="283210" indent="-283210">
              <a:buFont typeface="Arial" panose="020B0604020202020204" pitchFamily="34" charset="0"/>
              <a:buChar char="•"/>
              <a:defRPr sz="1600" b="0" baseline="0"/>
            </a:lvl1pPr>
          </a:lstStyle>
          <a:p>
            <a:pPr rtl="0"/>
            <a:r>
              <a:rPr lang="zh-CN"/>
              <a:t> 单击此处添加文本</a:t>
            </a:r>
            <a:endParaRPr lang="zh-CN"/>
          </a:p>
        </p:txBody>
      </p:sp>
      <p:sp>
        <p:nvSpPr>
          <p:cNvPr id="8" name="长方形 7"/>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2" name="长方形 11"/>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23" name="页脚占位符 29"/>
          <p:cNvSpPr>
            <a:spLocks noGrp="1"/>
          </p:cNvSpPr>
          <p:nvPr>
            <p:ph type="ftr" sz="quarter" idx="11"/>
          </p:nvPr>
        </p:nvSpPr>
        <p:spPr>
          <a:xfrm>
            <a:off x="642917" y="6309360"/>
            <a:ext cx="3423986" cy="457200"/>
          </a:xfrm>
        </p:spPr>
        <p:txBody>
          <a:bodyPr rtlCol="0"/>
          <a:lstStyle>
            <a:lvl1pPr>
              <a:defRPr>
                <a:solidFill>
                  <a:schemeClr val="bg1"/>
                </a:solidFill>
              </a:defRPr>
            </a:lvl1pPr>
          </a:lstStyle>
          <a:p>
            <a:pPr rtl="0"/>
            <a:r>
              <a:rPr lang="zh-CN"/>
              <a:t>演示文稿标题</a:t>
            </a:r>
            <a:endParaRPr lang="zh-CN" dirty="0">
              <a:solidFill>
                <a:schemeClr val="bg1"/>
              </a:solidFill>
            </a:endParaRPr>
          </a:p>
        </p:txBody>
      </p:sp>
      <p:sp>
        <p:nvSpPr>
          <p:cNvPr id="22" name="日期占位符 28"/>
          <p:cNvSpPr>
            <a:spLocks noGrp="1"/>
          </p:cNvSpPr>
          <p:nvPr>
            <p:ph type="dt" sz="half" idx="10"/>
          </p:nvPr>
        </p:nvSpPr>
        <p:spPr>
          <a:xfrm>
            <a:off x="5373620" y="6309360"/>
            <a:ext cx="3411973" cy="457200"/>
          </a:xfrm>
        </p:spPr>
        <p:txBody>
          <a:bodyPr rtlCol="0"/>
          <a:lstStyle>
            <a:lvl1pPr>
              <a:defRPr>
                <a:solidFill>
                  <a:schemeClr val="tx2"/>
                </a:solidFill>
              </a:defRPr>
            </a:lvl1pPr>
          </a:lstStyle>
          <a:p>
            <a:pPr rtl="0"/>
            <a:r>
              <a:rPr lang="zh-CN"/>
              <a:t>20XX/2/1</a:t>
            </a:r>
            <a:endParaRPr lang="zh-CN" dirty="0"/>
          </a:p>
        </p:txBody>
      </p:sp>
      <p:sp>
        <p:nvSpPr>
          <p:cNvPr id="11" name="灯片编号占位符 30"/>
          <p:cNvSpPr>
            <a:spLocks noGrp="1"/>
          </p:cNvSpPr>
          <p:nvPr>
            <p:ph type="sldNum" sz="quarter" idx="12"/>
          </p:nvPr>
        </p:nvSpPr>
        <p:spPr>
          <a:xfrm>
            <a:off x="10569202" y="6309360"/>
            <a:ext cx="979879" cy="457200"/>
          </a:xfrm>
        </p:spPr>
        <p:txBody>
          <a:bodyPr rtlCol="0"/>
          <a:lstStyle/>
          <a:p>
            <a:pPr rtl="0"/>
            <a:fld id="{FAEF9944-A4F6-4C59-AEBD-678D6480B8EA}" type="slidenum">
              <a:rPr lang="zh-CN" smtClean="0"/>
            </a:fld>
            <a:endParaRPr 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摘要">
    <p:spTree>
      <p:nvGrpSpPr>
        <p:cNvPr id="1" name=""/>
        <p:cNvGrpSpPr/>
        <p:nvPr/>
      </p:nvGrpSpPr>
      <p:grpSpPr>
        <a:xfrm>
          <a:off x="0" y="0"/>
          <a:ext cx="0" cy="0"/>
          <a:chOff x="0" y="0"/>
          <a:chExt cx="0" cy="0"/>
        </a:xfrm>
      </p:grpSpPr>
      <p:sp useBgFill="1">
        <p:nvSpPr>
          <p:cNvPr id="6" name="长方形 5"/>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1" name="长方形 10"/>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2" name="标题 1"/>
          <p:cNvSpPr>
            <a:spLocks noGrp="1"/>
          </p:cNvSpPr>
          <p:nvPr>
            <p:ph type="title" hasCustomPrompt="1"/>
          </p:nvPr>
        </p:nvSpPr>
        <p:spPr>
          <a:xfrm>
            <a:off x="5376668" y="537381"/>
            <a:ext cx="6172412" cy="1031927"/>
          </a:xfrm>
        </p:spPr>
        <p:txBody>
          <a:bodyPr rtlCol="0"/>
          <a:lstStyle>
            <a:lvl1pPr>
              <a:defRPr/>
            </a:lvl1pPr>
          </a:lstStyle>
          <a:p>
            <a:pPr rtl="0"/>
            <a:r>
              <a:rPr lang="zh-CN"/>
              <a:t>单击此处添加标题</a:t>
            </a:r>
            <a:endParaRPr lang="zh-CN"/>
          </a:p>
        </p:txBody>
      </p:sp>
      <p:sp>
        <p:nvSpPr>
          <p:cNvPr id="10" name="长方形 9"/>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3" name="长方形 12"/>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4" name="长方形 13"/>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23" name="图片占位符 19"/>
          <p:cNvSpPr>
            <a:spLocks noGrp="1"/>
          </p:cNvSpPr>
          <p:nvPr>
            <p:ph type="pic" sz="quarter" idx="13" hasCustomPrompt="1"/>
          </p:nvPr>
        </p:nvSpPr>
        <p:spPr>
          <a:xfrm>
            <a:off x="-1" y="-3"/>
            <a:ext cx="4613544" cy="2249321"/>
          </a:xfrm>
        </p:spPr>
        <p:txBody>
          <a:bodyPr rtlCol="0" anchor="t"/>
          <a:lstStyle>
            <a:lvl1pPr algn="ctr">
              <a:defRPr/>
            </a:lvl1pPr>
          </a:lstStyle>
          <a:p>
            <a:pPr rtl="0"/>
            <a:r>
              <a:rPr lang="zh-CN"/>
              <a:t>单击此处添加图片</a:t>
            </a:r>
            <a:endParaRPr lang="zh-CN"/>
          </a:p>
        </p:txBody>
      </p:sp>
      <p:sp>
        <p:nvSpPr>
          <p:cNvPr id="24" name="图片占位符 19"/>
          <p:cNvSpPr>
            <a:spLocks noGrp="1"/>
          </p:cNvSpPr>
          <p:nvPr>
            <p:ph type="pic" sz="quarter" idx="14" hasCustomPrompt="1"/>
          </p:nvPr>
        </p:nvSpPr>
        <p:spPr>
          <a:xfrm>
            <a:off x="-1" y="2311339"/>
            <a:ext cx="4613544" cy="2241520"/>
          </a:xfrm>
        </p:spPr>
        <p:txBody>
          <a:bodyPr rtlCol="0" anchor="t"/>
          <a:lstStyle>
            <a:lvl1pPr algn="ctr">
              <a:defRPr/>
            </a:lvl1pPr>
          </a:lstStyle>
          <a:p>
            <a:pPr rtl="0"/>
            <a:r>
              <a:rPr lang="zh-CN"/>
              <a:t>单击此处添加图片</a:t>
            </a:r>
            <a:endParaRPr lang="zh-CN"/>
          </a:p>
        </p:txBody>
      </p:sp>
      <p:sp>
        <p:nvSpPr>
          <p:cNvPr id="25" name="图片占位符 19"/>
          <p:cNvSpPr>
            <a:spLocks noGrp="1"/>
          </p:cNvSpPr>
          <p:nvPr>
            <p:ph type="pic" sz="quarter" idx="15" hasCustomPrompt="1"/>
          </p:nvPr>
        </p:nvSpPr>
        <p:spPr>
          <a:xfrm>
            <a:off x="-1" y="4613572"/>
            <a:ext cx="4613544" cy="2241520"/>
          </a:xfrm>
        </p:spPr>
        <p:txBody>
          <a:bodyPr rtlCol="0" anchor="t"/>
          <a:lstStyle>
            <a:lvl1pPr algn="ctr">
              <a:defRPr/>
            </a:lvl1pPr>
          </a:lstStyle>
          <a:p>
            <a:pPr rtl="0"/>
            <a:r>
              <a:rPr lang="zh-CN"/>
              <a:t>单击此处添加图片</a:t>
            </a:r>
            <a:endParaRPr lang="zh-CN"/>
          </a:p>
        </p:txBody>
      </p:sp>
      <p:sp>
        <p:nvSpPr>
          <p:cNvPr id="15" name="内容占位符 2"/>
          <p:cNvSpPr>
            <a:spLocks noGrp="1"/>
          </p:cNvSpPr>
          <p:nvPr>
            <p:ph idx="1" hasCustomPrompt="1"/>
          </p:nvPr>
        </p:nvSpPr>
        <p:spPr>
          <a:xfrm>
            <a:off x="5376671" y="1735745"/>
            <a:ext cx="6172412" cy="3767496"/>
          </a:xfrm>
        </p:spPr>
        <p:txBody>
          <a:bodyPr rtlCol="0" anchor="t">
            <a:normAutofit/>
          </a:bodyPr>
          <a:lstStyle>
            <a:lvl1pPr>
              <a:buFont typeface="Arial" panose="020B0604020202020204" pitchFamily="34" charset="0"/>
              <a:buNone/>
              <a:defRPr sz="1600" b="0"/>
            </a:lvl1pPr>
          </a:lstStyle>
          <a:p>
            <a:pPr rtl="0"/>
            <a:r>
              <a:rPr lang="zh-CN"/>
              <a:t> 单击此处添加文本</a:t>
            </a:r>
            <a:endParaRPr lang="zh-CN"/>
          </a:p>
        </p:txBody>
      </p:sp>
      <p:sp>
        <p:nvSpPr>
          <p:cNvPr id="17" name="页脚占位符 4"/>
          <p:cNvSpPr>
            <a:spLocks noGrp="1"/>
          </p:cNvSpPr>
          <p:nvPr>
            <p:ph type="ftr" sz="quarter" idx="11"/>
          </p:nvPr>
        </p:nvSpPr>
        <p:spPr>
          <a:xfrm>
            <a:off x="642917" y="6309360"/>
            <a:ext cx="3271516" cy="457200"/>
          </a:xfrm>
        </p:spPr>
        <p:txBody>
          <a:bodyPr rtlCol="0"/>
          <a:lstStyle>
            <a:lvl1pPr>
              <a:defRPr>
                <a:solidFill>
                  <a:schemeClr val="bg1"/>
                </a:solidFill>
                <a:effectLst>
                  <a:outerShdw blurRad="50800" dist="38100" dir="2700000" algn="tl" rotWithShape="0">
                    <a:prstClr val="black">
                      <a:alpha val="43000"/>
                    </a:prstClr>
                  </a:outerShdw>
                </a:effectLst>
              </a:defRPr>
            </a:lvl1pPr>
          </a:lstStyle>
          <a:p>
            <a:pPr rtl="0"/>
            <a:r>
              <a:rPr lang="zh-CN"/>
              <a:t>演示文稿标题</a:t>
            </a:r>
            <a:endParaRPr lang="zh-CN"/>
          </a:p>
        </p:txBody>
      </p:sp>
      <p:sp>
        <p:nvSpPr>
          <p:cNvPr id="16" name="日期占位符 3"/>
          <p:cNvSpPr>
            <a:spLocks noGrp="1"/>
          </p:cNvSpPr>
          <p:nvPr>
            <p:ph type="dt" sz="half" idx="10"/>
          </p:nvPr>
        </p:nvSpPr>
        <p:spPr>
          <a:xfrm>
            <a:off x="5376668" y="6309360"/>
            <a:ext cx="3411973" cy="457200"/>
          </a:xfrm>
        </p:spPr>
        <p:txBody>
          <a:bodyPr rtlCol="0"/>
          <a:lstStyle>
            <a:lvl1pPr>
              <a:defRPr>
                <a:solidFill>
                  <a:schemeClr val="tx2"/>
                </a:solidFill>
                <a:effectLst/>
              </a:defRPr>
            </a:lvl1pPr>
          </a:lstStyle>
          <a:p>
            <a:pPr rtl="0"/>
            <a:r>
              <a:rPr lang="zh-CN"/>
              <a:t>20XX/2/1</a:t>
            </a:r>
            <a:endParaRPr lang="zh-CN" dirty="0"/>
          </a:p>
        </p:txBody>
      </p:sp>
      <p:sp>
        <p:nvSpPr>
          <p:cNvPr id="18" name="幻灯片编号占位符 5"/>
          <p:cNvSpPr>
            <a:spLocks noGrp="1"/>
          </p:cNvSpPr>
          <p:nvPr>
            <p:ph type="sldNum" sz="quarter" idx="12"/>
          </p:nvPr>
        </p:nvSpPr>
        <p:spPr>
          <a:xfrm>
            <a:off x="10569202" y="6309360"/>
            <a:ext cx="979879" cy="457200"/>
          </a:xfrm>
        </p:spPr>
        <p:txBody>
          <a:bodyPr rtlCol="0"/>
          <a:lstStyle/>
          <a:p>
            <a:pPr rtl="0"/>
            <a:fld id="{FAEF9944-A4F6-4C59-AEBD-678D6480B8EA}" type="slidenum">
              <a:rPr lang="zh-CN" smtClean="0"/>
            </a:fld>
            <a:endParaRPr 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结束语">
    <p:spTree>
      <p:nvGrpSpPr>
        <p:cNvPr id="1" name=""/>
        <p:cNvGrpSpPr/>
        <p:nvPr/>
      </p:nvGrpSpPr>
      <p:grpSpPr>
        <a:xfrm>
          <a:off x="0" y="0"/>
          <a:ext cx="0" cy="0"/>
          <a:chOff x="0" y="0"/>
          <a:chExt cx="0" cy="0"/>
        </a:xfrm>
      </p:grpSpPr>
      <p:sp useBgFill="1">
        <p:nvSpPr>
          <p:cNvPr id="6" name="长方形 5"/>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7" name="长方形 6"/>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8" name="标题 1"/>
          <p:cNvSpPr>
            <a:spLocks noGrp="1"/>
          </p:cNvSpPr>
          <p:nvPr>
            <p:ph type="title" hasCustomPrompt="1"/>
          </p:nvPr>
        </p:nvSpPr>
        <p:spPr>
          <a:xfrm>
            <a:off x="1434622" y="1138041"/>
            <a:ext cx="4862811" cy="2019488"/>
          </a:xfrm>
        </p:spPr>
        <p:txBody>
          <a:bodyPr rtlCol="0"/>
          <a:lstStyle>
            <a:lvl1pPr>
              <a:lnSpc>
                <a:spcPct val="100000"/>
              </a:lnSpc>
              <a:defRPr>
                <a:solidFill>
                  <a:schemeClr val="bg1"/>
                </a:solidFill>
              </a:defRPr>
            </a:lvl1pPr>
          </a:lstStyle>
          <a:p>
            <a:pPr rtl="0"/>
            <a:r>
              <a:rPr lang="zh-CN">
                <a:solidFill>
                  <a:schemeClr val="bg1"/>
                </a:solidFill>
              </a:rPr>
              <a:t>单击此处添加标题</a:t>
            </a:r>
            <a:endParaRPr lang="zh-CN">
              <a:solidFill>
                <a:schemeClr val="bg1"/>
              </a:solidFill>
            </a:endParaRPr>
          </a:p>
        </p:txBody>
      </p:sp>
      <p:sp>
        <p:nvSpPr>
          <p:cNvPr id="25" name="图片占位符 21"/>
          <p:cNvSpPr>
            <a:spLocks noGrp="1"/>
          </p:cNvSpPr>
          <p:nvPr>
            <p:ph type="pic" sz="quarter" idx="14" hasCustomPrompt="1"/>
          </p:nvPr>
        </p:nvSpPr>
        <p:spPr>
          <a:xfrm>
            <a:off x="6858023" y="4941"/>
            <a:ext cx="5333977" cy="3392053"/>
          </a:xfrm>
        </p:spPr>
        <p:txBody>
          <a:bodyPr rtlCol="0" anchor="t"/>
          <a:lstStyle>
            <a:lvl1pPr algn="ctr">
              <a:defRPr/>
            </a:lvl1pPr>
          </a:lstStyle>
          <a:p>
            <a:pPr rtl="0"/>
            <a:r>
              <a:rPr lang="zh-CN"/>
              <a:t>单击此处添加照片</a:t>
            </a:r>
            <a:endParaRPr lang="zh-CN"/>
          </a:p>
        </p:txBody>
      </p:sp>
      <p:sp>
        <p:nvSpPr>
          <p:cNvPr id="24" name="图片占位符 21"/>
          <p:cNvSpPr>
            <a:spLocks noGrp="1"/>
          </p:cNvSpPr>
          <p:nvPr>
            <p:ph type="pic" sz="quarter" idx="13" hasCustomPrompt="1"/>
          </p:nvPr>
        </p:nvSpPr>
        <p:spPr>
          <a:xfrm>
            <a:off x="1067712" y="3461002"/>
            <a:ext cx="5728215" cy="3396997"/>
          </a:xfrm>
        </p:spPr>
        <p:txBody>
          <a:bodyPr rtlCol="0" anchor="t"/>
          <a:lstStyle>
            <a:lvl1pPr algn="ctr">
              <a:defRPr/>
            </a:lvl1pPr>
          </a:lstStyle>
          <a:p>
            <a:pPr rtl="0"/>
            <a:r>
              <a:rPr lang="zh-CN"/>
              <a:t>单击此处添加照片</a:t>
            </a:r>
            <a:endParaRPr lang="zh-CN"/>
          </a:p>
        </p:txBody>
      </p:sp>
      <p:sp>
        <p:nvSpPr>
          <p:cNvPr id="9" name="长方形 8"/>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0" name="长方形 9"/>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1" name="长方形 10"/>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4" name="长方形 13"/>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5" name="长方形 14"/>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6" name="内容占位符 2"/>
          <p:cNvSpPr>
            <a:spLocks noGrp="1"/>
          </p:cNvSpPr>
          <p:nvPr>
            <p:ph idx="1" hasCustomPrompt="1"/>
          </p:nvPr>
        </p:nvSpPr>
        <p:spPr>
          <a:xfrm>
            <a:off x="7386762" y="3928342"/>
            <a:ext cx="4162319" cy="2285000"/>
          </a:xfrm>
        </p:spPr>
        <p:txBody>
          <a:bodyPr rtlCol="0" anchor="t">
            <a:normAutofit/>
          </a:bodyPr>
          <a:lstStyle>
            <a:lvl1pPr>
              <a:lnSpc>
                <a:spcPct val="100000"/>
              </a:lnSpc>
              <a:defRPr sz="2400" b="0"/>
            </a:lvl1pPr>
          </a:lstStyle>
          <a:p>
            <a:pPr rtl="0"/>
            <a:r>
              <a:rPr lang="zh-CN"/>
              <a:t>单击此处添加文本</a:t>
            </a:r>
            <a:endParaRPr lang="zh-CN"/>
          </a:p>
        </p:txBody>
      </p:sp>
      <p:sp>
        <p:nvSpPr>
          <p:cNvPr id="17" name="页脚占位符 12"/>
          <p:cNvSpPr>
            <a:spLocks noGrp="1"/>
          </p:cNvSpPr>
          <p:nvPr>
            <p:ph type="ftr" sz="quarter" idx="11"/>
          </p:nvPr>
        </p:nvSpPr>
        <p:spPr>
          <a:xfrm>
            <a:off x="1525917" y="6309360"/>
            <a:ext cx="4946592"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zh-CN"/>
              <a:t>演示文稿标题</a:t>
            </a:r>
            <a:endParaRPr lang="zh-CN"/>
          </a:p>
        </p:txBody>
      </p:sp>
      <p:sp>
        <p:nvSpPr>
          <p:cNvPr id="18" name="长方形 17"/>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9" name="日期占位符 11"/>
          <p:cNvSpPr>
            <a:spLocks noGrp="1"/>
          </p:cNvSpPr>
          <p:nvPr>
            <p:ph type="dt" sz="half" idx="10"/>
          </p:nvPr>
        </p:nvSpPr>
        <p:spPr>
          <a:xfrm>
            <a:off x="7377730" y="6309360"/>
            <a:ext cx="2736329" cy="457200"/>
          </a:xfrm>
        </p:spPr>
        <p:txBody>
          <a:bodyPr rtlCol="0"/>
          <a:lstStyle/>
          <a:p>
            <a:pPr rtl="0"/>
            <a:r>
              <a:rPr lang="zh-CN"/>
              <a:t>20XX/2/1</a:t>
            </a:r>
            <a:endParaRPr lang="zh-CN" dirty="0"/>
          </a:p>
        </p:txBody>
      </p:sp>
      <p:sp>
        <p:nvSpPr>
          <p:cNvPr id="20" name="灯片编号占位符 15"/>
          <p:cNvSpPr>
            <a:spLocks noGrp="1"/>
          </p:cNvSpPr>
          <p:nvPr>
            <p:ph type="sldNum" sz="quarter" idx="12"/>
          </p:nvPr>
        </p:nvSpPr>
        <p:spPr>
          <a:xfrm>
            <a:off x="10569202" y="6309360"/>
            <a:ext cx="979879" cy="457200"/>
          </a:xfrm>
        </p:spPr>
        <p:txBody>
          <a:bodyPr rtlCol="0"/>
          <a:lstStyle/>
          <a:p>
            <a:pPr rtl="0"/>
            <a:fld id="{FAEF9944-A4F6-4C59-AEBD-678D6480B8EA}" type="slidenum">
              <a:rPr lang="zh-CN" smtClean="0"/>
            </a:fld>
            <a:endParaRPr 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议程">
    <p:spTree>
      <p:nvGrpSpPr>
        <p:cNvPr id="1" name=""/>
        <p:cNvGrpSpPr/>
        <p:nvPr/>
      </p:nvGrpSpPr>
      <p:grpSpPr>
        <a:xfrm>
          <a:off x="0" y="0"/>
          <a:ext cx="0" cy="0"/>
          <a:chOff x="0" y="0"/>
          <a:chExt cx="0" cy="0"/>
        </a:xfrm>
      </p:grpSpPr>
      <p:sp useBgFill="1">
        <p:nvSpPr>
          <p:cNvPr id="7" name="长方形 6"/>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8" name="长方形 7"/>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0" name="长方形 9"/>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1" name="长方形 10"/>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2" name="标题 1"/>
          <p:cNvSpPr>
            <a:spLocks noGrp="1"/>
          </p:cNvSpPr>
          <p:nvPr>
            <p:ph type="title" hasCustomPrompt="1"/>
          </p:nvPr>
        </p:nvSpPr>
        <p:spPr>
          <a:xfrm>
            <a:off x="787178" y="1475399"/>
            <a:ext cx="6623040" cy="791861"/>
          </a:xfrm>
        </p:spPr>
        <p:txBody>
          <a:bodyPr rtlCol="0">
            <a:normAutofit/>
          </a:bodyPr>
          <a:lstStyle>
            <a:lvl1pPr>
              <a:defRPr/>
            </a:lvl1pPr>
          </a:lstStyle>
          <a:p>
            <a:pPr rtl="0"/>
            <a:r>
              <a:rPr lang="zh-CN"/>
              <a:t>单击此处添加标题</a:t>
            </a:r>
            <a:endParaRPr lang="zh-CN"/>
          </a:p>
        </p:txBody>
      </p:sp>
      <p:sp>
        <p:nvSpPr>
          <p:cNvPr id="13" name="内容占位符 2"/>
          <p:cNvSpPr>
            <a:spLocks noGrp="1"/>
          </p:cNvSpPr>
          <p:nvPr>
            <p:ph idx="1" hasCustomPrompt="1"/>
          </p:nvPr>
        </p:nvSpPr>
        <p:spPr>
          <a:xfrm>
            <a:off x="787179" y="2502047"/>
            <a:ext cx="6623039" cy="3030599"/>
          </a:xfrm>
        </p:spPr>
        <p:txBody>
          <a:bodyPr rtlCol="0" anchor="t">
            <a:normAutofit/>
          </a:bodyPr>
          <a:lstStyle>
            <a:lvl1pPr>
              <a:defRPr sz="2000" b="0"/>
            </a:lvl1pPr>
          </a:lstStyle>
          <a:p>
            <a:pPr rtl="0"/>
            <a:r>
              <a:rPr lang="zh-CN"/>
              <a:t>单击此处添加文本</a:t>
            </a:r>
            <a:endParaRPr lang="zh-CN"/>
          </a:p>
        </p:txBody>
      </p:sp>
      <p:sp>
        <p:nvSpPr>
          <p:cNvPr id="23" name="图片占位符 22"/>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rtlCol="0" anchor="t">
            <a:noAutofit/>
          </a:bodyPr>
          <a:lstStyle>
            <a:lvl1pPr algn="ctr">
              <a:defRPr/>
            </a:lvl1pPr>
          </a:lstStyle>
          <a:p>
            <a:pPr rtl="0"/>
            <a:r>
              <a:rPr lang="zh-CN"/>
              <a:t>单击此处添加照片</a:t>
            </a:r>
            <a:endParaRPr lang="zh-CN"/>
          </a:p>
        </p:txBody>
      </p:sp>
      <p:sp>
        <p:nvSpPr>
          <p:cNvPr id="14" name="长方形 13"/>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5" name="长方形 14"/>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6" name="长方形 15"/>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7" name="页脚占位符 7"/>
          <p:cNvSpPr>
            <a:spLocks noGrp="1"/>
          </p:cNvSpPr>
          <p:nvPr>
            <p:ph type="ftr" sz="quarter" idx="11"/>
          </p:nvPr>
        </p:nvSpPr>
        <p:spPr>
          <a:xfrm>
            <a:off x="787178" y="6309360"/>
            <a:ext cx="6623040" cy="457200"/>
          </a:xfrm>
        </p:spPr>
        <p:txBody>
          <a:bodyPr rtlCol="0"/>
          <a:lstStyle>
            <a:lvl1pPr>
              <a:defRPr>
                <a:solidFill>
                  <a:schemeClr val="bg1"/>
                </a:solidFill>
              </a:defRPr>
            </a:lvl1pPr>
          </a:lstStyle>
          <a:p>
            <a:pPr rtl="0"/>
            <a:r>
              <a:rPr lang="zh-CN"/>
              <a:t>演示文稿标题</a:t>
            </a:r>
            <a:endParaRPr lang="zh-CN"/>
          </a:p>
        </p:txBody>
      </p:sp>
      <p:sp>
        <p:nvSpPr>
          <p:cNvPr id="18" name="长方形 17"/>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9" name="日期占位符 5"/>
          <p:cNvSpPr>
            <a:spLocks noGrp="1"/>
          </p:cNvSpPr>
          <p:nvPr>
            <p:ph type="dt" sz="half" idx="10"/>
          </p:nvPr>
        </p:nvSpPr>
        <p:spPr>
          <a:xfrm>
            <a:off x="8379537" y="6309360"/>
            <a:ext cx="1885598" cy="457200"/>
          </a:xfrm>
        </p:spPr>
        <p:txBody>
          <a:bodyPr rtlCol="0"/>
          <a:lstStyle/>
          <a:p>
            <a:pPr rtl="0"/>
            <a:r>
              <a:rPr lang="zh-CN"/>
              <a:t>20XX/2/1</a:t>
            </a:r>
            <a:endParaRPr lang="zh-CN" dirty="0"/>
          </a:p>
        </p:txBody>
      </p:sp>
      <p:sp>
        <p:nvSpPr>
          <p:cNvPr id="20" name="灯片编号占位符 9"/>
          <p:cNvSpPr>
            <a:spLocks noGrp="1"/>
          </p:cNvSpPr>
          <p:nvPr>
            <p:ph type="sldNum" sz="quarter" idx="12"/>
          </p:nvPr>
        </p:nvSpPr>
        <p:spPr>
          <a:xfrm>
            <a:off x="10569202" y="6309360"/>
            <a:ext cx="979879" cy="457200"/>
          </a:xfrm>
        </p:spPr>
        <p:txBody>
          <a:bodyPr rtlCol="0"/>
          <a:lstStyle/>
          <a:p>
            <a:pPr rtl="0"/>
            <a:fld id="{FAEF9944-A4F6-4C59-AEBD-678D6480B8EA}" type="slidenum">
              <a:rPr lang="zh-CN" smtClean="0"/>
            </a:fld>
            <a:endParaRPr 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简介">
    <p:spTree>
      <p:nvGrpSpPr>
        <p:cNvPr id="1" name=""/>
        <p:cNvGrpSpPr/>
        <p:nvPr/>
      </p:nvGrpSpPr>
      <p:grpSpPr>
        <a:xfrm>
          <a:off x="0" y="0"/>
          <a:ext cx="0" cy="0"/>
          <a:chOff x="0" y="0"/>
          <a:chExt cx="0" cy="0"/>
        </a:xfrm>
      </p:grpSpPr>
      <p:sp useBgFill="1">
        <p:nvSpPr>
          <p:cNvPr id="22" name="长方形 21"/>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25" name="长方形 24"/>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24" name="长方形 23"/>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27" name="长方形 26"/>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28" name="标题 1"/>
          <p:cNvSpPr>
            <a:spLocks noGrp="1"/>
          </p:cNvSpPr>
          <p:nvPr>
            <p:ph type="title" hasCustomPrompt="1"/>
          </p:nvPr>
        </p:nvSpPr>
        <p:spPr>
          <a:xfrm>
            <a:off x="5205915" y="673308"/>
            <a:ext cx="6457717" cy="1580890"/>
          </a:xfrm>
        </p:spPr>
        <p:txBody>
          <a:bodyPr rtlCol="0"/>
          <a:lstStyle>
            <a:lvl1pPr>
              <a:defRPr/>
            </a:lvl1pPr>
          </a:lstStyle>
          <a:p>
            <a:pPr rtl="0"/>
            <a:r>
              <a:rPr lang="zh-CN"/>
              <a:t>单击此处添加标题</a:t>
            </a:r>
            <a:endParaRPr lang="zh-CN"/>
          </a:p>
        </p:txBody>
      </p:sp>
      <p:sp>
        <p:nvSpPr>
          <p:cNvPr id="35" name="图片占位符 5"/>
          <p:cNvSpPr>
            <a:spLocks noGrp="1"/>
          </p:cNvSpPr>
          <p:nvPr>
            <p:ph type="pic" sz="quarter" idx="14" hasCustomPrompt="1"/>
          </p:nvPr>
        </p:nvSpPr>
        <p:spPr>
          <a:xfrm>
            <a:off x="0" y="3461004"/>
            <a:ext cx="4613547" cy="3396996"/>
          </a:xfrm>
        </p:spPr>
        <p:txBody>
          <a:bodyPr rtlCol="0" anchor="t"/>
          <a:lstStyle>
            <a:lvl1pPr algn="ctr">
              <a:defRPr/>
            </a:lvl1pPr>
          </a:lstStyle>
          <a:p>
            <a:pPr rtl="0"/>
            <a:r>
              <a:rPr lang="zh-CN"/>
              <a:t>单击此处添加照片</a:t>
            </a:r>
            <a:endParaRPr lang="zh-CN"/>
          </a:p>
        </p:txBody>
      </p:sp>
      <p:sp>
        <p:nvSpPr>
          <p:cNvPr id="34" name="图片占位符 5"/>
          <p:cNvSpPr>
            <a:spLocks noGrp="1"/>
          </p:cNvSpPr>
          <p:nvPr>
            <p:ph type="pic" sz="quarter" idx="13" hasCustomPrompt="1"/>
          </p:nvPr>
        </p:nvSpPr>
        <p:spPr>
          <a:xfrm>
            <a:off x="0" y="0"/>
            <a:ext cx="4613548" cy="3396994"/>
          </a:xfrm>
        </p:spPr>
        <p:txBody>
          <a:bodyPr rtlCol="0" anchor="t"/>
          <a:lstStyle>
            <a:lvl1pPr algn="ctr">
              <a:defRPr/>
            </a:lvl1pPr>
          </a:lstStyle>
          <a:p>
            <a:pPr rtl="0"/>
            <a:r>
              <a:rPr lang="zh-CN"/>
              <a:t>单击此处添加照片</a:t>
            </a:r>
            <a:endParaRPr lang="zh-CN"/>
          </a:p>
        </p:txBody>
      </p:sp>
      <p:sp>
        <p:nvSpPr>
          <p:cNvPr id="29" name="内容占位符 2"/>
          <p:cNvSpPr>
            <a:spLocks noGrp="1"/>
          </p:cNvSpPr>
          <p:nvPr>
            <p:ph idx="1" hasCustomPrompt="1"/>
          </p:nvPr>
        </p:nvSpPr>
        <p:spPr>
          <a:xfrm>
            <a:off x="5205918" y="2353586"/>
            <a:ext cx="6457717" cy="3767496"/>
          </a:xfrm>
        </p:spPr>
        <p:txBody>
          <a:bodyPr rtlCol="0" anchor="t">
            <a:normAutofit/>
          </a:bodyPr>
          <a:lstStyle>
            <a:lvl1pPr>
              <a:defRPr sz="1600" b="0" baseline="0"/>
            </a:lvl1pPr>
          </a:lstStyle>
          <a:p>
            <a:pPr rtl="0"/>
            <a:r>
              <a:rPr lang="zh-CN"/>
              <a:t>单击此处添加文本</a:t>
            </a:r>
            <a:endParaRPr lang="zh-CN"/>
          </a:p>
        </p:txBody>
      </p:sp>
      <p:sp>
        <p:nvSpPr>
          <p:cNvPr id="31" name="页脚占位符 4"/>
          <p:cNvSpPr>
            <a:spLocks noGrp="1"/>
          </p:cNvSpPr>
          <p:nvPr>
            <p:ph type="ftr" sz="quarter" idx="11"/>
          </p:nvPr>
        </p:nvSpPr>
        <p:spPr>
          <a:xfrm>
            <a:off x="261906" y="6309360"/>
            <a:ext cx="4097030" cy="457200"/>
          </a:xfrm>
        </p:spPr>
        <p:txBody>
          <a:bodyPr rtlCol="0"/>
          <a:lstStyle>
            <a:lvl1pPr>
              <a:defRPr>
                <a:effectLst>
                  <a:outerShdw blurRad="50800" dist="38100" dir="240000" algn="ctr" rotWithShape="0">
                    <a:schemeClr val="tx1">
                      <a:alpha val="43000"/>
                    </a:schemeClr>
                  </a:outerShdw>
                </a:effectLst>
              </a:defRPr>
            </a:lvl1pPr>
          </a:lstStyle>
          <a:p>
            <a:pPr rtl="0"/>
            <a:r>
              <a:rPr lang="zh-CN"/>
              <a:t>演示文稿标题</a:t>
            </a:r>
            <a:endParaRPr lang="zh-CN"/>
          </a:p>
        </p:txBody>
      </p:sp>
      <p:sp>
        <p:nvSpPr>
          <p:cNvPr id="30" name="日期占位符 3"/>
          <p:cNvSpPr>
            <a:spLocks noGrp="1"/>
          </p:cNvSpPr>
          <p:nvPr>
            <p:ph type="dt" sz="half" idx="10"/>
          </p:nvPr>
        </p:nvSpPr>
        <p:spPr>
          <a:xfrm>
            <a:off x="5205303" y="6309360"/>
            <a:ext cx="3411973" cy="457200"/>
          </a:xfrm>
        </p:spPr>
        <p:txBody>
          <a:bodyPr rtlCol="0"/>
          <a:lstStyle>
            <a:lvl1pPr>
              <a:defRPr>
                <a:effectLst/>
              </a:defRPr>
            </a:lvl1pPr>
          </a:lstStyle>
          <a:p>
            <a:pPr rtl="0"/>
            <a:r>
              <a:rPr lang="zh-CN">
                <a:solidFill>
                  <a:schemeClr val="tx2"/>
                </a:solidFill>
              </a:rPr>
              <a:t>20XX/2/1</a:t>
            </a:r>
            <a:endParaRPr lang="zh-CN" dirty="0"/>
          </a:p>
        </p:txBody>
      </p:sp>
      <p:sp>
        <p:nvSpPr>
          <p:cNvPr id="32" name="幻灯片编号占位符 5"/>
          <p:cNvSpPr>
            <a:spLocks noGrp="1"/>
          </p:cNvSpPr>
          <p:nvPr>
            <p:ph type="sldNum" sz="quarter" idx="12"/>
          </p:nvPr>
        </p:nvSpPr>
        <p:spPr>
          <a:xfrm>
            <a:off x="10569202" y="6309360"/>
            <a:ext cx="979879" cy="457200"/>
          </a:xfrm>
        </p:spPr>
        <p:txBody>
          <a:bodyPr rtlCol="0"/>
          <a:lstStyle/>
          <a:p>
            <a:pPr rtl="0"/>
            <a:fld id="{FAEF9944-A4F6-4C59-AEBD-678D6480B8EA}" type="slidenum">
              <a:rPr lang="zh-CN" smtClean="0"/>
            </a:fld>
            <a:endParaRPr 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分节符">
    <p:spTree>
      <p:nvGrpSpPr>
        <p:cNvPr id="1" name=""/>
        <p:cNvGrpSpPr/>
        <p:nvPr/>
      </p:nvGrpSpPr>
      <p:grpSpPr>
        <a:xfrm>
          <a:off x="0" y="0"/>
          <a:ext cx="0" cy="0"/>
          <a:chOff x="0" y="0"/>
          <a:chExt cx="0" cy="0"/>
        </a:xfrm>
      </p:grpSpPr>
      <p:sp useBgFill="1">
        <p:nvSpPr>
          <p:cNvPr id="24" name="长方形 23"/>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25" name="长方形 24"/>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27" name="长方形 26"/>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28" name="长方形 27"/>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29" name="标题 1"/>
          <p:cNvSpPr>
            <a:spLocks noGrp="1"/>
          </p:cNvSpPr>
          <p:nvPr>
            <p:ph type="ctrTitle" hasCustomPrompt="1"/>
          </p:nvPr>
        </p:nvSpPr>
        <p:spPr>
          <a:xfrm>
            <a:off x="7973503" y="1709530"/>
            <a:ext cx="3754671" cy="2528515"/>
          </a:xfrm>
        </p:spPr>
        <p:txBody>
          <a:bodyPr rtlCol="0" anchor="b"/>
          <a:lstStyle>
            <a:lvl1pPr>
              <a:lnSpc>
                <a:spcPct val="100000"/>
              </a:lnSpc>
              <a:defRPr/>
            </a:lvl1pPr>
          </a:lstStyle>
          <a:p>
            <a:pPr rtl="0"/>
            <a:r>
              <a:rPr lang="zh-CN" sz="3600" b="1" cap="none">
                <a:solidFill>
                  <a:schemeClr val="tx2"/>
                </a:solidFill>
              </a:rPr>
              <a:t>单击此处添加标题</a:t>
            </a:r>
            <a:endParaRPr lang="zh-CN" sz="3600" b="1" cap="none">
              <a:solidFill>
                <a:schemeClr val="tx2"/>
              </a:solidFill>
            </a:endParaRPr>
          </a:p>
        </p:txBody>
      </p:sp>
      <p:sp>
        <p:nvSpPr>
          <p:cNvPr id="30" name="副标题 2"/>
          <p:cNvSpPr>
            <a:spLocks noGrp="1"/>
          </p:cNvSpPr>
          <p:nvPr>
            <p:ph type="subTitle" idx="1" hasCustomPrompt="1"/>
          </p:nvPr>
        </p:nvSpPr>
        <p:spPr>
          <a:xfrm>
            <a:off x="7976914" y="4238046"/>
            <a:ext cx="3806919" cy="1741404"/>
          </a:xfrm>
        </p:spPr>
        <p:txBody>
          <a:bodyPr rtlCol="0" anchor="t">
            <a:normAutofit/>
          </a:bodyPr>
          <a:lstStyle>
            <a:lvl1pPr>
              <a:defRPr sz="1600" b="0"/>
            </a:lvl1pPr>
          </a:lstStyle>
          <a:p>
            <a:pPr rtl="0"/>
            <a:r>
              <a:rPr lang="zh-CN" sz="2000">
                <a:solidFill>
                  <a:schemeClr val="tx2"/>
                </a:solidFill>
              </a:rPr>
              <a:t>单击此处添加副标题</a:t>
            </a:r>
            <a:endParaRPr lang="zh-CN" sz="2000">
              <a:solidFill>
                <a:schemeClr val="tx2"/>
              </a:solidFill>
            </a:endParaRPr>
          </a:p>
        </p:txBody>
      </p:sp>
      <p:sp>
        <p:nvSpPr>
          <p:cNvPr id="32" name="长方形 31"/>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33" name="长方形 32"/>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34" name="长方形 33"/>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36" name="长方形 35"/>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40" name="图片占位符 38"/>
          <p:cNvSpPr>
            <a:spLocks noGrp="1"/>
          </p:cNvSpPr>
          <p:nvPr>
            <p:ph type="pic" sz="quarter" idx="13" hasCustomPrompt="1"/>
          </p:nvPr>
        </p:nvSpPr>
        <p:spPr>
          <a:xfrm>
            <a:off x="1" y="1095509"/>
            <a:ext cx="7519932" cy="5016892"/>
          </a:xfrm>
        </p:spPr>
        <p:txBody>
          <a:bodyPr rtlCol="0" anchor="t"/>
          <a:lstStyle>
            <a:lvl1pPr algn="ctr">
              <a:defRPr/>
            </a:lvl1pPr>
          </a:lstStyle>
          <a:p>
            <a:pPr rtl="0"/>
            <a:r>
              <a:rPr lang="zh-CN"/>
              <a:t>单击此处添加照片</a:t>
            </a: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表">
    <p:spTree>
      <p:nvGrpSpPr>
        <p:cNvPr id="1" name=""/>
        <p:cNvGrpSpPr/>
        <p:nvPr/>
      </p:nvGrpSpPr>
      <p:grpSpPr>
        <a:xfrm>
          <a:off x="0" y="0"/>
          <a:ext cx="0" cy="0"/>
          <a:chOff x="0" y="0"/>
          <a:chExt cx="0" cy="0"/>
        </a:xfrm>
      </p:grpSpPr>
      <p:sp useBgFill="1">
        <p:nvSpPr>
          <p:cNvPr id="11" name="长方形 10"/>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3" name="长方形 12"/>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4" name="长方形 13"/>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5" name="标题 1"/>
          <p:cNvSpPr>
            <a:spLocks noGrp="1"/>
          </p:cNvSpPr>
          <p:nvPr>
            <p:ph type="title" hasCustomPrompt="1"/>
          </p:nvPr>
        </p:nvSpPr>
        <p:spPr>
          <a:xfrm>
            <a:off x="1535371" y="1044054"/>
            <a:ext cx="10013709" cy="1030360"/>
          </a:xfrm>
        </p:spPr>
        <p:txBody>
          <a:bodyPr rtlCol="0"/>
          <a:lstStyle>
            <a:lvl1pPr>
              <a:defRPr>
                <a:solidFill>
                  <a:schemeClr val="bg1"/>
                </a:solidFill>
              </a:defRPr>
            </a:lvl1pPr>
          </a:lstStyle>
          <a:p>
            <a:pPr rtl="0"/>
            <a:r>
              <a:rPr lang="zh-CN">
                <a:solidFill>
                  <a:schemeClr val="bg1"/>
                </a:solidFill>
              </a:rPr>
              <a:t>单击此处添加标题</a:t>
            </a:r>
            <a:endParaRPr lang="zh-CN">
              <a:solidFill>
                <a:schemeClr val="bg1"/>
              </a:solidFill>
            </a:endParaRPr>
          </a:p>
        </p:txBody>
      </p:sp>
      <p:sp>
        <p:nvSpPr>
          <p:cNvPr id="16" name="长方形 15"/>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7" name="长方形 16"/>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9" name="页脚占位符 4"/>
          <p:cNvSpPr>
            <a:spLocks noGrp="1"/>
          </p:cNvSpPr>
          <p:nvPr>
            <p:ph type="ftr" sz="quarter" idx="11"/>
          </p:nvPr>
        </p:nvSpPr>
        <p:spPr>
          <a:xfrm>
            <a:off x="1535371" y="6309360"/>
            <a:ext cx="5732061" cy="457200"/>
          </a:xfrm>
        </p:spPr>
        <p:txBody>
          <a:bodyPr rtlCol="0"/>
          <a:lstStyle/>
          <a:p>
            <a:pPr rtl="0"/>
            <a:r>
              <a:rPr lang="zh-CN"/>
              <a:t>演示文稿标题</a:t>
            </a:r>
            <a:endParaRPr lang="zh-CN"/>
          </a:p>
        </p:txBody>
      </p:sp>
      <p:sp>
        <p:nvSpPr>
          <p:cNvPr id="20" name="日期占位符 3"/>
          <p:cNvSpPr>
            <a:spLocks noGrp="1"/>
          </p:cNvSpPr>
          <p:nvPr>
            <p:ph type="dt" sz="half" idx="10"/>
          </p:nvPr>
        </p:nvSpPr>
        <p:spPr>
          <a:xfrm>
            <a:off x="8202168" y="6309360"/>
            <a:ext cx="2148840" cy="457200"/>
          </a:xfrm>
        </p:spPr>
        <p:txBody>
          <a:bodyPr rtlCol="0"/>
          <a:lstStyle/>
          <a:p>
            <a:pPr rtl="0"/>
            <a:r>
              <a:rPr lang="zh-CN"/>
              <a:t>20XX/2/1</a:t>
            </a:r>
            <a:endParaRPr lang="zh-CN" dirty="0"/>
          </a:p>
        </p:txBody>
      </p:sp>
      <p:sp>
        <p:nvSpPr>
          <p:cNvPr id="21" name="幻灯片编号占位符 5"/>
          <p:cNvSpPr>
            <a:spLocks noGrp="1"/>
          </p:cNvSpPr>
          <p:nvPr>
            <p:ph type="sldNum" sz="quarter" idx="12"/>
          </p:nvPr>
        </p:nvSpPr>
        <p:spPr>
          <a:xfrm>
            <a:off x="10569202" y="6309360"/>
            <a:ext cx="979879" cy="457200"/>
          </a:xfrm>
        </p:spPr>
        <p:txBody>
          <a:bodyPr rtlCol="0"/>
          <a:lstStyle/>
          <a:p>
            <a:pPr rtl="0"/>
            <a:fld id="{FAEF9944-A4F6-4C59-AEBD-678D6480B8EA}" type="slidenum">
              <a:rPr lang="zh-CN" smtClean="0"/>
            </a:fld>
            <a:endParaRPr 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表格">
    <p:spTree>
      <p:nvGrpSpPr>
        <p:cNvPr id="1" name=""/>
        <p:cNvGrpSpPr/>
        <p:nvPr/>
      </p:nvGrpSpPr>
      <p:grpSpPr>
        <a:xfrm>
          <a:off x="0" y="0"/>
          <a:ext cx="0" cy="0"/>
          <a:chOff x="0" y="0"/>
          <a:chExt cx="0" cy="0"/>
        </a:xfrm>
      </p:grpSpPr>
      <p:sp useBgFill="1">
        <p:nvSpPr>
          <p:cNvPr id="6" name="长方形 5"/>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7" name="长方形 6"/>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8" name="长方形 7"/>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9" name="标题 1"/>
          <p:cNvSpPr>
            <a:spLocks noGrp="1"/>
          </p:cNvSpPr>
          <p:nvPr>
            <p:ph type="title" hasCustomPrompt="1"/>
          </p:nvPr>
        </p:nvSpPr>
        <p:spPr>
          <a:xfrm>
            <a:off x="1535371" y="1044054"/>
            <a:ext cx="10013709" cy="1030360"/>
          </a:xfrm>
        </p:spPr>
        <p:txBody>
          <a:bodyPr rtlCol="0"/>
          <a:lstStyle>
            <a:lvl1pPr>
              <a:defRPr>
                <a:solidFill>
                  <a:schemeClr val="bg1"/>
                </a:solidFill>
              </a:defRPr>
            </a:lvl1pPr>
          </a:lstStyle>
          <a:p>
            <a:pPr rtl="0"/>
            <a:r>
              <a:rPr lang="zh-CN">
                <a:solidFill>
                  <a:schemeClr val="bg1"/>
                </a:solidFill>
              </a:rPr>
              <a:t>单击此处添加标题</a:t>
            </a:r>
            <a:endParaRPr lang="zh-CN">
              <a:solidFill>
                <a:schemeClr val="bg1"/>
              </a:solidFill>
            </a:endParaRPr>
          </a:p>
        </p:txBody>
      </p:sp>
      <p:sp>
        <p:nvSpPr>
          <p:cNvPr id="10" name="长方形 9"/>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1" name="长方形 10"/>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12" name="页脚占位符 4"/>
          <p:cNvSpPr>
            <a:spLocks noGrp="1"/>
          </p:cNvSpPr>
          <p:nvPr>
            <p:ph type="ftr" sz="quarter" idx="11"/>
          </p:nvPr>
        </p:nvSpPr>
        <p:spPr>
          <a:xfrm>
            <a:off x="1535371" y="6309360"/>
            <a:ext cx="5732061" cy="457200"/>
          </a:xfrm>
        </p:spPr>
        <p:txBody>
          <a:bodyPr rtlCol="0"/>
          <a:lstStyle/>
          <a:p>
            <a:pPr rtl="0"/>
            <a:r>
              <a:rPr lang="zh-CN"/>
              <a:t>演示文稿标题</a:t>
            </a:r>
            <a:endParaRPr lang="zh-CN"/>
          </a:p>
        </p:txBody>
      </p:sp>
      <p:sp>
        <p:nvSpPr>
          <p:cNvPr id="13" name="日期占位符 3"/>
          <p:cNvSpPr>
            <a:spLocks noGrp="1"/>
          </p:cNvSpPr>
          <p:nvPr>
            <p:ph type="dt" sz="half" idx="10"/>
          </p:nvPr>
        </p:nvSpPr>
        <p:spPr>
          <a:xfrm>
            <a:off x="8202168" y="6309360"/>
            <a:ext cx="2148840" cy="457200"/>
          </a:xfrm>
        </p:spPr>
        <p:txBody>
          <a:bodyPr rtlCol="0"/>
          <a:lstStyle/>
          <a:p>
            <a:pPr rtl="0"/>
            <a:r>
              <a:rPr lang="zh-CN"/>
              <a:t>20XX/2/1</a:t>
            </a:r>
            <a:endParaRPr lang="zh-CN" dirty="0"/>
          </a:p>
        </p:txBody>
      </p:sp>
      <p:sp>
        <p:nvSpPr>
          <p:cNvPr id="14" name="幻灯片编号占位符 5"/>
          <p:cNvSpPr>
            <a:spLocks noGrp="1"/>
          </p:cNvSpPr>
          <p:nvPr>
            <p:ph type="sldNum" sz="quarter" idx="12"/>
          </p:nvPr>
        </p:nvSpPr>
        <p:spPr>
          <a:xfrm>
            <a:off x="10569202" y="6309360"/>
            <a:ext cx="979879" cy="457200"/>
          </a:xfrm>
        </p:spPr>
        <p:txBody>
          <a:bodyPr rtlCol="0"/>
          <a:lstStyle/>
          <a:p>
            <a:pPr rtl="0"/>
            <a:fld id="{FAEF9944-A4F6-4C59-AEBD-678D6480B8EA}" type="slidenum">
              <a:rPr lang="zh-CN" smtClean="0"/>
            </a:fld>
            <a:endParaRPr 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引言">
    <p:bg>
      <p:bgPr>
        <a:solidFill>
          <a:schemeClr val="bg2"/>
        </a:solidFill>
        <a:effectLst/>
      </p:bgPr>
    </p:bg>
    <p:spTree>
      <p:nvGrpSpPr>
        <p:cNvPr id="1" name=""/>
        <p:cNvGrpSpPr/>
        <p:nvPr/>
      </p:nvGrpSpPr>
      <p:grpSpPr>
        <a:xfrm>
          <a:off x="0" y="0"/>
          <a:ext cx="0" cy="0"/>
          <a:chOff x="0" y="0"/>
          <a:chExt cx="0" cy="0"/>
        </a:xfrm>
      </p:grpSpPr>
      <p:sp>
        <p:nvSpPr>
          <p:cNvPr id="10" name="长方形 9"/>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9" name="任意多边形：形状 8"/>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rtlCol="0" anchor="t">
            <a:noAutofit/>
          </a:bodyPr>
          <a:lstStyle>
            <a:lvl1pPr algn="ctr">
              <a:defRPr/>
            </a:lvl1pPr>
          </a:lstStyle>
          <a:p>
            <a:pPr rtl="0"/>
            <a:r>
              <a:rPr lang="zh-CN"/>
              <a:t>单击此处添加照片</a:t>
            </a:r>
            <a:endParaRPr lang="zh-CN"/>
          </a:p>
        </p:txBody>
      </p:sp>
      <p:sp>
        <p:nvSpPr>
          <p:cNvPr id="2" name="标题 1"/>
          <p:cNvSpPr>
            <a:spLocks noGrp="1"/>
          </p:cNvSpPr>
          <p:nvPr>
            <p:ph type="title" hasCustomPrompt="1"/>
          </p:nvPr>
        </p:nvSpPr>
        <p:spPr>
          <a:xfrm>
            <a:off x="-1725" y="1095508"/>
            <a:ext cx="4606535" cy="3936931"/>
          </a:xfrm>
          <a:solidFill>
            <a:schemeClr val="tx2"/>
          </a:solidFill>
        </p:spPr>
        <p:txBody>
          <a:bodyPr rIns="365760" rtlCol="0" anchor="b"/>
          <a:lstStyle>
            <a:lvl1pPr marL="365760">
              <a:lnSpc>
                <a:spcPct val="100000"/>
              </a:lnSpc>
              <a:spcBef>
                <a:spcPts val="1000"/>
              </a:spcBef>
              <a:defRPr sz="3600">
                <a:solidFill>
                  <a:schemeClr val="bg1"/>
                </a:solidFill>
              </a:defRPr>
            </a:lvl1pPr>
          </a:lstStyle>
          <a:p>
            <a:pPr rtl="0"/>
            <a:r>
              <a:rPr lang="zh-CN"/>
              <a:t>单击以编辑模板标题样式</a:t>
            </a:r>
            <a:endParaRPr lang="zh-CN"/>
          </a:p>
        </p:txBody>
      </p:sp>
      <p:sp>
        <p:nvSpPr>
          <p:cNvPr id="5" name="文本占位符 4"/>
          <p:cNvSpPr>
            <a:spLocks noGrp="1"/>
          </p:cNvSpPr>
          <p:nvPr>
            <p:ph type="body" sz="quarter" idx="14"/>
          </p:nvPr>
        </p:nvSpPr>
        <p:spPr>
          <a:xfrm>
            <a:off x="-1726" y="5032439"/>
            <a:ext cx="4606535" cy="1079962"/>
          </a:xfrm>
          <a:solidFill>
            <a:schemeClr val="tx2"/>
          </a:solidFill>
        </p:spPr>
        <p:txBody>
          <a:bodyPr rtlCol="0"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ltLang="en-US"/>
              <a:t>单击此处编辑母版文本样式</a:t>
            </a:r>
            <a:endParaRPr lang="zh-CN" altLang="en-US"/>
          </a:p>
        </p:txBody>
      </p:sp>
      <p:sp>
        <p:nvSpPr>
          <p:cNvPr id="24" name="页脚占位符 4"/>
          <p:cNvSpPr>
            <a:spLocks noGrp="1"/>
          </p:cNvSpPr>
          <p:nvPr>
            <p:ph type="ftr" sz="quarter" idx="11"/>
          </p:nvPr>
        </p:nvSpPr>
        <p:spPr>
          <a:xfrm>
            <a:off x="855388" y="6309360"/>
            <a:ext cx="6007691"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zh-CN"/>
              <a:t>演示文稿标题</a:t>
            </a:r>
            <a:endParaRPr lang="zh-CN"/>
          </a:p>
        </p:txBody>
      </p:sp>
      <p:sp>
        <p:nvSpPr>
          <p:cNvPr id="26" name="日期占位符 3"/>
          <p:cNvSpPr>
            <a:spLocks noGrp="1"/>
          </p:cNvSpPr>
          <p:nvPr>
            <p:ph type="dt" sz="half" idx="10"/>
          </p:nvPr>
        </p:nvSpPr>
        <p:spPr>
          <a:xfrm>
            <a:off x="8197353" y="6309360"/>
            <a:ext cx="2151134"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zh-CN"/>
              <a:t>20XX/2/1</a:t>
            </a:r>
            <a:endParaRPr lang="zh-CN" dirty="0"/>
          </a:p>
        </p:txBody>
      </p:sp>
      <p:sp>
        <p:nvSpPr>
          <p:cNvPr id="27" name="灯片编号占位符 6"/>
          <p:cNvSpPr>
            <a:spLocks noGrp="1"/>
          </p:cNvSpPr>
          <p:nvPr>
            <p:ph type="sldNum" sz="quarter" idx="12"/>
          </p:nvPr>
        </p:nvSpPr>
        <p:spPr>
          <a:xfrm>
            <a:off x="10569202" y="6309360"/>
            <a:ext cx="979879"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FAEF9944-A4F6-4C59-AEBD-678D6480B8EA}" type="slidenum">
              <a:rPr lang="zh-CN" smtClean="0"/>
            </a:fld>
            <a:endParaRPr 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团队">
    <p:spTree>
      <p:nvGrpSpPr>
        <p:cNvPr id="1" name=""/>
        <p:cNvGrpSpPr/>
        <p:nvPr/>
      </p:nvGrpSpPr>
      <p:grpSpPr>
        <a:xfrm>
          <a:off x="0" y="0"/>
          <a:ext cx="0" cy="0"/>
          <a:chOff x="0" y="0"/>
          <a:chExt cx="0" cy="0"/>
        </a:xfrm>
      </p:grpSpPr>
      <p:sp useBgFill="1">
        <p:nvSpPr>
          <p:cNvPr id="19" name="长方形 18"/>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27" name="长方形 26"/>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28" name="长方形 27"/>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29" name="标题 1"/>
          <p:cNvSpPr>
            <a:spLocks noGrp="1"/>
          </p:cNvSpPr>
          <p:nvPr>
            <p:ph type="title" hasCustomPrompt="1"/>
          </p:nvPr>
        </p:nvSpPr>
        <p:spPr>
          <a:xfrm>
            <a:off x="1535372" y="4872251"/>
            <a:ext cx="10013709" cy="1030360"/>
          </a:xfrm>
        </p:spPr>
        <p:txBody>
          <a:bodyPr rtlCol="0"/>
          <a:lstStyle>
            <a:lvl1pPr>
              <a:defRPr>
                <a:solidFill>
                  <a:schemeClr val="bg1"/>
                </a:solidFill>
              </a:defRPr>
            </a:lvl1pPr>
          </a:lstStyle>
          <a:p>
            <a:pPr rtl="0"/>
            <a:r>
              <a:rPr lang="zh-CN">
                <a:solidFill>
                  <a:schemeClr val="bg1"/>
                </a:solidFill>
              </a:rPr>
              <a:t>单击此处添加标题</a:t>
            </a:r>
            <a:endParaRPr lang="zh-CN">
              <a:solidFill>
                <a:schemeClr val="bg1"/>
              </a:solidFill>
            </a:endParaRPr>
          </a:p>
        </p:txBody>
      </p:sp>
      <p:sp>
        <p:nvSpPr>
          <p:cNvPr id="30" name="长方形 29"/>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31" name="长方形 30"/>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33" name="页脚占位符 4"/>
          <p:cNvSpPr>
            <a:spLocks noGrp="1"/>
          </p:cNvSpPr>
          <p:nvPr>
            <p:ph type="ftr" sz="quarter" idx="11"/>
          </p:nvPr>
        </p:nvSpPr>
        <p:spPr>
          <a:xfrm>
            <a:off x="1535372" y="6309360"/>
            <a:ext cx="4946592" cy="457200"/>
          </a:xfrm>
        </p:spPr>
        <p:txBody>
          <a:bodyPr rtlCol="0"/>
          <a:lstStyle/>
          <a:p>
            <a:pPr rtl="0"/>
            <a:r>
              <a:rPr lang="zh-CN"/>
              <a:t>演示文稿标题</a:t>
            </a:r>
            <a:endParaRPr lang="zh-CN"/>
          </a:p>
        </p:txBody>
      </p:sp>
      <p:sp>
        <p:nvSpPr>
          <p:cNvPr id="34" name="日期占位符 3"/>
          <p:cNvSpPr>
            <a:spLocks noGrp="1"/>
          </p:cNvSpPr>
          <p:nvPr>
            <p:ph type="dt" sz="half" idx="10"/>
          </p:nvPr>
        </p:nvSpPr>
        <p:spPr>
          <a:xfrm>
            <a:off x="8202168" y="6309360"/>
            <a:ext cx="2148840" cy="457200"/>
          </a:xfrm>
        </p:spPr>
        <p:txBody>
          <a:bodyPr rtlCol="0"/>
          <a:lstStyle/>
          <a:p>
            <a:pPr rtl="0"/>
            <a:r>
              <a:rPr lang="zh-CN"/>
              <a:t>20XX/2/1</a:t>
            </a:r>
            <a:endParaRPr lang="zh-CN" dirty="0"/>
          </a:p>
        </p:txBody>
      </p:sp>
      <p:sp>
        <p:nvSpPr>
          <p:cNvPr id="35" name="幻灯片编号占位符 5"/>
          <p:cNvSpPr>
            <a:spLocks noGrp="1"/>
          </p:cNvSpPr>
          <p:nvPr>
            <p:ph type="sldNum" sz="quarter" idx="12"/>
          </p:nvPr>
        </p:nvSpPr>
        <p:spPr>
          <a:xfrm>
            <a:off x="10569202" y="6309360"/>
            <a:ext cx="979879" cy="457200"/>
          </a:xfrm>
        </p:spPr>
        <p:txBody>
          <a:bodyPr rtlCol="0"/>
          <a:lstStyle/>
          <a:p>
            <a:pPr rtl="0"/>
            <a:fld id="{FAEF9944-A4F6-4C59-AEBD-678D6480B8EA}" type="slidenum">
              <a:rPr lang="zh-CN" smtClean="0"/>
            </a:fld>
            <a:endParaRPr 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日程表">
    <p:spTree>
      <p:nvGrpSpPr>
        <p:cNvPr id="1" name=""/>
        <p:cNvGrpSpPr/>
        <p:nvPr/>
      </p:nvGrpSpPr>
      <p:grpSpPr>
        <a:xfrm>
          <a:off x="0" y="0"/>
          <a:ext cx="0" cy="0"/>
          <a:chOff x="0" y="0"/>
          <a:chExt cx="0" cy="0"/>
        </a:xfrm>
      </p:grpSpPr>
      <p:sp useBgFill="1">
        <p:nvSpPr>
          <p:cNvPr id="2" name="长方形 1"/>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3" name="长方形 2"/>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4" name="长方形 3"/>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5" name="标题 1"/>
          <p:cNvSpPr>
            <a:spLocks noGrp="1"/>
          </p:cNvSpPr>
          <p:nvPr>
            <p:ph type="title" hasCustomPrompt="1"/>
          </p:nvPr>
        </p:nvSpPr>
        <p:spPr>
          <a:xfrm>
            <a:off x="1535372" y="4872251"/>
            <a:ext cx="10013709" cy="1030360"/>
          </a:xfrm>
        </p:spPr>
        <p:txBody>
          <a:bodyPr rtlCol="0"/>
          <a:lstStyle>
            <a:lvl1pPr>
              <a:defRPr>
                <a:solidFill>
                  <a:schemeClr val="bg1"/>
                </a:solidFill>
              </a:defRPr>
            </a:lvl1pPr>
          </a:lstStyle>
          <a:p>
            <a:pPr rtl="0"/>
            <a:r>
              <a:rPr lang="zh-CN">
                <a:solidFill>
                  <a:schemeClr val="bg1"/>
                </a:solidFill>
              </a:rPr>
              <a:t>单击此处添加标题</a:t>
            </a:r>
            <a:endParaRPr lang="zh-CN">
              <a:solidFill>
                <a:schemeClr val="bg1"/>
              </a:solidFill>
            </a:endParaRPr>
          </a:p>
        </p:txBody>
      </p:sp>
      <p:sp>
        <p:nvSpPr>
          <p:cNvPr id="6" name="长方形 5"/>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7" name="长方形 6"/>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8" name="页脚占位符 4"/>
          <p:cNvSpPr>
            <a:spLocks noGrp="1"/>
          </p:cNvSpPr>
          <p:nvPr>
            <p:ph type="ftr" sz="quarter" idx="11"/>
          </p:nvPr>
        </p:nvSpPr>
        <p:spPr>
          <a:xfrm>
            <a:off x="1535372" y="6309360"/>
            <a:ext cx="4946592" cy="457200"/>
          </a:xfrm>
        </p:spPr>
        <p:txBody>
          <a:bodyPr rtlCol="0"/>
          <a:lstStyle/>
          <a:p>
            <a:pPr rtl="0"/>
            <a:r>
              <a:rPr lang="zh-CN"/>
              <a:t>演示文稿标题</a:t>
            </a:r>
            <a:endParaRPr lang="zh-CN"/>
          </a:p>
        </p:txBody>
      </p:sp>
      <p:sp>
        <p:nvSpPr>
          <p:cNvPr id="9" name="日期占位符 3"/>
          <p:cNvSpPr>
            <a:spLocks noGrp="1"/>
          </p:cNvSpPr>
          <p:nvPr>
            <p:ph type="dt" sz="half" idx="10"/>
          </p:nvPr>
        </p:nvSpPr>
        <p:spPr>
          <a:xfrm>
            <a:off x="8202168" y="6309360"/>
            <a:ext cx="2148840" cy="457200"/>
          </a:xfrm>
        </p:spPr>
        <p:txBody>
          <a:bodyPr rtlCol="0"/>
          <a:lstStyle/>
          <a:p>
            <a:pPr rtl="0"/>
            <a:r>
              <a:rPr lang="zh-CN"/>
              <a:t>20XX/2/1</a:t>
            </a:r>
            <a:endParaRPr lang="zh-CN" dirty="0"/>
          </a:p>
        </p:txBody>
      </p:sp>
      <p:sp>
        <p:nvSpPr>
          <p:cNvPr id="10" name="幻灯片编号占位符 5"/>
          <p:cNvSpPr>
            <a:spLocks noGrp="1"/>
          </p:cNvSpPr>
          <p:nvPr>
            <p:ph type="sldNum" sz="quarter" idx="12"/>
          </p:nvPr>
        </p:nvSpPr>
        <p:spPr>
          <a:xfrm>
            <a:off x="10569202" y="6309360"/>
            <a:ext cx="979879" cy="457200"/>
          </a:xfrm>
        </p:spPr>
        <p:txBody>
          <a:bodyPr rtlCol="0"/>
          <a:lstStyle/>
          <a:p>
            <a:pPr rtl="0"/>
            <a:fld id="{FAEF9944-A4F6-4C59-AEBD-678D6480B8EA}" type="slidenum">
              <a:rPr lang="zh-CN" smtClean="0"/>
            </a:fld>
            <a:endParaRPr 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长方形 6"/>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
        <p:nvSpPr>
          <p:cNvPr id="2" name="标题占位符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pPr rtl="0"/>
            <a:r>
              <a:rPr lang="zh-CN"/>
              <a:t>单击此处编辑母版标题样式</a:t>
            </a:r>
            <a:endParaRPr lang="zh-CN" dirty="0"/>
          </a:p>
        </p:txBody>
      </p:sp>
      <p:sp>
        <p:nvSpPr>
          <p:cNvPr id="3" name="文本占位符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rtl="0"/>
            <a:r>
              <a:rPr lang="zh-CN"/>
              <a:t>单击此处编辑母版文本样式</a:t>
            </a:r>
            <a:endParaRPr lang="zh-CN"/>
          </a:p>
          <a:p>
            <a:pPr lvl="1" rtl="0"/>
            <a:r>
              <a:rPr lang="zh-CN"/>
              <a:t>第二级</a:t>
            </a:r>
            <a:endParaRPr lang="zh-CN"/>
          </a:p>
          <a:p>
            <a:pPr lvl="2" rtl="0"/>
            <a:r>
              <a:rPr lang="zh-CN"/>
              <a:t>第三级</a:t>
            </a:r>
            <a:endParaRPr lang="zh-CN"/>
          </a:p>
          <a:p>
            <a:pPr lvl="3" rtl="0"/>
            <a:r>
              <a:rPr lang="zh-CN"/>
              <a:t>第四级</a:t>
            </a:r>
            <a:endParaRPr lang="zh-CN"/>
          </a:p>
          <a:p>
            <a:pPr lvl="4" rtl="0"/>
            <a:r>
              <a:rPr lang="zh-CN"/>
              <a:t>第五级</a:t>
            </a:r>
            <a:endParaRPr lang="zh-CN" dirty="0"/>
          </a:p>
        </p:txBody>
      </p:sp>
      <p:sp>
        <p:nvSpPr>
          <p:cNvPr id="4" name="日期占位符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pPr rtl="0"/>
            <a:r>
              <a:rPr lang="zh-CN"/>
              <a:t>20XX/2/1</a:t>
            </a:r>
            <a:endParaRPr lang="zh-CN" dirty="0"/>
          </a:p>
        </p:txBody>
      </p:sp>
      <p:sp>
        <p:nvSpPr>
          <p:cNvPr id="5" name="页脚占位符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pPr rtl="0"/>
            <a:r>
              <a:rPr lang="zh-CN"/>
              <a:t>演示文稿标题</a:t>
            </a:r>
            <a:endParaRPr lang="zh-CN"/>
          </a:p>
        </p:txBody>
      </p:sp>
      <p:sp>
        <p:nvSpPr>
          <p:cNvPr id="6" name="幻灯片编号占位符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pPr rtl="0"/>
            <a:fld id="{FAEF9944-A4F6-4C59-AEBD-678D6480B8EA}" type="slidenum">
              <a:rPr lang="zh-CN" smtClean="0"/>
            </a:fld>
            <a:endParaRPr lang="zh-CN" dirty="0"/>
          </a:p>
        </p:txBody>
      </p:sp>
      <p:sp>
        <p:nvSpPr>
          <p:cNvPr id="21" name="长方形 20"/>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0.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0.xml"/><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0.xml"/><Relationship Id="rId4" Type="http://schemas.openxmlformats.org/officeDocument/2006/relationships/image" Target="../media/image20.png"/><Relationship Id="rId3" Type="http://schemas.openxmlformats.org/officeDocument/2006/relationships/tags" Target="../tags/tag2.xml"/><Relationship Id="rId2" Type="http://schemas.openxmlformats.org/officeDocument/2006/relationships/image" Target="../media/image19.png"/><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3.xml"/><Relationship Id="rId2" Type="http://schemas.openxmlformats.org/officeDocument/2006/relationships/image" Target="../media/image22.jpeg"/><Relationship Id="rId1"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4.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0.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0.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0.xml"/><Relationship Id="rId2" Type="http://schemas.openxmlformats.org/officeDocument/2006/relationships/image" Target="../media/image11.png"/><Relationship Id="rId1" Type="http://schemas.openxmlformats.org/officeDocument/2006/relationships/hyperlink" Target="https://so.csdn.net/so/search?q=VG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标题 6"/>
          <p:cNvSpPr>
            <a:spLocks noGrp="1"/>
          </p:cNvSpPr>
          <p:nvPr>
            <p:ph type="ctrTitle"/>
          </p:nvPr>
        </p:nvSpPr>
        <p:spPr>
          <a:xfrm>
            <a:off x="1628775" y="1057275"/>
            <a:ext cx="5122545" cy="2173288"/>
          </a:xfrm>
        </p:spPr>
        <p:txBody>
          <a:bodyPr vert="horz" lIns="109728" tIns="109728" rIns="109728" bIns="91440" rtlCol="0" anchor="ctr">
            <a:normAutofit/>
          </a:bodyPr>
          <a:lstStyle/>
          <a:p>
            <a:pPr rtl="0"/>
            <a:r>
              <a:rPr lang="zh-CN" altLang="en-US" dirty="0"/>
              <a:t>基于</a:t>
            </a:r>
            <a:r>
              <a:rPr lang="en-US" altLang="zh-CN" dirty="0"/>
              <a:t>AI</a:t>
            </a:r>
            <a:r>
              <a:rPr lang="zh-CN" altLang="en-US" dirty="0"/>
              <a:t>生成的“假脸”识别技术</a:t>
            </a:r>
            <a:endParaRPr lang="zh-CN" dirty="0"/>
          </a:p>
        </p:txBody>
      </p:sp>
      <p:sp>
        <p:nvSpPr>
          <p:cNvPr id="8" name="副标题 7"/>
          <p:cNvSpPr>
            <a:spLocks noGrp="1"/>
          </p:cNvSpPr>
          <p:nvPr>
            <p:ph type="subTitle" idx="1"/>
          </p:nvPr>
        </p:nvSpPr>
        <p:spPr>
          <a:xfrm>
            <a:off x="1646555" y="3750945"/>
            <a:ext cx="4274185" cy="1605915"/>
          </a:xfrm>
        </p:spPr>
        <p:txBody>
          <a:bodyPr vert="horz" lIns="109728" tIns="109728" rIns="109728" bIns="91440" rtlCol="0" anchor="t">
            <a:normAutofit fontScale="72500"/>
          </a:bodyPr>
          <a:lstStyle/>
          <a:p>
            <a:pPr rtl="0"/>
            <a:r>
              <a:rPr lang="zh-CN" altLang="en-US" dirty="0"/>
              <a:t>组长：胡超</a:t>
            </a:r>
            <a:endParaRPr lang="en-US" altLang="zh-CN" dirty="0"/>
          </a:p>
          <a:p>
            <a:pPr rtl="0"/>
            <a:r>
              <a:rPr lang="zh-CN" altLang="en-US" dirty="0"/>
              <a:t>组员：葛建，陈江达，施韵奇，</a:t>
            </a:r>
            <a:r>
              <a:rPr lang="en-US" altLang="zh-CN" dirty="0"/>
              <a:t> </a:t>
            </a:r>
            <a:endParaRPr lang="en-US" altLang="zh-CN" dirty="0"/>
          </a:p>
          <a:p>
            <a:pPr rtl="0"/>
            <a:r>
              <a:rPr lang="en-US" altLang="zh-CN" dirty="0"/>
              <a:t> </a:t>
            </a:r>
            <a:r>
              <a:rPr lang="zh-CN" altLang="en-US" dirty="0"/>
              <a:t>胡佳成，赵亮</a:t>
            </a:r>
            <a:endParaRPr lang="zh-CN" dirty="0"/>
          </a:p>
        </p:txBody>
      </p:sp>
      <p:pic>
        <p:nvPicPr>
          <p:cNvPr id="41" name="图片占位符 40" descr="宽敞的玻璃墙房间&#10;"/>
          <p:cNvPicPr>
            <a:picLocks noGrp="1" noChangeAspect="1"/>
          </p:cNvPicPr>
          <p:nvPr>
            <p:ph type="pic" sz="quarter" idx="13"/>
          </p:nvPr>
        </p:nvPicPr>
        <p:blipFill rotWithShape="1">
          <a:blip r:embed="rId1" cstate="screen">
            <a:extLst>
              <a:ext uri="{28A0092B-C50C-407E-A947-70E740481C1C}">
                <a14:useLocalDpi xmlns:a14="http://schemas.microsoft.com/office/drawing/2010/main" val="0"/>
              </a:ext>
            </a:extLst>
          </a:blip>
          <a:srcRect/>
          <a:stretch>
            <a:fillRect/>
          </a:stretch>
        </p:blipFill>
        <p:spPr>
          <a:xfrm>
            <a:off x="6859936" y="-2"/>
            <a:ext cx="5332064" cy="6858002"/>
          </a:xfrm>
        </p:spPr>
      </p:pic>
      <p:sp>
        <p:nvSpPr>
          <p:cNvPr id="6" name="页脚占位符 5"/>
          <p:cNvSpPr>
            <a:spLocks noGrp="1"/>
          </p:cNvSpPr>
          <p:nvPr>
            <p:ph type="ftr" sz="quarter" idx="11"/>
          </p:nvPr>
        </p:nvSpPr>
        <p:spPr/>
        <p:txBody>
          <a:bodyPr rtlCol="0"/>
          <a:lstStyle/>
          <a:p>
            <a:pPr algn="l" rtl="0"/>
            <a:r>
              <a:rPr lang="zh-CN"/>
              <a:t>演示文稿标题</a:t>
            </a:r>
            <a:endParaRPr lang="zh-CN" dirty="0"/>
          </a:p>
        </p:txBody>
      </p:sp>
      <p:sp>
        <p:nvSpPr>
          <p:cNvPr id="9" name="幻灯片编号占位符 8"/>
          <p:cNvSpPr>
            <a:spLocks noGrp="1"/>
          </p:cNvSpPr>
          <p:nvPr>
            <p:ph type="sldNum" sz="quarter" idx="12"/>
          </p:nvPr>
        </p:nvSpPr>
        <p:spPr/>
        <p:txBody>
          <a:bodyPr rtlCol="0"/>
          <a:lstStyle/>
          <a:p>
            <a:pPr rtl="0"/>
            <a:fld id="{FAEF9944-A4F6-4C59-AEBD-678D6480B8EA}" type="slidenum">
              <a:rPr lang="zh-CN" smtClean="0">
                <a:solidFill>
                  <a:srgbClr val="FFFFFF"/>
                </a:solidFill>
                <a:effectLst>
                  <a:outerShdw blurRad="50800" dist="38100" dir="2700000" algn="tl" rotWithShape="0">
                    <a:prstClr val="black">
                      <a:alpha val="43000"/>
                    </a:prstClr>
                  </a:outerShdw>
                </a:effectLst>
              </a:rPr>
            </a:fld>
            <a:endParaRPr lang="zh-CN" dirty="0">
              <a:solidFill>
                <a:srgbClr val="FFFFFF"/>
              </a:solidFill>
              <a:effectLst>
                <a:outerShdw blurRad="50800" dist="38100" dir="2700000" algn="tl" rotWithShape="0">
                  <a:prstClr val="black">
                    <a:alpha val="43000"/>
                  </a:prst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48935" y="180644"/>
            <a:ext cx="10900146" cy="935776"/>
          </a:xfrm>
        </p:spPr>
        <p:txBody>
          <a:bodyPr rtlCol="0">
            <a:noAutofit/>
          </a:bodyPr>
          <a:lstStyle/>
          <a:p>
            <a:r>
              <a:rPr lang="en-US" altLang="zh-CN" dirty="0"/>
              <a:t>VGG16</a:t>
            </a:r>
            <a:r>
              <a:rPr lang="zh-CN" altLang="zh-CN" dirty="0"/>
              <a:t>模型</a:t>
            </a:r>
            <a:r>
              <a:rPr lang="zh-CN" altLang="en-US" dirty="0"/>
              <a:t>代码实现</a:t>
            </a:r>
            <a:endParaRPr lang="zh-CN" dirty="0"/>
          </a:p>
        </p:txBody>
      </p:sp>
      <p:pic>
        <p:nvPicPr>
          <p:cNvPr id="2" name="内容占位符 1"/>
          <p:cNvPicPr>
            <a:picLocks noGrp="1" noChangeAspect="1"/>
          </p:cNvPicPr>
          <p:nvPr>
            <p:ph idx="1"/>
          </p:nvPr>
        </p:nvPicPr>
        <p:blipFill>
          <a:blip r:embed="rId1"/>
          <a:stretch>
            <a:fillRect/>
          </a:stretch>
        </p:blipFill>
        <p:spPr>
          <a:xfrm>
            <a:off x="4966283" y="1418501"/>
            <a:ext cx="7106628" cy="4588777"/>
          </a:xfrm>
          <a:prstGeom prst="rect">
            <a:avLst/>
          </a:prstGeom>
        </p:spPr>
      </p:pic>
      <p:sp>
        <p:nvSpPr>
          <p:cNvPr id="15" name="页脚占位符 14"/>
          <p:cNvSpPr>
            <a:spLocks noGrp="1"/>
          </p:cNvSpPr>
          <p:nvPr>
            <p:ph type="ftr" sz="quarter" idx="11"/>
          </p:nvPr>
        </p:nvSpPr>
        <p:spPr>
          <a:xfrm>
            <a:off x="642917" y="6309360"/>
            <a:ext cx="3423986" cy="457200"/>
          </a:xfrm>
        </p:spPr>
        <p:txBody>
          <a:bodyPr rtlCol="0"/>
          <a:lstStyle/>
          <a:p>
            <a:pPr rtl="0"/>
            <a:r>
              <a:rPr lang="zh-CN"/>
              <a:t>演示文稿标题</a:t>
            </a:r>
            <a:endParaRPr lang="zh-CN"/>
          </a:p>
        </p:txBody>
      </p:sp>
      <p:sp>
        <p:nvSpPr>
          <p:cNvPr id="16" name="灯片编号占位符 15"/>
          <p:cNvSpPr>
            <a:spLocks noGrp="1"/>
          </p:cNvSpPr>
          <p:nvPr>
            <p:ph type="sldNum" sz="quarter" idx="12"/>
          </p:nvPr>
        </p:nvSpPr>
        <p:spPr>
          <a:xfrm>
            <a:off x="10569202" y="6309360"/>
            <a:ext cx="979879" cy="457200"/>
          </a:xfrm>
        </p:spPr>
        <p:txBody>
          <a:bodyPr rtlCol="0"/>
          <a:lstStyle/>
          <a:p>
            <a:pPr rtl="0"/>
            <a:fld id="{FAEF9944-A4F6-4C59-AEBD-678D6480B8EA}" type="slidenum">
              <a:rPr lang="en-US" altLang="zh-CN" smtClean="0"/>
            </a:fld>
            <a:endParaRPr lang="zh-CN" dirty="0"/>
          </a:p>
        </p:txBody>
      </p:sp>
      <p:sp>
        <p:nvSpPr>
          <p:cNvPr id="13" name="内容占位符 4"/>
          <p:cNvSpPr txBox="1"/>
          <p:nvPr/>
        </p:nvSpPr>
        <p:spPr>
          <a:xfrm>
            <a:off x="648934" y="1728132"/>
            <a:ext cx="4183125" cy="4060272"/>
          </a:xfrm>
          <a:prstGeom prst="rect">
            <a:avLst/>
          </a:prstGeom>
        </p:spPr>
        <p:txBody>
          <a:bodyPr vert="horz" lIns="109728" tIns="109728" rIns="109728" bIns="91440" rtlCol="0" anchor="t">
            <a:noAutofit/>
          </a:bodyPr>
          <a:lstStyle>
            <a:lvl1pPr marL="283210" indent="-283210" algn="l" defTabSz="914400" rtl="0" eaLnBrk="1" latinLnBrk="0" hangingPunct="1">
              <a:lnSpc>
                <a:spcPct val="140000"/>
              </a:lnSpc>
              <a:spcBef>
                <a:spcPts val="930"/>
              </a:spcBef>
              <a:buFont typeface="Arial" panose="020B0604020202020204" pitchFamily="34" charset="0"/>
              <a:buChar char="•"/>
              <a:defRPr sz="16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altLang="zh-CN" dirty="0"/>
              <a:t>     VGG</a:t>
            </a:r>
            <a:r>
              <a:rPr lang="zh-CN" altLang="en-US" dirty="0"/>
              <a:t>卷积神经网络是我们引入的第二种网络，目的是为了解决</a:t>
            </a:r>
            <a:r>
              <a:rPr lang="en-US" altLang="zh-CN" dirty="0"/>
              <a:t>MNV2</a:t>
            </a:r>
            <a:r>
              <a:rPr lang="zh-CN" altLang="zh-CN" dirty="0"/>
              <a:t>模型</a:t>
            </a:r>
            <a:r>
              <a:rPr lang="zh-CN" altLang="en-US" dirty="0"/>
              <a:t>中损失函数过大以及提高准确率的目的。</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48935" y="180644"/>
            <a:ext cx="10900146" cy="935776"/>
          </a:xfrm>
        </p:spPr>
        <p:txBody>
          <a:bodyPr rtlCol="0">
            <a:noAutofit/>
          </a:bodyPr>
          <a:lstStyle/>
          <a:p>
            <a:r>
              <a:rPr lang="en-US" altLang="zh-CN" dirty="0"/>
              <a:t>VGG16</a:t>
            </a:r>
            <a:r>
              <a:rPr lang="zh-CN" altLang="zh-CN" dirty="0"/>
              <a:t>模型</a:t>
            </a:r>
            <a:r>
              <a:rPr lang="zh-CN" altLang="en-US" dirty="0"/>
              <a:t>代码实现</a:t>
            </a:r>
            <a:endParaRPr lang="zh-CN" dirty="0"/>
          </a:p>
        </p:txBody>
      </p:sp>
      <p:sp>
        <p:nvSpPr>
          <p:cNvPr id="15" name="页脚占位符 14"/>
          <p:cNvSpPr>
            <a:spLocks noGrp="1"/>
          </p:cNvSpPr>
          <p:nvPr>
            <p:ph type="ftr" sz="quarter" idx="11"/>
          </p:nvPr>
        </p:nvSpPr>
        <p:spPr>
          <a:xfrm>
            <a:off x="642917" y="6309360"/>
            <a:ext cx="3423986" cy="457200"/>
          </a:xfrm>
        </p:spPr>
        <p:txBody>
          <a:bodyPr rtlCol="0"/>
          <a:lstStyle/>
          <a:p>
            <a:pPr rtl="0"/>
            <a:r>
              <a:rPr lang="zh-CN"/>
              <a:t>演示文稿标题</a:t>
            </a:r>
            <a:endParaRPr lang="zh-CN"/>
          </a:p>
        </p:txBody>
      </p:sp>
      <p:sp>
        <p:nvSpPr>
          <p:cNvPr id="16" name="灯片编号占位符 15"/>
          <p:cNvSpPr>
            <a:spLocks noGrp="1"/>
          </p:cNvSpPr>
          <p:nvPr>
            <p:ph type="sldNum" sz="quarter" idx="12"/>
          </p:nvPr>
        </p:nvSpPr>
        <p:spPr>
          <a:xfrm>
            <a:off x="10569202" y="6309360"/>
            <a:ext cx="979879" cy="457200"/>
          </a:xfrm>
        </p:spPr>
        <p:txBody>
          <a:bodyPr rtlCol="0"/>
          <a:lstStyle/>
          <a:p>
            <a:pPr rtl="0"/>
            <a:fld id="{FAEF9944-A4F6-4C59-AEBD-678D6480B8EA}" type="slidenum">
              <a:rPr lang="en-US" altLang="zh-CN" smtClean="0"/>
            </a:fld>
            <a:endParaRPr lang="zh-CN" dirty="0"/>
          </a:p>
        </p:txBody>
      </p:sp>
      <p:pic>
        <p:nvPicPr>
          <p:cNvPr id="11" name="图片 10"/>
          <p:cNvPicPr>
            <a:picLocks noChangeAspect="1"/>
          </p:cNvPicPr>
          <p:nvPr/>
        </p:nvPicPr>
        <p:blipFill>
          <a:blip r:embed="rId1"/>
          <a:stretch>
            <a:fillRect/>
          </a:stretch>
        </p:blipFill>
        <p:spPr>
          <a:xfrm>
            <a:off x="1199626" y="1333850"/>
            <a:ext cx="9488056" cy="46874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48935" y="180644"/>
            <a:ext cx="10900146" cy="935776"/>
          </a:xfrm>
        </p:spPr>
        <p:txBody>
          <a:bodyPr rtlCol="0">
            <a:noAutofit/>
          </a:bodyPr>
          <a:lstStyle/>
          <a:p>
            <a:r>
              <a:rPr lang="en-US" altLang="zh-CN" dirty="0"/>
              <a:t>VGG16</a:t>
            </a:r>
            <a:r>
              <a:rPr lang="zh-CN" altLang="zh-CN" dirty="0"/>
              <a:t>模型</a:t>
            </a:r>
            <a:r>
              <a:rPr lang="zh-CN" altLang="en-US" dirty="0"/>
              <a:t>数据表现</a:t>
            </a:r>
            <a:endParaRPr lang="zh-CN" dirty="0"/>
          </a:p>
        </p:txBody>
      </p:sp>
      <p:sp>
        <p:nvSpPr>
          <p:cNvPr id="15" name="页脚占位符 14"/>
          <p:cNvSpPr>
            <a:spLocks noGrp="1"/>
          </p:cNvSpPr>
          <p:nvPr>
            <p:ph type="ftr" sz="quarter" idx="11"/>
          </p:nvPr>
        </p:nvSpPr>
        <p:spPr>
          <a:xfrm>
            <a:off x="642917" y="6309360"/>
            <a:ext cx="3423986" cy="457200"/>
          </a:xfrm>
        </p:spPr>
        <p:txBody>
          <a:bodyPr rtlCol="0"/>
          <a:lstStyle/>
          <a:p>
            <a:pPr rtl="0"/>
            <a:r>
              <a:rPr lang="zh-CN"/>
              <a:t>演示文稿标题</a:t>
            </a:r>
            <a:endParaRPr lang="zh-CN"/>
          </a:p>
        </p:txBody>
      </p:sp>
      <p:sp>
        <p:nvSpPr>
          <p:cNvPr id="16" name="灯片编号占位符 15"/>
          <p:cNvSpPr>
            <a:spLocks noGrp="1"/>
          </p:cNvSpPr>
          <p:nvPr>
            <p:ph type="sldNum" sz="quarter" idx="12"/>
          </p:nvPr>
        </p:nvSpPr>
        <p:spPr>
          <a:xfrm>
            <a:off x="10569202" y="6309360"/>
            <a:ext cx="979879" cy="457200"/>
          </a:xfrm>
        </p:spPr>
        <p:txBody>
          <a:bodyPr rtlCol="0"/>
          <a:lstStyle/>
          <a:p>
            <a:pPr rtl="0"/>
            <a:fld id="{FAEF9944-A4F6-4C59-AEBD-678D6480B8EA}" type="slidenum">
              <a:rPr lang="en-US" altLang="zh-CN" smtClean="0"/>
            </a:fld>
            <a:endParaRPr lang="zh-CN" dirty="0"/>
          </a:p>
        </p:txBody>
      </p:sp>
      <p:pic>
        <p:nvPicPr>
          <p:cNvPr id="7" name="图片 6" descr="ddfba63bf02ed73f9f2775211e7f5fe"/>
          <p:cNvPicPr/>
          <p:nvPr/>
        </p:nvPicPr>
        <p:blipFill>
          <a:blip r:embed="rId1"/>
          <a:stretch>
            <a:fillRect/>
          </a:stretch>
        </p:blipFill>
        <p:spPr>
          <a:xfrm>
            <a:off x="4676678" y="1728132"/>
            <a:ext cx="3637948" cy="2708300"/>
          </a:xfrm>
          <a:prstGeom prst="rect">
            <a:avLst/>
          </a:prstGeom>
        </p:spPr>
      </p:pic>
      <p:pic>
        <p:nvPicPr>
          <p:cNvPr id="8" name="图片 7" descr="3b763c1bd5a2943ae40578fb475df38"/>
          <p:cNvPicPr/>
          <p:nvPr/>
        </p:nvPicPr>
        <p:blipFill>
          <a:blip r:embed="rId2"/>
          <a:stretch>
            <a:fillRect/>
          </a:stretch>
        </p:blipFill>
        <p:spPr>
          <a:xfrm>
            <a:off x="8658575" y="1793952"/>
            <a:ext cx="3190269" cy="2708301"/>
          </a:xfrm>
          <a:prstGeom prst="rect">
            <a:avLst/>
          </a:prstGeom>
        </p:spPr>
      </p:pic>
      <p:sp>
        <p:nvSpPr>
          <p:cNvPr id="9" name="内容占位符 4"/>
          <p:cNvSpPr txBox="1"/>
          <p:nvPr/>
        </p:nvSpPr>
        <p:spPr>
          <a:xfrm>
            <a:off x="648934" y="1728132"/>
            <a:ext cx="3417969" cy="4060272"/>
          </a:xfrm>
          <a:prstGeom prst="rect">
            <a:avLst/>
          </a:prstGeom>
        </p:spPr>
        <p:txBody>
          <a:bodyPr vert="horz" lIns="109728" tIns="109728" rIns="109728" bIns="91440" rtlCol="0" anchor="t">
            <a:noAutofit/>
          </a:bodyPr>
          <a:lstStyle>
            <a:lvl1pPr marL="283210" indent="-283210" algn="l" defTabSz="914400" rtl="0" eaLnBrk="1" latinLnBrk="0" hangingPunct="1">
              <a:lnSpc>
                <a:spcPct val="140000"/>
              </a:lnSpc>
              <a:spcBef>
                <a:spcPts val="930"/>
              </a:spcBef>
              <a:buFont typeface="Arial" panose="020B0604020202020204" pitchFamily="34" charset="0"/>
              <a:buChar char="•"/>
              <a:defRPr sz="16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zh-CN" altLang="en-US" dirty="0"/>
              <a:t>可以由图表可得</a:t>
            </a:r>
            <a:r>
              <a:rPr lang="en-US" altLang="zh-CN" dirty="0"/>
              <a:t>VGG16</a:t>
            </a:r>
            <a:r>
              <a:rPr lang="zh-CN" altLang="en-US" dirty="0"/>
              <a:t>模型在损失函数的表现上略微好于</a:t>
            </a:r>
            <a:r>
              <a:rPr lang="en-US" altLang="zh-CN" dirty="0"/>
              <a:t>MNV2</a:t>
            </a:r>
            <a:r>
              <a:rPr lang="zh-CN" altLang="en-US" dirty="0"/>
              <a:t>模型，准确率上也大于</a:t>
            </a:r>
            <a:r>
              <a:rPr lang="en-US" altLang="zh-CN" dirty="0"/>
              <a:t>0.8</a:t>
            </a:r>
            <a:r>
              <a:rPr lang="zh-CN" altLang="en-US" dirty="0"/>
              <a:t>。总体表现优于</a:t>
            </a:r>
            <a:r>
              <a:rPr lang="en-US" altLang="zh-CN" dirty="0"/>
              <a:t>MNV2</a:t>
            </a:r>
            <a:r>
              <a:rPr lang="zh-CN" altLang="en-US" dirty="0"/>
              <a:t>，但还是却又不足。</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48935" y="180644"/>
            <a:ext cx="10900146" cy="935776"/>
          </a:xfrm>
        </p:spPr>
        <p:txBody>
          <a:bodyPr rtlCol="0">
            <a:noAutofit/>
          </a:bodyPr>
          <a:lstStyle/>
          <a:p>
            <a:r>
              <a:rPr lang="zh-CN" altLang="en-US" dirty="0"/>
              <a:t>改进方案</a:t>
            </a:r>
            <a:endParaRPr lang="zh-CN" dirty="0"/>
          </a:p>
        </p:txBody>
      </p:sp>
      <p:sp>
        <p:nvSpPr>
          <p:cNvPr id="15" name="页脚占位符 14"/>
          <p:cNvSpPr>
            <a:spLocks noGrp="1"/>
          </p:cNvSpPr>
          <p:nvPr>
            <p:ph type="ftr" sz="quarter" idx="11"/>
          </p:nvPr>
        </p:nvSpPr>
        <p:spPr>
          <a:xfrm>
            <a:off x="642917" y="6309360"/>
            <a:ext cx="3423986" cy="457200"/>
          </a:xfrm>
        </p:spPr>
        <p:txBody>
          <a:bodyPr rtlCol="0"/>
          <a:lstStyle/>
          <a:p>
            <a:pPr rtl="0"/>
            <a:r>
              <a:rPr lang="zh-CN"/>
              <a:t>演示文稿标题</a:t>
            </a:r>
            <a:endParaRPr lang="zh-CN"/>
          </a:p>
        </p:txBody>
      </p:sp>
      <p:sp>
        <p:nvSpPr>
          <p:cNvPr id="16" name="灯片编号占位符 15"/>
          <p:cNvSpPr>
            <a:spLocks noGrp="1"/>
          </p:cNvSpPr>
          <p:nvPr>
            <p:ph type="sldNum" sz="quarter" idx="12"/>
          </p:nvPr>
        </p:nvSpPr>
        <p:spPr>
          <a:xfrm>
            <a:off x="10569202" y="6309360"/>
            <a:ext cx="979879" cy="457200"/>
          </a:xfrm>
        </p:spPr>
        <p:txBody>
          <a:bodyPr rtlCol="0"/>
          <a:lstStyle/>
          <a:p>
            <a:pPr rtl="0"/>
            <a:fld id="{FAEF9944-A4F6-4C59-AEBD-678D6480B8EA}" type="slidenum">
              <a:rPr lang="en-US" altLang="zh-CN" smtClean="0"/>
            </a:fld>
            <a:endParaRPr lang="zh-CN" dirty="0"/>
          </a:p>
        </p:txBody>
      </p:sp>
      <p:sp>
        <p:nvSpPr>
          <p:cNvPr id="7" name="内容占位符 4"/>
          <p:cNvSpPr txBox="1"/>
          <p:nvPr/>
        </p:nvSpPr>
        <p:spPr>
          <a:xfrm>
            <a:off x="648934" y="1728132"/>
            <a:ext cx="4409627" cy="4060272"/>
          </a:xfrm>
          <a:prstGeom prst="rect">
            <a:avLst/>
          </a:prstGeom>
        </p:spPr>
        <p:txBody>
          <a:bodyPr vert="horz" lIns="109728" tIns="109728" rIns="109728" bIns="91440" rtlCol="0" anchor="t">
            <a:noAutofit/>
          </a:bodyPr>
          <a:lstStyle>
            <a:lvl1pPr marL="283210" indent="-283210" algn="l" defTabSz="914400" rtl="0" eaLnBrk="1" latinLnBrk="0" hangingPunct="1">
              <a:lnSpc>
                <a:spcPct val="140000"/>
              </a:lnSpc>
              <a:spcBef>
                <a:spcPts val="930"/>
              </a:spcBef>
              <a:buFont typeface="Arial" panose="020B0604020202020204" pitchFamily="34" charset="0"/>
              <a:buChar char="•"/>
              <a:defRPr sz="16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endParaRPr lang="zh-CN" altLang="en-US" dirty="0"/>
          </a:p>
        </p:txBody>
      </p:sp>
      <p:pic>
        <p:nvPicPr>
          <p:cNvPr id="3" name="图片 2"/>
          <p:cNvPicPr>
            <a:picLocks noChangeAspect="1"/>
          </p:cNvPicPr>
          <p:nvPr/>
        </p:nvPicPr>
        <p:blipFill>
          <a:blip r:embed="rId1"/>
          <a:stretch>
            <a:fillRect/>
          </a:stretch>
        </p:blipFill>
        <p:spPr>
          <a:xfrm>
            <a:off x="2192020" y="1388110"/>
            <a:ext cx="7613650" cy="46494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48935" y="180644"/>
            <a:ext cx="10900146" cy="935776"/>
          </a:xfrm>
        </p:spPr>
        <p:txBody>
          <a:bodyPr rtlCol="0">
            <a:noAutofit/>
          </a:bodyPr>
          <a:lstStyle/>
          <a:p>
            <a:r>
              <a:rPr lang="zh-CN" altLang="zh-CN" dirty="0"/>
              <a:t>模型</a:t>
            </a:r>
            <a:r>
              <a:rPr lang="zh-CN" altLang="en-US" dirty="0"/>
              <a:t>融合后的代码</a:t>
            </a:r>
            <a:endParaRPr lang="zh-CN" dirty="0"/>
          </a:p>
        </p:txBody>
      </p:sp>
      <p:sp>
        <p:nvSpPr>
          <p:cNvPr id="15" name="页脚占位符 14"/>
          <p:cNvSpPr>
            <a:spLocks noGrp="1"/>
          </p:cNvSpPr>
          <p:nvPr>
            <p:ph type="ftr" sz="quarter" idx="11"/>
          </p:nvPr>
        </p:nvSpPr>
        <p:spPr>
          <a:xfrm>
            <a:off x="642917" y="6309360"/>
            <a:ext cx="3423986" cy="457200"/>
          </a:xfrm>
        </p:spPr>
        <p:txBody>
          <a:bodyPr rtlCol="0"/>
          <a:lstStyle/>
          <a:p>
            <a:pPr rtl="0"/>
            <a:r>
              <a:rPr lang="zh-CN"/>
              <a:t>演示文稿标题</a:t>
            </a:r>
            <a:endParaRPr lang="zh-CN"/>
          </a:p>
        </p:txBody>
      </p:sp>
      <p:sp>
        <p:nvSpPr>
          <p:cNvPr id="16" name="灯片编号占位符 15"/>
          <p:cNvSpPr>
            <a:spLocks noGrp="1"/>
          </p:cNvSpPr>
          <p:nvPr>
            <p:ph type="sldNum" sz="quarter" idx="12"/>
          </p:nvPr>
        </p:nvSpPr>
        <p:spPr>
          <a:xfrm>
            <a:off x="10569202" y="6309360"/>
            <a:ext cx="979879" cy="457200"/>
          </a:xfrm>
        </p:spPr>
        <p:txBody>
          <a:bodyPr rtlCol="0"/>
          <a:lstStyle/>
          <a:p>
            <a:pPr rtl="0"/>
            <a:fld id="{FAEF9944-A4F6-4C59-AEBD-678D6480B8EA}" type="slidenum">
              <a:rPr lang="en-US" altLang="zh-CN" smtClean="0"/>
            </a:fld>
            <a:endParaRPr lang="zh-CN" dirty="0"/>
          </a:p>
        </p:txBody>
      </p:sp>
      <p:sp>
        <p:nvSpPr>
          <p:cNvPr id="9" name="内容占位符 4"/>
          <p:cNvSpPr txBox="1"/>
          <p:nvPr/>
        </p:nvSpPr>
        <p:spPr>
          <a:xfrm>
            <a:off x="648934" y="1728132"/>
            <a:ext cx="3417969" cy="4060272"/>
          </a:xfrm>
          <a:prstGeom prst="rect">
            <a:avLst/>
          </a:prstGeom>
        </p:spPr>
        <p:txBody>
          <a:bodyPr vert="horz" lIns="109728" tIns="109728" rIns="109728" bIns="91440" rtlCol="0" anchor="t">
            <a:noAutofit/>
          </a:bodyPr>
          <a:lstStyle>
            <a:lvl1pPr marL="283210" indent="-283210" algn="l" defTabSz="914400" rtl="0" eaLnBrk="1" latinLnBrk="0" hangingPunct="1">
              <a:lnSpc>
                <a:spcPct val="140000"/>
              </a:lnSpc>
              <a:spcBef>
                <a:spcPts val="930"/>
              </a:spcBef>
              <a:buFont typeface="Arial" panose="020B0604020202020204" pitchFamily="34" charset="0"/>
              <a:buChar char="•"/>
              <a:defRPr sz="16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endParaRPr lang="zh-CN" altLang="en-US" dirty="0"/>
          </a:p>
        </p:txBody>
      </p:sp>
      <p:pic>
        <p:nvPicPr>
          <p:cNvPr id="2" name="图片 1"/>
          <p:cNvPicPr>
            <a:picLocks noChangeAspect="1"/>
          </p:cNvPicPr>
          <p:nvPr/>
        </p:nvPicPr>
        <p:blipFill>
          <a:blip r:embed="rId1"/>
          <a:stretch>
            <a:fillRect/>
          </a:stretch>
        </p:blipFill>
        <p:spPr>
          <a:xfrm>
            <a:off x="789341" y="1458843"/>
            <a:ext cx="10753725" cy="323850"/>
          </a:xfrm>
          <a:prstGeom prst="rect">
            <a:avLst/>
          </a:prstGeom>
        </p:spPr>
      </p:pic>
      <p:pic>
        <p:nvPicPr>
          <p:cNvPr id="3" name="图片 2"/>
          <p:cNvPicPr>
            <a:picLocks noChangeAspect="1"/>
          </p:cNvPicPr>
          <p:nvPr/>
        </p:nvPicPr>
        <p:blipFill>
          <a:blip r:embed="rId2"/>
          <a:stretch>
            <a:fillRect/>
          </a:stretch>
        </p:blipFill>
        <p:spPr>
          <a:xfrm>
            <a:off x="825127" y="1913886"/>
            <a:ext cx="9744075" cy="37433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48935" y="180644"/>
            <a:ext cx="10900146" cy="935776"/>
          </a:xfrm>
        </p:spPr>
        <p:txBody>
          <a:bodyPr rtlCol="0">
            <a:noAutofit/>
          </a:bodyPr>
          <a:lstStyle/>
          <a:p>
            <a:r>
              <a:rPr lang="zh-CN" altLang="zh-CN" dirty="0"/>
              <a:t>模型</a:t>
            </a:r>
            <a:r>
              <a:rPr lang="zh-CN" altLang="en-US" dirty="0"/>
              <a:t>融合后的表现</a:t>
            </a:r>
            <a:endParaRPr lang="zh-CN" dirty="0"/>
          </a:p>
        </p:txBody>
      </p:sp>
      <p:sp>
        <p:nvSpPr>
          <p:cNvPr id="15" name="页脚占位符 14"/>
          <p:cNvSpPr>
            <a:spLocks noGrp="1"/>
          </p:cNvSpPr>
          <p:nvPr>
            <p:ph type="ftr" sz="quarter" idx="11"/>
          </p:nvPr>
        </p:nvSpPr>
        <p:spPr>
          <a:xfrm>
            <a:off x="642917" y="6309360"/>
            <a:ext cx="3423986" cy="457200"/>
          </a:xfrm>
        </p:spPr>
        <p:txBody>
          <a:bodyPr rtlCol="0"/>
          <a:lstStyle/>
          <a:p>
            <a:pPr rtl="0"/>
            <a:r>
              <a:rPr lang="zh-CN"/>
              <a:t>演示文稿标题</a:t>
            </a:r>
            <a:endParaRPr lang="zh-CN"/>
          </a:p>
        </p:txBody>
      </p:sp>
      <p:sp>
        <p:nvSpPr>
          <p:cNvPr id="16" name="灯片编号占位符 15"/>
          <p:cNvSpPr>
            <a:spLocks noGrp="1"/>
          </p:cNvSpPr>
          <p:nvPr>
            <p:ph type="sldNum" sz="quarter" idx="12"/>
          </p:nvPr>
        </p:nvSpPr>
        <p:spPr>
          <a:xfrm>
            <a:off x="10569202" y="6309360"/>
            <a:ext cx="979879" cy="457200"/>
          </a:xfrm>
        </p:spPr>
        <p:txBody>
          <a:bodyPr rtlCol="0"/>
          <a:lstStyle/>
          <a:p>
            <a:pPr rtl="0"/>
            <a:fld id="{FAEF9944-A4F6-4C59-AEBD-678D6480B8EA}" type="slidenum">
              <a:rPr lang="en-US" altLang="zh-CN" smtClean="0"/>
            </a:fld>
            <a:endParaRPr lang="zh-CN" dirty="0"/>
          </a:p>
        </p:txBody>
      </p:sp>
      <p:sp>
        <p:nvSpPr>
          <p:cNvPr id="7" name="内容占位符 4"/>
          <p:cNvSpPr txBox="1"/>
          <p:nvPr/>
        </p:nvSpPr>
        <p:spPr>
          <a:xfrm>
            <a:off x="648934" y="1719242"/>
            <a:ext cx="3981789" cy="4060272"/>
          </a:xfrm>
          <a:prstGeom prst="rect">
            <a:avLst/>
          </a:prstGeom>
        </p:spPr>
        <p:txBody>
          <a:bodyPr vert="horz" lIns="109728" tIns="109728" rIns="109728" bIns="91440" rtlCol="0" anchor="t">
            <a:noAutofit/>
          </a:bodyPr>
          <a:lstStyle>
            <a:lvl1pPr marL="283210" indent="-283210" algn="l" defTabSz="914400" rtl="0" eaLnBrk="1" latinLnBrk="0" hangingPunct="1">
              <a:lnSpc>
                <a:spcPct val="140000"/>
              </a:lnSpc>
              <a:spcBef>
                <a:spcPts val="930"/>
              </a:spcBef>
              <a:buFont typeface="Arial" panose="020B0604020202020204" pitchFamily="34" charset="0"/>
              <a:buChar char="•"/>
              <a:defRPr sz="16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zh-CN" altLang="en-US" dirty="0"/>
              <a:t>更新模型后损失大幅降低，并使测试集数据向训练集逼近。而准确率依然保持在</a:t>
            </a:r>
            <a:r>
              <a:rPr lang="en-US" altLang="zh-CN" dirty="0"/>
              <a:t>0.8</a:t>
            </a:r>
            <a:r>
              <a:rPr lang="zh-CN" altLang="en-US" dirty="0"/>
              <a:t>左右。模型融合改动成功，结果大幅改进检测效率。</a:t>
            </a:r>
            <a:endParaRPr lang="zh-CN" altLang="en-US" dirty="0"/>
          </a:p>
        </p:txBody>
      </p:sp>
      <p:pic>
        <p:nvPicPr>
          <p:cNvPr id="9" name="图片 8" descr="0d376847a5eed30e9dc64566c5296c8"/>
          <p:cNvPicPr/>
          <p:nvPr>
            <p:custDataLst>
              <p:tags r:id="rId1"/>
            </p:custDataLst>
          </p:nvPr>
        </p:nvPicPr>
        <p:blipFill>
          <a:blip r:embed="rId2"/>
          <a:stretch>
            <a:fillRect/>
          </a:stretch>
        </p:blipFill>
        <p:spPr>
          <a:xfrm>
            <a:off x="4543397" y="1627465"/>
            <a:ext cx="3411973" cy="2480331"/>
          </a:xfrm>
          <a:prstGeom prst="rect">
            <a:avLst/>
          </a:prstGeom>
        </p:spPr>
      </p:pic>
      <p:pic>
        <p:nvPicPr>
          <p:cNvPr id="10" name="图片 9" descr="5eb41a98d44c959cfc67941ce10bd95"/>
          <p:cNvPicPr/>
          <p:nvPr>
            <p:custDataLst>
              <p:tags r:id="rId3"/>
            </p:custDataLst>
          </p:nvPr>
        </p:nvPicPr>
        <p:blipFill>
          <a:blip r:embed="rId4"/>
          <a:stretch>
            <a:fillRect/>
          </a:stretch>
        </p:blipFill>
        <p:spPr>
          <a:xfrm>
            <a:off x="7955370" y="1627465"/>
            <a:ext cx="3594046" cy="24803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434622" y="1138041"/>
            <a:ext cx="4862811" cy="2019488"/>
          </a:xfrm>
        </p:spPr>
        <p:txBody>
          <a:bodyPr rtlCol="0"/>
          <a:lstStyle/>
          <a:p>
            <a:pPr rtl="0"/>
            <a:r>
              <a:rPr lang="zh-CN"/>
              <a:t>谢谢！</a:t>
            </a:r>
            <a:endParaRPr lang="zh-CN"/>
          </a:p>
        </p:txBody>
      </p:sp>
      <p:pic>
        <p:nvPicPr>
          <p:cNvPr id="32" name="图片占位符 31" descr="两个人使用笔记本电脑和平板电脑工作和图表及表格 "/>
          <p:cNvPicPr>
            <a:picLocks noGrp="1" noChangeAspect="1"/>
          </p:cNvPicPr>
          <p:nvPr>
            <p:ph type="pic" sz="quarter" idx="14"/>
          </p:nvPr>
        </p:nvPicPr>
        <p:blipFill rotWithShape="1">
          <a:blip r:embed="rId1" cstate="screen">
            <a:extLst>
              <a:ext uri="{28A0092B-C50C-407E-A947-70E740481C1C}">
                <a14:useLocalDpi xmlns:a14="http://schemas.microsoft.com/office/drawing/2010/main" val="0"/>
              </a:ext>
            </a:extLst>
          </a:blip>
          <a:srcRect/>
          <a:stretch>
            <a:fillRect/>
          </a:stretch>
        </p:blipFill>
        <p:spPr>
          <a:xfrm>
            <a:off x="6858023" y="4941"/>
            <a:ext cx="5333977" cy="3392053"/>
          </a:xfrm>
        </p:spPr>
      </p:pic>
      <p:pic>
        <p:nvPicPr>
          <p:cNvPr id="30" name="图片占位符 29" descr="办公室楼梯、吊灯"/>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a:fillRect/>
          </a:stretch>
        </p:blipFill>
        <p:spPr>
          <a:xfrm>
            <a:off x="1067712" y="3461002"/>
            <a:ext cx="5728215" cy="3396997"/>
          </a:xfrm>
        </p:spPr>
      </p:pic>
      <p:sp>
        <p:nvSpPr>
          <p:cNvPr id="5" name="内容占位符 4"/>
          <p:cNvSpPr>
            <a:spLocks noGrp="1"/>
          </p:cNvSpPr>
          <p:nvPr>
            <p:ph idx="1"/>
          </p:nvPr>
        </p:nvSpPr>
        <p:spPr>
          <a:xfrm>
            <a:off x="7386762" y="3928342"/>
            <a:ext cx="4162319" cy="2285000"/>
          </a:xfrm>
        </p:spPr>
        <p:txBody>
          <a:bodyPr rtlCol="0">
            <a:normAutofit/>
          </a:bodyPr>
          <a:lstStyle/>
          <a:p>
            <a:pPr rtl="0"/>
            <a:endParaRPr lang="zh-CN" dirty="0"/>
          </a:p>
        </p:txBody>
      </p:sp>
      <p:sp>
        <p:nvSpPr>
          <p:cNvPr id="34" name="页脚占位符 33"/>
          <p:cNvSpPr>
            <a:spLocks noGrp="1"/>
          </p:cNvSpPr>
          <p:nvPr>
            <p:ph type="ftr" sz="quarter" idx="11"/>
          </p:nvPr>
        </p:nvSpPr>
        <p:spPr>
          <a:xfrm>
            <a:off x="1525917" y="6309360"/>
            <a:ext cx="4946592" cy="457200"/>
          </a:xfrm>
        </p:spPr>
        <p:txBody>
          <a:bodyPr rtlCol="0"/>
          <a:lstStyle/>
          <a:p>
            <a:pPr rtl="0"/>
            <a:r>
              <a:rPr lang="zh-CN"/>
              <a:t>演示文稿标题</a:t>
            </a:r>
            <a:endParaRPr lang="zh-CN"/>
          </a:p>
        </p:txBody>
      </p:sp>
      <p:sp>
        <p:nvSpPr>
          <p:cNvPr id="35" name="灯片编号占位符 34"/>
          <p:cNvSpPr>
            <a:spLocks noGrp="1"/>
          </p:cNvSpPr>
          <p:nvPr>
            <p:ph type="sldNum" sz="quarter" idx="12"/>
          </p:nvPr>
        </p:nvSpPr>
        <p:spPr>
          <a:xfrm>
            <a:off x="10569202" y="6309360"/>
            <a:ext cx="979879" cy="457200"/>
          </a:xfrm>
        </p:spPr>
        <p:txBody>
          <a:bodyPr rtlCol="0"/>
          <a:lstStyle/>
          <a:p>
            <a:pPr rtl="0"/>
            <a:fld id="{FAEF9944-A4F6-4C59-AEBD-678D6480B8EA}" type="slidenum">
              <a:rPr lang="en-US" altLang="zh-CN" smtClean="0"/>
            </a:fld>
            <a:endParaRPr 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87178" y="1475399"/>
            <a:ext cx="6623040" cy="791861"/>
          </a:xfrm>
        </p:spPr>
        <p:txBody>
          <a:bodyPr rtlCol="0">
            <a:normAutofit fontScale="90000"/>
          </a:bodyPr>
          <a:lstStyle/>
          <a:p>
            <a:pPr rtl="0"/>
            <a:r>
              <a:rPr lang="zh-CN" altLang="en-US" dirty="0"/>
              <a:t>项目背景</a:t>
            </a:r>
            <a:endParaRPr lang="zh-CN" dirty="0"/>
          </a:p>
        </p:txBody>
      </p:sp>
      <p:sp>
        <p:nvSpPr>
          <p:cNvPr id="5" name="内容占位符 4"/>
          <p:cNvSpPr>
            <a:spLocks noGrp="1"/>
          </p:cNvSpPr>
          <p:nvPr>
            <p:ph idx="1"/>
          </p:nvPr>
        </p:nvSpPr>
        <p:spPr>
          <a:xfrm>
            <a:off x="787179" y="2502047"/>
            <a:ext cx="6623039" cy="3030599"/>
          </a:xfrm>
        </p:spPr>
        <p:txBody>
          <a:bodyPr rtlCol="0">
            <a:normAutofit/>
          </a:bodyPr>
          <a:lstStyle/>
          <a:p>
            <a:r>
              <a:rPr lang="en-US" altLang="zh-CN" dirty="0">
                <a:solidFill>
                  <a:schemeClr val="tx1"/>
                </a:solidFill>
              </a:rPr>
              <a:t>     </a:t>
            </a:r>
            <a:r>
              <a:rPr lang="zh-CN" altLang="zh-CN" dirty="0">
                <a:solidFill>
                  <a:schemeClr val="tx1"/>
                </a:solidFill>
              </a:rPr>
              <a:t>人脸识别处理是目前人工智能模式识别的热点之一</a:t>
            </a:r>
            <a:r>
              <a:rPr lang="zh-CN" altLang="en-US" dirty="0">
                <a:solidFill>
                  <a:schemeClr val="tx1"/>
                </a:solidFill>
              </a:rPr>
              <a:t>。</a:t>
            </a:r>
            <a:r>
              <a:rPr lang="zh-CN" altLang="zh-CN" dirty="0">
                <a:solidFill>
                  <a:schemeClr val="tx1"/>
                </a:solidFill>
              </a:rPr>
              <a:t>现在很多生成模型可以生成很多逼真的假脸，有时候真假难辨。合成图像生成</a:t>
            </a:r>
            <a:r>
              <a:rPr lang="zh-CN" altLang="en-US" dirty="0">
                <a:solidFill>
                  <a:schemeClr val="tx1"/>
                </a:solidFill>
              </a:rPr>
              <a:t>飞速发展</a:t>
            </a:r>
            <a:r>
              <a:rPr lang="zh-CN" altLang="zh-CN" dirty="0">
                <a:solidFill>
                  <a:schemeClr val="tx1"/>
                </a:solidFill>
              </a:rPr>
              <a:t>，它对社会的影响引起了重大关切。</a:t>
            </a:r>
            <a:endParaRPr lang="en-US" altLang="zh-CN" dirty="0">
              <a:solidFill>
                <a:schemeClr val="tx1"/>
              </a:solidFill>
            </a:endParaRPr>
          </a:p>
          <a:p>
            <a:r>
              <a:rPr lang="en-US" altLang="zh-CN" dirty="0">
                <a:solidFill>
                  <a:schemeClr val="tx1"/>
                </a:solidFill>
              </a:rPr>
              <a:t>     </a:t>
            </a:r>
            <a:r>
              <a:rPr lang="zh-CN" altLang="zh-CN" dirty="0">
                <a:solidFill>
                  <a:schemeClr val="tx1"/>
                </a:solidFill>
              </a:rPr>
              <a:t>“假脸”识别技术在公共安全，社会安全，网络安全，商业安全中有广大的市场空间与应用价值</a:t>
            </a:r>
            <a:r>
              <a:rPr lang="zh-CN" altLang="en-US" dirty="0">
                <a:solidFill>
                  <a:schemeClr val="tx1"/>
                </a:solidFill>
              </a:rPr>
              <a:t>。</a:t>
            </a:r>
            <a:endParaRPr lang="zh-CN" dirty="0">
              <a:solidFill>
                <a:schemeClr val="tx1"/>
              </a:solidFill>
            </a:endParaRPr>
          </a:p>
        </p:txBody>
      </p:sp>
      <p:pic>
        <p:nvPicPr>
          <p:cNvPr id="29" name="图片占位符 28" descr="仪表板数字财务"/>
          <p:cNvPicPr>
            <a:picLocks noGrp="1" noChangeAspect="1"/>
          </p:cNvPicPr>
          <p:nvPr>
            <p:ph type="pic" sz="quarter" idx="13"/>
          </p:nvPr>
        </p:nvPicPr>
        <p:blipFill rotWithShape="1">
          <a:blip r:embed="rId1">
            <a:extLst>
              <a:ext uri="{28A0092B-C50C-407E-A947-70E740481C1C}">
                <a14:useLocalDpi xmlns:a14="http://schemas.microsoft.com/office/drawing/2010/main" val="0"/>
              </a:ext>
            </a:extLst>
          </a:blip>
          <a:srcRect/>
          <a:stretch>
            <a:fillRect/>
          </a:stretch>
        </p:blipFill>
        <p:spPr>
          <a:xfrm>
            <a:off x="8194348" y="1085431"/>
            <a:ext cx="3997652" cy="5037857"/>
          </a:xfrm>
        </p:spPr>
      </p:pic>
      <p:sp>
        <p:nvSpPr>
          <p:cNvPr id="23" name="页脚占位符 22"/>
          <p:cNvSpPr>
            <a:spLocks noGrp="1"/>
          </p:cNvSpPr>
          <p:nvPr>
            <p:ph type="ftr" sz="quarter" idx="11"/>
          </p:nvPr>
        </p:nvSpPr>
        <p:spPr>
          <a:xfrm>
            <a:off x="787178" y="6309360"/>
            <a:ext cx="6623040" cy="457200"/>
          </a:xfrm>
        </p:spPr>
        <p:txBody>
          <a:bodyPr rtlCol="0"/>
          <a:lstStyle/>
          <a:p>
            <a:pPr rtl="0"/>
            <a:r>
              <a:rPr lang="zh-CN"/>
              <a:t>演示文稿标题</a:t>
            </a:r>
            <a:endParaRPr lang="zh-CN"/>
          </a:p>
        </p:txBody>
      </p:sp>
      <p:sp>
        <p:nvSpPr>
          <p:cNvPr id="24" name="灯片编号占位符 23"/>
          <p:cNvSpPr>
            <a:spLocks noGrp="1"/>
          </p:cNvSpPr>
          <p:nvPr>
            <p:ph type="sldNum" sz="quarter" idx="12"/>
          </p:nvPr>
        </p:nvSpPr>
        <p:spPr>
          <a:xfrm>
            <a:off x="10569202" y="6309360"/>
            <a:ext cx="979879" cy="457200"/>
          </a:xfrm>
        </p:spPr>
        <p:txBody>
          <a:bodyPr rtlCol="0"/>
          <a:lstStyle/>
          <a:p>
            <a:pPr rtl="0"/>
            <a:fld id="{FAEF9944-A4F6-4C59-AEBD-678D6480B8EA}" type="slidenum">
              <a:rPr lang="zh-CN" smtClean="0"/>
            </a:fld>
            <a:endParaRPr 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205915" y="673308"/>
            <a:ext cx="6457717" cy="1580890"/>
          </a:xfrm>
        </p:spPr>
        <p:txBody>
          <a:bodyPr rtlCol="0"/>
          <a:lstStyle/>
          <a:p>
            <a:pPr rtl="0"/>
            <a:r>
              <a:rPr lang="zh-CN" altLang="en-US" dirty="0"/>
              <a:t>项目</a:t>
            </a:r>
            <a:r>
              <a:rPr lang="zh-CN" dirty="0"/>
              <a:t>简介</a:t>
            </a:r>
            <a:endParaRPr lang="zh-CN" dirty="0"/>
          </a:p>
        </p:txBody>
      </p:sp>
      <p:pic>
        <p:nvPicPr>
          <p:cNvPr id="16" name="图片占位符 15" descr="图形、表格和图表"/>
          <p:cNvPicPr>
            <a:picLocks noGrp="1" noChangeAspect="1"/>
          </p:cNvPicPr>
          <p:nvPr>
            <p:ph type="pic" sz="quarter" idx="14"/>
          </p:nvPr>
        </p:nvPicPr>
        <p:blipFill rotWithShape="1">
          <a:blip r:embed="rId1" cstate="screen">
            <a:extLst>
              <a:ext uri="{28A0092B-C50C-407E-A947-70E740481C1C}">
                <a14:useLocalDpi xmlns:a14="http://schemas.microsoft.com/office/drawing/2010/main" val="0"/>
              </a:ext>
            </a:extLst>
          </a:blip>
          <a:srcRect/>
          <a:stretch>
            <a:fillRect/>
          </a:stretch>
        </p:blipFill>
        <p:spPr>
          <a:xfrm>
            <a:off x="0" y="3461004"/>
            <a:ext cx="4613547" cy="3396996"/>
          </a:xfrm>
        </p:spPr>
      </p:pic>
      <p:pic>
        <p:nvPicPr>
          <p:cNvPr id="26" name="图片占位符 25" descr="在桌子周围工作的人们 "/>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a:fillRect/>
          </a:stretch>
        </p:blipFill>
        <p:spPr>
          <a:xfrm>
            <a:off x="0" y="0"/>
            <a:ext cx="4613548" cy="3396994"/>
          </a:xfrm>
        </p:spPr>
      </p:pic>
      <p:sp>
        <p:nvSpPr>
          <p:cNvPr id="22" name="页脚占位符 21"/>
          <p:cNvSpPr>
            <a:spLocks noGrp="1"/>
          </p:cNvSpPr>
          <p:nvPr>
            <p:ph type="ftr" sz="quarter" idx="11"/>
          </p:nvPr>
        </p:nvSpPr>
        <p:spPr>
          <a:xfrm>
            <a:off x="261906" y="6309360"/>
            <a:ext cx="4097030" cy="457200"/>
          </a:xfrm>
        </p:spPr>
        <p:txBody>
          <a:bodyPr rtlCol="0"/>
          <a:lstStyle/>
          <a:p>
            <a:pPr rtl="0"/>
            <a:r>
              <a:rPr lang="zh-CN"/>
              <a:t>演示文稿标题</a:t>
            </a:r>
            <a:endParaRPr lang="zh-CN"/>
          </a:p>
        </p:txBody>
      </p:sp>
      <p:sp>
        <p:nvSpPr>
          <p:cNvPr id="23" name="灯片编号占位符 22"/>
          <p:cNvSpPr>
            <a:spLocks noGrp="1"/>
          </p:cNvSpPr>
          <p:nvPr>
            <p:ph type="sldNum" sz="quarter" idx="12"/>
          </p:nvPr>
        </p:nvSpPr>
        <p:spPr>
          <a:xfrm>
            <a:off x="10569202" y="6309360"/>
            <a:ext cx="979879" cy="457200"/>
          </a:xfrm>
        </p:spPr>
        <p:txBody>
          <a:bodyPr rtlCol="0"/>
          <a:lstStyle/>
          <a:p>
            <a:pPr rtl="0"/>
            <a:fld id="{FAEF9944-A4F6-4C59-AEBD-678D6480B8EA}" type="slidenum">
              <a:rPr lang="en-US" altLang="zh-CN" smtClean="0"/>
            </a:fld>
            <a:endParaRPr lang="zh-CN" dirty="0"/>
          </a:p>
        </p:txBody>
      </p:sp>
      <p:sp>
        <p:nvSpPr>
          <p:cNvPr id="11" name="内容占位符 8"/>
          <p:cNvSpPr>
            <a:spLocks noGrp="1"/>
          </p:cNvSpPr>
          <p:nvPr>
            <p:ph idx="1"/>
          </p:nvPr>
        </p:nvSpPr>
        <p:spPr>
          <a:xfrm>
            <a:off x="5205413" y="2354263"/>
            <a:ext cx="6457950" cy="3767137"/>
          </a:xfrm>
        </p:spPr>
        <p:txBody>
          <a:bodyPr rtlCol="0">
            <a:noAutofit/>
          </a:bodyPr>
          <a:lstStyle/>
          <a:p>
            <a:r>
              <a:rPr lang="en-US" altLang="zh-CN" sz="1800" dirty="0">
                <a:solidFill>
                  <a:schemeClr val="tx1"/>
                </a:solidFill>
              </a:rPr>
              <a:t>     </a:t>
            </a:r>
            <a:r>
              <a:rPr lang="zh-CN" altLang="zh-CN" sz="1800" dirty="0">
                <a:solidFill>
                  <a:schemeClr val="tx1"/>
                </a:solidFill>
              </a:rPr>
              <a:t>本项目聚焦于人脸修饰的检测和分析，力图通过人脸特征进行分析，让计算机自动学会判断</a:t>
            </a:r>
            <a:r>
              <a:rPr lang="zh-CN" altLang="en-US" sz="1800" dirty="0">
                <a:solidFill>
                  <a:schemeClr val="tx1"/>
                </a:solidFill>
              </a:rPr>
              <a:t>图片是否是</a:t>
            </a:r>
            <a:r>
              <a:rPr lang="en-US" altLang="zh-CN" sz="1800" dirty="0">
                <a:solidFill>
                  <a:schemeClr val="tx1"/>
                </a:solidFill>
              </a:rPr>
              <a:t>AI</a:t>
            </a:r>
            <a:r>
              <a:rPr lang="zh-CN" altLang="en-US" sz="1800" dirty="0">
                <a:solidFill>
                  <a:schemeClr val="tx1"/>
                </a:solidFill>
              </a:rPr>
              <a:t>合成的假脸。</a:t>
            </a:r>
            <a:r>
              <a:rPr lang="zh-CN" altLang="zh-CN" sz="1800" dirty="0">
                <a:solidFill>
                  <a:schemeClr val="tx1"/>
                </a:solidFill>
              </a:rPr>
              <a:t>用到的模型是由谷歌开发的</a:t>
            </a:r>
            <a:r>
              <a:rPr lang="en-US" altLang="zh-CN" sz="1800" dirty="0">
                <a:solidFill>
                  <a:schemeClr val="tx1"/>
                </a:solidFill>
              </a:rPr>
              <a:t> MobileNetV2 </a:t>
            </a:r>
            <a:r>
              <a:rPr lang="zh-CN" altLang="zh-CN" sz="1800" dirty="0">
                <a:solidFill>
                  <a:schemeClr val="tx1"/>
                </a:solidFill>
              </a:rPr>
              <a:t>以及</a:t>
            </a:r>
            <a:r>
              <a:rPr lang="en-US" altLang="zh-CN" sz="1800" dirty="0">
                <a:solidFill>
                  <a:schemeClr val="tx1"/>
                </a:solidFill>
              </a:rPr>
              <a:t>VGG16</a:t>
            </a:r>
            <a:r>
              <a:rPr lang="zh-CN" altLang="zh-CN" sz="1800" dirty="0">
                <a:solidFill>
                  <a:schemeClr val="tx1"/>
                </a:solidFill>
              </a:rPr>
              <a:t>网络结构</a:t>
            </a:r>
            <a:r>
              <a:rPr lang="zh-CN" altLang="en-US" sz="1800" dirty="0">
                <a:solidFill>
                  <a:schemeClr val="tx1"/>
                </a:solidFill>
              </a:rPr>
              <a:t>。</a:t>
            </a:r>
            <a:endParaRPr lang="en-US" altLang="zh-CN" sz="1800" dirty="0">
              <a:solidFill>
                <a:schemeClr val="tx1"/>
              </a:solidFill>
            </a:endParaRPr>
          </a:p>
          <a:p>
            <a:r>
              <a:rPr lang="zh-CN" altLang="en-US" sz="1800" dirty="0">
                <a:solidFill>
                  <a:schemeClr val="tx1"/>
                </a:solidFill>
              </a:rPr>
              <a:t>     本项目</a:t>
            </a:r>
            <a:r>
              <a:rPr lang="zh-CN" altLang="zh-CN" sz="1800" dirty="0">
                <a:solidFill>
                  <a:schemeClr val="tx1"/>
                </a:solidFill>
              </a:rPr>
              <a:t>研究了最先进的图像处理方法的真实性，以及自动或人工检测它们的难度。为了使检测方法的评估标准化，我们提出了一个面部操纵检测的自动基准</a:t>
            </a:r>
            <a:r>
              <a:rPr lang="zh-CN" altLang="en-US" sz="1800" dirty="0">
                <a:solidFill>
                  <a:schemeClr val="tx1"/>
                </a:solidFill>
              </a:rPr>
              <a:t>，</a:t>
            </a:r>
            <a:r>
              <a:rPr lang="zh-CN" altLang="zh-CN" sz="1800" dirty="0">
                <a:solidFill>
                  <a:schemeClr val="tx1"/>
                </a:solidFill>
              </a:rPr>
              <a:t>包含一个隐藏的测试集和一个超过</a:t>
            </a:r>
            <a:r>
              <a:rPr lang="en-US" altLang="zh-CN" sz="1800" dirty="0">
                <a:solidFill>
                  <a:schemeClr val="tx1"/>
                </a:solidFill>
              </a:rPr>
              <a:t>180</a:t>
            </a:r>
            <a:r>
              <a:rPr lang="zh-CN" altLang="zh-CN" sz="1800" dirty="0">
                <a:solidFill>
                  <a:schemeClr val="tx1"/>
                </a:solidFill>
              </a:rPr>
              <a:t>万张被操纵图像的数据库。</a:t>
            </a:r>
            <a:endParaRPr lang="en-US" altLang="zh-CN" sz="18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87178" y="1475399"/>
            <a:ext cx="6623040" cy="791861"/>
          </a:xfrm>
        </p:spPr>
        <p:txBody>
          <a:bodyPr rtlCol="0">
            <a:normAutofit fontScale="90000"/>
          </a:bodyPr>
          <a:lstStyle/>
          <a:p>
            <a:pPr rtl="0"/>
            <a:r>
              <a:rPr lang="zh-CN" altLang="en-US" dirty="0"/>
              <a:t>数据集和</a:t>
            </a:r>
            <a:r>
              <a:rPr lang="en-US" altLang="zh-CN" dirty="0"/>
              <a:t>baseline</a:t>
            </a:r>
            <a:r>
              <a:rPr lang="zh-CN" altLang="en-US" dirty="0"/>
              <a:t>模型</a:t>
            </a:r>
            <a:endParaRPr lang="zh-CN" dirty="0"/>
          </a:p>
        </p:txBody>
      </p:sp>
      <p:sp>
        <p:nvSpPr>
          <p:cNvPr id="5" name="内容占位符 4"/>
          <p:cNvSpPr>
            <a:spLocks noGrp="1"/>
          </p:cNvSpPr>
          <p:nvPr>
            <p:ph idx="1"/>
          </p:nvPr>
        </p:nvSpPr>
        <p:spPr>
          <a:xfrm>
            <a:off x="787179" y="2502047"/>
            <a:ext cx="6623039" cy="3030599"/>
          </a:xfrm>
        </p:spPr>
        <p:txBody>
          <a:bodyPr rtlCol="0">
            <a:normAutofit fontScale="92500" lnSpcReduction="10000"/>
          </a:bodyPr>
          <a:lstStyle/>
          <a:p>
            <a:r>
              <a:rPr lang="en-US" altLang="zh-CN" dirty="0"/>
              <a:t>     </a:t>
            </a:r>
            <a:r>
              <a:rPr lang="zh-CN" altLang="zh-CN" dirty="0"/>
              <a:t>数据集引用了一个包含</a:t>
            </a:r>
            <a:r>
              <a:rPr lang="en-US" altLang="zh-CN" dirty="0"/>
              <a:t>4000</a:t>
            </a:r>
            <a:r>
              <a:rPr lang="zh-CN" altLang="zh-CN" dirty="0"/>
              <a:t>个假视频中的</a:t>
            </a:r>
            <a:r>
              <a:rPr lang="en-US" altLang="zh-CN" dirty="0"/>
              <a:t>180</a:t>
            </a:r>
            <a:r>
              <a:rPr lang="zh-CN" altLang="zh-CN" dirty="0"/>
              <a:t>多万张图像的数据库。</a:t>
            </a:r>
            <a:endParaRPr lang="en-US" altLang="zh-CN" dirty="0"/>
          </a:p>
          <a:p>
            <a:r>
              <a:rPr lang="en-US" altLang="zh-CN" dirty="0"/>
              <a:t>     </a:t>
            </a:r>
            <a:r>
              <a:rPr lang="zh-CN" altLang="zh-CN" dirty="0"/>
              <a:t>模型是由谷歌开发的</a:t>
            </a:r>
            <a:r>
              <a:rPr lang="en-US" altLang="zh-CN" dirty="0"/>
              <a:t> MobileNetV2</a:t>
            </a:r>
            <a:r>
              <a:rPr lang="zh-CN" altLang="en-US" dirty="0"/>
              <a:t>模型，</a:t>
            </a:r>
            <a:r>
              <a:rPr lang="zh-CN" altLang="zh-CN" dirty="0"/>
              <a:t>已经在</a:t>
            </a:r>
            <a:r>
              <a:rPr lang="en-US" altLang="zh-CN" dirty="0"/>
              <a:t> ImageNet </a:t>
            </a:r>
            <a:r>
              <a:rPr lang="zh-CN" altLang="zh-CN" dirty="0"/>
              <a:t>数据集上进行过预训练，共含有</a:t>
            </a:r>
            <a:r>
              <a:rPr lang="en-US" altLang="zh-CN" dirty="0"/>
              <a:t> 1.4M </a:t>
            </a:r>
            <a:r>
              <a:rPr lang="zh-CN" altLang="zh-CN" dirty="0"/>
              <a:t>张图像。</a:t>
            </a:r>
            <a:r>
              <a:rPr lang="zh-CN" altLang="zh-CN" dirty="0">
                <a:solidFill>
                  <a:schemeClr val="tx1"/>
                </a:solidFill>
              </a:rPr>
              <a:t>对海量人脸特征向量的相似度匹配来实现人脸识别，使能有效地从真实人脸图像中识别出具有较高视觉质量的假人脸图像。</a:t>
            </a:r>
            <a:endParaRPr lang="zh-CN" dirty="0"/>
          </a:p>
        </p:txBody>
      </p:sp>
      <p:pic>
        <p:nvPicPr>
          <p:cNvPr id="29" name="图片占位符 28" descr="仪表板数字财务"/>
          <p:cNvPicPr>
            <a:picLocks noGrp="1" noChangeAspect="1"/>
          </p:cNvPicPr>
          <p:nvPr>
            <p:ph type="pic" sz="quarter" idx="13"/>
          </p:nvPr>
        </p:nvPicPr>
        <p:blipFill rotWithShape="1">
          <a:blip r:embed="rId1">
            <a:extLst>
              <a:ext uri="{28A0092B-C50C-407E-A947-70E740481C1C}">
                <a14:useLocalDpi xmlns:a14="http://schemas.microsoft.com/office/drawing/2010/main" val="0"/>
              </a:ext>
            </a:extLst>
          </a:blip>
          <a:srcRect/>
          <a:stretch>
            <a:fillRect/>
          </a:stretch>
        </p:blipFill>
        <p:spPr>
          <a:xfrm>
            <a:off x="8194348" y="1085431"/>
            <a:ext cx="3997652" cy="5037857"/>
          </a:xfrm>
        </p:spPr>
      </p:pic>
      <p:sp>
        <p:nvSpPr>
          <p:cNvPr id="23" name="页脚占位符 22"/>
          <p:cNvSpPr>
            <a:spLocks noGrp="1"/>
          </p:cNvSpPr>
          <p:nvPr>
            <p:ph type="ftr" sz="quarter" idx="11"/>
          </p:nvPr>
        </p:nvSpPr>
        <p:spPr>
          <a:xfrm>
            <a:off x="787178" y="6309360"/>
            <a:ext cx="6623040" cy="457200"/>
          </a:xfrm>
        </p:spPr>
        <p:txBody>
          <a:bodyPr rtlCol="0"/>
          <a:lstStyle/>
          <a:p>
            <a:pPr rtl="0"/>
            <a:r>
              <a:rPr lang="zh-CN"/>
              <a:t>演示文稿标题</a:t>
            </a:r>
            <a:endParaRPr lang="zh-CN"/>
          </a:p>
        </p:txBody>
      </p:sp>
      <p:sp>
        <p:nvSpPr>
          <p:cNvPr id="24" name="灯片编号占位符 23"/>
          <p:cNvSpPr>
            <a:spLocks noGrp="1"/>
          </p:cNvSpPr>
          <p:nvPr>
            <p:ph type="sldNum" sz="quarter" idx="12"/>
          </p:nvPr>
        </p:nvSpPr>
        <p:spPr>
          <a:xfrm>
            <a:off x="10569202" y="6309360"/>
            <a:ext cx="979879" cy="457200"/>
          </a:xfrm>
        </p:spPr>
        <p:txBody>
          <a:bodyPr rtlCol="0"/>
          <a:lstStyle/>
          <a:p>
            <a:pPr rtl="0"/>
            <a:fld id="{FAEF9944-A4F6-4C59-AEBD-678D6480B8EA}" type="slidenum">
              <a:rPr lang="en-US" altLang="zh-CN" smtClean="0"/>
            </a:fld>
            <a:endParaRPr 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ctrTitle"/>
          </p:nvPr>
        </p:nvSpPr>
        <p:spPr>
          <a:xfrm>
            <a:off x="7973503" y="1709530"/>
            <a:ext cx="3754671" cy="2528515"/>
          </a:xfrm>
        </p:spPr>
        <p:txBody>
          <a:bodyPr rtlCol="0"/>
          <a:lstStyle/>
          <a:p>
            <a:pPr rtl="0"/>
            <a:r>
              <a:rPr lang="zh-CN" altLang="en-US" dirty="0"/>
              <a:t>模型与代码简介</a:t>
            </a:r>
            <a:endParaRPr lang="zh-CN" dirty="0"/>
          </a:p>
        </p:txBody>
      </p:sp>
      <p:sp>
        <p:nvSpPr>
          <p:cNvPr id="15" name="副标题 14"/>
          <p:cNvSpPr>
            <a:spLocks noGrp="1"/>
          </p:cNvSpPr>
          <p:nvPr>
            <p:ph type="subTitle" idx="1"/>
          </p:nvPr>
        </p:nvSpPr>
        <p:spPr>
          <a:xfrm>
            <a:off x="7976914" y="4238046"/>
            <a:ext cx="3806919" cy="1741404"/>
          </a:xfrm>
        </p:spPr>
        <p:txBody>
          <a:bodyPr rtlCol="0"/>
          <a:lstStyle/>
          <a:p>
            <a:pPr rtl="0"/>
            <a:r>
              <a:rPr lang="zh-CN"/>
              <a:t>副标题</a:t>
            </a:r>
            <a:endParaRPr lang="zh-CN"/>
          </a:p>
        </p:txBody>
      </p:sp>
      <p:pic>
        <p:nvPicPr>
          <p:cNvPr id="5" name="图片占位符 4" descr="圆形房间中的人们 "/>
          <p:cNvPicPr>
            <a:picLocks noGrp="1" noChangeAspect="1"/>
          </p:cNvPicPr>
          <p:nvPr>
            <p:ph type="pic" sz="quarter" idx="13"/>
          </p:nvPr>
        </p:nvPicPr>
        <p:blipFill rotWithShape="1">
          <a:blip r:embed="rId1" cstate="screen">
            <a:extLst>
              <a:ext uri="{28A0092B-C50C-407E-A947-70E740481C1C}">
                <a14:useLocalDpi xmlns:a14="http://schemas.microsoft.com/office/drawing/2010/main" val="0"/>
              </a:ext>
            </a:extLst>
          </a:blip>
          <a:srcRect/>
          <a:stretch>
            <a:fillRect/>
          </a:stretch>
        </p:blipFill>
        <p:spPr>
          <a:xfrm>
            <a:off x="1" y="1095509"/>
            <a:ext cx="7519932" cy="501689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48935" y="180644"/>
            <a:ext cx="10900146" cy="935776"/>
          </a:xfrm>
        </p:spPr>
        <p:txBody>
          <a:bodyPr rtlCol="0">
            <a:noAutofit/>
          </a:bodyPr>
          <a:lstStyle/>
          <a:p>
            <a:r>
              <a:rPr lang="en-US" altLang="zh-CN" dirty="0"/>
              <a:t>MoblieNetV2</a:t>
            </a:r>
            <a:r>
              <a:rPr lang="zh-CN" altLang="zh-CN" dirty="0"/>
              <a:t>模型</a:t>
            </a:r>
            <a:endParaRPr lang="zh-CN" dirty="0"/>
          </a:p>
        </p:txBody>
      </p:sp>
      <p:sp>
        <p:nvSpPr>
          <p:cNvPr id="5" name="内容占位符 4"/>
          <p:cNvSpPr>
            <a:spLocks noGrp="1"/>
          </p:cNvSpPr>
          <p:nvPr>
            <p:ph idx="1"/>
          </p:nvPr>
        </p:nvSpPr>
        <p:spPr>
          <a:xfrm>
            <a:off x="648934" y="1728132"/>
            <a:ext cx="5365972" cy="4060272"/>
          </a:xfrm>
        </p:spPr>
        <p:txBody>
          <a:bodyPr rtlCol="0">
            <a:noAutofit/>
          </a:bodyPr>
          <a:lstStyle/>
          <a:p>
            <a:r>
              <a:rPr lang="en-US" altLang="zh-CN" dirty="0"/>
              <a:t>     MoblieNetV2</a:t>
            </a:r>
            <a:r>
              <a:rPr lang="zh-CN" altLang="zh-CN" dirty="0"/>
              <a:t>模型</a:t>
            </a:r>
            <a:r>
              <a:rPr lang="zh-CN" altLang="en-US" dirty="0"/>
              <a:t>是</a:t>
            </a:r>
            <a:r>
              <a:rPr lang="en-US" altLang="zh-CN" dirty="0"/>
              <a:t>Google</a:t>
            </a:r>
            <a:r>
              <a:rPr lang="zh-CN" altLang="en-US" dirty="0"/>
              <a:t>提出主要应用在移动端的轻量级</a:t>
            </a:r>
            <a:r>
              <a:rPr lang="en-US" altLang="zh-CN" dirty="0"/>
              <a:t>CNN</a:t>
            </a:r>
            <a:r>
              <a:rPr lang="zh-CN" altLang="en-US" dirty="0"/>
              <a:t>网络模型。核心结构所采用</a:t>
            </a:r>
            <a:r>
              <a:rPr lang="en-US" altLang="zh-CN" dirty="0" err="1"/>
              <a:t>Depthwise</a:t>
            </a:r>
            <a:r>
              <a:rPr lang="en-US" altLang="zh-CN" dirty="0"/>
              <a:t> Separable Convolution</a:t>
            </a:r>
            <a:r>
              <a:rPr lang="zh-CN" altLang="en-US" dirty="0"/>
              <a:t>（</a:t>
            </a:r>
            <a:r>
              <a:rPr lang="en-US" altLang="zh-CN" dirty="0"/>
              <a:t>DSC</a:t>
            </a:r>
            <a:r>
              <a:rPr lang="zh-CN" altLang="en-US" dirty="0"/>
              <a:t>）卷积。相比传统卷积可以降低相当多的计算复杂度，在准确度方面损失很少，但在大量数据输入的条件下表现不佳，不适合做大规模的数据处理。</a:t>
            </a:r>
            <a:endParaRPr lang="en-US" altLang="zh-CN" dirty="0"/>
          </a:p>
          <a:p>
            <a:r>
              <a:rPr lang="en-US" altLang="zh-CN" dirty="0"/>
              <a:t>     </a:t>
            </a:r>
            <a:r>
              <a:rPr lang="zh-CN" altLang="en-US" dirty="0"/>
              <a:t>该模型是</a:t>
            </a:r>
            <a:r>
              <a:rPr lang="en-US" altLang="zh-CN" dirty="0"/>
              <a:t>baseline</a:t>
            </a:r>
            <a:r>
              <a:rPr lang="zh-CN" altLang="en-US" dirty="0"/>
              <a:t>中的预先应用模型，</a:t>
            </a:r>
            <a:r>
              <a:rPr lang="zh-CN" altLang="zh-CN" dirty="0"/>
              <a:t>该模型已经在</a:t>
            </a:r>
            <a:r>
              <a:rPr lang="en-US" altLang="zh-CN" dirty="0"/>
              <a:t> ImageNet </a:t>
            </a:r>
            <a:r>
              <a:rPr lang="zh-CN" altLang="zh-CN" dirty="0"/>
              <a:t>数据集上进行过预训练，共含有</a:t>
            </a:r>
            <a:r>
              <a:rPr lang="en-US" altLang="zh-CN" dirty="0"/>
              <a:t> 1.4M </a:t>
            </a:r>
            <a:r>
              <a:rPr lang="zh-CN" altLang="zh-CN" dirty="0"/>
              <a:t>张图像，而且学习了常见的</a:t>
            </a:r>
            <a:r>
              <a:rPr lang="en-US" altLang="zh-CN" dirty="0"/>
              <a:t> 1000 </a:t>
            </a:r>
            <a:r>
              <a:rPr lang="zh-CN" altLang="zh-CN" dirty="0"/>
              <a:t>种物体的基本特征</a:t>
            </a:r>
            <a:r>
              <a:rPr lang="zh-CN" altLang="en-US" dirty="0"/>
              <a:t>。其实现效果在该假脸识别项目中表现一般。</a:t>
            </a:r>
            <a:endParaRPr lang="zh-CN" altLang="en-US" dirty="0"/>
          </a:p>
        </p:txBody>
      </p:sp>
      <p:sp>
        <p:nvSpPr>
          <p:cNvPr id="15" name="页脚占位符 14"/>
          <p:cNvSpPr>
            <a:spLocks noGrp="1"/>
          </p:cNvSpPr>
          <p:nvPr>
            <p:ph type="ftr" sz="quarter" idx="11"/>
          </p:nvPr>
        </p:nvSpPr>
        <p:spPr>
          <a:xfrm>
            <a:off x="642917" y="6309360"/>
            <a:ext cx="3423986" cy="457200"/>
          </a:xfrm>
        </p:spPr>
        <p:txBody>
          <a:bodyPr rtlCol="0"/>
          <a:lstStyle/>
          <a:p>
            <a:pPr rtl="0"/>
            <a:r>
              <a:rPr lang="zh-CN"/>
              <a:t>演示文稿标题</a:t>
            </a:r>
            <a:endParaRPr lang="zh-CN"/>
          </a:p>
        </p:txBody>
      </p:sp>
      <p:sp>
        <p:nvSpPr>
          <p:cNvPr id="16" name="灯片编号占位符 15"/>
          <p:cNvSpPr>
            <a:spLocks noGrp="1"/>
          </p:cNvSpPr>
          <p:nvPr>
            <p:ph type="sldNum" sz="quarter" idx="12"/>
          </p:nvPr>
        </p:nvSpPr>
        <p:spPr>
          <a:xfrm>
            <a:off x="10569202" y="6309360"/>
            <a:ext cx="979879" cy="457200"/>
          </a:xfrm>
        </p:spPr>
        <p:txBody>
          <a:bodyPr rtlCol="0"/>
          <a:lstStyle/>
          <a:p>
            <a:pPr rtl="0"/>
            <a:fld id="{FAEF9944-A4F6-4C59-AEBD-678D6480B8EA}" type="slidenum">
              <a:rPr lang="en-US" altLang="zh-CN" smtClean="0"/>
            </a:fld>
            <a:endParaRPr lang="zh-CN" dirty="0"/>
          </a:p>
        </p:txBody>
      </p:sp>
      <p:pic>
        <p:nvPicPr>
          <p:cNvPr id="17" name="图片 16"/>
          <p:cNvPicPr>
            <a:picLocks noChangeAspect="1"/>
          </p:cNvPicPr>
          <p:nvPr/>
        </p:nvPicPr>
        <p:blipFill>
          <a:blip r:embed="rId1"/>
          <a:stretch>
            <a:fillRect/>
          </a:stretch>
        </p:blipFill>
        <p:spPr>
          <a:xfrm>
            <a:off x="6096000" y="1588353"/>
            <a:ext cx="5889071" cy="42490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48935" y="180644"/>
            <a:ext cx="10900146" cy="935776"/>
          </a:xfrm>
        </p:spPr>
        <p:txBody>
          <a:bodyPr rtlCol="0">
            <a:noAutofit/>
          </a:bodyPr>
          <a:lstStyle/>
          <a:p>
            <a:r>
              <a:rPr lang="en-US" altLang="zh-CN" dirty="0"/>
              <a:t>MoblieNetV2</a:t>
            </a:r>
            <a:r>
              <a:rPr lang="zh-CN" altLang="zh-CN" dirty="0"/>
              <a:t>模型</a:t>
            </a:r>
            <a:r>
              <a:rPr lang="zh-CN" altLang="en-US" dirty="0"/>
              <a:t>代码实现</a:t>
            </a:r>
            <a:endParaRPr lang="zh-CN" dirty="0"/>
          </a:p>
        </p:txBody>
      </p:sp>
      <p:sp>
        <p:nvSpPr>
          <p:cNvPr id="5" name="内容占位符 4"/>
          <p:cNvSpPr>
            <a:spLocks noGrp="1"/>
          </p:cNvSpPr>
          <p:nvPr>
            <p:ph idx="1"/>
          </p:nvPr>
        </p:nvSpPr>
        <p:spPr>
          <a:xfrm>
            <a:off x="648933" y="1728132"/>
            <a:ext cx="8486677" cy="4060272"/>
          </a:xfrm>
        </p:spPr>
        <p:txBody>
          <a:bodyPr rtlCol="0">
            <a:noAutofit/>
          </a:bodyPr>
          <a:lstStyle/>
          <a:p>
            <a:r>
              <a:rPr lang="zh-CN" altLang="en-US" dirty="0"/>
              <a:t>在此项目中我们只用</a:t>
            </a:r>
            <a:r>
              <a:rPr lang="en-US" altLang="zh-CN" dirty="0"/>
              <a:t>MoblieNetV2</a:t>
            </a:r>
            <a:r>
              <a:rPr lang="zh-CN" altLang="en-US" dirty="0"/>
              <a:t>网络进行特征提取，而不直接进行分类。分类层模型由之后再添加。</a:t>
            </a:r>
            <a:endParaRPr lang="en-US" altLang="zh-CN" dirty="0"/>
          </a:p>
          <a:p>
            <a:endParaRPr lang="zh-CN" dirty="0"/>
          </a:p>
        </p:txBody>
      </p:sp>
      <p:sp>
        <p:nvSpPr>
          <p:cNvPr id="15" name="页脚占位符 14"/>
          <p:cNvSpPr>
            <a:spLocks noGrp="1"/>
          </p:cNvSpPr>
          <p:nvPr>
            <p:ph type="ftr" sz="quarter" idx="11"/>
          </p:nvPr>
        </p:nvSpPr>
        <p:spPr>
          <a:xfrm>
            <a:off x="642917" y="6309360"/>
            <a:ext cx="3423986" cy="457200"/>
          </a:xfrm>
        </p:spPr>
        <p:txBody>
          <a:bodyPr rtlCol="0"/>
          <a:lstStyle/>
          <a:p>
            <a:pPr rtl="0"/>
            <a:r>
              <a:rPr lang="zh-CN"/>
              <a:t>演示文稿标题</a:t>
            </a:r>
            <a:endParaRPr lang="zh-CN"/>
          </a:p>
        </p:txBody>
      </p:sp>
      <p:sp>
        <p:nvSpPr>
          <p:cNvPr id="16" name="灯片编号占位符 15"/>
          <p:cNvSpPr>
            <a:spLocks noGrp="1"/>
          </p:cNvSpPr>
          <p:nvPr>
            <p:ph type="sldNum" sz="quarter" idx="12"/>
          </p:nvPr>
        </p:nvSpPr>
        <p:spPr>
          <a:xfrm>
            <a:off x="10569202" y="6309360"/>
            <a:ext cx="979879" cy="457200"/>
          </a:xfrm>
        </p:spPr>
        <p:txBody>
          <a:bodyPr rtlCol="0"/>
          <a:lstStyle/>
          <a:p>
            <a:pPr rtl="0"/>
            <a:fld id="{FAEF9944-A4F6-4C59-AEBD-678D6480B8EA}" type="slidenum">
              <a:rPr lang="en-US" altLang="zh-CN" smtClean="0"/>
            </a:fld>
            <a:endParaRPr lang="zh-CN" dirty="0"/>
          </a:p>
        </p:txBody>
      </p:sp>
      <p:pic>
        <p:nvPicPr>
          <p:cNvPr id="8" name="图片 7"/>
          <p:cNvPicPr>
            <a:picLocks noChangeAspect="1"/>
          </p:cNvPicPr>
          <p:nvPr/>
        </p:nvPicPr>
        <p:blipFill>
          <a:blip r:embed="rId1"/>
          <a:stretch>
            <a:fillRect/>
          </a:stretch>
        </p:blipFill>
        <p:spPr>
          <a:xfrm>
            <a:off x="642917" y="1470688"/>
            <a:ext cx="8401050" cy="333375"/>
          </a:xfrm>
          <a:prstGeom prst="rect">
            <a:avLst/>
          </a:prstGeom>
        </p:spPr>
      </p:pic>
      <p:pic>
        <p:nvPicPr>
          <p:cNvPr id="10" name="图片 9"/>
          <p:cNvPicPr>
            <a:picLocks noChangeAspect="1"/>
          </p:cNvPicPr>
          <p:nvPr/>
        </p:nvPicPr>
        <p:blipFill>
          <a:blip r:embed="rId2"/>
          <a:stretch>
            <a:fillRect/>
          </a:stretch>
        </p:blipFill>
        <p:spPr>
          <a:xfrm>
            <a:off x="811974" y="2713709"/>
            <a:ext cx="8323635" cy="29080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48935" y="180644"/>
            <a:ext cx="10900146" cy="935776"/>
          </a:xfrm>
        </p:spPr>
        <p:txBody>
          <a:bodyPr rtlCol="0">
            <a:noAutofit/>
          </a:bodyPr>
          <a:lstStyle/>
          <a:p>
            <a:r>
              <a:rPr lang="en-US" altLang="zh-CN" dirty="0"/>
              <a:t>MoblieNetV2</a:t>
            </a:r>
            <a:r>
              <a:rPr lang="zh-CN" altLang="zh-CN" dirty="0"/>
              <a:t>模型</a:t>
            </a:r>
            <a:r>
              <a:rPr lang="zh-CN" altLang="en-US" dirty="0"/>
              <a:t>数据表现</a:t>
            </a:r>
            <a:endParaRPr lang="zh-CN" dirty="0"/>
          </a:p>
        </p:txBody>
      </p:sp>
      <p:sp>
        <p:nvSpPr>
          <p:cNvPr id="5" name="内容占位符 4"/>
          <p:cNvSpPr>
            <a:spLocks noGrp="1"/>
          </p:cNvSpPr>
          <p:nvPr>
            <p:ph idx="1"/>
          </p:nvPr>
        </p:nvSpPr>
        <p:spPr>
          <a:xfrm>
            <a:off x="648934" y="1728132"/>
            <a:ext cx="3332871" cy="4060272"/>
          </a:xfrm>
        </p:spPr>
        <p:txBody>
          <a:bodyPr rtlCol="0">
            <a:noAutofit/>
          </a:bodyPr>
          <a:lstStyle/>
          <a:p>
            <a:r>
              <a:rPr lang="zh-CN" altLang="en-US" dirty="0"/>
              <a:t>右图所示，模型经过数据训练后验证数据集对其测试显示损失在</a:t>
            </a:r>
            <a:r>
              <a:rPr lang="en-US" altLang="zh-CN" dirty="0"/>
              <a:t>0.45</a:t>
            </a:r>
            <a:r>
              <a:rPr lang="zh-CN" altLang="en-US" dirty="0"/>
              <a:t>到</a:t>
            </a:r>
            <a:r>
              <a:rPr lang="en-US" altLang="zh-CN" dirty="0"/>
              <a:t>0.5</a:t>
            </a:r>
            <a:r>
              <a:rPr lang="zh-CN" altLang="en-US" dirty="0"/>
              <a:t>之间波动，性能并不理想。准确率基本接近于</a:t>
            </a:r>
            <a:r>
              <a:rPr lang="en-US" altLang="zh-CN" dirty="0"/>
              <a:t>0.8</a:t>
            </a:r>
            <a:r>
              <a:rPr lang="zh-CN" altLang="en-US" dirty="0"/>
              <a:t>，属于较好的水平。</a:t>
            </a:r>
            <a:endParaRPr lang="zh-CN" altLang="en-US" dirty="0"/>
          </a:p>
        </p:txBody>
      </p:sp>
      <p:sp>
        <p:nvSpPr>
          <p:cNvPr id="15" name="页脚占位符 14"/>
          <p:cNvSpPr>
            <a:spLocks noGrp="1"/>
          </p:cNvSpPr>
          <p:nvPr>
            <p:ph type="ftr" sz="quarter" idx="11"/>
          </p:nvPr>
        </p:nvSpPr>
        <p:spPr>
          <a:xfrm>
            <a:off x="642917" y="6309360"/>
            <a:ext cx="3423986" cy="457200"/>
          </a:xfrm>
        </p:spPr>
        <p:txBody>
          <a:bodyPr rtlCol="0"/>
          <a:lstStyle/>
          <a:p>
            <a:pPr rtl="0"/>
            <a:r>
              <a:rPr lang="zh-CN"/>
              <a:t>演示文稿标题</a:t>
            </a:r>
            <a:endParaRPr lang="zh-CN"/>
          </a:p>
        </p:txBody>
      </p:sp>
      <p:sp>
        <p:nvSpPr>
          <p:cNvPr id="16" name="灯片编号占位符 15"/>
          <p:cNvSpPr>
            <a:spLocks noGrp="1"/>
          </p:cNvSpPr>
          <p:nvPr>
            <p:ph type="sldNum" sz="quarter" idx="12"/>
          </p:nvPr>
        </p:nvSpPr>
        <p:spPr>
          <a:xfrm>
            <a:off x="10569202" y="6309360"/>
            <a:ext cx="979879" cy="457200"/>
          </a:xfrm>
        </p:spPr>
        <p:txBody>
          <a:bodyPr rtlCol="0"/>
          <a:lstStyle/>
          <a:p>
            <a:pPr rtl="0"/>
            <a:fld id="{FAEF9944-A4F6-4C59-AEBD-678D6480B8EA}" type="slidenum">
              <a:rPr lang="en-US" altLang="zh-CN" smtClean="0"/>
            </a:fld>
            <a:endParaRPr lang="zh-CN" dirty="0"/>
          </a:p>
        </p:txBody>
      </p:sp>
      <p:pic>
        <p:nvPicPr>
          <p:cNvPr id="8" name="图片 7" descr="d84c6db5a2b7490e697ad3fca12930c"/>
          <p:cNvPicPr/>
          <p:nvPr/>
        </p:nvPicPr>
        <p:blipFill>
          <a:blip r:embed="rId1"/>
          <a:stretch>
            <a:fillRect/>
          </a:stretch>
        </p:blipFill>
        <p:spPr>
          <a:xfrm>
            <a:off x="4045941" y="1637375"/>
            <a:ext cx="4099112" cy="3229076"/>
          </a:xfrm>
          <a:prstGeom prst="rect">
            <a:avLst/>
          </a:prstGeom>
        </p:spPr>
      </p:pic>
      <p:pic>
        <p:nvPicPr>
          <p:cNvPr id="9" name="图片 8" descr="b0234b676a28745224e344e040639dc"/>
          <p:cNvPicPr/>
          <p:nvPr/>
        </p:nvPicPr>
        <p:blipFill>
          <a:blip r:embed="rId2"/>
          <a:stretch>
            <a:fillRect/>
          </a:stretch>
        </p:blipFill>
        <p:spPr>
          <a:xfrm>
            <a:off x="8090444" y="1637375"/>
            <a:ext cx="3823060" cy="322907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48935" y="180644"/>
            <a:ext cx="10900146" cy="935776"/>
          </a:xfrm>
        </p:spPr>
        <p:txBody>
          <a:bodyPr rtlCol="0">
            <a:noAutofit/>
          </a:bodyPr>
          <a:lstStyle/>
          <a:p>
            <a:r>
              <a:rPr lang="en-US" altLang="zh-CN" dirty="0"/>
              <a:t>VGG16</a:t>
            </a:r>
            <a:r>
              <a:rPr lang="zh-CN" altLang="zh-CN" dirty="0"/>
              <a:t>模型</a:t>
            </a:r>
            <a:endParaRPr lang="zh-CN" dirty="0"/>
          </a:p>
        </p:txBody>
      </p:sp>
      <p:sp>
        <p:nvSpPr>
          <p:cNvPr id="5" name="内容占位符 4"/>
          <p:cNvSpPr>
            <a:spLocks noGrp="1"/>
          </p:cNvSpPr>
          <p:nvPr>
            <p:ph idx="1"/>
          </p:nvPr>
        </p:nvSpPr>
        <p:spPr>
          <a:xfrm>
            <a:off x="648934" y="1728132"/>
            <a:ext cx="5365972" cy="4060272"/>
          </a:xfrm>
        </p:spPr>
        <p:txBody>
          <a:bodyPr rtlCol="0">
            <a:noAutofit/>
          </a:bodyPr>
          <a:lstStyle/>
          <a:p>
            <a:r>
              <a:rPr lang="en-US" altLang="zh-CN" dirty="0"/>
              <a:t>     </a:t>
            </a:r>
            <a:r>
              <a:rPr lang="en-US" altLang="zh-CN" dirty="0">
                <a:hlinkClick r:id="rId1"/>
              </a:rPr>
              <a:t>VGG</a:t>
            </a:r>
            <a:r>
              <a:rPr lang="zh-CN" altLang="en-US" dirty="0"/>
              <a:t>卷积神经网络是牛津大学计算机视觉实验室参加</a:t>
            </a:r>
            <a:r>
              <a:rPr lang="en-US" altLang="zh-CN" dirty="0"/>
              <a:t>2014</a:t>
            </a:r>
            <a:r>
              <a:rPr lang="zh-CN" altLang="en-US" dirty="0"/>
              <a:t>年</a:t>
            </a:r>
            <a:r>
              <a:rPr lang="en-US" altLang="zh-CN" dirty="0"/>
              <a:t>ILSVRC</a:t>
            </a:r>
            <a:r>
              <a:rPr lang="zh-CN" altLang="en-US" dirty="0"/>
              <a:t>比赛的网络结构，为了解决</a:t>
            </a:r>
            <a:r>
              <a:rPr lang="en-US" altLang="zh-CN" dirty="0"/>
              <a:t>ImageNet</a:t>
            </a:r>
            <a:r>
              <a:rPr lang="zh-CN" altLang="en-US" dirty="0"/>
              <a:t>中的</a:t>
            </a:r>
            <a:r>
              <a:rPr lang="en-US" altLang="zh-CN" dirty="0"/>
              <a:t>1000</a:t>
            </a:r>
            <a:r>
              <a:rPr lang="zh-CN" altLang="en-US" dirty="0"/>
              <a:t>类图像分类和定位问题。它也属于</a:t>
            </a:r>
            <a:r>
              <a:rPr lang="en-US" altLang="zh-CN" dirty="0" err="1"/>
              <a:t>GoogleNet</a:t>
            </a:r>
            <a:r>
              <a:rPr lang="zh-CN" altLang="en-US" dirty="0"/>
              <a:t>模型。</a:t>
            </a:r>
            <a:endParaRPr lang="en-US" altLang="zh-CN" dirty="0"/>
          </a:p>
          <a:p>
            <a:r>
              <a:rPr lang="zh-CN" altLang="en-US" dirty="0"/>
              <a:t>    如右图所示，</a:t>
            </a:r>
            <a:r>
              <a:rPr lang="en-US" altLang="zh-CN" dirty="0"/>
              <a:t>VGG16</a:t>
            </a:r>
            <a:r>
              <a:rPr lang="zh-CN" altLang="en-US" dirty="0"/>
              <a:t>共有</a:t>
            </a:r>
            <a:r>
              <a:rPr lang="en-US" altLang="zh-CN" dirty="0"/>
              <a:t>16</a:t>
            </a:r>
            <a:r>
              <a:rPr lang="zh-CN" altLang="en-US" dirty="0"/>
              <a:t>个层，这也是</a:t>
            </a:r>
            <a:r>
              <a:rPr lang="en-US" altLang="zh-CN" dirty="0"/>
              <a:t>VGG16</a:t>
            </a:r>
            <a:r>
              <a:rPr lang="zh-CN" altLang="en-US" dirty="0"/>
              <a:t>名称的由来，是一个相当深的卷积神经网络。</a:t>
            </a:r>
            <a:r>
              <a:rPr lang="en-US" altLang="zh-CN" dirty="0"/>
              <a:t>VGG</a:t>
            </a:r>
            <a:r>
              <a:rPr lang="zh-CN" altLang="en-US" dirty="0"/>
              <a:t>各种级别的结构都采用了</a:t>
            </a:r>
            <a:r>
              <a:rPr lang="en-US" altLang="zh-CN" dirty="0"/>
              <a:t>5</a:t>
            </a:r>
            <a:r>
              <a:rPr lang="zh-CN" altLang="en-US" dirty="0"/>
              <a:t>段卷积，每一段有一个或多个卷积层。同时每一段的尾部都接着一个最大池化层来缩小图片尺寸。</a:t>
            </a:r>
            <a:endParaRPr lang="zh-CN" altLang="en-US" dirty="0"/>
          </a:p>
        </p:txBody>
      </p:sp>
      <p:sp>
        <p:nvSpPr>
          <p:cNvPr id="15" name="页脚占位符 14"/>
          <p:cNvSpPr>
            <a:spLocks noGrp="1"/>
          </p:cNvSpPr>
          <p:nvPr>
            <p:ph type="ftr" sz="quarter" idx="11"/>
          </p:nvPr>
        </p:nvSpPr>
        <p:spPr>
          <a:xfrm>
            <a:off x="642917" y="6309360"/>
            <a:ext cx="3423986" cy="457200"/>
          </a:xfrm>
        </p:spPr>
        <p:txBody>
          <a:bodyPr rtlCol="0"/>
          <a:lstStyle/>
          <a:p>
            <a:pPr rtl="0"/>
            <a:r>
              <a:rPr lang="zh-CN"/>
              <a:t>演示文稿标题</a:t>
            </a:r>
            <a:endParaRPr lang="zh-CN"/>
          </a:p>
        </p:txBody>
      </p:sp>
      <p:sp>
        <p:nvSpPr>
          <p:cNvPr id="16" name="灯片编号占位符 15"/>
          <p:cNvSpPr>
            <a:spLocks noGrp="1"/>
          </p:cNvSpPr>
          <p:nvPr>
            <p:ph type="sldNum" sz="quarter" idx="12"/>
          </p:nvPr>
        </p:nvSpPr>
        <p:spPr>
          <a:xfrm>
            <a:off x="10569202" y="6309360"/>
            <a:ext cx="979879" cy="457200"/>
          </a:xfrm>
        </p:spPr>
        <p:txBody>
          <a:bodyPr rtlCol="0"/>
          <a:lstStyle/>
          <a:p>
            <a:pPr rtl="0"/>
            <a:fld id="{FAEF9944-A4F6-4C59-AEBD-678D6480B8EA}" type="slidenum">
              <a:rPr lang="en-US" altLang="zh-CN" smtClean="0"/>
            </a:fld>
            <a:endParaRPr lang="zh-CN" dirty="0"/>
          </a:p>
        </p:txBody>
      </p:sp>
      <p:pic>
        <p:nvPicPr>
          <p:cNvPr id="6" name="图片 5"/>
          <p:cNvPicPr>
            <a:picLocks noChangeAspect="1"/>
          </p:cNvPicPr>
          <p:nvPr/>
        </p:nvPicPr>
        <p:blipFill>
          <a:blip r:embed="rId2"/>
          <a:stretch>
            <a:fillRect/>
          </a:stretch>
        </p:blipFill>
        <p:spPr>
          <a:xfrm>
            <a:off x="6177096" y="1728131"/>
            <a:ext cx="5728526" cy="336398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3906.0330708661418,&quot;width&quot;:5373.185826771653}"/>
</p:tagLst>
</file>

<file path=ppt/tags/tag2.xml><?xml version="1.0" encoding="utf-8"?>
<p:tagLst xmlns:p="http://schemas.openxmlformats.org/presentationml/2006/main">
  <p:tag name="KSO_WM_UNIT_PLACING_PICTURE_USER_VIEWPORT" val="{&quot;height&quot;:3906.031496062992,&quot;width&quot;:5659.914960629922}"/>
</p:tagLst>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icrosoft YaHei UI"/>
        <a:ea typeface=""/>
        <a:cs typeface=""/>
      </a:majorFont>
      <a:minorFont>
        <a:latin typeface="Microsoft YaHei UI"/>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日式拉门设计</Template>
  <TotalTime>0</TotalTime>
  <Words>1539</Words>
  <Application>WPS 演示</Application>
  <PresentationFormat>宽屏</PresentationFormat>
  <Paragraphs>124</Paragraphs>
  <Slides>16</Slides>
  <Notes>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宋体</vt:lpstr>
      <vt:lpstr>Wingdings</vt:lpstr>
      <vt:lpstr>Corbel</vt:lpstr>
      <vt:lpstr>Microsoft YaHei UI</vt:lpstr>
      <vt:lpstr>微软雅黑</vt:lpstr>
      <vt:lpstr>Arial Unicode MS</vt:lpstr>
      <vt:lpstr>Calibri</vt:lpstr>
      <vt:lpstr>等线</vt:lpstr>
      <vt:lpstr>ShojiVTI</vt:lpstr>
      <vt:lpstr>基于AI生成的“假脸”识别技术</vt:lpstr>
      <vt:lpstr>项目背景</vt:lpstr>
      <vt:lpstr>项目简介</vt:lpstr>
      <vt:lpstr>数据集和baseline模型</vt:lpstr>
      <vt:lpstr>模型与代码简介</vt:lpstr>
      <vt:lpstr>MoblieNetV2模型</vt:lpstr>
      <vt:lpstr>MoblieNetV2模型代码实现</vt:lpstr>
      <vt:lpstr>MoblieNetV2模型数据表现</vt:lpstr>
      <vt:lpstr>VGG16模型</vt:lpstr>
      <vt:lpstr>VGG16模型代码实现</vt:lpstr>
      <vt:lpstr>VGG16模型代码实现</vt:lpstr>
      <vt:lpstr>VGG16模型数据表现</vt:lpstr>
      <vt:lpstr>改进方案</vt:lpstr>
      <vt:lpstr>模型融合后的代码</vt:lpstr>
      <vt:lpstr>模型融合后的表现</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WPS_1576662181</cp:lastModifiedBy>
  <cp:revision>4</cp:revision>
  <dcterms:created xsi:type="dcterms:W3CDTF">2022-01-02T11:07:00Z</dcterms:created>
  <dcterms:modified xsi:type="dcterms:W3CDTF">2022-01-05T11:08:37Z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1DF168F5EC634286A195019087F4EEDB</vt:lpwstr>
  </property>
  <property fmtid="{D5CDD505-2E9C-101B-9397-08002B2CF9AE}" pid="4" name="KSOProductBuildVer">
    <vt:lpwstr>2052-11.1.0.11194</vt:lpwstr>
  </property>
</Properties>
</file>