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7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4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4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8FED-3FDA-4C1F-B651-C0E8F838FD14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892B-7DF6-4DAA-A83D-1D651B38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10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97813" y="476733"/>
            <a:ext cx="8187509" cy="3241153"/>
            <a:chOff x="291726" y="535737"/>
            <a:chExt cx="8187509" cy="324115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58" y="1414493"/>
              <a:ext cx="2285286" cy="236239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89958" y="539629"/>
              <a:ext cx="6489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-A-A-G-C-G-G-A-A-C-G-A-A-A-C-G-U-U-G-C-U-U-U-U-G-C-G-C-C-C-U-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99453" y="535737"/>
                  <a:ext cx="1566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0" dirty="0" smtClean="0"/>
                    <a:t>Initial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53" y="535737"/>
                  <a:ext cx="156645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113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91726" y="1074565"/>
                  <a:ext cx="15819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0" dirty="0" smtClean="0"/>
                    <a:t>Target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26" y="1074565"/>
                  <a:ext cx="158190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77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接箭头连接符 21"/>
          <p:cNvCxnSpPr>
            <a:stCxn id="23" idx="1"/>
            <a:endCxn id="11" idx="3"/>
          </p:cNvCxnSpPr>
          <p:nvPr/>
        </p:nvCxnSpPr>
        <p:spPr>
          <a:xfrm flipH="1">
            <a:off x="4216692" y="4961939"/>
            <a:ext cx="961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931212" y="2227912"/>
            <a:ext cx="5762199" cy="4325665"/>
            <a:chOff x="654544" y="1892010"/>
            <a:chExt cx="5762199" cy="4325665"/>
          </a:xfrm>
        </p:grpSpPr>
        <p:sp>
          <p:nvSpPr>
            <p:cNvPr id="8" name="文本框 7"/>
            <p:cNvSpPr txBox="1"/>
            <p:nvPr/>
          </p:nvSpPr>
          <p:spPr>
            <a:xfrm>
              <a:off x="3936016" y="1892010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Action Space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4544" y="4441371"/>
              <a:ext cx="1285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Native Pairs</a:t>
              </a:r>
              <a:endParaRPr lang="zh-CN" altLang="en-US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520" y="3034398"/>
              <a:ext cx="3515223" cy="3183277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>
            <a:stCxn id="23" idx="0"/>
            <a:endCxn id="8" idx="2"/>
          </p:cNvCxnSpPr>
          <p:nvPr/>
        </p:nvCxnSpPr>
        <p:spPr>
          <a:xfrm flipH="1" flipV="1">
            <a:off x="6935799" y="2597244"/>
            <a:ext cx="1" cy="77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119987" y="3043371"/>
                <a:ext cx="11241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87" y="3043371"/>
                <a:ext cx="112416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32153" y="2914069"/>
            <a:ext cx="23403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 smtClean="0"/>
              <a:t>(</a:t>
            </a:r>
            <a:endParaRPr lang="zh-CN" altLang="en-US" sz="6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994511" y="2750984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)</a:t>
            </a:r>
            <a:endParaRPr lang="zh-CN" altLang="en-US" sz="6000" dirty="0"/>
          </a:p>
        </p:txBody>
      </p:sp>
      <p:cxnSp>
        <p:nvCxnSpPr>
          <p:cNvPr id="15" name="直接箭头连接符 14"/>
          <p:cNvCxnSpPr>
            <a:stCxn id="10" idx="1"/>
            <a:endCxn id="12" idx="3"/>
          </p:cNvCxnSpPr>
          <p:nvPr/>
        </p:nvCxnSpPr>
        <p:spPr>
          <a:xfrm flipH="1">
            <a:off x="5413215" y="3258815"/>
            <a:ext cx="17067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3" y="141424"/>
            <a:ext cx="2528595" cy="260956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934349" y="2889482"/>
            <a:ext cx="377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,</a:t>
            </a:r>
            <a:endParaRPr lang="zh-CN" altLang="en-US" sz="6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447293" y="2821736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0.63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896839" y="4400349"/>
                <a:ext cx="57740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0" i="1" smtClean="0">
                          <a:latin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39" y="4400349"/>
                <a:ext cx="5774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507811" y="4400349"/>
                <a:ext cx="6481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811" y="4400349"/>
                <a:ext cx="64812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3" y="4084747"/>
            <a:ext cx="2799576" cy="2477864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>
            <a:off x="7399175" y="2803074"/>
            <a:ext cx="1" cy="240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7828384" y="3520924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7" y="2346465"/>
            <a:ext cx="2098273" cy="21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1" y="2674059"/>
            <a:ext cx="1035698" cy="10356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08" y="2611337"/>
            <a:ext cx="1152330" cy="1152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31" y="2669653"/>
            <a:ext cx="1035698" cy="1035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87" y="3901558"/>
            <a:ext cx="1070030" cy="1070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44" y="398465"/>
            <a:ext cx="1157834" cy="11578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18" y="4759774"/>
            <a:ext cx="1307124" cy="13071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74" y="1648691"/>
            <a:ext cx="1207656" cy="12076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19" y="3838994"/>
            <a:ext cx="1195155" cy="1195155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2" idx="0"/>
            <a:endCxn id="6" idx="1"/>
          </p:cNvCxnSpPr>
          <p:nvPr/>
        </p:nvCxnSpPr>
        <p:spPr>
          <a:xfrm flipV="1">
            <a:off x="816430" y="977382"/>
            <a:ext cx="963714" cy="16966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3"/>
            <a:endCxn id="4" idx="1"/>
          </p:cNvCxnSpPr>
          <p:nvPr/>
        </p:nvCxnSpPr>
        <p:spPr>
          <a:xfrm flipV="1">
            <a:off x="1334279" y="3187502"/>
            <a:ext cx="503852" cy="44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7" idx="1"/>
          </p:cNvCxnSpPr>
          <p:nvPr/>
        </p:nvCxnSpPr>
        <p:spPr>
          <a:xfrm>
            <a:off x="816430" y="3709757"/>
            <a:ext cx="885988" cy="17035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200152" y="2035809"/>
            <a:ext cx="805094" cy="7567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200152" y="3591269"/>
            <a:ext cx="788764" cy="7968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0"/>
            <a:endCxn id="8" idx="1"/>
          </p:cNvCxnSpPr>
          <p:nvPr/>
        </p:nvCxnSpPr>
        <p:spPr>
          <a:xfrm flipV="1">
            <a:off x="2355980" y="2252519"/>
            <a:ext cx="745194" cy="4171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2"/>
            <a:endCxn id="5" idx="1"/>
          </p:cNvCxnSpPr>
          <p:nvPr/>
        </p:nvCxnSpPr>
        <p:spPr>
          <a:xfrm>
            <a:off x="2355980" y="3705351"/>
            <a:ext cx="814007" cy="7312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95" idx="1"/>
          </p:cNvCxnSpPr>
          <p:nvPr/>
        </p:nvCxnSpPr>
        <p:spPr>
          <a:xfrm flipV="1">
            <a:off x="4240017" y="4436571"/>
            <a:ext cx="643261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0" idx="3"/>
            <a:endCxn id="3" idx="2"/>
          </p:cNvCxnSpPr>
          <p:nvPr/>
        </p:nvCxnSpPr>
        <p:spPr>
          <a:xfrm flipV="1">
            <a:off x="7465974" y="3763667"/>
            <a:ext cx="1083199" cy="6729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070999" y="4146210"/>
            <a:ext cx="861774" cy="48186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085356" y="1774822"/>
            <a:ext cx="861774" cy="48186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588130" y="6173548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30" y="6173548"/>
                <a:ext cx="4565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0761" y="6173548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61" y="6173548"/>
                <a:ext cx="451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3479364" y="6173548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64" y="6173548"/>
                <a:ext cx="4565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/>
          <p:cNvCxnSpPr>
            <a:stCxn id="70" idx="3"/>
            <a:endCxn id="71" idx="1"/>
          </p:cNvCxnSpPr>
          <p:nvPr/>
        </p:nvCxnSpPr>
        <p:spPr>
          <a:xfrm>
            <a:off x="1044729" y="6358214"/>
            <a:ext cx="1086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3"/>
            <a:endCxn id="76" idx="1"/>
          </p:cNvCxnSpPr>
          <p:nvPr/>
        </p:nvCxnSpPr>
        <p:spPr>
          <a:xfrm>
            <a:off x="2582038" y="6358214"/>
            <a:ext cx="89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6499235" y="6173548"/>
                <a:ext cx="690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35" y="6173548"/>
                <a:ext cx="6903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8313820" y="6173548"/>
                <a:ext cx="47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820" y="6173548"/>
                <a:ext cx="4707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5031202" y="6173548"/>
                <a:ext cx="437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02" y="6173548"/>
                <a:ext cx="4370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箭头连接符 87"/>
          <p:cNvCxnSpPr>
            <a:stCxn id="76" idx="3"/>
            <a:endCxn id="86" idx="1"/>
          </p:cNvCxnSpPr>
          <p:nvPr/>
        </p:nvCxnSpPr>
        <p:spPr>
          <a:xfrm>
            <a:off x="3935963" y="6358214"/>
            <a:ext cx="109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6" idx="3"/>
            <a:endCxn id="84" idx="1"/>
          </p:cNvCxnSpPr>
          <p:nvPr/>
        </p:nvCxnSpPr>
        <p:spPr>
          <a:xfrm>
            <a:off x="5468245" y="6358214"/>
            <a:ext cx="1030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3"/>
            <a:endCxn id="85" idx="1"/>
          </p:cNvCxnSpPr>
          <p:nvPr/>
        </p:nvCxnSpPr>
        <p:spPr>
          <a:xfrm>
            <a:off x="7189552" y="6358214"/>
            <a:ext cx="1124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4883278" y="4082628"/>
                <a:ext cx="7328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8" y="4082628"/>
                <a:ext cx="73289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连接符 96"/>
          <p:cNvCxnSpPr>
            <a:stCxn id="95" idx="3"/>
            <a:endCxn id="10" idx="1"/>
          </p:cNvCxnSpPr>
          <p:nvPr/>
        </p:nvCxnSpPr>
        <p:spPr>
          <a:xfrm>
            <a:off x="5616171" y="4436571"/>
            <a:ext cx="654648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6808743" y="223022"/>
                <a:ext cx="657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43" y="223022"/>
                <a:ext cx="657231" cy="276999"/>
              </a:xfrm>
              <a:prstGeom prst="rect">
                <a:avLst/>
              </a:prstGeom>
              <a:blipFill>
                <a:blip r:embed="rId17"/>
                <a:stretch>
                  <a:fillRect l="-12037" t="-4444" r="-1296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/>
              <p:cNvSpPr txBox="1"/>
              <p:nvPr/>
            </p:nvSpPr>
            <p:spPr>
              <a:xfrm>
                <a:off x="467259" y="3840356"/>
                <a:ext cx="98520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=325.72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9" y="3840356"/>
                <a:ext cx="985206" cy="646331"/>
              </a:xfrm>
              <a:prstGeom prst="rect">
                <a:avLst/>
              </a:prstGeom>
              <a:blipFill>
                <a:blip r:embed="rId18"/>
                <a:stretch>
                  <a:fillRect l="-3727" r="-3727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/>
              <p:cNvSpPr txBox="1"/>
              <p:nvPr/>
            </p:nvSpPr>
            <p:spPr>
              <a:xfrm>
                <a:off x="2940233" y="5434884"/>
                <a:ext cx="78643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=5.27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33" y="5434884"/>
                <a:ext cx="786434" cy="646331"/>
              </a:xfrm>
              <a:prstGeom prst="rect">
                <a:avLst/>
              </a:prstGeom>
              <a:blipFill>
                <a:blip r:embed="rId19"/>
                <a:stretch>
                  <a:fillRect l="-4651" r="-4651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/>
              <p:cNvSpPr txBox="1"/>
              <p:nvPr/>
            </p:nvSpPr>
            <p:spPr>
              <a:xfrm>
                <a:off x="2980508" y="3077745"/>
                <a:ext cx="78643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=66.9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=0.13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08" y="3077745"/>
                <a:ext cx="786434" cy="646331"/>
              </a:xfrm>
              <a:prstGeom prst="rect">
                <a:avLst/>
              </a:prstGeom>
              <a:blipFill>
                <a:blip r:embed="rId20"/>
                <a:stretch>
                  <a:fillRect l="-4651" r="-4651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/>
              <p:cNvSpPr txBox="1"/>
              <p:nvPr/>
            </p:nvSpPr>
            <p:spPr>
              <a:xfrm>
                <a:off x="3009542" y="656948"/>
                <a:ext cx="78643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=35.8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42" y="656948"/>
                <a:ext cx="786434" cy="646331"/>
              </a:xfrm>
              <a:prstGeom prst="rect">
                <a:avLst/>
              </a:prstGeom>
              <a:blipFill>
                <a:blip r:embed="rId21"/>
                <a:stretch>
                  <a:fillRect l="-4651" r="-4651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/>
              <p:cNvSpPr txBox="1"/>
              <p:nvPr/>
            </p:nvSpPr>
            <p:spPr>
              <a:xfrm>
                <a:off x="4303869" y="1814755"/>
                <a:ext cx="72449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69" y="1814755"/>
                <a:ext cx="724494" cy="646331"/>
              </a:xfrm>
              <a:prstGeom prst="rect">
                <a:avLst/>
              </a:prstGeom>
              <a:blipFill>
                <a:blip r:embed="rId22"/>
                <a:stretch>
                  <a:fillRect l="-5042" r="-5042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/>
            </p:nvSpPr>
            <p:spPr>
              <a:xfrm>
                <a:off x="4310691" y="3522733"/>
                <a:ext cx="78643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=53.2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691" y="3522733"/>
                <a:ext cx="786434" cy="646331"/>
              </a:xfrm>
              <a:prstGeom prst="rect">
                <a:avLst/>
              </a:prstGeom>
              <a:blipFill>
                <a:blip r:embed="rId23"/>
                <a:stretch>
                  <a:fillRect l="-4651" r="-4651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/>
              <p:cNvSpPr txBox="1"/>
              <p:nvPr/>
            </p:nvSpPr>
            <p:spPr>
              <a:xfrm>
                <a:off x="6568997" y="5109476"/>
                <a:ext cx="78643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=1.95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97" y="5109476"/>
                <a:ext cx="786434" cy="646331"/>
              </a:xfrm>
              <a:prstGeom prst="rect">
                <a:avLst/>
              </a:prstGeom>
              <a:blipFill>
                <a:blip r:embed="rId24"/>
                <a:stretch>
                  <a:fillRect l="-4651" r="-4651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8273776" y="4146210"/>
                <a:ext cx="55079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76" y="4146210"/>
                <a:ext cx="550792" cy="646331"/>
              </a:xfrm>
              <a:prstGeom prst="rect">
                <a:avLst/>
              </a:prstGeom>
              <a:blipFill>
                <a:blip r:embed="rId25"/>
                <a:stretch>
                  <a:fillRect l="-6593" r="-5495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文本框 142"/>
          <p:cNvSpPr txBox="1"/>
          <p:nvPr/>
        </p:nvSpPr>
        <p:spPr>
          <a:xfrm>
            <a:off x="5496238" y="1379535"/>
            <a:ext cx="234038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endParaRPr lang="zh-CN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091135" y="1333369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7137358" y="62000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14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53" y="1333369"/>
            <a:ext cx="1091301" cy="1093081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7036475" y="1409054"/>
            <a:ext cx="30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endParaRPr lang="zh-CN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/>
              <p:cNvSpPr txBox="1"/>
              <p:nvPr/>
            </p:nvSpPr>
            <p:spPr>
              <a:xfrm>
                <a:off x="7481323" y="1410221"/>
                <a:ext cx="57740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zh-CN" altLang="en-US" sz="6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323" y="1410221"/>
                <a:ext cx="577401" cy="92333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5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95</Words>
  <Application>Microsoft Office PowerPoint</Application>
  <PresentationFormat>全屏显示(4:3)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mkk</dc:creator>
  <cp:lastModifiedBy>mkk</cp:lastModifiedBy>
  <cp:revision>54</cp:revision>
  <dcterms:created xsi:type="dcterms:W3CDTF">2018-05-31T08:17:02Z</dcterms:created>
  <dcterms:modified xsi:type="dcterms:W3CDTF">2018-05-31T13:04:50Z</dcterms:modified>
</cp:coreProperties>
</file>